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1"/>
  </p:notesMasterIdLst>
  <p:sldIdLst>
    <p:sldId id="257" r:id="rId4"/>
    <p:sldId id="353" r:id="rId5"/>
    <p:sldId id="259" r:id="rId6"/>
    <p:sldId id="260" r:id="rId7"/>
    <p:sldId id="262" r:id="rId8"/>
    <p:sldId id="263" r:id="rId9"/>
    <p:sldId id="292" r:id="rId10"/>
    <p:sldId id="293" r:id="rId11"/>
    <p:sldId id="294" r:id="rId12"/>
    <p:sldId id="295" r:id="rId13"/>
    <p:sldId id="296" r:id="rId14"/>
    <p:sldId id="297" r:id="rId15"/>
    <p:sldId id="298" r:id="rId16"/>
    <p:sldId id="264" r:id="rId17"/>
    <p:sldId id="268" r:id="rId18"/>
    <p:sldId id="272"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278" r:id="rId37"/>
    <p:sldId id="317" r:id="rId38"/>
    <p:sldId id="318" r:id="rId39"/>
    <p:sldId id="319" r:id="rId40"/>
    <p:sldId id="320" r:id="rId41"/>
    <p:sldId id="321" r:id="rId42"/>
    <p:sldId id="282" r:id="rId43"/>
    <p:sldId id="283" r:id="rId44"/>
    <p:sldId id="322" r:id="rId45"/>
    <p:sldId id="323" r:id="rId46"/>
    <p:sldId id="324" r:id="rId47"/>
    <p:sldId id="325" r:id="rId48"/>
    <p:sldId id="326" r:id="rId49"/>
    <p:sldId id="284" r:id="rId50"/>
    <p:sldId id="327" r:id="rId51"/>
    <p:sldId id="328" r:id="rId52"/>
    <p:sldId id="329" r:id="rId53"/>
    <p:sldId id="330" r:id="rId54"/>
    <p:sldId id="331" r:id="rId55"/>
    <p:sldId id="332" r:id="rId56"/>
    <p:sldId id="333" r:id="rId57"/>
    <p:sldId id="334" r:id="rId58"/>
    <p:sldId id="341" r:id="rId59"/>
    <p:sldId id="342" r:id="rId60"/>
    <p:sldId id="335" r:id="rId61"/>
    <p:sldId id="336" r:id="rId62"/>
    <p:sldId id="343" r:id="rId63"/>
    <p:sldId id="337" r:id="rId64"/>
    <p:sldId id="338" r:id="rId65"/>
    <p:sldId id="339" r:id="rId66"/>
    <p:sldId id="340" r:id="rId67"/>
    <p:sldId id="344" r:id="rId68"/>
    <p:sldId id="345" r:id="rId69"/>
    <p:sldId id="355" r:id="rId70"/>
  </p:sldIdLst>
  <p:sldSz cx="9144000" cy="5143500" type="screen16x9"/>
  <p:notesSz cx="6858000" cy="9144000"/>
  <p:custDataLst>
    <p:tags r:id="rId7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9" userDrawn="1">
          <p15:clr>
            <a:srgbClr val="A4A3A4"/>
          </p15:clr>
        </p15:guide>
        <p15:guide id="2" pos="28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8" d="100"/>
          <a:sy n="78" d="100"/>
        </p:scale>
        <p:origin x="940" y="52"/>
      </p:cViewPr>
      <p:guideLst>
        <p:guide orient="horz" pos="1599"/>
        <p:guide pos="28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6" Type="http://schemas.openxmlformats.org/officeDocument/2006/relationships/tags" Target="tags/tag19.xml"/><Relationship Id="rId75" Type="http://schemas.openxmlformats.org/officeDocument/2006/relationships/commentAuthors" Target="commentAuthors.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notesMaster" Target="notesMasters/notesMaster1.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161CB-2986-4FD9-9510-A9F05A30CD8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E6AB6-90DB-4072-9E03-68830CCA649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42875"/>
            <a:ext cx="928211" cy="469106"/>
          </a:xfrm>
          <a:prstGeom prst="rect">
            <a:avLst/>
          </a:prstGeom>
        </p:spPr>
      </p:pic>
      <p:pic>
        <p:nvPicPr>
          <p:cNvPr id="7" name="图片 6"/>
          <p:cNvPicPr>
            <a:picLocks noChangeAspect="1"/>
          </p:cNvPicPr>
          <p:nvPr userDrawn="1"/>
        </p:nvPicPr>
        <p:blipFill>
          <a:blip r:embed="rId10"/>
          <a:stretch>
            <a:fillRect/>
          </a:stretch>
        </p:blipFill>
        <p:spPr>
          <a:xfrm>
            <a:off x="6363970" y="4083050"/>
            <a:ext cx="2552700" cy="571500"/>
          </a:xfrm>
          <a:prstGeom prst="rect">
            <a:avLst/>
          </a:prstGeom>
        </p:spPr>
      </p:pic>
      <p:pic>
        <p:nvPicPr>
          <p:cNvPr id="9" name="图片 8"/>
          <p:cNvPicPr>
            <a:picLocks noChangeAspect="1"/>
          </p:cNvPicPr>
          <p:nvPr userDrawn="1"/>
        </p:nvPicPr>
        <p:blipFill>
          <a:blip r:embed="rId10"/>
          <a:stretch>
            <a:fillRect/>
          </a:stretch>
        </p:blipFill>
        <p:spPr>
          <a:xfrm>
            <a:off x="6490970" y="833120"/>
            <a:ext cx="2552700" cy="571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
        <p:nvSpPr>
          <p:cNvPr id="6" name="TextBox 6"/>
          <p:cNvSpPr txBox="1"/>
          <p:nvPr userDrawn="1"/>
        </p:nvSpPr>
        <p:spPr>
          <a:xfrm>
            <a:off x="7523312" y="843557"/>
            <a:ext cx="1620688"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latin typeface="楷体" panose="02010609060101010101" pitchFamily="49" charset="-122"/>
                <a:ea typeface="楷体" panose="02010609060101010101" pitchFamily="49" charset="-122"/>
              </a:rPr>
              <a:t>企业管理精英实务</a:t>
            </a:r>
            <a:endParaRPr lang="zh-CN" altLang="en-US" sz="1400" dirty="0">
              <a:latin typeface="楷体" panose="02010609060101010101" pitchFamily="49" charset="-122"/>
              <a:ea typeface="楷体" panose="02010609060101010101" pitchFamily="49"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
        <p:nvSpPr>
          <p:cNvPr id="7" name="矩形 6"/>
          <p:cNvSpPr/>
          <p:nvPr userDrawn="1"/>
        </p:nvSpPr>
        <p:spPr>
          <a:xfrm>
            <a:off x="6867748" y="4263391"/>
            <a:ext cx="1106393"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ABC</a:t>
            </a:r>
            <a:r>
              <a:rPr lang="zh-CN" altLang="en-US" dirty="0">
                <a:solidFill>
                  <a:schemeClr val="bg1"/>
                </a:solidFill>
                <a:latin typeface="微软雅黑" panose="020B0503020204020204" pitchFamily="34" charset="-122"/>
                <a:ea typeface="微软雅黑" panose="020B0503020204020204" pitchFamily="34" charset="-122"/>
              </a:rPr>
              <a:t>安全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TextBox 6"/>
          <p:cNvSpPr txBox="1"/>
          <p:nvPr userDrawn="1"/>
        </p:nvSpPr>
        <p:spPr>
          <a:xfrm>
            <a:off x="7523312" y="843557"/>
            <a:ext cx="1620688"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latin typeface="楷体" panose="02010609060101010101" pitchFamily="49" charset="-122"/>
                <a:ea typeface="楷体" panose="02010609060101010101" pitchFamily="49" charset="-122"/>
              </a:rPr>
              <a:t>企业管理精英实务</a:t>
            </a:r>
            <a:endParaRPr lang="zh-CN" altLang="en-US" sz="1400" dirty="0">
              <a:latin typeface="楷体" panose="02010609060101010101" pitchFamily="49" charset="-122"/>
              <a:ea typeface="楷体" panose="02010609060101010101" pitchFamily="49" charset="-122"/>
            </a:endParaRPr>
          </a:p>
        </p:txBody>
      </p:sp>
      <p:pic>
        <p:nvPicPr>
          <p:cNvPr id="10" name="图片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3.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6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35.jpeg"/><Relationship Id="rId4" Type="http://schemas.openxmlformats.org/officeDocument/2006/relationships/tags" Target="../tags/tag16.xml"/><Relationship Id="rId3" Type="http://schemas.openxmlformats.org/officeDocument/2006/relationships/image" Target="../media/image34.jpeg"/><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文本框 10"/>
          <p:cNvSpPr txBox="1"/>
          <p:nvPr/>
        </p:nvSpPr>
        <p:spPr>
          <a:xfrm>
            <a:off x="3926485" y="1516780"/>
            <a:ext cx="3877985" cy="1754326"/>
          </a:xfrm>
          <a:prstGeom prst="rect">
            <a:avLst/>
          </a:prstGeom>
          <a:noFill/>
        </p:spPr>
        <p:txBody>
          <a:bodyPr wrap="none" rtlCol="0">
            <a:spAutoFit/>
          </a:bodyPr>
          <a:lstStyle/>
          <a:p>
            <a:r>
              <a:rPr lang="zh-CN" altLang="en-US" sz="7200" b="1" dirty="0">
                <a:solidFill>
                  <a:srgbClr val="FFC000"/>
                </a:solidFill>
                <a:latin typeface="微软雅黑" panose="020B0503020204020204" pitchFamily="34" charset="-122"/>
                <a:ea typeface="微软雅黑" panose="020B0503020204020204" pitchFamily="34" charset="-122"/>
              </a:rPr>
              <a:t>节后复工</a:t>
            </a:r>
            <a:endParaRPr lang="en-US" altLang="zh-CN" sz="7200" b="1" dirty="0">
              <a:solidFill>
                <a:srgbClr val="FFC000"/>
              </a:solidFill>
              <a:latin typeface="微软雅黑" panose="020B0503020204020204" pitchFamily="34" charset="-122"/>
              <a:ea typeface="微软雅黑" panose="020B0503020204020204" pitchFamily="34" charset="-122"/>
            </a:endParaRPr>
          </a:p>
          <a:p>
            <a:r>
              <a:rPr lang="zh-CN" altLang="en-US" sz="1800" b="1" dirty="0">
                <a:solidFill>
                  <a:srgbClr val="FFC000"/>
                </a:solidFill>
                <a:latin typeface="微软雅黑" panose="020B0503020204020204" pitchFamily="34" charset="-122"/>
                <a:ea typeface="微软雅黑" panose="020B0503020204020204" pitchFamily="34" charset="-122"/>
              </a:rPr>
              <a:t>八危、四归、六盲、六一、五法、</a:t>
            </a:r>
            <a:endParaRPr lang="en-US" altLang="zh-CN" sz="1800" b="1" dirty="0">
              <a:solidFill>
                <a:srgbClr val="FFC000"/>
              </a:solidFill>
              <a:latin typeface="微软雅黑" panose="020B0503020204020204" pitchFamily="34" charset="-122"/>
              <a:ea typeface="微软雅黑" panose="020B0503020204020204" pitchFamily="34" charset="-122"/>
            </a:endParaRPr>
          </a:p>
          <a:p>
            <a:r>
              <a:rPr lang="zh-CN" altLang="en-US" sz="1800" b="1" dirty="0">
                <a:solidFill>
                  <a:srgbClr val="FFC000"/>
                </a:solidFill>
                <a:latin typeface="微软雅黑" panose="020B0503020204020204" pitchFamily="34" charset="-122"/>
                <a:ea typeface="微软雅黑" panose="020B0503020204020204" pitchFamily="34" charset="-122"/>
              </a:rPr>
              <a:t>十表、十四重点！</a:t>
            </a:r>
            <a:endParaRPr lang="zh-CN" altLang="en-US" sz="1800" b="1" dirty="0">
              <a:solidFill>
                <a:srgbClr val="FFC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rot="19987610" flipH="1">
            <a:off x="1905662" y="333109"/>
            <a:ext cx="1132803" cy="1304741"/>
            <a:chOff x="8197691" y="1355971"/>
            <a:chExt cx="2719387" cy="3132138"/>
          </a:xfrm>
        </p:grpSpPr>
        <p:sp>
          <p:nvSpPr>
            <p:cNvPr id="6" name="Freeform 21"/>
            <p:cNvSpPr>
              <a:spLocks noEditPoints="1"/>
            </p:cNvSpPr>
            <p:nvPr/>
          </p:nvSpPr>
          <p:spPr bwMode="auto">
            <a:xfrm>
              <a:off x="8489791" y="1355971"/>
              <a:ext cx="2427287" cy="3132138"/>
            </a:xfrm>
            <a:custGeom>
              <a:avLst/>
              <a:gdLst>
                <a:gd name="T0" fmla="*/ 1291 w 2032"/>
                <a:gd name="T1" fmla="*/ 2495 h 2622"/>
                <a:gd name="T2" fmla="*/ 1260 w 2032"/>
                <a:gd name="T3" fmla="*/ 2216 h 2622"/>
                <a:gd name="T4" fmla="*/ 1056 w 2032"/>
                <a:gd name="T5" fmla="*/ 2029 h 2622"/>
                <a:gd name="T6" fmla="*/ 1005 w 2032"/>
                <a:gd name="T7" fmla="*/ 2523 h 2622"/>
                <a:gd name="T8" fmla="*/ 448 w 2032"/>
                <a:gd name="T9" fmla="*/ 2543 h 2622"/>
                <a:gd name="T10" fmla="*/ 663 w 2032"/>
                <a:gd name="T11" fmla="*/ 2271 h 2622"/>
                <a:gd name="T12" fmla="*/ 644 w 2032"/>
                <a:gd name="T13" fmla="*/ 1826 h 2622"/>
                <a:gd name="T14" fmla="*/ 673 w 2032"/>
                <a:gd name="T15" fmla="*/ 1365 h 2622"/>
                <a:gd name="T16" fmla="*/ 436 w 2032"/>
                <a:gd name="T17" fmla="*/ 921 h 2622"/>
                <a:gd name="T18" fmla="*/ 169 w 2032"/>
                <a:gd name="T19" fmla="*/ 532 h 2622"/>
                <a:gd name="T20" fmla="*/ 88 w 2032"/>
                <a:gd name="T21" fmla="*/ 103 h 2622"/>
                <a:gd name="T22" fmla="*/ 507 w 2032"/>
                <a:gd name="T23" fmla="*/ 304 h 2622"/>
                <a:gd name="T24" fmla="*/ 610 w 2032"/>
                <a:gd name="T25" fmla="*/ 642 h 2622"/>
                <a:gd name="T26" fmla="*/ 750 w 2032"/>
                <a:gd name="T27" fmla="*/ 253 h 2622"/>
                <a:gd name="T28" fmla="*/ 1236 w 2032"/>
                <a:gd name="T29" fmla="*/ 28 h 2622"/>
                <a:gd name="T30" fmla="*/ 1745 w 2032"/>
                <a:gd name="T31" fmla="*/ 376 h 2622"/>
                <a:gd name="T32" fmla="*/ 1694 w 2032"/>
                <a:gd name="T33" fmla="*/ 911 h 2622"/>
                <a:gd name="T34" fmla="*/ 1723 w 2032"/>
                <a:gd name="T35" fmla="*/ 1141 h 2622"/>
                <a:gd name="T36" fmla="*/ 1982 w 2032"/>
                <a:gd name="T37" fmla="*/ 1528 h 2622"/>
                <a:gd name="T38" fmla="*/ 1677 w 2032"/>
                <a:gd name="T39" fmla="*/ 1860 h 2622"/>
                <a:gd name="T40" fmla="*/ 1690 w 2032"/>
                <a:gd name="T41" fmla="*/ 2359 h 2622"/>
                <a:gd name="T42" fmla="*/ 1699 w 2032"/>
                <a:gd name="T43" fmla="*/ 2593 h 2622"/>
                <a:gd name="T44" fmla="*/ 1428 w 2032"/>
                <a:gd name="T45" fmla="*/ 1157 h 2622"/>
                <a:gd name="T46" fmla="*/ 925 w 2032"/>
                <a:gd name="T47" fmla="*/ 1147 h 2622"/>
                <a:gd name="T48" fmla="*/ 707 w 2032"/>
                <a:gd name="T49" fmla="*/ 1418 h 2622"/>
                <a:gd name="T50" fmla="*/ 698 w 2032"/>
                <a:gd name="T51" fmla="*/ 2193 h 2622"/>
                <a:gd name="T52" fmla="*/ 946 w 2032"/>
                <a:gd name="T53" fmla="*/ 2391 h 2622"/>
                <a:gd name="T54" fmla="*/ 1002 w 2032"/>
                <a:gd name="T55" fmla="*/ 2125 h 2622"/>
                <a:gd name="T56" fmla="*/ 1258 w 2032"/>
                <a:gd name="T57" fmla="*/ 1990 h 2622"/>
                <a:gd name="T58" fmla="*/ 1324 w 2032"/>
                <a:gd name="T59" fmla="*/ 2343 h 2622"/>
                <a:gd name="T60" fmla="*/ 1612 w 2032"/>
                <a:gd name="T61" fmla="*/ 2323 h 2622"/>
                <a:gd name="T62" fmla="*/ 1601 w 2032"/>
                <a:gd name="T63" fmla="*/ 1901 h 2622"/>
                <a:gd name="T64" fmla="*/ 1481 w 2032"/>
                <a:gd name="T65" fmla="*/ 1666 h 2622"/>
                <a:gd name="T66" fmla="*/ 1563 w 2032"/>
                <a:gd name="T67" fmla="*/ 1196 h 2622"/>
                <a:gd name="T68" fmla="*/ 1408 w 2032"/>
                <a:gd name="T69" fmla="*/ 108 h 2622"/>
                <a:gd name="T70" fmla="*/ 868 w 2032"/>
                <a:gd name="T71" fmla="*/ 198 h 2622"/>
                <a:gd name="T72" fmla="*/ 658 w 2032"/>
                <a:gd name="T73" fmla="*/ 629 h 2622"/>
                <a:gd name="T74" fmla="*/ 890 w 2032"/>
                <a:gd name="T75" fmla="*/ 1079 h 2622"/>
                <a:gd name="T76" fmla="*/ 1599 w 2032"/>
                <a:gd name="T77" fmla="*/ 987 h 2622"/>
                <a:gd name="T78" fmla="*/ 467 w 2032"/>
                <a:gd name="T79" fmla="*/ 881 h 2622"/>
                <a:gd name="T80" fmla="*/ 745 w 2032"/>
                <a:gd name="T81" fmla="*/ 1048 h 2622"/>
                <a:gd name="T82" fmla="*/ 492 w 2032"/>
                <a:gd name="T83" fmla="*/ 542 h 2622"/>
                <a:gd name="T84" fmla="*/ 223 w 2032"/>
                <a:gd name="T85" fmla="*/ 521 h 2622"/>
                <a:gd name="T86" fmla="*/ 225 w 2032"/>
                <a:gd name="T87" fmla="*/ 483 h 2622"/>
                <a:gd name="T88" fmla="*/ 401 w 2032"/>
                <a:gd name="T89" fmla="*/ 87 h 2622"/>
                <a:gd name="T90" fmla="*/ 46 w 2032"/>
                <a:gd name="T91" fmla="*/ 250 h 2622"/>
                <a:gd name="T92" fmla="*/ 1779 w 2032"/>
                <a:gd name="T93" fmla="*/ 1384 h 2622"/>
                <a:gd name="T94" fmla="*/ 1783 w 2032"/>
                <a:gd name="T95" fmla="*/ 1657 h 2622"/>
                <a:gd name="T96" fmla="*/ 1878 w 2032"/>
                <a:gd name="T97" fmla="*/ 1326 h 2622"/>
                <a:gd name="T98" fmla="*/ 1643 w 2032"/>
                <a:gd name="T99" fmla="*/ 1360 h 2622"/>
                <a:gd name="T100" fmla="*/ 1583 w 2032"/>
                <a:gd name="T101" fmla="*/ 1804 h 2622"/>
                <a:gd name="T102" fmla="*/ 1742 w 2032"/>
                <a:gd name="T103" fmla="*/ 1615 h 2622"/>
                <a:gd name="T104" fmla="*/ 1530 w 2032"/>
                <a:gd name="T105" fmla="*/ 1693 h 2622"/>
                <a:gd name="T106" fmla="*/ 947 w 2032"/>
                <a:gd name="T107" fmla="*/ 2455 h 2622"/>
                <a:gd name="T108" fmla="*/ 499 w 2032"/>
                <a:gd name="T109" fmla="*/ 2521 h 2622"/>
                <a:gd name="T110" fmla="*/ 1346 w 2032"/>
                <a:gd name="T111" fmla="*/ 2473 h 2622"/>
                <a:gd name="T112" fmla="*/ 1822 w 2032"/>
                <a:gd name="T113" fmla="*/ 2482 h 2622"/>
                <a:gd name="T114" fmla="*/ 1322 w 2032"/>
                <a:gd name="T115" fmla="*/ 2439 h 2622"/>
                <a:gd name="T116" fmla="*/ 1669 w 2032"/>
                <a:gd name="T117" fmla="*/ 1431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2" h="2622">
                  <a:moveTo>
                    <a:pt x="1699" y="2593"/>
                  </a:moveTo>
                  <a:cubicBezTo>
                    <a:pt x="1625" y="2589"/>
                    <a:pt x="1570" y="2588"/>
                    <a:pt x="1516" y="2581"/>
                  </a:cubicBezTo>
                  <a:cubicBezTo>
                    <a:pt x="1483" y="2577"/>
                    <a:pt x="1451" y="2564"/>
                    <a:pt x="1418" y="2555"/>
                  </a:cubicBezTo>
                  <a:cubicBezTo>
                    <a:pt x="1410" y="2553"/>
                    <a:pt x="1402" y="2550"/>
                    <a:pt x="1393" y="2549"/>
                  </a:cubicBezTo>
                  <a:cubicBezTo>
                    <a:pt x="1353" y="2544"/>
                    <a:pt x="1320" y="2522"/>
                    <a:pt x="1291" y="2495"/>
                  </a:cubicBezTo>
                  <a:cubicBezTo>
                    <a:pt x="1277" y="2483"/>
                    <a:pt x="1278" y="2465"/>
                    <a:pt x="1281" y="2448"/>
                  </a:cubicBezTo>
                  <a:cubicBezTo>
                    <a:pt x="1285" y="2426"/>
                    <a:pt x="1288" y="2405"/>
                    <a:pt x="1281" y="2382"/>
                  </a:cubicBezTo>
                  <a:cubicBezTo>
                    <a:pt x="1275" y="2365"/>
                    <a:pt x="1277" y="2346"/>
                    <a:pt x="1275" y="2328"/>
                  </a:cubicBezTo>
                  <a:cubicBezTo>
                    <a:pt x="1271" y="2301"/>
                    <a:pt x="1267" y="2273"/>
                    <a:pt x="1264" y="2246"/>
                  </a:cubicBezTo>
                  <a:cubicBezTo>
                    <a:pt x="1262" y="2236"/>
                    <a:pt x="1262" y="2226"/>
                    <a:pt x="1260" y="2216"/>
                  </a:cubicBezTo>
                  <a:cubicBezTo>
                    <a:pt x="1257" y="2182"/>
                    <a:pt x="1253" y="2147"/>
                    <a:pt x="1249" y="2112"/>
                  </a:cubicBezTo>
                  <a:cubicBezTo>
                    <a:pt x="1247" y="2097"/>
                    <a:pt x="1243" y="2083"/>
                    <a:pt x="1242" y="2068"/>
                  </a:cubicBezTo>
                  <a:cubicBezTo>
                    <a:pt x="1240" y="2036"/>
                    <a:pt x="1214" y="2030"/>
                    <a:pt x="1191" y="2024"/>
                  </a:cubicBezTo>
                  <a:cubicBezTo>
                    <a:pt x="1158" y="2018"/>
                    <a:pt x="1123" y="2011"/>
                    <a:pt x="1089" y="2006"/>
                  </a:cubicBezTo>
                  <a:cubicBezTo>
                    <a:pt x="1064" y="2002"/>
                    <a:pt x="1061" y="2004"/>
                    <a:pt x="1056" y="2029"/>
                  </a:cubicBezTo>
                  <a:cubicBezTo>
                    <a:pt x="1049" y="2072"/>
                    <a:pt x="1044" y="2114"/>
                    <a:pt x="1037" y="2157"/>
                  </a:cubicBezTo>
                  <a:cubicBezTo>
                    <a:pt x="1031" y="2198"/>
                    <a:pt x="1024" y="2239"/>
                    <a:pt x="1018" y="2280"/>
                  </a:cubicBezTo>
                  <a:cubicBezTo>
                    <a:pt x="1012" y="2315"/>
                    <a:pt x="1005" y="2350"/>
                    <a:pt x="1002" y="2385"/>
                  </a:cubicBezTo>
                  <a:cubicBezTo>
                    <a:pt x="1001" y="2405"/>
                    <a:pt x="1011" y="2426"/>
                    <a:pt x="1012" y="2447"/>
                  </a:cubicBezTo>
                  <a:cubicBezTo>
                    <a:pt x="1012" y="2472"/>
                    <a:pt x="1013" y="2499"/>
                    <a:pt x="1005" y="2523"/>
                  </a:cubicBezTo>
                  <a:cubicBezTo>
                    <a:pt x="997" y="2545"/>
                    <a:pt x="983" y="2572"/>
                    <a:pt x="955" y="2575"/>
                  </a:cubicBezTo>
                  <a:cubicBezTo>
                    <a:pt x="928" y="2578"/>
                    <a:pt x="910" y="2598"/>
                    <a:pt x="887" y="2603"/>
                  </a:cubicBezTo>
                  <a:cubicBezTo>
                    <a:pt x="839" y="2611"/>
                    <a:pt x="790" y="2616"/>
                    <a:pt x="741" y="2618"/>
                  </a:cubicBezTo>
                  <a:cubicBezTo>
                    <a:pt x="673" y="2622"/>
                    <a:pt x="607" y="2606"/>
                    <a:pt x="542" y="2590"/>
                  </a:cubicBezTo>
                  <a:cubicBezTo>
                    <a:pt x="508" y="2582"/>
                    <a:pt x="473" y="2573"/>
                    <a:pt x="448" y="2543"/>
                  </a:cubicBezTo>
                  <a:cubicBezTo>
                    <a:pt x="431" y="2522"/>
                    <a:pt x="427" y="2485"/>
                    <a:pt x="442" y="2463"/>
                  </a:cubicBezTo>
                  <a:cubicBezTo>
                    <a:pt x="473" y="2417"/>
                    <a:pt x="513" y="2387"/>
                    <a:pt x="570" y="2379"/>
                  </a:cubicBezTo>
                  <a:cubicBezTo>
                    <a:pt x="597" y="2376"/>
                    <a:pt x="624" y="2369"/>
                    <a:pt x="651" y="2363"/>
                  </a:cubicBezTo>
                  <a:cubicBezTo>
                    <a:pt x="661" y="2360"/>
                    <a:pt x="665" y="2354"/>
                    <a:pt x="664" y="2342"/>
                  </a:cubicBezTo>
                  <a:cubicBezTo>
                    <a:pt x="662" y="2319"/>
                    <a:pt x="663" y="2295"/>
                    <a:pt x="663" y="2271"/>
                  </a:cubicBezTo>
                  <a:cubicBezTo>
                    <a:pt x="663" y="2267"/>
                    <a:pt x="663" y="2263"/>
                    <a:pt x="662" y="2259"/>
                  </a:cubicBezTo>
                  <a:cubicBezTo>
                    <a:pt x="648" y="2210"/>
                    <a:pt x="646" y="2160"/>
                    <a:pt x="648" y="2109"/>
                  </a:cubicBezTo>
                  <a:cubicBezTo>
                    <a:pt x="649" y="2080"/>
                    <a:pt x="645" y="2051"/>
                    <a:pt x="645" y="2022"/>
                  </a:cubicBezTo>
                  <a:cubicBezTo>
                    <a:pt x="645" y="2000"/>
                    <a:pt x="649" y="1977"/>
                    <a:pt x="649" y="1955"/>
                  </a:cubicBezTo>
                  <a:cubicBezTo>
                    <a:pt x="648" y="1912"/>
                    <a:pt x="644" y="1869"/>
                    <a:pt x="644" y="1826"/>
                  </a:cubicBezTo>
                  <a:cubicBezTo>
                    <a:pt x="643" y="1789"/>
                    <a:pt x="646" y="1752"/>
                    <a:pt x="646" y="1715"/>
                  </a:cubicBezTo>
                  <a:cubicBezTo>
                    <a:pt x="646" y="1683"/>
                    <a:pt x="645" y="1650"/>
                    <a:pt x="645" y="1618"/>
                  </a:cubicBezTo>
                  <a:cubicBezTo>
                    <a:pt x="646" y="1595"/>
                    <a:pt x="649" y="1572"/>
                    <a:pt x="651" y="1548"/>
                  </a:cubicBezTo>
                  <a:cubicBezTo>
                    <a:pt x="651" y="1545"/>
                    <a:pt x="653" y="1542"/>
                    <a:pt x="652" y="1539"/>
                  </a:cubicBezTo>
                  <a:cubicBezTo>
                    <a:pt x="649" y="1479"/>
                    <a:pt x="665" y="1423"/>
                    <a:pt x="673" y="1365"/>
                  </a:cubicBezTo>
                  <a:cubicBezTo>
                    <a:pt x="678" y="1335"/>
                    <a:pt x="680" y="1304"/>
                    <a:pt x="678" y="1274"/>
                  </a:cubicBezTo>
                  <a:cubicBezTo>
                    <a:pt x="678" y="1261"/>
                    <a:pt x="666" y="1248"/>
                    <a:pt x="658" y="1236"/>
                  </a:cubicBezTo>
                  <a:cubicBezTo>
                    <a:pt x="633" y="1198"/>
                    <a:pt x="607" y="1161"/>
                    <a:pt x="581" y="1123"/>
                  </a:cubicBezTo>
                  <a:cubicBezTo>
                    <a:pt x="561" y="1095"/>
                    <a:pt x="541" y="1067"/>
                    <a:pt x="521" y="1039"/>
                  </a:cubicBezTo>
                  <a:cubicBezTo>
                    <a:pt x="493" y="1000"/>
                    <a:pt x="463" y="961"/>
                    <a:pt x="436" y="921"/>
                  </a:cubicBezTo>
                  <a:cubicBezTo>
                    <a:pt x="412" y="887"/>
                    <a:pt x="391" y="850"/>
                    <a:pt x="368" y="814"/>
                  </a:cubicBezTo>
                  <a:cubicBezTo>
                    <a:pt x="346" y="781"/>
                    <a:pt x="325" y="748"/>
                    <a:pt x="302" y="716"/>
                  </a:cubicBezTo>
                  <a:cubicBezTo>
                    <a:pt x="289" y="697"/>
                    <a:pt x="273" y="680"/>
                    <a:pt x="262" y="661"/>
                  </a:cubicBezTo>
                  <a:cubicBezTo>
                    <a:pt x="243" y="626"/>
                    <a:pt x="207" y="602"/>
                    <a:pt x="200" y="560"/>
                  </a:cubicBezTo>
                  <a:cubicBezTo>
                    <a:pt x="197" y="545"/>
                    <a:pt x="186" y="535"/>
                    <a:pt x="169" y="532"/>
                  </a:cubicBezTo>
                  <a:cubicBezTo>
                    <a:pt x="138" y="526"/>
                    <a:pt x="116" y="503"/>
                    <a:pt x="92" y="485"/>
                  </a:cubicBezTo>
                  <a:cubicBezTo>
                    <a:pt x="60" y="462"/>
                    <a:pt x="43" y="427"/>
                    <a:pt x="27" y="394"/>
                  </a:cubicBezTo>
                  <a:cubicBezTo>
                    <a:pt x="7" y="356"/>
                    <a:pt x="0" y="312"/>
                    <a:pt x="6" y="268"/>
                  </a:cubicBezTo>
                  <a:cubicBezTo>
                    <a:pt x="10" y="237"/>
                    <a:pt x="13" y="205"/>
                    <a:pt x="30" y="177"/>
                  </a:cubicBezTo>
                  <a:cubicBezTo>
                    <a:pt x="47" y="150"/>
                    <a:pt x="63" y="124"/>
                    <a:pt x="88" y="103"/>
                  </a:cubicBezTo>
                  <a:cubicBezTo>
                    <a:pt x="123" y="73"/>
                    <a:pt x="160" y="47"/>
                    <a:pt x="202" y="29"/>
                  </a:cubicBezTo>
                  <a:cubicBezTo>
                    <a:pt x="231" y="16"/>
                    <a:pt x="262" y="6"/>
                    <a:pt x="293" y="3"/>
                  </a:cubicBezTo>
                  <a:cubicBezTo>
                    <a:pt x="330" y="0"/>
                    <a:pt x="365" y="12"/>
                    <a:pt x="400" y="29"/>
                  </a:cubicBezTo>
                  <a:cubicBezTo>
                    <a:pt x="444" y="50"/>
                    <a:pt x="468" y="88"/>
                    <a:pt x="490" y="129"/>
                  </a:cubicBezTo>
                  <a:cubicBezTo>
                    <a:pt x="522" y="185"/>
                    <a:pt x="519" y="244"/>
                    <a:pt x="507" y="304"/>
                  </a:cubicBezTo>
                  <a:cubicBezTo>
                    <a:pt x="501" y="332"/>
                    <a:pt x="491" y="357"/>
                    <a:pt x="475" y="380"/>
                  </a:cubicBezTo>
                  <a:cubicBezTo>
                    <a:pt x="469" y="387"/>
                    <a:pt x="469" y="403"/>
                    <a:pt x="474" y="411"/>
                  </a:cubicBezTo>
                  <a:cubicBezTo>
                    <a:pt x="495" y="454"/>
                    <a:pt x="518" y="497"/>
                    <a:pt x="542" y="539"/>
                  </a:cubicBezTo>
                  <a:cubicBezTo>
                    <a:pt x="558" y="569"/>
                    <a:pt x="575" y="599"/>
                    <a:pt x="593" y="629"/>
                  </a:cubicBezTo>
                  <a:cubicBezTo>
                    <a:pt x="596" y="635"/>
                    <a:pt x="604" y="638"/>
                    <a:pt x="610" y="642"/>
                  </a:cubicBezTo>
                  <a:cubicBezTo>
                    <a:pt x="612" y="636"/>
                    <a:pt x="615" y="630"/>
                    <a:pt x="617" y="623"/>
                  </a:cubicBezTo>
                  <a:cubicBezTo>
                    <a:pt x="626" y="567"/>
                    <a:pt x="633" y="511"/>
                    <a:pt x="646" y="456"/>
                  </a:cubicBezTo>
                  <a:cubicBezTo>
                    <a:pt x="652" y="429"/>
                    <a:pt x="669" y="405"/>
                    <a:pt x="680" y="379"/>
                  </a:cubicBezTo>
                  <a:cubicBezTo>
                    <a:pt x="689" y="359"/>
                    <a:pt x="696" y="338"/>
                    <a:pt x="706" y="319"/>
                  </a:cubicBezTo>
                  <a:cubicBezTo>
                    <a:pt x="719" y="296"/>
                    <a:pt x="733" y="272"/>
                    <a:pt x="750" y="253"/>
                  </a:cubicBezTo>
                  <a:cubicBezTo>
                    <a:pt x="780" y="220"/>
                    <a:pt x="810" y="187"/>
                    <a:pt x="846" y="161"/>
                  </a:cubicBezTo>
                  <a:cubicBezTo>
                    <a:pt x="895" y="126"/>
                    <a:pt x="944" y="90"/>
                    <a:pt x="1005" y="74"/>
                  </a:cubicBezTo>
                  <a:cubicBezTo>
                    <a:pt x="1040" y="64"/>
                    <a:pt x="1075" y="50"/>
                    <a:pt x="1110" y="39"/>
                  </a:cubicBezTo>
                  <a:cubicBezTo>
                    <a:pt x="1119" y="36"/>
                    <a:pt x="1130" y="37"/>
                    <a:pt x="1140" y="36"/>
                  </a:cubicBezTo>
                  <a:cubicBezTo>
                    <a:pt x="1172" y="33"/>
                    <a:pt x="1204" y="27"/>
                    <a:pt x="1236" y="28"/>
                  </a:cubicBezTo>
                  <a:cubicBezTo>
                    <a:pt x="1275" y="29"/>
                    <a:pt x="1314" y="36"/>
                    <a:pt x="1353" y="41"/>
                  </a:cubicBezTo>
                  <a:cubicBezTo>
                    <a:pt x="1404" y="47"/>
                    <a:pt x="1450" y="70"/>
                    <a:pt x="1497" y="89"/>
                  </a:cubicBezTo>
                  <a:cubicBezTo>
                    <a:pt x="1509" y="94"/>
                    <a:pt x="1520" y="101"/>
                    <a:pt x="1530" y="108"/>
                  </a:cubicBezTo>
                  <a:cubicBezTo>
                    <a:pt x="1558" y="128"/>
                    <a:pt x="1588" y="147"/>
                    <a:pt x="1613" y="170"/>
                  </a:cubicBezTo>
                  <a:cubicBezTo>
                    <a:pt x="1675" y="227"/>
                    <a:pt x="1724" y="292"/>
                    <a:pt x="1745" y="376"/>
                  </a:cubicBezTo>
                  <a:cubicBezTo>
                    <a:pt x="1753" y="405"/>
                    <a:pt x="1767" y="432"/>
                    <a:pt x="1772" y="461"/>
                  </a:cubicBezTo>
                  <a:cubicBezTo>
                    <a:pt x="1782" y="521"/>
                    <a:pt x="1791" y="582"/>
                    <a:pt x="1785" y="643"/>
                  </a:cubicBezTo>
                  <a:cubicBezTo>
                    <a:pt x="1781" y="678"/>
                    <a:pt x="1774" y="713"/>
                    <a:pt x="1765" y="748"/>
                  </a:cubicBezTo>
                  <a:cubicBezTo>
                    <a:pt x="1756" y="782"/>
                    <a:pt x="1743" y="816"/>
                    <a:pt x="1729" y="850"/>
                  </a:cubicBezTo>
                  <a:cubicBezTo>
                    <a:pt x="1720" y="871"/>
                    <a:pt x="1706" y="891"/>
                    <a:pt x="1694" y="911"/>
                  </a:cubicBezTo>
                  <a:cubicBezTo>
                    <a:pt x="1678" y="938"/>
                    <a:pt x="1663" y="964"/>
                    <a:pt x="1645" y="990"/>
                  </a:cubicBezTo>
                  <a:cubicBezTo>
                    <a:pt x="1634" y="1007"/>
                    <a:pt x="1619" y="1021"/>
                    <a:pt x="1605" y="1036"/>
                  </a:cubicBezTo>
                  <a:cubicBezTo>
                    <a:pt x="1592" y="1049"/>
                    <a:pt x="1595" y="1057"/>
                    <a:pt x="1609" y="1066"/>
                  </a:cubicBezTo>
                  <a:cubicBezTo>
                    <a:pt x="1644" y="1089"/>
                    <a:pt x="1679" y="1113"/>
                    <a:pt x="1714" y="1136"/>
                  </a:cubicBezTo>
                  <a:cubicBezTo>
                    <a:pt x="1717" y="1138"/>
                    <a:pt x="1720" y="1140"/>
                    <a:pt x="1723" y="1141"/>
                  </a:cubicBezTo>
                  <a:cubicBezTo>
                    <a:pt x="1747" y="1156"/>
                    <a:pt x="1773" y="1168"/>
                    <a:pt x="1795" y="1186"/>
                  </a:cubicBezTo>
                  <a:cubicBezTo>
                    <a:pt x="1837" y="1221"/>
                    <a:pt x="1878" y="1258"/>
                    <a:pt x="1917" y="1296"/>
                  </a:cubicBezTo>
                  <a:cubicBezTo>
                    <a:pt x="1951" y="1329"/>
                    <a:pt x="1982" y="1365"/>
                    <a:pt x="2014" y="1399"/>
                  </a:cubicBezTo>
                  <a:cubicBezTo>
                    <a:pt x="2028" y="1415"/>
                    <a:pt x="2032" y="1431"/>
                    <a:pt x="2027" y="1454"/>
                  </a:cubicBezTo>
                  <a:cubicBezTo>
                    <a:pt x="2021" y="1485"/>
                    <a:pt x="2010" y="1509"/>
                    <a:pt x="1982" y="1528"/>
                  </a:cubicBezTo>
                  <a:cubicBezTo>
                    <a:pt x="1964" y="1540"/>
                    <a:pt x="1954" y="1563"/>
                    <a:pt x="1940" y="1579"/>
                  </a:cubicBezTo>
                  <a:cubicBezTo>
                    <a:pt x="1925" y="1596"/>
                    <a:pt x="1911" y="1615"/>
                    <a:pt x="1894" y="1628"/>
                  </a:cubicBezTo>
                  <a:cubicBezTo>
                    <a:pt x="1853" y="1661"/>
                    <a:pt x="1827" y="1707"/>
                    <a:pt x="1787" y="1739"/>
                  </a:cubicBezTo>
                  <a:cubicBezTo>
                    <a:pt x="1762" y="1760"/>
                    <a:pt x="1750" y="1788"/>
                    <a:pt x="1735" y="1814"/>
                  </a:cubicBezTo>
                  <a:cubicBezTo>
                    <a:pt x="1723" y="1838"/>
                    <a:pt x="1701" y="1850"/>
                    <a:pt x="1677" y="1860"/>
                  </a:cubicBezTo>
                  <a:cubicBezTo>
                    <a:pt x="1641" y="1874"/>
                    <a:pt x="1641" y="1881"/>
                    <a:pt x="1644" y="1919"/>
                  </a:cubicBezTo>
                  <a:cubicBezTo>
                    <a:pt x="1649" y="1972"/>
                    <a:pt x="1651" y="2025"/>
                    <a:pt x="1652" y="2079"/>
                  </a:cubicBezTo>
                  <a:cubicBezTo>
                    <a:pt x="1654" y="2138"/>
                    <a:pt x="1654" y="2197"/>
                    <a:pt x="1655" y="2256"/>
                  </a:cubicBezTo>
                  <a:cubicBezTo>
                    <a:pt x="1655" y="2275"/>
                    <a:pt x="1656" y="2294"/>
                    <a:pt x="1656" y="2314"/>
                  </a:cubicBezTo>
                  <a:cubicBezTo>
                    <a:pt x="1657" y="2338"/>
                    <a:pt x="1666" y="2352"/>
                    <a:pt x="1690" y="2359"/>
                  </a:cubicBezTo>
                  <a:cubicBezTo>
                    <a:pt x="1711" y="2365"/>
                    <a:pt x="1734" y="2369"/>
                    <a:pt x="1755" y="2377"/>
                  </a:cubicBezTo>
                  <a:cubicBezTo>
                    <a:pt x="1796" y="2390"/>
                    <a:pt x="1833" y="2413"/>
                    <a:pt x="1861" y="2444"/>
                  </a:cubicBezTo>
                  <a:cubicBezTo>
                    <a:pt x="1879" y="2464"/>
                    <a:pt x="1879" y="2491"/>
                    <a:pt x="1872" y="2518"/>
                  </a:cubicBezTo>
                  <a:cubicBezTo>
                    <a:pt x="1861" y="2558"/>
                    <a:pt x="1828" y="2569"/>
                    <a:pt x="1795" y="2577"/>
                  </a:cubicBezTo>
                  <a:cubicBezTo>
                    <a:pt x="1757" y="2586"/>
                    <a:pt x="1718" y="2590"/>
                    <a:pt x="1699" y="2593"/>
                  </a:cubicBezTo>
                  <a:close/>
                  <a:moveTo>
                    <a:pt x="1563" y="1196"/>
                  </a:moveTo>
                  <a:cubicBezTo>
                    <a:pt x="1562" y="1196"/>
                    <a:pt x="1561" y="1196"/>
                    <a:pt x="1561" y="1196"/>
                  </a:cubicBezTo>
                  <a:cubicBezTo>
                    <a:pt x="1559" y="1173"/>
                    <a:pt x="1558" y="1150"/>
                    <a:pt x="1556" y="1127"/>
                  </a:cubicBezTo>
                  <a:cubicBezTo>
                    <a:pt x="1554" y="1104"/>
                    <a:pt x="1546" y="1099"/>
                    <a:pt x="1526" y="1109"/>
                  </a:cubicBezTo>
                  <a:cubicBezTo>
                    <a:pt x="1493" y="1125"/>
                    <a:pt x="1461" y="1141"/>
                    <a:pt x="1428" y="1157"/>
                  </a:cubicBezTo>
                  <a:cubicBezTo>
                    <a:pt x="1424" y="1159"/>
                    <a:pt x="1418" y="1161"/>
                    <a:pt x="1413" y="1162"/>
                  </a:cubicBezTo>
                  <a:cubicBezTo>
                    <a:pt x="1372" y="1171"/>
                    <a:pt x="1330" y="1179"/>
                    <a:pt x="1288" y="1186"/>
                  </a:cubicBezTo>
                  <a:cubicBezTo>
                    <a:pt x="1261" y="1191"/>
                    <a:pt x="1233" y="1194"/>
                    <a:pt x="1205" y="1194"/>
                  </a:cubicBezTo>
                  <a:cubicBezTo>
                    <a:pt x="1171" y="1195"/>
                    <a:pt x="1137" y="1192"/>
                    <a:pt x="1102" y="1190"/>
                  </a:cubicBezTo>
                  <a:cubicBezTo>
                    <a:pt x="1041" y="1186"/>
                    <a:pt x="981" y="1174"/>
                    <a:pt x="925" y="1147"/>
                  </a:cubicBezTo>
                  <a:cubicBezTo>
                    <a:pt x="884" y="1126"/>
                    <a:pt x="845" y="1101"/>
                    <a:pt x="805" y="1078"/>
                  </a:cubicBezTo>
                  <a:cubicBezTo>
                    <a:pt x="789" y="1069"/>
                    <a:pt x="780" y="1072"/>
                    <a:pt x="776" y="1088"/>
                  </a:cubicBezTo>
                  <a:cubicBezTo>
                    <a:pt x="764" y="1134"/>
                    <a:pt x="752" y="1179"/>
                    <a:pt x="741" y="1226"/>
                  </a:cubicBezTo>
                  <a:cubicBezTo>
                    <a:pt x="733" y="1260"/>
                    <a:pt x="728" y="1295"/>
                    <a:pt x="722" y="1330"/>
                  </a:cubicBezTo>
                  <a:cubicBezTo>
                    <a:pt x="717" y="1359"/>
                    <a:pt x="711" y="1388"/>
                    <a:pt x="707" y="1418"/>
                  </a:cubicBezTo>
                  <a:cubicBezTo>
                    <a:pt x="701" y="1464"/>
                    <a:pt x="694" y="1511"/>
                    <a:pt x="691" y="1559"/>
                  </a:cubicBezTo>
                  <a:cubicBezTo>
                    <a:pt x="688" y="1602"/>
                    <a:pt x="691" y="1645"/>
                    <a:pt x="690" y="1689"/>
                  </a:cubicBezTo>
                  <a:cubicBezTo>
                    <a:pt x="689" y="1721"/>
                    <a:pt x="684" y="1754"/>
                    <a:pt x="684" y="1786"/>
                  </a:cubicBezTo>
                  <a:cubicBezTo>
                    <a:pt x="684" y="1829"/>
                    <a:pt x="686" y="1871"/>
                    <a:pt x="688" y="1913"/>
                  </a:cubicBezTo>
                  <a:cubicBezTo>
                    <a:pt x="691" y="2007"/>
                    <a:pt x="694" y="2100"/>
                    <a:pt x="698" y="2193"/>
                  </a:cubicBezTo>
                  <a:cubicBezTo>
                    <a:pt x="700" y="2238"/>
                    <a:pt x="705" y="2282"/>
                    <a:pt x="708" y="2327"/>
                  </a:cubicBezTo>
                  <a:cubicBezTo>
                    <a:pt x="709" y="2341"/>
                    <a:pt x="709" y="2358"/>
                    <a:pt x="728" y="2362"/>
                  </a:cubicBezTo>
                  <a:cubicBezTo>
                    <a:pt x="748" y="2366"/>
                    <a:pt x="769" y="2368"/>
                    <a:pt x="789" y="2371"/>
                  </a:cubicBezTo>
                  <a:cubicBezTo>
                    <a:pt x="825" y="2375"/>
                    <a:pt x="862" y="2380"/>
                    <a:pt x="899" y="2385"/>
                  </a:cubicBezTo>
                  <a:cubicBezTo>
                    <a:pt x="914" y="2387"/>
                    <a:pt x="930" y="2390"/>
                    <a:pt x="946" y="2391"/>
                  </a:cubicBezTo>
                  <a:cubicBezTo>
                    <a:pt x="951" y="2392"/>
                    <a:pt x="960" y="2388"/>
                    <a:pt x="961" y="2385"/>
                  </a:cubicBezTo>
                  <a:cubicBezTo>
                    <a:pt x="966" y="2369"/>
                    <a:pt x="969" y="2352"/>
                    <a:pt x="972" y="2336"/>
                  </a:cubicBezTo>
                  <a:cubicBezTo>
                    <a:pt x="973" y="2324"/>
                    <a:pt x="972" y="2311"/>
                    <a:pt x="973" y="2299"/>
                  </a:cubicBezTo>
                  <a:cubicBezTo>
                    <a:pt x="979" y="2260"/>
                    <a:pt x="986" y="2221"/>
                    <a:pt x="992" y="2182"/>
                  </a:cubicBezTo>
                  <a:cubicBezTo>
                    <a:pt x="996" y="2163"/>
                    <a:pt x="999" y="2144"/>
                    <a:pt x="1002" y="2125"/>
                  </a:cubicBezTo>
                  <a:cubicBezTo>
                    <a:pt x="1005" y="2109"/>
                    <a:pt x="1014" y="2093"/>
                    <a:pt x="1011" y="2077"/>
                  </a:cubicBezTo>
                  <a:cubicBezTo>
                    <a:pt x="1007" y="2047"/>
                    <a:pt x="1013" y="2018"/>
                    <a:pt x="1021" y="1989"/>
                  </a:cubicBezTo>
                  <a:cubicBezTo>
                    <a:pt x="1029" y="1959"/>
                    <a:pt x="1046" y="1939"/>
                    <a:pt x="1067" y="1944"/>
                  </a:cubicBezTo>
                  <a:cubicBezTo>
                    <a:pt x="1098" y="1950"/>
                    <a:pt x="1128" y="1956"/>
                    <a:pt x="1158" y="1963"/>
                  </a:cubicBezTo>
                  <a:cubicBezTo>
                    <a:pt x="1192" y="1971"/>
                    <a:pt x="1224" y="1983"/>
                    <a:pt x="1258" y="1990"/>
                  </a:cubicBezTo>
                  <a:cubicBezTo>
                    <a:pt x="1288" y="1997"/>
                    <a:pt x="1292" y="2001"/>
                    <a:pt x="1292" y="2033"/>
                  </a:cubicBezTo>
                  <a:cubicBezTo>
                    <a:pt x="1292" y="2059"/>
                    <a:pt x="1293" y="2086"/>
                    <a:pt x="1294" y="2113"/>
                  </a:cubicBezTo>
                  <a:cubicBezTo>
                    <a:pt x="1295" y="2124"/>
                    <a:pt x="1298" y="2136"/>
                    <a:pt x="1299" y="2147"/>
                  </a:cubicBezTo>
                  <a:cubicBezTo>
                    <a:pt x="1303" y="2175"/>
                    <a:pt x="1305" y="2202"/>
                    <a:pt x="1309" y="2230"/>
                  </a:cubicBezTo>
                  <a:cubicBezTo>
                    <a:pt x="1314" y="2267"/>
                    <a:pt x="1322" y="2305"/>
                    <a:pt x="1324" y="2343"/>
                  </a:cubicBezTo>
                  <a:cubicBezTo>
                    <a:pt x="1326" y="2376"/>
                    <a:pt x="1338" y="2387"/>
                    <a:pt x="1370" y="2377"/>
                  </a:cubicBezTo>
                  <a:cubicBezTo>
                    <a:pt x="1374" y="2375"/>
                    <a:pt x="1378" y="2375"/>
                    <a:pt x="1382" y="2375"/>
                  </a:cubicBezTo>
                  <a:cubicBezTo>
                    <a:pt x="1403" y="2373"/>
                    <a:pt x="1424" y="2372"/>
                    <a:pt x="1445" y="2368"/>
                  </a:cubicBezTo>
                  <a:cubicBezTo>
                    <a:pt x="1493" y="2357"/>
                    <a:pt x="1542" y="2346"/>
                    <a:pt x="1592" y="2348"/>
                  </a:cubicBezTo>
                  <a:cubicBezTo>
                    <a:pt x="1609" y="2349"/>
                    <a:pt x="1615" y="2340"/>
                    <a:pt x="1612" y="2323"/>
                  </a:cubicBezTo>
                  <a:cubicBezTo>
                    <a:pt x="1609" y="2306"/>
                    <a:pt x="1607" y="2289"/>
                    <a:pt x="1607" y="2272"/>
                  </a:cubicBezTo>
                  <a:cubicBezTo>
                    <a:pt x="1607" y="2247"/>
                    <a:pt x="1613" y="2223"/>
                    <a:pt x="1612" y="2199"/>
                  </a:cubicBezTo>
                  <a:cubicBezTo>
                    <a:pt x="1611" y="2139"/>
                    <a:pt x="1607" y="2080"/>
                    <a:pt x="1604" y="2020"/>
                  </a:cubicBezTo>
                  <a:cubicBezTo>
                    <a:pt x="1603" y="1996"/>
                    <a:pt x="1602" y="1973"/>
                    <a:pt x="1601" y="1950"/>
                  </a:cubicBezTo>
                  <a:cubicBezTo>
                    <a:pt x="1600" y="1933"/>
                    <a:pt x="1599" y="1917"/>
                    <a:pt x="1601" y="1901"/>
                  </a:cubicBezTo>
                  <a:cubicBezTo>
                    <a:pt x="1602" y="1882"/>
                    <a:pt x="1603" y="1866"/>
                    <a:pt x="1581" y="1859"/>
                  </a:cubicBezTo>
                  <a:cubicBezTo>
                    <a:pt x="1570" y="1856"/>
                    <a:pt x="1559" y="1853"/>
                    <a:pt x="1552" y="1846"/>
                  </a:cubicBezTo>
                  <a:cubicBezTo>
                    <a:pt x="1535" y="1833"/>
                    <a:pt x="1514" y="1819"/>
                    <a:pt x="1507" y="1801"/>
                  </a:cubicBezTo>
                  <a:cubicBezTo>
                    <a:pt x="1496" y="1773"/>
                    <a:pt x="1495" y="1741"/>
                    <a:pt x="1489" y="1710"/>
                  </a:cubicBezTo>
                  <a:cubicBezTo>
                    <a:pt x="1486" y="1695"/>
                    <a:pt x="1482" y="1681"/>
                    <a:pt x="1481" y="1666"/>
                  </a:cubicBezTo>
                  <a:cubicBezTo>
                    <a:pt x="1479" y="1640"/>
                    <a:pt x="1481" y="1614"/>
                    <a:pt x="1479" y="1589"/>
                  </a:cubicBezTo>
                  <a:cubicBezTo>
                    <a:pt x="1474" y="1534"/>
                    <a:pt x="1500" y="1486"/>
                    <a:pt x="1549" y="1464"/>
                  </a:cubicBezTo>
                  <a:cubicBezTo>
                    <a:pt x="1563" y="1458"/>
                    <a:pt x="1569" y="1449"/>
                    <a:pt x="1568" y="1435"/>
                  </a:cubicBezTo>
                  <a:cubicBezTo>
                    <a:pt x="1566" y="1397"/>
                    <a:pt x="1564" y="1360"/>
                    <a:pt x="1563" y="1322"/>
                  </a:cubicBezTo>
                  <a:cubicBezTo>
                    <a:pt x="1562" y="1280"/>
                    <a:pt x="1563" y="1238"/>
                    <a:pt x="1563" y="1196"/>
                  </a:cubicBezTo>
                  <a:close/>
                  <a:moveTo>
                    <a:pt x="1743" y="550"/>
                  </a:moveTo>
                  <a:cubicBezTo>
                    <a:pt x="1738" y="515"/>
                    <a:pt x="1736" y="480"/>
                    <a:pt x="1727" y="447"/>
                  </a:cubicBezTo>
                  <a:cubicBezTo>
                    <a:pt x="1713" y="403"/>
                    <a:pt x="1700" y="359"/>
                    <a:pt x="1677" y="318"/>
                  </a:cubicBezTo>
                  <a:cubicBezTo>
                    <a:pt x="1651" y="272"/>
                    <a:pt x="1619" y="232"/>
                    <a:pt x="1579" y="199"/>
                  </a:cubicBezTo>
                  <a:cubicBezTo>
                    <a:pt x="1528" y="158"/>
                    <a:pt x="1471" y="128"/>
                    <a:pt x="1408" y="108"/>
                  </a:cubicBezTo>
                  <a:cubicBezTo>
                    <a:pt x="1310" y="77"/>
                    <a:pt x="1212" y="75"/>
                    <a:pt x="1112" y="94"/>
                  </a:cubicBezTo>
                  <a:cubicBezTo>
                    <a:pt x="1103" y="96"/>
                    <a:pt x="1093" y="97"/>
                    <a:pt x="1084" y="100"/>
                  </a:cubicBezTo>
                  <a:cubicBezTo>
                    <a:pt x="1058" y="108"/>
                    <a:pt x="1031" y="116"/>
                    <a:pt x="1006" y="126"/>
                  </a:cubicBezTo>
                  <a:cubicBezTo>
                    <a:pt x="973" y="140"/>
                    <a:pt x="941" y="155"/>
                    <a:pt x="909" y="171"/>
                  </a:cubicBezTo>
                  <a:cubicBezTo>
                    <a:pt x="895" y="178"/>
                    <a:pt x="881" y="188"/>
                    <a:pt x="868" y="198"/>
                  </a:cubicBezTo>
                  <a:cubicBezTo>
                    <a:pt x="852" y="210"/>
                    <a:pt x="835" y="223"/>
                    <a:pt x="821" y="237"/>
                  </a:cubicBezTo>
                  <a:cubicBezTo>
                    <a:pt x="801" y="258"/>
                    <a:pt x="783" y="281"/>
                    <a:pt x="765" y="304"/>
                  </a:cubicBezTo>
                  <a:cubicBezTo>
                    <a:pt x="752" y="322"/>
                    <a:pt x="739" y="340"/>
                    <a:pt x="728" y="360"/>
                  </a:cubicBezTo>
                  <a:cubicBezTo>
                    <a:pt x="716" y="384"/>
                    <a:pt x="705" y="410"/>
                    <a:pt x="695" y="435"/>
                  </a:cubicBezTo>
                  <a:cubicBezTo>
                    <a:pt x="671" y="498"/>
                    <a:pt x="654" y="561"/>
                    <a:pt x="658" y="629"/>
                  </a:cubicBezTo>
                  <a:cubicBezTo>
                    <a:pt x="661" y="686"/>
                    <a:pt x="666" y="743"/>
                    <a:pt x="683" y="797"/>
                  </a:cubicBezTo>
                  <a:cubicBezTo>
                    <a:pt x="692" y="827"/>
                    <a:pt x="713" y="854"/>
                    <a:pt x="723" y="883"/>
                  </a:cubicBezTo>
                  <a:cubicBezTo>
                    <a:pt x="737" y="928"/>
                    <a:pt x="767" y="961"/>
                    <a:pt x="794" y="998"/>
                  </a:cubicBezTo>
                  <a:cubicBezTo>
                    <a:pt x="803" y="1011"/>
                    <a:pt x="818" y="1021"/>
                    <a:pt x="831" y="1032"/>
                  </a:cubicBezTo>
                  <a:cubicBezTo>
                    <a:pt x="850" y="1048"/>
                    <a:pt x="868" y="1067"/>
                    <a:pt x="890" y="1079"/>
                  </a:cubicBezTo>
                  <a:cubicBezTo>
                    <a:pt x="935" y="1105"/>
                    <a:pt x="983" y="1127"/>
                    <a:pt x="1036" y="1134"/>
                  </a:cubicBezTo>
                  <a:cubicBezTo>
                    <a:pt x="1071" y="1139"/>
                    <a:pt x="1105" y="1148"/>
                    <a:pt x="1140" y="1150"/>
                  </a:cubicBezTo>
                  <a:cubicBezTo>
                    <a:pt x="1202" y="1155"/>
                    <a:pt x="1263" y="1144"/>
                    <a:pt x="1323" y="1134"/>
                  </a:cubicBezTo>
                  <a:cubicBezTo>
                    <a:pt x="1370" y="1125"/>
                    <a:pt x="1417" y="1117"/>
                    <a:pt x="1459" y="1093"/>
                  </a:cubicBezTo>
                  <a:cubicBezTo>
                    <a:pt x="1511" y="1065"/>
                    <a:pt x="1561" y="1032"/>
                    <a:pt x="1599" y="987"/>
                  </a:cubicBezTo>
                  <a:cubicBezTo>
                    <a:pt x="1629" y="952"/>
                    <a:pt x="1652" y="911"/>
                    <a:pt x="1675" y="871"/>
                  </a:cubicBezTo>
                  <a:cubicBezTo>
                    <a:pt x="1691" y="841"/>
                    <a:pt x="1703" y="809"/>
                    <a:pt x="1714" y="777"/>
                  </a:cubicBezTo>
                  <a:cubicBezTo>
                    <a:pt x="1741" y="704"/>
                    <a:pt x="1747" y="628"/>
                    <a:pt x="1743" y="550"/>
                  </a:cubicBezTo>
                  <a:close/>
                  <a:moveTo>
                    <a:pt x="449" y="868"/>
                  </a:moveTo>
                  <a:cubicBezTo>
                    <a:pt x="455" y="872"/>
                    <a:pt x="462" y="876"/>
                    <a:pt x="467" y="881"/>
                  </a:cubicBezTo>
                  <a:cubicBezTo>
                    <a:pt x="493" y="914"/>
                    <a:pt x="519" y="947"/>
                    <a:pt x="543" y="982"/>
                  </a:cubicBezTo>
                  <a:cubicBezTo>
                    <a:pt x="589" y="1047"/>
                    <a:pt x="633" y="1113"/>
                    <a:pt x="679" y="1178"/>
                  </a:cubicBezTo>
                  <a:cubicBezTo>
                    <a:pt x="684" y="1184"/>
                    <a:pt x="692" y="1188"/>
                    <a:pt x="698" y="1193"/>
                  </a:cubicBezTo>
                  <a:cubicBezTo>
                    <a:pt x="703" y="1186"/>
                    <a:pt x="710" y="1180"/>
                    <a:pt x="712" y="1173"/>
                  </a:cubicBezTo>
                  <a:cubicBezTo>
                    <a:pt x="724" y="1132"/>
                    <a:pt x="734" y="1090"/>
                    <a:pt x="745" y="1048"/>
                  </a:cubicBezTo>
                  <a:cubicBezTo>
                    <a:pt x="749" y="1031"/>
                    <a:pt x="746" y="1017"/>
                    <a:pt x="736" y="1001"/>
                  </a:cubicBezTo>
                  <a:cubicBezTo>
                    <a:pt x="714" y="968"/>
                    <a:pt x="692" y="935"/>
                    <a:pt x="675" y="899"/>
                  </a:cubicBezTo>
                  <a:cubicBezTo>
                    <a:pt x="653" y="852"/>
                    <a:pt x="637" y="802"/>
                    <a:pt x="615" y="755"/>
                  </a:cubicBezTo>
                  <a:cubicBezTo>
                    <a:pt x="595" y="714"/>
                    <a:pt x="569" y="675"/>
                    <a:pt x="545" y="635"/>
                  </a:cubicBezTo>
                  <a:cubicBezTo>
                    <a:pt x="528" y="604"/>
                    <a:pt x="509" y="573"/>
                    <a:pt x="492" y="542"/>
                  </a:cubicBezTo>
                  <a:cubicBezTo>
                    <a:pt x="478" y="517"/>
                    <a:pt x="463" y="492"/>
                    <a:pt x="451" y="465"/>
                  </a:cubicBezTo>
                  <a:cubicBezTo>
                    <a:pt x="439" y="439"/>
                    <a:pt x="424" y="434"/>
                    <a:pt x="402" y="455"/>
                  </a:cubicBezTo>
                  <a:cubicBezTo>
                    <a:pt x="394" y="463"/>
                    <a:pt x="385" y="473"/>
                    <a:pt x="374" y="477"/>
                  </a:cubicBezTo>
                  <a:cubicBezTo>
                    <a:pt x="344" y="488"/>
                    <a:pt x="314" y="498"/>
                    <a:pt x="283" y="507"/>
                  </a:cubicBezTo>
                  <a:cubicBezTo>
                    <a:pt x="265" y="512"/>
                    <a:pt x="247" y="515"/>
                    <a:pt x="223" y="521"/>
                  </a:cubicBezTo>
                  <a:cubicBezTo>
                    <a:pt x="249" y="561"/>
                    <a:pt x="272" y="599"/>
                    <a:pt x="296" y="635"/>
                  </a:cubicBezTo>
                  <a:cubicBezTo>
                    <a:pt x="313" y="659"/>
                    <a:pt x="333" y="679"/>
                    <a:pt x="350" y="702"/>
                  </a:cubicBezTo>
                  <a:cubicBezTo>
                    <a:pt x="376" y="739"/>
                    <a:pt x="402" y="777"/>
                    <a:pt x="426" y="815"/>
                  </a:cubicBezTo>
                  <a:cubicBezTo>
                    <a:pt x="435" y="831"/>
                    <a:pt x="450" y="846"/>
                    <a:pt x="449" y="868"/>
                  </a:cubicBezTo>
                  <a:close/>
                  <a:moveTo>
                    <a:pt x="225" y="483"/>
                  </a:moveTo>
                  <a:cubicBezTo>
                    <a:pt x="264" y="487"/>
                    <a:pt x="300" y="465"/>
                    <a:pt x="336" y="449"/>
                  </a:cubicBezTo>
                  <a:cubicBezTo>
                    <a:pt x="365" y="436"/>
                    <a:pt x="389" y="409"/>
                    <a:pt x="415" y="388"/>
                  </a:cubicBezTo>
                  <a:cubicBezTo>
                    <a:pt x="453" y="356"/>
                    <a:pt x="469" y="313"/>
                    <a:pt x="474" y="265"/>
                  </a:cubicBezTo>
                  <a:cubicBezTo>
                    <a:pt x="477" y="232"/>
                    <a:pt x="473" y="200"/>
                    <a:pt x="463" y="170"/>
                  </a:cubicBezTo>
                  <a:cubicBezTo>
                    <a:pt x="452" y="135"/>
                    <a:pt x="433" y="107"/>
                    <a:pt x="401" y="87"/>
                  </a:cubicBezTo>
                  <a:cubicBezTo>
                    <a:pt x="356" y="60"/>
                    <a:pt x="309" y="54"/>
                    <a:pt x="259" y="65"/>
                  </a:cubicBezTo>
                  <a:cubicBezTo>
                    <a:pt x="236" y="70"/>
                    <a:pt x="210" y="67"/>
                    <a:pt x="190" y="85"/>
                  </a:cubicBezTo>
                  <a:cubicBezTo>
                    <a:pt x="185" y="90"/>
                    <a:pt x="180" y="96"/>
                    <a:pt x="175" y="100"/>
                  </a:cubicBezTo>
                  <a:cubicBezTo>
                    <a:pt x="153" y="115"/>
                    <a:pt x="129" y="126"/>
                    <a:pt x="110" y="143"/>
                  </a:cubicBezTo>
                  <a:cubicBezTo>
                    <a:pt x="78" y="172"/>
                    <a:pt x="49" y="207"/>
                    <a:pt x="46" y="250"/>
                  </a:cubicBezTo>
                  <a:cubicBezTo>
                    <a:pt x="42" y="316"/>
                    <a:pt x="52" y="380"/>
                    <a:pt x="100" y="433"/>
                  </a:cubicBezTo>
                  <a:cubicBezTo>
                    <a:pt x="133" y="469"/>
                    <a:pt x="173" y="484"/>
                    <a:pt x="225" y="483"/>
                  </a:cubicBezTo>
                  <a:close/>
                  <a:moveTo>
                    <a:pt x="1778" y="1365"/>
                  </a:moveTo>
                  <a:cubicBezTo>
                    <a:pt x="1779" y="1367"/>
                    <a:pt x="1781" y="1369"/>
                    <a:pt x="1782" y="1371"/>
                  </a:cubicBezTo>
                  <a:cubicBezTo>
                    <a:pt x="1781" y="1375"/>
                    <a:pt x="1781" y="1380"/>
                    <a:pt x="1779" y="1384"/>
                  </a:cubicBezTo>
                  <a:cubicBezTo>
                    <a:pt x="1763" y="1405"/>
                    <a:pt x="1748" y="1427"/>
                    <a:pt x="1730" y="1446"/>
                  </a:cubicBezTo>
                  <a:cubicBezTo>
                    <a:pt x="1716" y="1462"/>
                    <a:pt x="1714" y="1464"/>
                    <a:pt x="1728" y="1479"/>
                  </a:cubicBezTo>
                  <a:cubicBezTo>
                    <a:pt x="1736" y="1488"/>
                    <a:pt x="1741" y="1498"/>
                    <a:pt x="1747" y="1507"/>
                  </a:cubicBezTo>
                  <a:cubicBezTo>
                    <a:pt x="1771" y="1546"/>
                    <a:pt x="1782" y="1588"/>
                    <a:pt x="1779" y="1634"/>
                  </a:cubicBezTo>
                  <a:cubicBezTo>
                    <a:pt x="1778" y="1641"/>
                    <a:pt x="1781" y="1649"/>
                    <a:pt x="1783" y="1657"/>
                  </a:cubicBezTo>
                  <a:cubicBezTo>
                    <a:pt x="1792" y="1654"/>
                    <a:pt x="1802" y="1654"/>
                    <a:pt x="1809" y="1649"/>
                  </a:cubicBezTo>
                  <a:cubicBezTo>
                    <a:pt x="1822" y="1638"/>
                    <a:pt x="1834" y="1625"/>
                    <a:pt x="1846" y="1613"/>
                  </a:cubicBezTo>
                  <a:cubicBezTo>
                    <a:pt x="1889" y="1567"/>
                    <a:pt x="1933" y="1522"/>
                    <a:pt x="1976" y="1475"/>
                  </a:cubicBezTo>
                  <a:cubicBezTo>
                    <a:pt x="1993" y="1456"/>
                    <a:pt x="1991" y="1447"/>
                    <a:pt x="1974" y="1429"/>
                  </a:cubicBezTo>
                  <a:cubicBezTo>
                    <a:pt x="1942" y="1395"/>
                    <a:pt x="1910" y="1361"/>
                    <a:pt x="1878" y="1326"/>
                  </a:cubicBezTo>
                  <a:cubicBezTo>
                    <a:pt x="1865" y="1313"/>
                    <a:pt x="1855" y="1296"/>
                    <a:pt x="1840" y="1286"/>
                  </a:cubicBezTo>
                  <a:cubicBezTo>
                    <a:pt x="1769" y="1240"/>
                    <a:pt x="1708" y="1182"/>
                    <a:pt x="1632" y="1143"/>
                  </a:cubicBezTo>
                  <a:cubicBezTo>
                    <a:pt x="1621" y="1137"/>
                    <a:pt x="1609" y="1135"/>
                    <a:pt x="1599" y="1132"/>
                  </a:cubicBezTo>
                  <a:cubicBezTo>
                    <a:pt x="1599" y="1188"/>
                    <a:pt x="1598" y="1241"/>
                    <a:pt x="1599" y="1293"/>
                  </a:cubicBezTo>
                  <a:cubicBezTo>
                    <a:pt x="1600" y="1323"/>
                    <a:pt x="1611" y="1348"/>
                    <a:pt x="1643" y="1360"/>
                  </a:cubicBezTo>
                  <a:cubicBezTo>
                    <a:pt x="1658" y="1365"/>
                    <a:pt x="1672" y="1376"/>
                    <a:pt x="1686" y="1384"/>
                  </a:cubicBezTo>
                  <a:cubicBezTo>
                    <a:pt x="1704" y="1394"/>
                    <a:pt x="1721" y="1394"/>
                    <a:pt x="1739" y="1382"/>
                  </a:cubicBezTo>
                  <a:cubicBezTo>
                    <a:pt x="1751" y="1374"/>
                    <a:pt x="1765" y="1371"/>
                    <a:pt x="1778" y="1365"/>
                  </a:cubicBezTo>
                  <a:close/>
                  <a:moveTo>
                    <a:pt x="1530" y="1693"/>
                  </a:moveTo>
                  <a:cubicBezTo>
                    <a:pt x="1533" y="1749"/>
                    <a:pt x="1536" y="1789"/>
                    <a:pt x="1583" y="1804"/>
                  </a:cubicBezTo>
                  <a:cubicBezTo>
                    <a:pt x="1583" y="1804"/>
                    <a:pt x="1584" y="1805"/>
                    <a:pt x="1584" y="1805"/>
                  </a:cubicBezTo>
                  <a:cubicBezTo>
                    <a:pt x="1622" y="1828"/>
                    <a:pt x="1668" y="1821"/>
                    <a:pt x="1699" y="1790"/>
                  </a:cubicBezTo>
                  <a:cubicBezTo>
                    <a:pt x="1722" y="1767"/>
                    <a:pt x="1726" y="1737"/>
                    <a:pt x="1732" y="1709"/>
                  </a:cubicBezTo>
                  <a:cubicBezTo>
                    <a:pt x="1738" y="1686"/>
                    <a:pt x="1740" y="1662"/>
                    <a:pt x="1743" y="1638"/>
                  </a:cubicBezTo>
                  <a:cubicBezTo>
                    <a:pt x="1744" y="1631"/>
                    <a:pt x="1743" y="1622"/>
                    <a:pt x="1742" y="1615"/>
                  </a:cubicBezTo>
                  <a:cubicBezTo>
                    <a:pt x="1738" y="1599"/>
                    <a:pt x="1734" y="1582"/>
                    <a:pt x="1727" y="1567"/>
                  </a:cubicBezTo>
                  <a:cubicBezTo>
                    <a:pt x="1714" y="1536"/>
                    <a:pt x="1697" y="1505"/>
                    <a:pt x="1661" y="1499"/>
                  </a:cubicBezTo>
                  <a:cubicBezTo>
                    <a:pt x="1635" y="1495"/>
                    <a:pt x="1609" y="1496"/>
                    <a:pt x="1583" y="1499"/>
                  </a:cubicBezTo>
                  <a:cubicBezTo>
                    <a:pt x="1543" y="1505"/>
                    <a:pt x="1508" y="1564"/>
                    <a:pt x="1517" y="1604"/>
                  </a:cubicBezTo>
                  <a:cubicBezTo>
                    <a:pt x="1524" y="1639"/>
                    <a:pt x="1527" y="1674"/>
                    <a:pt x="1530" y="1693"/>
                  </a:cubicBezTo>
                  <a:close/>
                  <a:moveTo>
                    <a:pt x="765" y="2565"/>
                  </a:moveTo>
                  <a:cubicBezTo>
                    <a:pt x="794" y="2562"/>
                    <a:pt x="824" y="2561"/>
                    <a:pt x="852" y="2555"/>
                  </a:cubicBezTo>
                  <a:cubicBezTo>
                    <a:pt x="880" y="2549"/>
                    <a:pt x="908" y="2540"/>
                    <a:pt x="936" y="2530"/>
                  </a:cubicBezTo>
                  <a:cubicBezTo>
                    <a:pt x="956" y="2523"/>
                    <a:pt x="965" y="2504"/>
                    <a:pt x="965" y="2484"/>
                  </a:cubicBezTo>
                  <a:cubicBezTo>
                    <a:pt x="965" y="2474"/>
                    <a:pt x="956" y="2459"/>
                    <a:pt x="947" y="2455"/>
                  </a:cubicBezTo>
                  <a:cubicBezTo>
                    <a:pt x="923" y="2444"/>
                    <a:pt x="897" y="2434"/>
                    <a:pt x="871" y="2431"/>
                  </a:cubicBezTo>
                  <a:cubicBezTo>
                    <a:pt x="818" y="2426"/>
                    <a:pt x="765" y="2416"/>
                    <a:pt x="712" y="2413"/>
                  </a:cubicBezTo>
                  <a:cubicBezTo>
                    <a:pt x="660" y="2410"/>
                    <a:pt x="610" y="2416"/>
                    <a:pt x="561" y="2428"/>
                  </a:cubicBezTo>
                  <a:cubicBezTo>
                    <a:pt x="536" y="2434"/>
                    <a:pt x="513" y="2448"/>
                    <a:pt x="492" y="2462"/>
                  </a:cubicBezTo>
                  <a:cubicBezTo>
                    <a:pt x="466" y="2479"/>
                    <a:pt x="470" y="2509"/>
                    <a:pt x="499" y="2521"/>
                  </a:cubicBezTo>
                  <a:cubicBezTo>
                    <a:pt x="509" y="2525"/>
                    <a:pt x="518" y="2530"/>
                    <a:pt x="528" y="2533"/>
                  </a:cubicBezTo>
                  <a:cubicBezTo>
                    <a:pt x="606" y="2553"/>
                    <a:pt x="685" y="2565"/>
                    <a:pt x="765" y="2565"/>
                  </a:cubicBezTo>
                  <a:close/>
                  <a:moveTo>
                    <a:pt x="1322" y="2439"/>
                  </a:moveTo>
                  <a:cubicBezTo>
                    <a:pt x="1320" y="2442"/>
                    <a:pt x="1319" y="2445"/>
                    <a:pt x="1318" y="2449"/>
                  </a:cubicBezTo>
                  <a:cubicBezTo>
                    <a:pt x="1327" y="2457"/>
                    <a:pt x="1335" y="2469"/>
                    <a:pt x="1346" y="2473"/>
                  </a:cubicBezTo>
                  <a:cubicBezTo>
                    <a:pt x="1377" y="2485"/>
                    <a:pt x="1409" y="2494"/>
                    <a:pt x="1440" y="2504"/>
                  </a:cubicBezTo>
                  <a:cubicBezTo>
                    <a:pt x="1503" y="2525"/>
                    <a:pt x="1568" y="2532"/>
                    <a:pt x="1634" y="2531"/>
                  </a:cubicBezTo>
                  <a:cubicBezTo>
                    <a:pt x="1647" y="2531"/>
                    <a:pt x="1660" y="2530"/>
                    <a:pt x="1672" y="2532"/>
                  </a:cubicBezTo>
                  <a:cubicBezTo>
                    <a:pt x="1714" y="2541"/>
                    <a:pt x="1754" y="2534"/>
                    <a:pt x="1795" y="2527"/>
                  </a:cubicBezTo>
                  <a:cubicBezTo>
                    <a:pt x="1819" y="2522"/>
                    <a:pt x="1834" y="2500"/>
                    <a:pt x="1822" y="2482"/>
                  </a:cubicBezTo>
                  <a:cubicBezTo>
                    <a:pt x="1812" y="2469"/>
                    <a:pt x="1798" y="2456"/>
                    <a:pt x="1784" y="2448"/>
                  </a:cubicBezTo>
                  <a:cubicBezTo>
                    <a:pt x="1740" y="2425"/>
                    <a:pt x="1693" y="2411"/>
                    <a:pt x="1644" y="2404"/>
                  </a:cubicBezTo>
                  <a:cubicBezTo>
                    <a:pt x="1606" y="2399"/>
                    <a:pt x="1568" y="2395"/>
                    <a:pt x="1530" y="2397"/>
                  </a:cubicBezTo>
                  <a:cubicBezTo>
                    <a:pt x="1494" y="2399"/>
                    <a:pt x="1459" y="2408"/>
                    <a:pt x="1424" y="2415"/>
                  </a:cubicBezTo>
                  <a:cubicBezTo>
                    <a:pt x="1390" y="2423"/>
                    <a:pt x="1356" y="2431"/>
                    <a:pt x="1322" y="2439"/>
                  </a:cubicBezTo>
                  <a:close/>
                  <a:moveTo>
                    <a:pt x="1607" y="1403"/>
                  </a:moveTo>
                  <a:cubicBezTo>
                    <a:pt x="1608" y="1414"/>
                    <a:pt x="1608" y="1423"/>
                    <a:pt x="1610" y="1431"/>
                  </a:cubicBezTo>
                  <a:cubicBezTo>
                    <a:pt x="1612" y="1437"/>
                    <a:pt x="1616" y="1446"/>
                    <a:pt x="1620" y="1446"/>
                  </a:cubicBezTo>
                  <a:cubicBezTo>
                    <a:pt x="1634" y="1449"/>
                    <a:pt x="1649" y="1449"/>
                    <a:pt x="1664" y="1448"/>
                  </a:cubicBezTo>
                  <a:cubicBezTo>
                    <a:pt x="1674" y="1447"/>
                    <a:pt x="1677" y="1439"/>
                    <a:pt x="1669" y="1431"/>
                  </a:cubicBezTo>
                  <a:cubicBezTo>
                    <a:pt x="1653" y="1414"/>
                    <a:pt x="1632" y="1405"/>
                    <a:pt x="1607" y="140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22"/>
            <p:cNvSpPr/>
            <p:nvPr/>
          </p:nvSpPr>
          <p:spPr bwMode="auto">
            <a:xfrm>
              <a:off x="8256428" y="2146546"/>
              <a:ext cx="342900" cy="204788"/>
            </a:xfrm>
            <a:custGeom>
              <a:avLst/>
              <a:gdLst>
                <a:gd name="T0" fmla="*/ 24 w 288"/>
                <a:gd name="T1" fmla="*/ 0 h 171"/>
                <a:gd name="T2" fmla="*/ 44 w 288"/>
                <a:gd name="T3" fmla="*/ 9 h 171"/>
                <a:gd name="T4" fmla="*/ 148 w 288"/>
                <a:gd name="T5" fmla="*/ 66 h 171"/>
                <a:gd name="T6" fmla="*/ 243 w 288"/>
                <a:gd name="T7" fmla="*/ 120 h 171"/>
                <a:gd name="T8" fmla="*/ 275 w 288"/>
                <a:gd name="T9" fmla="*/ 143 h 171"/>
                <a:gd name="T10" fmla="*/ 288 w 288"/>
                <a:gd name="T11" fmla="*/ 167 h 171"/>
                <a:gd name="T12" fmla="*/ 261 w 288"/>
                <a:gd name="T13" fmla="*/ 168 h 171"/>
                <a:gd name="T14" fmla="*/ 187 w 288"/>
                <a:gd name="T15" fmla="*/ 140 h 171"/>
                <a:gd name="T16" fmla="*/ 16 w 288"/>
                <a:gd name="T17" fmla="*/ 56 h 171"/>
                <a:gd name="T18" fmla="*/ 2 w 288"/>
                <a:gd name="T19" fmla="*/ 28 h 171"/>
                <a:gd name="T20" fmla="*/ 24 w 288"/>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171">
                  <a:moveTo>
                    <a:pt x="24" y="0"/>
                  </a:moveTo>
                  <a:cubicBezTo>
                    <a:pt x="34" y="5"/>
                    <a:pt x="39" y="6"/>
                    <a:pt x="44" y="9"/>
                  </a:cubicBezTo>
                  <a:cubicBezTo>
                    <a:pt x="79" y="28"/>
                    <a:pt x="114" y="47"/>
                    <a:pt x="148" y="66"/>
                  </a:cubicBezTo>
                  <a:cubicBezTo>
                    <a:pt x="180" y="84"/>
                    <a:pt x="212" y="102"/>
                    <a:pt x="243" y="120"/>
                  </a:cubicBezTo>
                  <a:cubicBezTo>
                    <a:pt x="254" y="127"/>
                    <a:pt x="266" y="134"/>
                    <a:pt x="275" y="143"/>
                  </a:cubicBezTo>
                  <a:cubicBezTo>
                    <a:pt x="282" y="149"/>
                    <a:pt x="284" y="159"/>
                    <a:pt x="288" y="167"/>
                  </a:cubicBezTo>
                  <a:cubicBezTo>
                    <a:pt x="279" y="167"/>
                    <a:pt x="269" y="171"/>
                    <a:pt x="261" y="168"/>
                  </a:cubicBezTo>
                  <a:cubicBezTo>
                    <a:pt x="236" y="160"/>
                    <a:pt x="212" y="148"/>
                    <a:pt x="187" y="140"/>
                  </a:cubicBezTo>
                  <a:cubicBezTo>
                    <a:pt x="125" y="122"/>
                    <a:pt x="73" y="84"/>
                    <a:pt x="16" y="56"/>
                  </a:cubicBezTo>
                  <a:cubicBezTo>
                    <a:pt x="8" y="52"/>
                    <a:pt x="0" y="36"/>
                    <a:pt x="2" y="28"/>
                  </a:cubicBezTo>
                  <a:cubicBezTo>
                    <a:pt x="4" y="17"/>
                    <a:pt x="16" y="9"/>
                    <a:pt x="24" y="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 name="Freeform 23"/>
            <p:cNvSpPr/>
            <p:nvPr/>
          </p:nvSpPr>
          <p:spPr bwMode="auto">
            <a:xfrm>
              <a:off x="8197691" y="2583109"/>
              <a:ext cx="382587" cy="69850"/>
            </a:xfrm>
            <a:custGeom>
              <a:avLst/>
              <a:gdLst>
                <a:gd name="T0" fmla="*/ 7 w 320"/>
                <a:gd name="T1" fmla="*/ 55 h 59"/>
                <a:gd name="T2" fmla="*/ 32 w 320"/>
                <a:gd name="T3" fmla="*/ 0 h 59"/>
                <a:gd name="T4" fmla="*/ 64 w 320"/>
                <a:gd name="T5" fmla="*/ 1 h 59"/>
                <a:gd name="T6" fmla="*/ 155 w 320"/>
                <a:gd name="T7" fmla="*/ 5 h 59"/>
                <a:gd name="T8" fmla="*/ 308 w 320"/>
                <a:gd name="T9" fmla="*/ 16 h 59"/>
                <a:gd name="T10" fmla="*/ 319 w 320"/>
                <a:gd name="T11" fmla="*/ 24 h 59"/>
                <a:gd name="T12" fmla="*/ 313 w 320"/>
                <a:gd name="T13" fmla="*/ 39 h 59"/>
                <a:gd name="T14" fmla="*/ 283 w 320"/>
                <a:gd name="T15" fmla="*/ 50 h 59"/>
                <a:gd name="T16" fmla="*/ 91 w 320"/>
                <a:gd name="T17" fmla="*/ 59 h 59"/>
                <a:gd name="T18" fmla="*/ 7 w 320"/>
                <a:gd name="T19"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59">
                  <a:moveTo>
                    <a:pt x="7" y="55"/>
                  </a:moveTo>
                  <a:cubicBezTo>
                    <a:pt x="0" y="18"/>
                    <a:pt x="9" y="0"/>
                    <a:pt x="32" y="0"/>
                  </a:cubicBezTo>
                  <a:cubicBezTo>
                    <a:pt x="43" y="0"/>
                    <a:pt x="54" y="1"/>
                    <a:pt x="64" y="1"/>
                  </a:cubicBezTo>
                  <a:cubicBezTo>
                    <a:pt x="95" y="2"/>
                    <a:pt x="125" y="3"/>
                    <a:pt x="155" y="5"/>
                  </a:cubicBezTo>
                  <a:cubicBezTo>
                    <a:pt x="206" y="8"/>
                    <a:pt x="257" y="12"/>
                    <a:pt x="308" y="16"/>
                  </a:cubicBezTo>
                  <a:cubicBezTo>
                    <a:pt x="312" y="16"/>
                    <a:pt x="319" y="21"/>
                    <a:pt x="319" y="24"/>
                  </a:cubicBezTo>
                  <a:cubicBezTo>
                    <a:pt x="320" y="29"/>
                    <a:pt x="317" y="37"/>
                    <a:pt x="313" y="39"/>
                  </a:cubicBezTo>
                  <a:cubicBezTo>
                    <a:pt x="304" y="45"/>
                    <a:pt x="294" y="50"/>
                    <a:pt x="283" y="50"/>
                  </a:cubicBezTo>
                  <a:cubicBezTo>
                    <a:pt x="219" y="54"/>
                    <a:pt x="155" y="57"/>
                    <a:pt x="91" y="59"/>
                  </a:cubicBezTo>
                  <a:cubicBezTo>
                    <a:pt x="63" y="59"/>
                    <a:pt x="36" y="56"/>
                    <a:pt x="7" y="55"/>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 name="Freeform 24"/>
            <p:cNvSpPr/>
            <p:nvPr/>
          </p:nvSpPr>
          <p:spPr bwMode="auto">
            <a:xfrm>
              <a:off x="8238966" y="2865684"/>
              <a:ext cx="388937" cy="192088"/>
            </a:xfrm>
            <a:custGeom>
              <a:avLst/>
              <a:gdLst>
                <a:gd name="T0" fmla="*/ 301 w 325"/>
                <a:gd name="T1" fmla="*/ 0 h 161"/>
                <a:gd name="T2" fmla="*/ 320 w 325"/>
                <a:gd name="T3" fmla="*/ 13 h 161"/>
                <a:gd name="T4" fmla="*/ 309 w 325"/>
                <a:gd name="T5" fmla="*/ 34 h 161"/>
                <a:gd name="T6" fmla="*/ 93 w 325"/>
                <a:gd name="T7" fmla="*/ 125 h 161"/>
                <a:gd name="T8" fmla="*/ 35 w 325"/>
                <a:gd name="T9" fmla="*/ 149 h 161"/>
                <a:gd name="T10" fmla="*/ 6 w 325"/>
                <a:gd name="T11" fmla="*/ 146 h 161"/>
                <a:gd name="T12" fmla="*/ 20 w 325"/>
                <a:gd name="T13" fmla="*/ 108 h 161"/>
                <a:gd name="T14" fmla="*/ 52 w 325"/>
                <a:gd name="T15" fmla="*/ 94 h 161"/>
                <a:gd name="T16" fmla="*/ 141 w 325"/>
                <a:gd name="T17" fmla="*/ 60 h 161"/>
                <a:gd name="T18" fmla="*/ 207 w 325"/>
                <a:gd name="T19" fmla="*/ 32 h 161"/>
                <a:gd name="T20" fmla="*/ 301 w 325"/>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5" h="161">
                  <a:moveTo>
                    <a:pt x="301" y="0"/>
                  </a:moveTo>
                  <a:cubicBezTo>
                    <a:pt x="309" y="5"/>
                    <a:pt x="318" y="7"/>
                    <a:pt x="320" y="13"/>
                  </a:cubicBezTo>
                  <a:cubicBezTo>
                    <a:pt x="325" y="22"/>
                    <a:pt x="319" y="29"/>
                    <a:pt x="309" y="34"/>
                  </a:cubicBezTo>
                  <a:cubicBezTo>
                    <a:pt x="237" y="64"/>
                    <a:pt x="165" y="95"/>
                    <a:pt x="93" y="125"/>
                  </a:cubicBezTo>
                  <a:cubicBezTo>
                    <a:pt x="74" y="133"/>
                    <a:pt x="54" y="141"/>
                    <a:pt x="35" y="149"/>
                  </a:cubicBezTo>
                  <a:cubicBezTo>
                    <a:pt x="25" y="153"/>
                    <a:pt x="14" y="161"/>
                    <a:pt x="6" y="146"/>
                  </a:cubicBezTo>
                  <a:cubicBezTo>
                    <a:pt x="0" y="136"/>
                    <a:pt x="8" y="114"/>
                    <a:pt x="20" y="108"/>
                  </a:cubicBezTo>
                  <a:cubicBezTo>
                    <a:pt x="30" y="103"/>
                    <a:pt x="41" y="98"/>
                    <a:pt x="52" y="94"/>
                  </a:cubicBezTo>
                  <a:cubicBezTo>
                    <a:pt x="82" y="82"/>
                    <a:pt x="112" y="71"/>
                    <a:pt x="141" y="60"/>
                  </a:cubicBezTo>
                  <a:cubicBezTo>
                    <a:pt x="163" y="51"/>
                    <a:pt x="184" y="40"/>
                    <a:pt x="207" y="32"/>
                  </a:cubicBezTo>
                  <a:cubicBezTo>
                    <a:pt x="238" y="21"/>
                    <a:pt x="269" y="11"/>
                    <a:pt x="301" y="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25"/>
            <p:cNvSpPr/>
            <p:nvPr/>
          </p:nvSpPr>
          <p:spPr bwMode="auto">
            <a:xfrm>
              <a:off x="8470741" y="3121271"/>
              <a:ext cx="277812" cy="290513"/>
            </a:xfrm>
            <a:custGeom>
              <a:avLst/>
              <a:gdLst>
                <a:gd name="T0" fmla="*/ 232 w 232"/>
                <a:gd name="T1" fmla="*/ 7 h 243"/>
                <a:gd name="T2" fmla="*/ 206 w 232"/>
                <a:gd name="T3" fmla="*/ 50 h 243"/>
                <a:gd name="T4" fmla="*/ 147 w 232"/>
                <a:gd name="T5" fmla="*/ 116 h 243"/>
                <a:gd name="T6" fmla="*/ 101 w 232"/>
                <a:gd name="T7" fmla="*/ 160 h 243"/>
                <a:gd name="T8" fmla="*/ 27 w 232"/>
                <a:gd name="T9" fmla="*/ 239 h 243"/>
                <a:gd name="T10" fmla="*/ 7 w 232"/>
                <a:gd name="T11" fmla="*/ 240 h 243"/>
                <a:gd name="T12" fmla="*/ 2 w 232"/>
                <a:gd name="T13" fmla="*/ 207 h 243"/>
                <a:gd name="T14" fmla="*/ 22 w 232"/>
                <a:gd name="T15" fmla="*/ 182 h 243"/>
                <a:gd name="T16" fmla="*/ 126 w 232"/>
                <a:gd name="T17" fmla="*/ 79 h 243"/>
                <a:gd name="T18" fmla="*/ 188 w 232"/>
                <a:gd name="T19" fmla="*/ 31 h 243"/>
                <a:gd name="T20" fmla="*/ 204 w 232"/>
                <a:gd name="T21" fmla="*/ 14 h 243"/>
                <a:gd name="T22" fmla="*/ 223 w 232"/>
                <a:gd name="T23" fmla="*/ 0 h 243"/>
                <a:gd name="T24" fmla="*/ 232 w 232"/>
                <a:gd name="T25" fmla="*/ 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43">
                  <a:moveTo>
                    <a:pt x="232" y="7"/>
                  </a:moveTo>
                  <a:cubicBezTo>
                    <a:pt x="223" y="22"/>
                    <a:pt x="216" y="37"/>
                    <a:pt x="206" y="50"/>
                  </a:cubicBezTo>
                  <a:cubicBezTo>
                    <a:pt x="187" y="73"/>
                    <a:pt x="167" y="95"/>
                    <a:pt x="147" y="116"/>
                  </a:cubicBezTo>
                  <a:cubicBezTo>
                    <a:pt x="132" y="132"/>
                    <a:pt x="116" y="145"/>
                    <a:pt x="101" y="160"/>
                  </a:cubicBezTo>
                  <a:cubicBezTo>
                    <a:pt x="76" y="186"/>
                    <a:pt x="52" y="213"/>
                    <a:pt x="27" y="239"/>
                  </a:cubicBezTo>
                  <a:cubicBezTo>
                    <a:pt x="23" y="243"/>
                    <a:pt x="7" y="242"/>
                    <a:pt x="7" y="240"/>
                  </a:cubicBezTo>
                  <a:cubicBezTo>
                    <a:pt x="3" y="229"/>
                    <a:pt x="0" y="217"/>
                    <a:pt x="2" y="207"/>
                  </a:cubicBezTo>
                  <a:cubicBezTo>
                    <a:pt x="5" y="198"/>
                    <a:pt x="14" y="190"/>
                    <a:pt x="22" y="182"/>
                  </a:cubicBezTo>
                  <a:cubicBezTo>
                    <a:pt x="56" y="147"/>
                    <a:pt x="90" y="112"/>
                    <a:pt x="126" y="79"/>
                  </a:cubicBezTo>
                  <a:cubicBezTo>
                    <a:pt x="145" y="61"/>
                    <a:pt x="168" y="47"/>
                    <a:pt x="188" y="31"/>
                  </a:cubicBezTo>
                  <a:cubicBezTo>
                    <a:pt x="194" y="27"/>
                    <a:pt x="198" y="19"/>
                    <a:pt x="204" y="14"/>
                  </a:cubicBezTo>
                  <a:cubicBezTo>
                    <a:pt x="210" y="9"/>
                    <a:pt x="217" y="4"/>
                    <a:pt x="223" y="0"/>
                  </a:cubicBezTo>
                  <a:cubicBezTo>
                    <a:pt x="226" y="2"/>
                    <a:pt x="229" y="5"/>
                    <a:pt x="232" y="7"/>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 name="Freeform 26"/>
            <p:cNvSpPr/>
            <p:nvPr/>
          </p:nvSpPr>
          <p:spPr bwMode="auto">
            <a:xfrm>
              <a:off x="9305766" y="2632321"/>
              <a:ext cx="1112837" cy="1579563"/>
            </a:xfrm>
            <a:custGeom>
              <a:avLst/>
              <a:gdLst>
                <a:gd name="T0" fmla="*/ 879 w 931"/>
                <a:gd name="T1" fmla="*/ 127 h 1323"/>
                <a:gd name="T2" fmla="*/ 879 w 931"/>
                <a:gd name="T3" fmla="*/ 253 h 1323"/>
                <a:gd name="T4" fmla="*/ 884 w 931"/>
                <a:gd name="T5" fmla="*/ 366 h 1323"/>
                <a:gd name="T6" fmla="*/ 865 w 931"/>
                <a:gd name="T7" fmla="*/ 395 h 1323"/>
                <a:gd name="T8" fmla="*/ 795 w 931"/>
                <a:gd name="T9" fmla="*/ 520 h 1323"/>
                <a:gd name="T10" fmla="*/ 797 w 931"/>
                <a:gd name="T11" fmla="*/ 597 h 1323"/>
                <a:gd name="T12" fmla="*/ 805 w 931"/>
                <a:gd name="T13" fmla="*/ 641 h 1323"/>
                <a:gd name="T14" fmla="*/ 823 w 931"/>
                <a:gd name="T15" fmla="*/ 732 h 1323"/>
                <a:gd name="T16" fmla="*/ 868 w 931"/>
                <a:gd name="T17" fmla="*/ 777 h 1323"/>
                <a:gd name="T18" fmla="*/ 897 w 931"/>
                <a:gd name="T19" fmla="*/ 790 h 1323"/>
                <a:gd name="T20" fmla="*/ 917 w 931"/>
                <a:gd name="T21" fmla="*/ 832 h 1323"/>
                <a:gd name="T22" fmla="*/ 917 w 931"/>
                <a:gd name="T23" fmla="*/ 881 h 1323"/>
                <a:gd name="T24" fmla="*/ 920 w 931"/>
                <a:gd name="T25" fmla="*/ 951 h 1323"/>
                <a:gd name="T26" fmla="*/ 928 w 931"/>
                <a:gd name="T27" fmla="*/ 1130 h 1323"/>
                <a:gd name="T28" fmla="*/ 923 w 931"/>
                <a:gd name="T29" fmla="*/ 1203 h 1323"/>
                <a:gd name="T30" fmla="*/ 928 w 931"/>
                <a:gd name="T31" fmla="*/ 1254 h 1323"/>
                <a:gd name="T32" fmla="*/ 908 w 931"/>
                <a:gd name="T33" fmla="*/ 1279 h 1323"/>
                <a:gd name="T34" fmla="*/ 761 w 931"/>
                <a:gd name="T35" fmla="*/ 1299 h 1323"/>
                <a:gd name="T36" fmla="*/ 698 w 931"/>
                <a:gd name="T37" fmla="*/ 1306 h 1323"/>
                <a:gd name="T38" fmla="*/ 686 w 931"/>
                <a:gd name="T39" fmla="*/ 1308 h 1323"/>
                <a:gd name="T40" fmla="*/ 640 w 931"/>
                <a:gd name="T41" fmla="*/ 1274 h 1323"/>
                <a:gd name="T42" fmla="*/ 625 w 931"/>
                <a:gd name="T43" fmla="*/ 1161 h 1323"/>
                <a:gd name="T44" fmla="*/ 615 w 931"/>
                <a:gd name="T45" fmla="*/ 1078 h 1323"/>
                <a:gd name="T46" fmla="*/ 610 w 931"/>
                <a:gd name="T47" fmla="*/ 1044 h 1323"/>
                <a:gd name="T48" fmla="*/ 608 w 931"/>
                <a:gd name="T49" fmla="*/ 964 h 1323"/>
                <a:gd name="T50" fmla="*/ 574 w 931"/>
                <a:gd name="T51" fmla="*/ 921 h 1323"/>
                <a:gd name="T52" fmla="*/ 474 w 931"/>
                <a:gd name="T53" fmla="*/ 894 h 1323"/>
                <a:gd name="T54" fmla="*/ 383 w 931"/>
                <a:gd name="T55" fmla="*/ 875 h 1323"/>
                <a:gd name="T56" fmla="*/ 337 w 931"/>
                <a:gd name="T57" fmla="*/ 920 h 1323"/>
                <a:gd name="T58" fmla="*/ 327 w 931"/>
                <a:gd name="T59" fmla="*/ 1008 h 1323"/>
                <a:gd name="T60" fmla="*/ 318 w 931"/>
                <a:gd name="T61" fmla="*/ 1056 h 1323"/>
                <a:gd name="T62" fmla="*/ 308 w 931"/>
                <a:gd name="T63" fmla="*/ 1113 h 1323"/>
                <a:gd name="T64" fmla="*/ 289 w 931"/>
                <a:gd name="T65" fmla="*/ 1230 h 1323"/>
                <a:gd name="T66" fmla="*/ 288 w 931"/>
                <a:gd name="T67" fmla="*/ 1267 h 1323"/>
                <a:gd name="T68" fmla="*/ 277 w 931"/>
                <a:gd name="T69" fmla="*/ 1316 h 1323"/>
                <a:gd name="T70" fmla="*/ 262 w 931"/>
                <a:gd name="T71" fmla="*/ 1322 h 1323"/>
                <a:gd name="T72" fmla="*/ 215 w 931"/>
                <a:gd name="T73" fmla="*/ 1316 h 1323"/>
                <a:gd name="T74" fmla="*/ 105 w 931"/>
                <a:gd name="T75" fmla="*/ 1302 h 1323"/>
                <a:gd name="T76" fmla="*/ 44 w 931"/>
                <a:gd name="T77" fmla="*/ 1293 h 1323"/>
                <a:gd name="T78" fmla="*/ 24 w 931"/>
                <a:gd name="T79" fmla="*/ 1258 h 1323"/>
                <a:gd name="T80" fmla="*/ 14 w 931"/>
                <a:gd name="T81" fmla="*/ 1124 h 1323"/>
                <a:gd name="T82" fmla="*/ 4 w 931"/>
                <a:gd name="T83" fmla="*/ 844 h 1323"/>
                <a:gd name="T84" fmla="*/ 0 w 931"/>
                <a:gd name="T85" fmla="*/ 717 h 1323"/>
                <a:gd name="T86" fmla="*/ 6 w 931"/>
                <a:gd name="T87" fmla="*/ 620 h 1323"/>
                <a:gd name="T88" fmla="*/ 7 w 931"/>
                <a:gd name="T89" fmla="*/ 490 h 1323"/>
                <a:gd name="T90" fmla="*/ 23 w 931"/>
                <a:gd name="T91" fmla="*/ 349 h 1323"/>
                <a:gd name="T92" fmla="*/ 38 w 931"/>
                <a:gd name="T93" fmla="*/ 261 h 1323"/>
                <a:gd name="T94" fmla="*/ 57 w 931"/>
                <a:gd name="T95" fmla="*/ 157 h 1323"/>
                <a:gd name="T96" fmla="*/ 92 w 931"/>
                <a:gd name="T97" fmla="*/ 19 h 1323"/>
                <a:gd name="T98" fmla="*/ 121 w 931"/>
                <a:gd name="T99" fmla="*/ 9 h 1323"/>
                <a:gd name="T100" fmla="*/ 241 w 931"/>
                <a:gd name="T101" fmla="*/ 78 h 1323"/>
                <a:gd name="T102" fmla="*/ 418 w 931"/>
                <a:gd name="T103" fmla="*/ 121 h 1323"/>
                <a:gd name="T104" fmla="*/ 521 w 931"/>
                <a:gd name="T105" fmla="*/ 125 h 1323"/>
                <a:gd name="T106" fmla="*/ 604 w 931"/>
                <a:gd name="T107" fmla="*/ 117 h 1323"/>
                <a:gd name="T108" fmla="*/ 729 w 931"/>
                <a:gd name="T109" fmla="*/ 93 h 1323"/>
                <a:gd name="T110" fmla="*/ 744 w 931"/>
                <a:gd name="T111" fmla="*/ 88 h 1323"/>
                <a:gd name="T112" fmla="*/ 842 w 931"/>
                <a:gd name="T113" fmla="*/ 40 h 1323"/>
                <a:gd name="T114" fmla="*/ 872 w 931"/>
                <a:gd name="T115" fmla="*/ 58 h 1323"/>
                <a:gd name="T116" fmla="*/ 877 w 931"/>
                <a:gd name="T117" fmla="*/ 127 h 1323"/>
                <a:gd name="T118" fmla="*/ 879 w 931"/>
                <a:gd name="T119" fmla="*/ 127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1" h="1323">
                  <a:moveTo>
                    <a:pt x="879" y="127"/>
                  </a:moveTo>
                  <a:cubicBezTo>
                    <a:pt x="879" y="169"/>
                    <a:pt x="878" y="211"/>
                    <a:pt x="879" y="253"/>
                  </a:cubicBezTo>
                  <a:cubicBezTo>
                    <a:pt x="880" y="291"/>
                    <a:pt x="882" y="328"/>
                    <a:pt x="884" y="366"/>
                  </a:cubicBezTo>
                  <a:cubicBezTo>
                    <a:pt x="885" y="380"/>
                    <a:pt x="879" y="389"/>
                    <a:pt x="865" y="395"/>
                  </a:cubicBezTo>
                  <a:cubicBezTo>
                    <a:pt x="816" y="417"/>
                    <a:pt x="790" y="465"/>
                    <a:pt x="795" y="520"/>
                  </a:cubicBezTo>
                  <a:cubicBezTo>
                    <a:pt x="797" y="545"/>
                    <a:pt x="795" y="571"/>
                    <a:pt x="797" y="597"/>
                  </a:cubicBezTo>
                  <a:cubicBezTo>
                    <a:pt x="798" y="612"/>
                    <a:pt x="802" y="626"/>
                    <a:pt x="805" y="641"/>
                  </a:cubicBezTo>
                  <a:cubicBezTo>
                    <a:pt x="811" y="672"/>
                    <a:pt x="812" y="704"/>
                    <a:pt x="823" y="732"/>
                  </a:cubicBezTo>
                  <a:cubicBezTo>
                    <a:pt x="830" y="750"/>
                    <a:pt x="851" y="764"/>
                    <a:pt x="868" y="777"/>
                  </a:cubicBezTo>
                  <a:cubicBezTo>
                    <a:pt x="875" y="784"/>
                    <a:pt x="886" y="787"/>
                    <a:pt x="897" y="790"/>
                  </a:cubicBezTo>
                  <a:cubicBezTo>
                    <a:pt x="919" y="797"/>
                    <a:pt x="918" y="813"/>
                    <a:pt x="917" y="832"/>
                  </a:cubicBezTo>
                  <a:cubicBezTo>
                    <a:pt x="915" y="848"/>
                    <a:pt x="916" y="864"/>
                    <a:pt x="917" y="881"/>
                  </a:cubicBezTo>
                  <a:cubicBezTo>
                    <a:pt x="918" y="904"/>
                    <a:pt x="919" y="927"/>
                    <a:pt x="920" y="951"/>
                  </a:cubicBezTo>
                  <a:cubicBezTo>
                    <a:pt x="923" y="1011"/>
                    <a:pt x="927" y="1070"/>
                    <a:pt x="928" y="1130"/>
                  </a:cubicBezTo>
                  <a:cubicBezTo>
                    <a:pt x="929" y="1154"/>
                    <a:pt x="923" y="1178"/>
                    <a:pt x="923" y="1203"/>
                  </a:cubicBezTo>
                  <a:cubicBezTo>
                    <a:pt x="923" y="1220"/>
                    <a:pt x="925" y="1237"/>
                    <a:pt x="928" y="1254"/>
                  </a:cubicBezTo>
                  <a:cubicBezTo>
                    <a:pt x="931" y="1271"/>
                    <a:pt x="925" y="1280"/>
                    <a:pt x="908" y="1279"/>
                  </a:cubicBezTo>
                  <a:cubicBezTo>
                    <a:pt x="858" y="1277"/>
                    <a:pt x="809" y="1288"/>
                    <a:pt x="761" y="1299"/>
                  </a:cubicBezTo>
                  <a:cubicBezTo>
                    <a:pt x="740" y="1303"/>
                    <a:pt x="719" y="1304"/>
                    <a:pt x="698" y="1306"/>
                  </a:cubicBezTo>
                  <a:cubicBezTo>
                    <a:pt x="694" y="1306"/>
                    <a:pt x="690" y="1306"/>
                    <a:pt x="686" y="1308"/>
                  </a:cubicBezTo>
                  <a:cubicBezTo>
                    <a:pt x="654" y="1318"/>
                    <a:pt x="642" y="1307"/>
                    <a:pt x="640" y="1274"/>
                  </a:cubicBezTo>
                  <a:cubicBezTo>
                    <a:pt x="638" y="1236"/>
                    <a:pt x="630" y="1198"/>
                    <a:pt x="625" y="1161"/>
                  </a:cubicBezTo>
                  <a:cubicBezTo>
                    <a:pt x="621" y="1133"/>
                    <a:pt x="619" y="1106"/>
                    <a:pt x="615" y="1078"/>
                  </a:cubicBezTo>
                  <a:cubicBezTo>
                    <a:pt x="614" y="1067"/>
                    <a:pt x="611" y="1055"/>
                    <a:pt x="610" y="1044"/>
                  </a:cubicBezTo>
                  <a:cubicBezTo>
                    <a:pt x="609" y="1017"/>
                    <a:pt x="608" y="990"/>
                    <a:pt x="608" y="964"/>
                  </a:cubicBezTo>
                  <a:cubicBezTo>
                    <a:pt x="608" y="932"/>
                    <a:pt x="604" y="928"/>
                    <a:pt x="574" y="921"/>
                  </a:cubicBezTo>
                  <a:cubicBezTo>
                    <a:pt x="540" y="914"/>
                    <a:pt x="508" y="902"/>
                    <a:pt x="474" y="894"/>
                  </a:cubicBezTo>
                  <a:cubicBezTo>
                    <a:pt x="444" y="887"/>
                    <a:pt x="414" y="881"/>
                    <a:pt x="383" y="875"/>
                  </a:cubicBezTo>
                  <a:cubicBezTo>
                    <a:pt x="362" y="870"/>
                    <a:pt x="345" y="890"/>
                    <a:pt x="337" y="920"/>
                  </a:cubicBezTo>
                  <a:cubicBezTo>
                    <a:pt x="329" y="949"/>
                    <a:pt x="323" y="978"/>
                    <a:pt x="327" y="1008"/>
                  </a:cubicBezTo>
                  <a:cubicBezTo>
                    <a:pt x="330" y="1024"/>
                    <a:pt x="321" y="1040"/>
                    <a:pt x="318" y="1056"/>
                  </a:cubicBezTo>
                  <a:cubicBezTo>
                    <a:pt x="315" y="1075"/>
                    <a:pt x="312" y="1094"/>
                    <a:pt x="308" y="1113"/>
                  </a:cubicBezTo>
                  <a:cubicBezTo>
                    <a:pt x="302" y="1152"/>
                    <a:pt x="295" y="1191"/>
                    <a:pt x="289" y="1230"/>
                  </a:cubicBezTo>
                  <a:cubicBezTo>
                    <a:pt x="288" y="1242"/>
                    <a:pt x="289" y="1255"/>
                    <a:pt x="288" y="1267"/>
                  </a:cubicBezTo>
                  <a:cubicBezTo>
                    <a:pt x="285" y="1283"/>
                    <a:pt x="282" y="1300"/>
                    <a:pt x="277" y="1316"/>
                  </a:cubicBezTo>
                  <a:cubicBezTo>
                    <a:pt x="276" y="1319"/>
                    <a:pt x="267" y="1323"/>
                    <a:pt x="262" y="1322"/>
                  </a:cubicBezTo>
                  <a:cubicBezTo>
                    <a:pt x="246" y="1321"/>
                    <a:pt x="230" y="1318"/>
                    <a:pt x="215" y="1316"/>
                  </a:cubicBezTo>
                  <a:cubicBezTo>
                    <a:pt x="178" y="1311"/>
                    <a:pt x="141" y="1306"/>
                    <a:pt x="105" y="1302"/>
                  </a:cubicBezTo>
                  <a:cubicBezTo>
                    <a:pt x="85" y="1299"/>
                    <a:pt x="64" y="1297"/>
                    <a:pt x="44" y="1293"/>
                  </a:cubicBezTo>
                  <a:cubicBezTo>
                    <a:pt x="25" y="1289"/>
                    <a:pt x="25" y="1272"/>
                    <a:pt x="24" y="1258"/>
                  </a:cubicBezTo>
                  <a:cubicBezTo>
                    <a:pt x="21" y="1213"/>
                    <a:pt x="16" y="1169"/>
                    <a:pt x="14" y="1124"/>
                  </a:cubicBezTo>
                  <a:cubicBezTo>
                    <a:pt x="10" y="1031"/>
                    <a:pt x="7" y="938"/>
                    <a:pt x="4" y="844"/>
                  </a:cubicBezTo>
                  <a:cubicBezTo>
                    <a:pt x="2" y="802"/>
                    <a:pt x="0" y="760"/>
                    <a:pt x="0" y="717"/>
                  </a:cubicBezTo>
                  <a:cubicBezTo>
                    <a:pt x="0" y="685"/>
                    <a:pt x="5" y="652"/>
                    <a:pt x="6" y="620"/>
                  </a:cubicBezTo>
                  <a:cubicBezTo>
                    <a:pt x="7" y="576"/>
                    <a:pt x="4" y="533"/>
                    <a:pt x="7" y="490"/>
                  </a:cubicBezTo>
                  <a:cubicBezTo>
                    <a:pt x="10" y="442"/>
                    <a:pt x="17" y="395"/>
                    <a:pt x="23" y="349"/>
                  </a:cubicBezTo>
                  <a:cubicBezTo>
                    <a:pt x="27" y="319"/>
                    <a:pt x="33" y="290"/>
                    <a:pt x="38" y="261"/>
                  </a:cubicBezTo>
                  <a:cubicBezTo>
                    <a:pt x="44" y="226"/>
                    <a:pt x="49" y="191"/>
                    <a:pt x="57" y="157"/>
                  </a:cubicBezTo>
                  <a:cubicBezTo>
                    <a:pt x="68" y="110"/>
                    <a:pt x="80" y="65"/>
                    <a:pt x="92" y="19"/>
                  </a:cubicBezTo>
                  <a:cubicBezTo>
                    <a:pt x="96" y="3"/>
                    <a:pt x="105" y="0"/>
                    <a:pt x="121" y="9"/>
                  </a:cubicBezTo>
                  <a:cubicBezTo>
                    <a:pt x="161" y="32"/>
                    <a:pt x="200" y="57"/>
                    <a:pt x="241" y="78"/>
                  </a:cubicBezTo>
                  <a:cubicBezTo>
                    <a:pt x="297" y="105"/>
                    <a:pt x="357" y="117"/>
                    <a:pt x="418" y="121"/>
                  </a:cubicBezTo>
                  <a:cubicBezTo>
                    <a:pt x="453" y="123"/>
                    <a:pt x="487" y="126"/>
                    <a:pt x="521" y="125"/>
                  </a:cubicBezTo>
                  <a:cubicBezTo>
                    <a:pt x="549" y="125"/>
                    <a:pt x="577" y="122"/>
                    <a:pt x="604" y="117"/>
                  </a:cubicBezTo>
                  <a:cubicBezTo>
                    <a:pt x="646" y="110"/>
                    <a:pt x="688" y="102"/>
                    <a:pt x="729" y="93"/>
                  </a:cubicBezTo>
                  <a:cubicBezTo>
                    <a:pt x="734" y="92"/>
                    <a:pt x="740" y="90"/>
                    <a:pt x="744" y="88"/>
                  </a:cubicBezTo>
                  <a:cubicBezTo>
                    <a:pt x="777" y="72"/>
                    <a:pt x="809" y="56"/>
                    <a:pt x="842" y="40"/>
                  </a:cubicBezTo>
                  <a:cubicBezTo>
                    <a:pt x="862" y="30"/>
                    <a:pt x="870" y="35"/>
                    <a:pt x="872" y="58"/>
                  </a:cubicBezTo>
                  <a:cubicBezTo>
                    <a:pt x="874" y="81"/>
                    <a:pt x="875" y="104"/>
                    <a:pt x="877" y="127"/>
                  </a:cubicBezTo>
                  <a:cubicBezTo>
                    <a:pt x="877" y="127"/>
                    <a:pt x="878" y="127"/>
                    <a:pt x="879"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 name="Freeform 27"/>
            <p:cNvSpPr>
              <a:spLocks noEditPoints="1"/>
            </p:cNvSpPr>
            <p:nvPr/>
          </p:nvSpPr>
          <p:spPr bwMode="auto">
            <a:xfrm>
              <a:off x="9270841" y="1444871"/>
              <a:ext cx="1304925" cy="1290638"/>
            </a:xfrm>
            <a:custGeom>
              <a:avLst/>
              <a:gdLst>
                <a:gd name="T0" fmla="*/ 1060 w 1093"/>
                <a:gd name="T1" fmla="*/ 702 h 1080"/>
                <a:gd name="T2" fmla="*/ 945 w 1093"/>
                <a:gd name="T3" fmla="*/ 912 h 1080"/>
                <a:gd name="T4" fmla="*/ 669 w 1093"/>
                <a:gd name="T5" fmla="*/ 1059 h 1080"/>
                <a:gd name="T6" fmla="*/ 382 w 1093"/>
                <a:gd name="T7" fmla="*/ 1059 h 1080"/>
                <a:gd name="T8" fmla="*/ 177 w 1093"/>
                <a:gd name="T9" fmla="*/ 957 h 1080"/>
                <a:gd name="T10" fmla="*/ 69 w 1093"/>
                <a:gd name="T11" fmla="*/ 808 h 1080"/>
                <a:gd name="T12" fmla="*/ 4 w 1093"/>
                <a:gd name="T13" fmla="*/ 554 h 1080"/>
                <a:gd name="T14" fmla="*/ 74 w 1093"/>
                <a:gd name="T15" fmla="*/ 285 h 1080"/>
                <a:gd name="T16" fmla="*/ 167 w 1093"/>
                <a:gd name="T17" fmla="*/ 162 h 1080"/>
                <a:gd name="T18" fmla="*/ 255 w 1093"/>
                <a:gd name="T19" fmla="*/ 96 h 1080"/>
                <a:gd name="T20" fmla="*/ 430 w 1093"/>
                <a:gd name="T21" fmla="*/ 25 h 1080"/>
                <a:gd name="T22" fmla="*/ 754 w 1093"/>
                <a:gd name="T23" fmla="*/ 33 h 1080"/>
                <a:gd name="T24" fmla="*/ 1023 w 1093"/>
                <a:gd name="T25" fmla="*/ 243 h 1080"/>
                <a:gd name="T26" fmla="*/ 1089 w 1093"/>
                <a:gd name="T27" fmla="*/ 475 h 1080"/>
                <a:gd name="T28" fmla="*/ 642 w 1093"/>
                <a:gd name="T29" fmla="*/ 905 h 1080"/>
                <a:gd name="T30" fmla="*/ 807 w 1093"/>
                <a:gd name="T31" fmla="*/ 787 h 1080"/>
                <a:gd name="T32" fmla="*/ 851 w 1093"/>
                <a:gd name="T33" fmla="*/ 645 h 1080"/>
                <a:gd name="T34" fmla="*/ 816 w 1093"/>
                <a:gd name="T35" fmla="*/ 700 h 1080"/>
                <a:gd name="T36" fmla="*/ 607 w 1093"/>
                <a:gd name="T37" fmla="*/ 865 h 1080"/>
                <a:gd name="T38" fmla="*/ 386 w 1093"/>
                <a:gd name="T39" fmla="*/ 826 h 1080"/>
                <a:gd name="T40" fmla="*/ 289 w 1093"/>
                <a:gd name="T41" fmla="*/ 659 h 1080"/>
                <a:gd name="T42" fmla="*/ 258 w 1093"/>
                <a:gd name="T43" fmla="*/ 660 h 1080"/>
                <a:gd name="T44" fmla="*/ 272 w 1093"/>
                <a:gd name="T45" fmla="*/ 740 h 1080"/>
                <a:gd name="T46" fmla="*/ 566 w 1093"/>
                <a:gd name="T47" fmla="*/ 920 h 1080"/>
                <a:gd name="T48" fmla="*/ 559 w 1093"/>
                <a:gd name="T49" fmla="*/ 492 h 1080"/>
                <a:gd name="T50" fmla="*/ 461 w 1093"/>
                <a:gd name="T51" fmla="*/ 614 h 1080"/>
                <a:gd name="T52" fmla="*/ 566 w 1093"/>
                <a:gd name="T53" fmla="*/ 658 h 1080"/>
                <a:gd name="T54" fmla="*/ 527 w 1093"/>
                <a:gd name="T55" fmla="*/ 598 h 1080"/>
                <a:gd name="T56" fmla="*/ 577 w 1093"/>
                <a:gd name="T57" fmla="*/ 510 h 1080"/>
                <a:gd name="T58" fmla="*/ 295 w 1093"/>
                <a:gd name="T59" fmla="*/ 205 h 1080"/>
                <a:gd name="T60" fmla="*/ 305 w 1093"/>
                <a:gd name="T61" fmla="*/ 257 h 1080"/>
                <a:gd name="T62" fmla="*/ 460 w 1093"/>
                <a:gd name="T63" fmla="*/ 343 h 1080"/>
                <a:gd name="T64" fmla="*/ 308 w 1093"/>
                <a:gd name="T65" fmla="*/ 213 h 1080"/>
                <a:gd name="T66" fmla="*/ 814 w 1093"/>
                <a:gd name="T67" fmla="*/ 234 h 1080"/>
                <a:gd name="T68" fmla="*/ 692 w 1093"/>
                <a:gd name="T69" fmla="*/ 269 h 1080"/>
                <a:gd name="T70" fmla="*/ 641 w 1093"/>
                <a:gd name="T71" fmla="*/ 324 h 1080"/>
                <a:gd name="T72" fmla="*/ 690 w 1093"/>
                <a:gd name="T73" fmla="*/ 313 h 1080"/>
                <a:gd name="T74" fmla="*/ 814 w 1093"/>
                <a:gd name="T75" fmla="*/ 234 h 1080"/>
                <a:gd name="T76" fmla="*/ 383 w 1093"/>
                <a:gd name="T77" fmla="*/ 435 h 1080"/>
                <a:gd name="T78" fmla="*/ 329 w 1093"/>
                <a:gd name="T79" fmla="*/ 432 h 1080"/>
                <a:gd name="T80" fmla="*/ 737 w 1093"/>
                <a:gd name="T81" fmla="*/ 443 h 1080"/>
                <a:gd name="T82" fmla="*/ 787 w 1093"/>
                <a:gd name="T83" fmla="*/ 439 h 1080"/>
                <a:gd name="T84" fmla="*/ 737 w 1093"/>
                <a:gd name="T85" fmla="*/ 443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3" h="1080">
                  <a:moveTo>
                    <a:pt x="1089" y="475"/>
                  </a:moveTo>
                  <a:cubicBezTo>
                    <a:pt x="1093" y="553"/>
                    <a:pt x="1087" y="629"/>
                    <a:pt x="1060" y="702"/>
                  </a:cubicBezTo>
                  <a:cubicBezTo>
                    <a:pt x="1049" y="734"/>
                    <a:pt x="1037" y="766"/>
                    <a:pt x="1021" y="796"/>
                  </a:cubicBezTo>
                  <a:cubicBezTo>
                    <a:pt x="998" y="836"/>
                    <a:pt x="975" y="877"/>
                    <a:pt x="945" y="912"/>
                  </a:cubicBezTo>
                  <a:cubicBezTo>
                    <a:pt x="907" y="957"/>
                    <a:pt x="857" y="990"/>
                    <a:pt x="805" y="1018"/>
                  </a:cubicBezTo>
                  <a:cubicBezTo>
                    <a:pt x="763" y="1042"/>
                    <a:pt x="716" y="1050"/>
                    <a:pt x="669" y="1059"/>
                  </a:cubicBezTo>
                  <a:cubicBezTo>
                    <a:pt x="609" y="1069"/>
                    <a:pt x="548" y="1080"/>
                    <a:pt x="486" y="1075"/>
                  </a:cubicBezTo>
                  <a:cubicBezTo>
                    <a:pt x="451" y="1073"/>
                    <a:pt x="417" y="1064"/>
                    <a:pt x="382" y="1059"/>
                  </a:cubicBezTo>
                  <a:cubicBezTo>
                    <a:pt x="329" y="1052"/>
                    <a:pt x="281" y="1030"/>
                    <a:pt x="236" y="1004"/>
                  </a:cubicBezTo>
                  <a:cubicBezTo>
                    <a:pt x="214" y="992"/>
                    <a:pt x="196" y="973"/>
                    <a:pt x="177" y="957"/>
                  </a:cubicBezTo>
                  <a:cubicBezTo>
                    <a:pt x="164" y="946"/>
                    <a:pt x="149" y="936"/>
                    <a:pt x="140" y="923"/>
                  </a:cubicBezTo>
                  <a:cubicBezTo>
                    <a:pt x="113" y="886"/>
                    <a:pt x="83" y="853"/>
                    <a:pt x="69" y="808"/>
                  </a:cubicBezTo>
                  <a:cubicBezTo>
                    <a:pt x="59" y="779"/>
                    <a:pt x="38" y="752"/>
                    <a:pt x="29" y="722"/>
                  </a:cubicBezTo>
                  <a:cubicBezTo>
                    <a:pt x="12" y="668"/>
                    <a:pt x="7" y="611"/>
                    <a:pt x="4" y="554"/>
                  </a:cubicBezTo>
                  <a:cubicBezTo>
                    <a:pt x="0" y="486"/>
                    <a:pt x="17" y="423"/>
                    <a:pt x="41" y="360"/>
                  </a:cubicBezTo>
                  <a:cubicBezTo>
                    <a:pt x="51" y="335"/>
                    <a:pt x="62" y="309"/>
                    <a:pt x="74" y="285"/>
                  </a:cubicBezTo>
                  <a:cubicBezTo>
                    <a:pt x="85" y="265"/>
                    <a:pt x="98" y="247"/>
                    <a:pt x="111" y="229"/>
                  </a:cubicBezTo>
                  <a:cubicBezTo>
                    <a:pt x="129" y="206"/>
                    <a:pt x="147" y="183"/>
                    <a:pt x="167" y="162"/>
                  </a:cubicBezTo>
                  <a:cubicBezTo>
                    <a:pt x="181" y="148"/>
                    <a:pt x="198" y="135"/>
                    <a:pt x="214" y="123"/>
                  </a:cubicBezTo>
                  <a:cubicBezTo>
                    <a:pt x="227" y="113"/>
                    <a:pt x="241" y="103"/>
                    <a:pt x="255" y="96"/>
                  </a:cubicBezTo>
                  <a:cubicBezTo>
                    <a:pt x="287" y="80"/>
                    <a:pt x="319" y="65"/>
                    <a:pt x="352" y="51"/>
                  </a:cubicBezTo>
                  <a:cubicBezTo>
                    <a:pt x="377" y="41"/>
                    <a:pt x="404" y="33"/>
                    <a:pt x="430" y="25"/>
                  </a:cubicBezTo>
                  <a:cubicBezTo>
                    <a:pt x="439" y="22"/>
                    <a:pt x="449" y="21"/>
                    <a:pt x="458" y="19"/>
                  </a:cubicBezTo>
                  <a:cubicBezTo>
                    <a:pt x="558" y="0"/>
                    <a:pt x="656" y="2"/>
                    <a:pt x="754" y="33"/>
                  </a:cubicBezTo>
                  <a:cubicBezTo>
                    <a:pt x="817" y="53"/>
                    <a:pt x="874" y="83"/>
                    <a:pt x="925" y="124"/>
                  </a:cubicBezTo>
                  <a:cubicBezTo>
                    <a:pt x="965" y="157"/>
                    <a:pt x="997" y="197"/>
                    <a:pt x="1023" y="243"/>
                  </a:cubicBezTo>
                  <a:cubicBezTo>
                    <a:pt x="1046" y="284"/>
                    <a:pt x="1059" y="328"/>
                    <a:pt x="1073" y="372"/>
                  </a:cubicBezTo>
                  <a:cubicBezTo>
                    <a:pt x="1082" y="405"/>
                    <a:pt x="1084" y="440"/>
                    <a:pt x="1089" y="475"/>
                  </a:cubicBezTo>
                  <a:close/>
                  <a:moveTo>
                    <a:pt x="566" y="920"/>
                  </a:moveTo>
                  <a:cubicBezTo>
                    <a:pt x="591" y="916"/>
                    <a:pt x="617" y="913"/>
                    <a:pt x="642" y="905"/>
                  </a:cubicBezTo>
                  <a:cubicBezTo>
                    <a:pt x="665" y="899"/>
                    <a:pt x="687" y="886"/>
                    <a:pt x="708" y="874"/>
                  </a:cubicBezTo>
                  <a:cubicBezTo>
                    <a:pt x="747" y="854"/>
                    <a:pt x="786" y="830"/>
                    <a:pt x="807" y="787"/>
                  </a:cubicBezTo>
                  <a:cubicBezTo>
                    <a:pt x="826" y="747"/>
                    <a:pt x="860" y="712"/>
                    <a:pt x="859" y="664"/>
                  </a:cubicBezTo>
                  <a:cubicBezTo>
                    <a:pt x="859" y="657"/>
                    <a:pt x="854" y="651"/>
                    <a:pt x="851" y="645"/>
                  </a:cubicBezTo>
                  <a:cubicBezTo>
                    <a:pt x="845" y="648"/>
                    <a:pt x="836" y="650"/>
                    <a:pt x="833" y="656"/>
                  </a:cubicBezTo>
                  <a:cubicBezTo>
                    <a:pt x="826" y="670"/>
                    <a:pt x="821" y="685"/>
                    <a:pt x="816" y="700"/>
                  </a:cubicBezTo>
                  <a:cubicBezTo>
                    <a:pt x="804" y="740"/>
                    <a:pt x="779" y="771"/>
                    <a:pt x="749" y="799"/>
                  </a:cubicBezTo>
                  <a:cubicBezTo>
                    <a:pt x="708" y="835"/>
                    <a:pt x="659" y="852"/>
                    <a:pt x="607" y="865"/>
                  </a:cubicBezTo>
                  <a:cubicBezTo>
                    <a:pt x="567" y="875"/>
                    <a:pt x="527" y="875"/>
                    <a:pt x="488" y="867"/>
                  </a:cubicBezTo>
                  <a:cubicBezTo>
                    <a:pt x="453" y="860"/>
                    <a:pt x="418" y="844"/>
                    <a:pt x="386" y="826"/>
                  </a:cubicBezTo>
                  <a:cubicBezTo>
                    <a:pt x="351" y="807"/>
                    <a:pt x="328" y="774"/>
                    <a:pt x="310" y="737"/>
                  </a:cubicBezTo>
                  <a:cubicBezTo>
                    <a:pt x="298" y="712"/>
                    <a:pt x="294" y="686"/>
                    <a:pt x="289" y="659"/>
                  </a:cubicBezTo>
                  <a:cubicBezTo>
                    <a:pt x="288" y="654"/>
                    <a:pt x="279" y="644"/>
                    <a:pt x="277" y="645"/>
                  </a:cubicBezTo>
                  <a:cubicBezTo>
                    <a:pt x="270" y="648"/>
                    <a:pt x="262" y="653"/>
                    <a:pt x="258" y="660"/>
                  </a:cubicBezTo>
                  <a:cubicBezTo>
                    <a:pt x="255" y="666"/>
                    <a:pt x="255" y="675"/>
                    <a:pt x="257" y="681"/>
                  </a:cubicBezTo>
                  <a:cubicBezTo>
                    <a:pt x="261" y="701"/>
                    <a:pt x="268" y="720"/>
                    <a:pt x="272" y="740"/>
                  </a:cubicBezTo>
                  <a:cubicBezTo>
                    <a:pt x="287" y="803"/>
                    <a:pt x="334" y="840"/>
                    <a:pt x="383" y="872"/>
                  </a:cubicBezTo>
                  <a:cubicBezTo>
                    <a:pt x="437" y="908"/>
                    <a:pt x="499" y="926"/>
                    <a:pt x="566" y="920"/>
                  </a:cubicBezTo>
                  <a:close/>
                  <a:moveTo>
                    <a:pt x="577" y="510"/>
                  </a:moveTo>
                  <a:cubicBezTo>
                    <a:pt x="579" y="488"/>
                    <a:pt x="571" y="483"/>
                    <a:pt x="559" y="492"/>
                  </a:cubicBezTo>
                  <a:cubicBezTo>
                    <a:pt x="526" y="514"/>
                    <a:pt x="493" y="535"/>
                    <a:pt x="463" y="561"/>
                  </a:cubicBezTo>
                  <a:cubicBezTo>
                    <a:pt x="441" y="579"/>
                    <a:pt x="443" y="601"/>
                    <a:pt x="461" y="614"/>
                  </a:cubicBezTo>
                  <a:cubicBezTo>
                    <a:pt x="485" y="632"/>
                    <a:pt x="508" y="650"/>
                    <a:pt x="532" y="668"/>
                  </a:cubicBezTo>
                  <a:cubicBezTo>
                    <a:pt x="547" y="680"/>
                    <a:pt x="562" y="676"/>
                    <a:pt x="566" y="658"/>
                  </a:cubicBezTo>
                  <a:cubicBezTo>
                    <a:pt x="567" y="649"/>
                    <a:pt x="564" y="636"/>
                    <a:pt x="558" y="629"/>
                  </a:cubicBezTo>
                  <a:cubicBezTo>
                    <a:pt x="550" y="617"/>
                    <a:pt x="538" y="608"/>
                    <a:pt x="527" y="598"/>
                  </a:cubicBezTo>
                  <a:cubicBezTo>
                    <a:pt x="516" y="587"/>
                    <a:pt x="514" y="578"/>
                    <a:pt x="531" y="569"/>
                  </a:cubicBezTo>
                  <a:cubicBezTo>
                    <a:pt x="555" y="554"/>
                    <a:pt x="572" y="532"/>
                    <a:pt x="577" y="510"/>
                  </a:cubicBezTo>
                  <a:close/>
                  <a:moveTo>
                    <a:pt x="302" y="212"/>
                  </a:moveTo>
                  <a:cubicBezTo>
                    <a:pt x="300" y="209"/>
                    <a:pt x="297" y="207"/>
                    <a:pt x="295" y="205"/>
                  </a:cubicBezTo>
                  <a:cubicBezTo>
                    <a:pt x="293" y="210"/>
                    <a:pt x="292" y="216"/>
                    <a:pt x="290" y="220"/>
                  </a:cubicBezTo>
                  <a:cubicBezTo>
                    <a:pt x="281" y="239"/>
                    <a:pt x="293" y="248"/>
                    <a:pt x="305" y="257"/>
                  </a:cubicBezTo>
                  <a:cubicBezTo>
                    <a:pt x="344" y="284"/>
                    <a:pt x="382" y="311"/>
                    <a:pt x="421" y="337"/>
                  </a:cubicBezTo>
                  <a:cubicBezTo>
                    <a:pt x="433" y="344"/>
                    <a:pt x="448" y="359"/>
                    <a:pt x="460" y="343"/>
                  </a:cubicBezTo>
                  <a:cubicBezTo>
                    <a:pt x="471" y="329"/>
                    <a:pt x="454" y="316"/>
                    <a:pt x="443" y="308"/>
                  </a:cubicBezTo>
                  <a:cubicBezTo>
                    <a:pt x="398" y="276"/>
                    <a:pt x="353" y="245"/>
                    <a:pt x="308" y="213"/>
                  </a:cubicBezTo>
                  <a:cubicBezTo>
                    <a:pt x="306" y="212"/>
                    <a:pt x="304" y="212"/>
                    <a:pt x="302" y="212"/>
                  </a:cubicBezTo>
                  <a:close/>
                  <a:moveTo>
                    <a:pt x="814" y="234"/>
                  </a:moveTo>
                  <a:cubicBezTo>
                    <a:pt x="814" y="213"/>
                    <a:pt x="797" y="207"/>
                    <a:pt x="780" y="217"/>
                  </a:cubicBezTo>
                  <a:cubicBezTo>
                    <a:pt x="750" y="234"/>
                    <a:pt x="721" y="251"/>
                    <a:pt x="692" y="269"/>
                  </a:cubicBezTo>
                  <a:cubicBezTo>
                    <a:pt x="675" y="279"/>
                    <a:pt x="659" y="290"/>
                    <a:pt x="644" y="302"/>
                  </a:cubicBezTo>
                  <a:cubicBezTo>
                    <a:pt x="640" y="306"/>
                    <a:pt x="638" y="319"/>
                    <a:pt x="641" y="324"/>
                  </a:cubicBezTo>
                  <a:cubicBezTo>
                    <a:pt x="644" y="328"/>
                    <a:pt x="656" y="330"/>
                    <a:pt x="662" y="328"/>
                  </a:cubicBezTo>
                  <a:cubicBezTo>
                    <a:pt x="672" y="325"/>
                    <a:pt x="681" y="318"/>
                    <a:pt x="690" y="313"/>
                  </a:cubicBezTo>
                  <a:cubicBezTo>
                    <a:pt x="724" y="293"/>
                    <a:pt x="758" y="273"/>
                    <a:pt x="792" y="252"/>
                  </a:cubicBezTo>
                  <a:cubicBezTo>
                    <a:pt x="801" y="247"/>
                    <a:pt x="808" y="238"/>
                    <a:pt x="814" y="234"/>
                  </a:cubicBezTo>
                  <a:close/>
                  <a:moveTo>
                    <a:pt x="352" y="464"/>
                  </a:moveTo>
                  <a:cubicBezTo>
                    <a:pt x="369" y="464"/>
                    <a:pt x="383" y="451"/>
                    <a:pt x="383" y="435"/>
                  </a:cubicBezTo>
                  <a:cubicBezTo>
                    <a:pt x="382" y="417"/>
                    <a:pt x="372" y="404"/>
                    <a:pt x="358" y="405"/>
                  </a:cubicBezTo>
                  <a:cubicBezTo>
                    <a:pt x="346" y="405"/>
                    <a:pt x="329" y="421"/>
                    <a:pt x="329" y="432"/>
                  </a:cubicBezTo>
                  <a:cubicBezTo>
                    <a:pt x="329" y="457"/>
                    <a:pt x="334" y="464"/>
                    <a:pt x="352" y="464"/>
                  </a:cubicBezTo>
                  <a:close/>
                  <a:moveTo>
                    <a:pt x="737" y="443"/>
                  </a:moveTo>
                  <a:cubicBezTo>
                    <a:pt x="739" y="455"/>
                    <a:pt x="741" y="470"/>
                    <a:pt x="759" y="471"/>
                  </a:cubicBezTo>
                  <a:cubicBezTo>
                    <a:pt x="772" y="471"/>
                    <a:pt x="788" y="453"/>
                    <a:pt x="787" y="439"/>
                  </a:cubicBezTo>
                  <a:cubicBezTo>
                    <a:pt x="785" y="427"/>
                    <a:pt x="784" y="413"/>
                    <a:pt x="766" y="413"/>
                  </a:cubicBezTo>
                  <a:cubicBezTo>
                    <a:pt x="749" y="413"/>
                    <a:pt x="737" y="425"/>
                    <a:pt x="737" y="4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 name="Freeform 28"/>
            <p:cNvSpPr/>
            <p:nvPr/>
          </p:nvSpPr>
          <p:spPr bwMode="auto">
            <a:xfrm>
              <a:off x="8754903" y="1873496"/>
              <a:ext cx="628650" cy="906463"/>
            </a:xfrm>
            <a:custGeom>
              <a:avLst/>
              <a:gdLst>
                <a:gd name="T0" fmla="*/ 226 w 526"/>
                <a:gd name="T1" fmla="*/ 434 h 759"/>
                <a:gd name="T2" fmla="*/ 203 w 526"/>
                <a:gd name="T3" fmla="*/ 381 h 759"/>
                <a:gd name="T4" fmla="*/ 127 w 526"/>
                <a:gd name="T5" fmla="*/ 268 h 759"/>
                <a:gd name="T6" fmla="*/ 73 w 526"/>
                <a:gd name="T7" fmla="*/ 201 h 759"/>
                <a:gd name="T8" fmla="*/ 0 w 526"/>
                <a:gd name="T9" fmla="*/ 87 h 759"/>
                <a:gd name="T10" fmla="*/ 60 w 526"/>
                <a:gd name="T11" fmla="*/ 73 h 759"/>
                <a:gd name="T12" fmla="*/ 151 w 526"/>
                <a:gd name="T13" fmla="*/ 43 h 759"/>
                <a:gd name="T14" fmla="*/ 179 w 526"/>
                <a:gd name="T15" fmla="*/ 21 h 759"/>
                <a:gd name="T16" fmla="*/ 228 w 526"/>
                <a:gd name="T17" fmla="*/ 31 h 759"/>
                <a:gd name="T18" fmla="*/ 269 w 526"/>
                <a:gd name="T19" fmla="*/ 108 h 759"/>
                <a:gd name="T20" fmla="*/ 322 w 526"/>
                <a:gd name="T21" fmla="*/ 201 h 759"/>
                <a:gd name="T22" fmla="*/ 392 w 526"/>
                <a:gd name="T23" fmla="*/ 321 h 759"/>
                <a:gd name="T24" fmla="*/ 452 w 526"/>
                <a:gd name="T25" fmla="*/ 465 h 759"/>
                <a:gd name="T26" fmla="*/ 513 w 526"/>
                <a:gd name="T27" fmla="*/ 567 h 759"/>
                <a:gd name="T28" fmla="*/ 522 w 526"/>
                <a:gd name="T29" fmla="*/ 614 h 759"/>
                <a:gd name="T30" fmla="*/ 489 w 526"/>
                <a:gd name="T31" fmla="*/ 739 h 759"/>
                <a:gd name="T32" fmla="*/ 475 w 526"/>
                <a:gd name="T33" fmla="*/ 759 h 759"/>
                <a:gd name="T34" fmla="*/ 456 w 526"/>
                <a:gd name="T35" fmla="*/ 744 h 759"/>
                <a:gd name="T36" fmla="*/ 320 w 526"/>
                <a:gd name="T37" fmla="*/ 548 h 759"/>
                <a:gd name="T38" fmla="*/ 244 w 526"/>
                <a:gd name="T39" fmla="*/ 447 h 759"/>
                <a:gd name="T40" fmla="*/ 226 w 526"/>
                <a:gd name="T41" fmla="*/ 434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6" h="759">
                  <a:moveTo>
                    <a:pt x="226" y="434"/>
                  </a:moveTo>
                  <a:cubicBezTo>
                    <a:pt x="227" y="412"/>
                    <a:pt x="212" y="397"/>
                    <a:pt x="203" y="381"/>
                  </a:cubicBezTo>
                  <a:cubicBezTo>
                    <a:pt x="179" y="343"/>
                    <a:pt x="153" y="305"/>
                    <a:pt x="127" y="268"/>
                  </a:cubicBezTo>
                  <a:cubicBezTo>
                    <a:pt x="110" y="245"/>
                    <a:pt x="90" y="225"/>
                    <a:pt x="73" y="201"/>
                  </a:cubicBezTo>
                  <a:cubicBezTo>
                    <a:pt x="49" y="165"/>
                    <a:pt x="26" y="127"/>
                    <a:pt x="0" y="87"/>
                  </a:cubicBezTo>
                  <a:cubicBezTo>
                    <a:pt x="24" y="81"/>
                    <a:pt x="42" y="78"/>
                    <a:pt x="60" y="73"/>
                  </a:cubicBezTo>
                  <a:cubicBezTo>
                    <a:pt x="91" y="64"/>
                    <a:pt x="121" y="54"/>
                    <a:pt x="151" y="43"/>
                  </a:cubicBezTo>
                  <a:cubicBezTo>
                    <a:pt x="162" y="39"/>
                    <a:pt x="171" y="29"/>
                    <a:pt x="179" y="21"/>
                  </a:cubicBezTo>
                  <a:cubicBezTo>
                    <a:pt x="201" y="0"/>
                    <a:pt x="216" y="5"/>
                    <a:pt x="228" y="31"/>
                  </a:cubicBezTo>
                  <a:cubicBezTo>
                    <a:pt x="240" y="58"/>
                    <a:pt x="255" y="83"/>
                    <a:pt x="269" y="108"/>
                  </a:cubicBezTo>
                  <a:cubicBezTo>
                    <a:pt x="286" y="139"/>
                    <a:pt x="305" y="170"/>
                    <a:pt x="322" y="201"/>
                  </a:cubicBezTo>
                  <a:cubicBezTo>
                    <a:pt x="346" y="241"/>
                    <a:pt x="372" y="280"/>
                    <a:pt x="392" y="321"/>
                  </a:cubicBezTo>
                  <a:cubicBezTo>
                    <a:pt x="414" y="368"/>
                    <a:pt x="430" y="418"/>
                    <a:pt x="452" y="465"/>
                  </a:cubicBezTo>
                  <a:cubicBezTo>
                    <a:pt x="469" y="501"/>
                    <a:pt x="491" y="534"/>
                    <a:pt x="513" y="567"/>
                  </a:cubicBezTo>
                  <a:cubicBezTo>
                    <a:pt x="523" y="583"/>
                    <a:pt x="526" y="597"/>
                    <a:pt x="522" y="614"/>
                  </a:cubicBezTo>
                  <a:cubicBezTo>
                    <a:pt x="511" y="656"/>
                    <a:pt x="501" y="698"/>
                    <a:pt x="489" y="739"/>
                  </a:cubicBezTo>
                  <a:cubicBezTo>
                    <a:pt x="487" y="746"/>
                    <a:pt x="480" y="752"/>
                    <a:pt x="475" y="759"/>
                  </a:cubicBezTo>
                  <a:cubicBezTo>
                    <a:pt x="469" y="754"/>
                    <a:pt x="461" y="750"/>
                    <a:pt x="456" y="744"/>
                  </a:cubicBezTo>
                  <a:cubicBezTo>
                    <a:pt x="410" y="679"/>
                    <a:pt x="366" y="613"/>
                    <a:pt x="320" y="548"/>
                  </a:cubicBezTo>
                  <a:cubicBezTo>
                    <a:pt x="296" y="513"/>
                    <a:pt x="270" y="480"/>
                    <a:pt x="244" y="447"/>
                  </a:cubicBezTo>
                  <a:cubicBezTo>
                    <a:pt x="239" y="442"/>
                    <a:pt x="232" y="438"/>
                    <a:pt x="226" y="4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 name="Freeform 29"/>
            <p:cNvSpPr>
              <a:spLocks noEditPoints="1"/>
            </p:cNvSpPr>
            <p:nvPr/>
          </p:nvSpPr>
          <p:spPr bwMode="auto">
            <a:xfrm>
              <a:off x="8539003" y="1419471"/>
              <a:ext cx="519112" cy="517525"/>
            </a:xfrm>
            <a:custGeom>
              <a:avLst/>
              <a:gdLst>
                <a:gd name="T0" fmla="*/ 183 w 435"/>
                <a:gd name="T1" fmla="*/ 429 h 433"/>
                <a:gd name="T2" fmla="*/ 58 w 435"/>
                <a:gd name="T3" fmla="*/ 379 h 433"/>
                <a:gd name="T4" fmla="*/ 4 w 435"/>
                <a:gd name="T5" fmla="*/ 196 h 433"/>
                <a:gd name="T6" fmla="*/ 68 w 435"/>
                <a:gd name="T7" fmla="*/ 89 h 433"/>
                <a:gd name="T8" fmla="*/ 133 w 435"/>
                <a:gd name="T9" fmla="*/ 46 h 433"/>
                <a:gd name="T10" fmla="*/ 148 w 435"/>
                <a:gd name="T11" fmla="*/ 31 h 433"/>
                <a:gd name="T12" fmla="*/ 217 w 435"/>
                <a:gd name="T13" fmla="*/ 11 h 433"/>
                <a:gd name="T14" fmla="*/ 359 w 435"/>
                <a:gd name="T15" fmla="*/ 33 h 433"/>
                <a:gd name="T16" fmla="*/ 421 w 435"/>
                <a:gd name="T17" fmla="*/ 116 h 433"/>
                <a:gd name="T18" fmla="*/ 432 w 435"/>
                <a:gd name="T19" fmla="*/ 211 h 433"/>
                <a:gd name="T20" fmla="*/ 373 w 435"/>
                <a:gd name="T21" fmla="*/ 334 h 433"/>
                <a:gd name="T22" fmla="*/ 294 w 435"/>
                <a:gd name="T23" fmla="*/ 395 h 433"/>
                <a:gd name="T24" fmla="*/ 183 w 435"/>
                <a:gd name="T25" fmla="*/ 429 h 433"/>
                <a:gd name="T26" fmla="*/ 349 w 435"/>
                <a:gd name="T27" fmla="*/ 218 h 433"/>
                <a:gd name="T28" fmla="*/ 304 w 435"/>
                <a:gd name="T29" fmla="*/ 245 h 433"/>
                <a:gd name="T30" fmla="*/ 255 w 435"/>
                <a:gd name="T31" fmla="*/ 250 h 433"/>
                <a:gd name="T32" fmla="*/ 240 w 435"/>
                <a:gd name="T33" fmla="*/ 218 h 433"/>
                <a:gd name="T34" fmla="*/ 265 w 435"/>
                <a:gd name="T35" fmla="*/ 191 h 433"/>
                <a:gd name="T36" fmla="*/ 308 w 435"/>
                <a:gd name="T37" fmla="*/ 168 h 433"/>
                <a:gd name="T38" fmla="*/ 325 w 435"/>
                <a:gd name="T39" fmla="*/ 139 h 433"/>
                <a:gd name="T40" fmla="*/ 294 w 435"/>
                <a:gd name="T41" fmla="*/ 127 h 433"/>
                <a:gd name="T42" fmla="*/ 274 w 435"/>
                <a:gd name="T43" fmla="*/ 139 h 433"/>
                <a:gd name="T44" fmla="*/ 256 w 435"/>
                <a:gd name="T45" fmla="*/ 152 h 433"/>
                <a:gd name="T46" fmla="*/ 206 w 435"/>
                <a:gd name="T47" fmla="*/ 257 h 433"/>
                <a:gd name="T48" fmla="*/ 261 w 435"/>
                <a:gd name="T49" fmla="*/ 301 h 433"/>
                <a:gd name="T50" fmla="*/ 346 w 435"/>
                <a:gd name="T51" fmla="*/ 264 h 433"/>
                <a:gd name="T52" fmla="*/ 349 w 435"/>
                <a:gd name="T53" fmla="*/ 218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5" h="433">
                  <a:moveTo>
                    <a:pt x="183" y="429"/>
                  </a:moveTo>
                  <a:cubicBezTo>
                    <a:pt x="131" y="430"/>
                    <a:pt x="91" y="415"/>
                    <a:pt x="58" y="379"/>
                  </a:cubicBezTo>
                  <a:cubicBezTo>
                    <a:pt x="10" y="326"/>
                    <a:pt x="0" y="262"/>
                    <a:pt x="4" y="196"/>
                  </a:cubicBezTo>
                  <a:cubicBezTo>
                    <a:pt x="7" y="153"/>
                    <a:pt x="36" y="118"/>
                    <a:pt x="68" y="89"/>
                  </a:cubicBezTo>
                  <a:cubicBezTo>
                    <a:pt x="87" y="72"/>
                    <a:pt x="111" y="61"/>
                    <a:pt x="133" y="46"/>
                  </a:cubicBezTo>
                  <a:cubicBezTo>
                    <a:pt x="138" y="42"/>
                    <a:pt x="143" y="36"/>
                    <a:pt x="148" y="31"/>
                  </a:cubicBezTo>
                  <a:cubicBezTo>
                    <a:pt x="168" y="13"/>
                    <a:pt x="194" y="16"/>
                    <a:pt x="217" y="11"/>
                  </a:cubicBezTo>
                  <a:cubicBezTo>
                    <a:pt x="267" y="0"/>
                    <a:pt x="314" y="6"/>
                    <a:pt x="359" y="33"/>
                  </a:cubicBezTo>
                  <a:cubicBezTo>
                    <a:pt x="391" y="53"/>
                    <a:pt x="410" y="81"/>
                    <a:pt x="421" y="116"/>
                  </a:cubicBezTo>
                  <a:cubicBezTo>
                    <a:pt x="431" y="146"/>
                    <a:pt x="435" y="178"/>
                    <a:pt x="432" y="211"/>
                  </a:cubicBezTo>
                  <a:cubicBezTo>
                    <a:pt x="427" y="259"/>
                    <a:pt x="411" y="302"/>
                    <a:pt x="373" y="334"/>
                  </a:cubicBezTo>
                  <a:cubicBezTo>
                    <a:pt x="347" y="355"/>
                    <a:pt x="323" y="382"/>
                    <a:pt x="294" y="395"/>
                  </a:cubicBezTo>
                  <a:cubicBezTo>
                    <a:pt x="258" y="411"/>
                    <a:pt x="222" y="433"/>
                    <a:pt x="183" y="429"/>
                  </a:cubicBezTo>
                  <a:close/>
                  <a:moveTo>
                    <a:pt x="349" y="218"/>
                  </a:moveTo>
                  <a:cubicBezTo>
                    <a:pt x="333" y="227"/>
                    <a:pt x="318" y="236"/>
                    <a:pt x="304" y="245"/>
                  </a:cubicBezTo>
                  <a:cubicBezTo>
                    <a:pt x="288" y="255"/>
                    <a:pt x="271" y="259"/>
                    <a:pt x="255" y="250"/>
                  </a:cubicBezTo>
                  <a:cubicBezTo>
                    <a:pt x="242" y="244"/>
                    <a:pt x="233" y="232"/>
                    <a:pt x="240" y="218"/>
                  </a:cubicBezTo>
                  <a:cubicBezTo>
                    <a:pt x="245" y="207"/>
                    <a:pt x="255" y="198"/>
                    <a:pt x="265" y="191"/>
                  </a:cubicBezTo>
                  <a:cubicBezTo>
                    <a:pt x="279" y="182"/>
                    <a:pt x="295" y="177"/>
                    <a:pt x="308" y="168"/>
                  </a:cubicBezTo>
                  <a:cubicBezTo>
                    <a:pt x="317" y="161"/>
                    <a:pt x="326" y="147"/>
                    <a:pt x="325" y="139"/>
                  </a:cubicBezTo>
                  <a:cubicBezTo>
                    <a:pt x="322" y="127"/>
                    <a:pt x="307" y="121"/>
                    <a:pt x="294" y="127"/>
                  </a:cubicBezTo>
                  <a:cubicBezTo>
                    <a:pt x="286" y="129"/>
                    <a:pt x="280" y="135"/>
                    <a:pt x="274" y="139"/>
                  </a:cubicBezTo>
                  <a:cubicBezTo>
                    <a:pt x="268" y="143"/>
                    <a:pt x="263" y="149"/>
                    <a:pt x="256" y="152"/>
                  </a:cubicBezTo>
                  <a:cubicBezTo>
                    <a:pt x="207" y="176"/>
                    <a:pt x="194" y="204"/>
                    <a:pt x="206" y="257"/>
                  </a:cubicBezTo>
                  <a:cubicBezTo>
                    <a:pt x="212" y="283"/>
                    <a:pt x="235" y="301"/>
                    <a:pt x="261" y="301"/>
                  </a:cubicBezTo>
                  <a:cubicBezTo>
                    <a:pt x="295" y="301"/>
                    <a:pt x="321" y="286"/>
                    <a:pt x="346" y="264"/>
                  </a:cubicBezTo>
                  <a:cubicBezTo>
                    <a:pt x="360" y="251"/>
                    <a:pt x="362" y="239"/>
                    <a:pt x="349" y="2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 name="Freeform 30"/>
            <p:cNvSpPr/>
            <p:nvPr/>
          </p:nvSpPr>
          <p:spPr bwMode="auto">
            <a:xfrm>
              <a:off x="10397966" y="2706934"/>
              <a:ext cx="471487" cy="627063"/>
            </a:xfrm>
            <a:custGeom>
              <a:avLst/>
              <a:gdLst>
                <a:gd name="T0" fmla="*/ 180 w 395"/>
                <a:gd name="T1" fmla="*/ 233 h 525"/>
                <a:gd name="T2" fmla="*/ 141 w 395"/>
                <a:gd name="T3" fmla="*/ 250 h 525"/>
                <a:gd name="T4" fmla="*/ 88 w 395"/>
                <a:gd name="T5" fmla="*/ 252 h 525"/>
                <a:gd name="T6" fmla="*/ 45 w 395"/>
                <a:gd name="T7" fmla="*/ 228 h 525"/>
                <a:gd name="T8" fmla="*/ 1 w 395"/>
                <a:gd name="T9" fmla="*/ 161 h 525"/>
                <a:gd name="T10" fmla="*/ 1 w 395"/>
                <a:gd name="T11" fmla="*/ 0 h 525"/>
                <a:gd name="T12" fmla="*/ 34 w 395"/>
                <a:gd name="T13" fmla="*/ 11 h 525"/>
                <a:gd name="T14" fmla="*/ 242 w 395"/>
                <a:gd name="T15" fmla="*/ 154 h 525"/>
                <a:gd name="T16" fmla="*/ 280 w 395"/>
                <a:gd name="T17" fmla="*/ 194 h 525"/>
                <a:gd name="T18" fmla="*/ 376 w 395"/>
                <a:gd name="T19" fmla="*/ 297 h 525"/>
                <a:gd name="T20" fmla="*/ 378 w 395"/>
                <a:gd name="T21" fmla="*/ 343 h 525"/>
                <a:gd name="T22" fmla="*/ 248 w 395"/>
                <a:gd name="T23" fmla="*/ 481 h 525"/>
                <a:gd name="T24" fmla="*/ 211 w 395"/>
                <a:gd name="T25" fmla="*/ 517 h 525"/>
                <a:gd name="T26" fmla="*/ 185 w 395"/>
                <a:gd name="T27" fmla="*/ 525 h 525"/>
                <a:gd name="T28" fmla="*/ 181 w 395"/>
                <a:gd name="T29" fmla="*/ 502 h 525"/>
                <a:gd name="T30" fmla="*/ 149 w 395"/>
                <a:gd name="T31" fmla="*/ 375 h 525"/>
                <a:gd name="T32" fmla="*/ 130 w 395"/>
                <a:gd name="T33" fmla="*/ 347 h 525"/>
                <a:gd name="T34" fmla="*/ 132 w 395"/>
                <a:gd name="T35" fmla="*/ 314 h 525"/>
                <a:gd name="T36" fmla="*/ 181 w 395"/>
                <a:gd name="T37" fmla="*/ 252 h 525"/>
                <a:gd name="T38" fmla="*/ 184 w 395"/>
                <a:gd name="T39" fmla="*/ 239 h 525"/>
                <a:gd name="T40" fmla="*/ 180 w 395"/>
                <a:gd name="T41" fmla="*/ 233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5" h="525">
                  <a:moveTo>
                    <a:pt x="180" y="233"/>
                  </a:moveTo>
                  <a:cubicBezTo>
                    <a:pt x="167" y="239"/>
                    <a:pt x="153" y="242"/>
                    <a:pt x="141" y="250"/>
                  </a:cubicBezTo>
                  <a:cubicBezTo>
                    <a:pt x="123" y="262"/>
                    <a:pt x="106" y="262"/>
                    <a:pt x="88" y="252"/>
                  </a:cubicBezTo>
                  <a:cubicBezTo>
                    <a:pt x="74" y="244"/>
                    <a:pt x="60" y="233"/>
                    <a:pt x="45" y="228"/>
                  </a:cubicBezTo>
                  <a:cubicBezTo>
                    <a:pt x="13" y="216"/>
                    <a:pt x="2" y="191"/>
                    <a:pt x="1" y="161"/>
                  </a:cubicBezTo>
                  <a:cubicBezTo>
                    <a:pt x="0" y="109"/>
                    <a:pt x="1" y="56"/>
                    <a:pt x="1" y="0"/>
                  </a:cubicBezTo>
                  <a:cubicBezTo>
                    <a:pt x="11" y="3"/>
                    <a:pt x="23" y="5"/>
                    <a:pt x="34" y="11"/>
                  </a:cubicBezTo>
                  <a:cubicBezTo>
                    <a:pt x="110" y="50"/>
                    <a:pt x="171" y="108"/>
                    <a:pt x="242" y="154"/>
                  </a:cubicBezTo>
                  <a:cubicBezTo>
                    <a:pt x="257" y="164"/>
                    <a:pt x="267" y="181"/>
                    <a:pt x="280" y="194"/>
                  </a:cubicBezTo>
                  <a:cubicBezTo>
                    <a:pt x="312" y="229"/>
                    <a:pt x="344" y="263"/>
                    <a:pt x="376" y="297"/>
                  </a:cubicBezTo>
                  <a:cubicBezTo>
                    <a:pt x="393" y="315"/>
                    <a:pt x="395" y="324"/>
                    <a:pt x="378" y="343"/>
                  </a:cubicBezTo>
                  <a:cubicBezTo>
                    <a:pt x="335" y="390"/>
                    <a:pt x="291" y="435"/>
                    <a:pt x="248" y="481"/>
                  </a:cubicBezTo>
                  <a:cubicBezTo>
                    <a:pt x="236" y="493"/>
                    <a:pt x="224" y="506"/>
                    <a:pt x="211" y="517"/>
                  </a:cubicBezTo>
                  <a:cubicBezTo>
                    <a:pt x="204" y="522"/>
                    <a:pt x="194" y="522"/>
                    <a:pt x="185" y="525"/>
                  </a:cubicBezTo>
                  <a:cubicBezTo>
                    <a:pt x="183" y="517"/>
                    <a:pt x="180" y="509"/>
                    <a:pt x="181" y="502"/>
                  </a:cubicBezTo>
                  <a:cubicBezTo>
                    <a:pt x="184" y="456"/>
                    <a:pt x="173" y="414"/>
                    <a:pt x="149" y="375"/>
                  </a:cubicBezTo>
                  <a:cubicBezTo>
                    <a:pt x="143" y="366"/>
                    <a:pt x="138" y="356"/>
                    <a:pt x="130" y="347"/>
                  </a:cubicBezTo>
                  <a:cubicBezTo>
                    <a:pt x="116" y="332"/>
                    <a:pt x="118" y="330"/>
                    <a:pt x="132" y="314"/>
                  </a:cubicBezTo>
                  <a:cubicBezTo>
                    <a:pt x="150" y="295"/>
                    <a:pt x="165" y="273"/>
                    <a:pt x="181" y="252"/>
                  </a:cubicBezTo>
                  <a:cubicBezTo>
                    <a:pt x="183" y="248"/>
                    <a:pt x="183" y="243"/>
                    <a:pt x="184" y="239"/>
                  </a:cubicBezTo>
                  <a:cubicBezTo>
                    <a:pt x="183" y="237"/>
                    <a:pt x="181" y="235"/>
                    <a:pt x="180" y="2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 name="Freeform 31"/>
            <p:cNvSpPr/>
            <p:nvPr/>
          </p:nvSpPr>
          <p:spPr bwMode="auto">
            <a:xfrm>
              <a:off x="10290016" y="3140321"/>
              <a:ext cx="282575" cy="398463"/>
            </a:xfrm>
            <a:custGeom>
              <a:avLst/>
              <a:gdLst>
                <a:gd name="T0" fmla="*/ 22 w 236"/>
                <a:gd name="T1" fmla="*/ 198 h 333"/>
                <a:gd name="T2" fmla="*/ 9 w 236"/>
                <a:gd name="T3" fmla="*/ 109 h 333"/>
                <a:gd name="T4" fmla="*/ 75 w 236"/>
                <a:gd name="T5" fmla="*/ 4 h 333"/>
                <a:gd name="T6" fmla="*/ 153 w 236"/>
                <a:gd name="T7" fmla="*/ 4 h 333"/>
                <a:gd name="T8" fmla="*/ 219 w 236"/>
                <a:gd name="T9" fmla="*/ 72 h 333"/>
                <a:gd name="T10" fmla="*/ 234 w 236"/>
                <a:gd name="T11" fmla="*/ 120 h 333"/>
                <a:gd name="T12" fmla="*/ 235 w 236"/>
                <a:gd name="T13" fmla="*/ 143 h 333"/>
                <a:gd name="T14" fmla="*/ 224 w 236"/>
                <a:gd name="T15" fmla="*/ 214 h 333"/>
                <a:gd name="T16" fmla="*/ 191 w 236"/>
                <a:gd name="T17" fmla="*/ 295 h 333"/>
                <a:gd name="T18" fmla="*/ 76 w 236"/>
                <a:gd name="T19" fmla="*/ 310 h 333"/>
                <a:gd name="T20" fmla="*/ 75 w 236"/>
                <a:gd name="T21" fmla="*/ 309 h 333"/>
                <a:gd name="T22" fmla="*/ 22 w 236"/>
                <a:gd name="T23" fmla="*/ 19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333">
                  <a:moveTo>
                    <a:pt x="22" y="198"/>
                  </a:moveTo>
                  <a:cubicBezTo>
                    <a:pt x="19" y="179"/>
                    <a:pt x="16" y="144"/>
                    <a:pt x="9" y="109"/>
                  </a:cubicBezTo>
                  <a:cubicBezTo>
                    <a:pt x="0" y="69"/>
                    <a:pt x="35" y="10"/>
                    <a:pt x="75" y="4"/>
                  </a:cubicBezTo>
                  <a:cubicBezTo>
                    <a:pt x="101" y="1"/>
                    <a:pt x="127" y="0"/>
                    <a:pt x="153" y="4"/>
                  </a:cubicBezTo>
                  <a:cubicBezTo>
                    <a:pt x="189" y="10"/>
                    <a:pt x="206" y="41"/>
                    <a:pt x="219" y="72"/>
                  </a:cubicBezTo>
                  <a:cubicBezTo>
                    <a:pt x="226" y="87"/>
                    <a:pt x="230" y="104"/>
                    <a:pt x="234" y="120"/>
                  </a:cubicBezTo>
                  <a:cubicBezTo>
                    <a:pt x="235" y="127"/>
                    <a:pt x="236" y="136"/>
                    <a:pt x="235" y="143"/>
                  </a:cubicBezTo>
                  <a:cubicBezTo>
                    <a:pt x="232" y="167"/>
                    <a:pt x="230" y="191"/>
                    <a:pt x="224" y="214"/>
                  </a:cubicBezTo>
                  <a:cubicBezTo>
                    <a:pt x="218" y="242"/>
                    <a:pt x="214" y="272"/>
                    <a:pt x="191" y="295"/>
                  </a:cubicBezTo>
                  <a:cubicBezTo>
                    <a:pt x="160" y="326"/>
                    <a:pt x="114" y="333"/>
                    <a:pt x="76" y="310"/>
                  </a:cubicBezTo>
                  <a:cubicBezTo>
                    <a:pt x="76" y="310"/>
                    <a:pt x="75" y="309"/>
                    <a:pt x="75" y="309"/>
                  </a:cubicBezTo>
                  <a:cubicBezTo>
                    <a:pt x="28" y="294"/>
                    <a:pt x="25" y="254"/>
                    <a:pt x="22"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 name="Freeform 32"/>
            <p:cNvSpPr/>
            <p:nvPr/>
          </p:nvSpPr>
          <p:spPr bwMode="auto">
            <a:xfrm>
              <a:off x="9045416" y="4234109"/>
              <a:ext cx="596900" cy="185738"/>
            </a:xfrm>
            <a:custGeom>
              <a:avLst/>
              <a:gdLst>
                <a:gd name="T0" fmla="*/ 299 w 499"/>
                <a:gd name="T1" fmla="*/ 155 h 155"/>
                <a:gd name="T2" fmla="*/ 62 w 499"/>
                <a:gd name="T3" fmla="*/ 123 h 155"/>
                <a:gd name="T4" fmla="*/ 33 w 499"/>
                <a:gd name="T5" fmla="*/ 111 h 155"/>
                <a:gd name="T6" fmla="*/ 26 w 499"/>
                <a:gd name="T7" fmla="*/ 52 h 155"/>
                <a:gd name="T8" fmla="*/ 95 w 499"/>
                <a:gd name="T9" fmla="*/ 18 h 155"/>
                <a:gd name="T10" fmla="*/ 246 w 499"/>
                <a:gd name="T11" fmla="*/ 3 h 155"/>
                <a:gd name="T12" fmla="*/ 405 w 499"/>
                <a:gd name="T13" fmla="*/ 21 h 155"/>
                <a:gd name="T14" fmla="*/ 481 w 499"/>
                <a:gd name="T15" fmla="*/ 45 h 155"/>
                <a:gd name="T16" fmla="*/ 499 w 499"/>
                <a:gd name="T17" fmla="*/ 74 h 155"/>
                <a:gd name="T18" fmla="*/ 470 w 499"/>
                <a:gd name="T19" fmla="*/ 120 h 155"/>
                <a:gd name="T20" fmla="*/ 386 w 499"/>
                <a:gd name="T21" fmla="*/ 145 h 155"/>
                <a:gd name="T22" fmla="*/ 299 w 499"/>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9" h="155">
                  <a:moveTo>
                    <a:pt x="299" y="155"/>
                  </a:moveTo>
                  <a:cubicBezTo>
                    <a:pt x="219" y="155"/>
                    <a:pt x="140" y="143"/>
                    <a:pt x="62" y="123"/>
                  </a:cubicBezTo>
                  <a:cubicBezTo>
                    <a:pt x="52" y="120"/>
                    <a:pt x="43" y="115"/>
                    <a:pt x="33" y="111"/>
                  </a:cubicBezTo>
                  <a:cubicBezTo>
                    <a:pt x="4" y="99"/>
                    <a:pt x="0" y="69"/>
                    <a:pt x="26" y="52"/>
                  </a:cubicBezTo>
                  <a:cubicBezTo>
                    <a:pt x="47" y="38"/>
                    <a:pt x="70" y="24"/>
                    <a:pt x="95" y="18"/>
                  </a:cubicBezTo>
                  <a:cubicBezTo>
                    <a:pt x="144" y="6"/>
                    <a:pt x="194" y="0"/>
                    <a:pt x="246" y="3"/>
                  </a:cubicBezTo>
                  <a:cubicBezTo>
                    <a:pt x="299" y="6"/>
                    <a:pt x="352" y="16"/>
                    <a:pt x="405" y="21"/>
                  </a:cubicBezTo>
                  <a:cubicBezTo>
                    <a:pt x="431" y="24"/>
                    <a:pt x="457" y="34"/>
                    <a:pt x="481" y="45"/>
                  </a:cubicBezTo>
                  <a:cubicBezTo>
                    <a:pt x="490" y="49"/>
                    <a:pt x="499" y="64"/>
                    <a:pt x="499" y="74"/>
                  </a:cubicBezTo>
                  <a:cubicBezTo>
                    <a:pt x="499" y="94"/>
                    <a:pt x="490" y="113"/>
                    <a:pt x="470" y="120"/>
                  </a:cubicBezTo>
                  <a:cubicBezTo>
                    <a:pt x="442" y="130"/>
                    <a:pt x="414" y="139"/>
                    <a:pt x="386" y="145"/>
                  </a:cubicBezTo>
                  <a:cubicBezTo>
                    <a:pt x="358" y="151"/>
                    <a:pt x="328" y="152"/>
                    <a:pt x="299" y="1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 name="Freeform 33"/>
            <p:cNvSpPr/>
            <p:nvPr/>
          </p:nvSpPr>
          <p:spPr bwMode="auto">
            <a:xfrm>
              <a:off x="10063003" y="4216646"/>
              <a:ext cx="617537" cy="174625"/>
            </a:xfrm>
            <a:custGeom>
              <a:avLst/>
              <a:gdLst>
                <a:gd name="T0" fmla="*/ 4 w 516"/>
                <a:gd name="T1" fmla="*/ 44 h 146"/>
                <a:gd name="T2" fmla="*/ 106 w 516"/>
                <a:gd name="T3" fmla="*/ 20 h 146"/>
                <a:gd name="T4" fmla="*/ 212 w 516"/>
                <a:gd name="T5" fmla="*/ 2 h 146"/>
                <a:gd name="T6" fmla="*/ 326 w 516"/>
                <a:gd name="T7" fmla="*/ 9 h 146"/>
                <a:gd name="T8" fmla="*/ 466 w 516"/>
                <a:gd name="T9" fmla="*/ 53 h 146"/>
                <a:gd name="T10" fmla="*/ 504 w 516"/>
                <a:gd name="T11" fmla="*/ 87 h 146"/>
                <a:gd name="T12" fmla="*/ 477 w 516"/>
                <a:gd name="T13" fmla="*/ 132 h 146"/>
                <a:gd name="T14" fmla="*/ 354 w 516"/>
                <a:gd name="T15" fmla="*/ 137 h 146"/>
                <a:gd name="T16" fmla="*/ 316 w 516"/>
                <a:gd name="T17" fmla="*/ 136 h 146"/>
                <a:gd name="T18" fmla="*/ 122 w 516"/>
                <a:gd name="T19" fmla="*/ 109 h 146"/>
                <a:gd name="T20" fmla="*/ 28 w 516"/>
                <a:gd name="T21" fmla="*/ 78 h 146"/>
                <a:gd name="T22" fmla="*/ 0 w 516"/>
                <a:gd name="T23" fmla="*/ 54 h 146"/>
                <a:gd name="T24" fmla="*/ 4 w 516"/>
                <a:gd name="T25" fmla="*/ 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146">
                  <a:moveTo>
                    <a:pt x="4" y="44"/>
                  </a:moveTo>
                  <a:cubicBezTo>
                    <a:pt x="38" y="36"/>
                    <a:pt x="72" y="28"/>
                    <a:pt x="106" y="20"/>
                  </a:cubicBezTo>
                  <a:cubicBezTo>
                    <a:pt x="141" y="13"/>
                    <a:pt x="176" y="4"/>
                    <a:pt x="212" y="2"/>
                  </a:cubicBezTo>
                  <a:cubicBezTo>
                    <a:pt x="250" y="0"/>
                    <a:pt x="288" y="4"/>
                    <a:pt x="326" y="9"/>
                  </a:cubicBezTo>
                  <a:cubicBezTo>
                    <a:pt x="375" y="16"/>
                    <a:pt x="422" y="30"/>
                    <a:pt x="466" y="53"/>
                  </a:cubicBezTo>
                  <a:cubicBezTo>
                    <a:pt x="480" y="61"/>
                    <a:pt x="494" y="74"/>
                    <a:pt x="504" y="87"/>
                  </a:cubicBezTo>
                  <a:cubicBezTo>
                    <a:pt x="516" y="105"/>
                    <a:pt x="501" y="127"/>
                    <a:pt x="477" y="132"/>
                  </a:cubicBezTo>
                  <a:cubicBezTo>
                    <a:pt x="436" y="139"/>
                    <a:pt x="396" y="146"/>
                    <a:pt x="354" y="137"/>
                  </a:cubicBezTo>
                  <a:cubicBezTo>
                    <a:pt x="342" y="135"/>
                    <a:pt x="329" y="136"/>
                    <a:pt x="316" y="136"/>
                  </a:cubicBezTo>
                  <a:cubicBezTo>
                    <a:pt x="250" y="137"/>
                    <a:pt x="185" y="130"/>
                    <a:pt x="122" y="109"/>
                  </a:cubicBezTo>
                  <a:cubicBezTo>
                    <a:pt x="91" y="99"/>
                    <a:pt x="59" y="90"/>
                    <a:pt x="28" y="78"/>
                  </a:cubicBezTo>
                  <a:cubicBezTo>
                    <a:pt x="17" y="74"/>
                    <a:pt x="9" y="62"/>
                    <a:pt x="0" y="54"/>
                  </a:cubicBezTo>
                  <a:cubicBezTo>
                    <a:pt x="1" y="50"/>
                    <a:pt x="2" y="47"/>
                    <a:pt x="4"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 name="Freeform 34"/>
            <p:cNvSpPr/>
            <p:nvPr/>
          </p:nvSpPr>
          <p:spPr bwMode="auto">
            <a:xfrm>
              <a:off x="10409078" y="3030784"/>
              <a:ext cx="84137" cy="55563"/>
            </a:xfrm>
            <a:custGeom>
              <a:avLst/>
              <a:gdLst>
                <a:gd name="T0" fmla="*/ 0 w 70"/>
                <a:gd name="T1" fmla="*/ 0 h 46"/>
                <a:gd name="T2" fmla="*/ 62 w 70"/>
                <a:gd name="T3" fmla="*/ 28 h 46"/>
                <a:gd name="T4" fmla="*/ 57 w 70"/>
                <a:gd name="T5" fmla="*/ 45 h 46"/>
                <a:gd name="T6" fmla="*/ 13 w 70"/>
                <a:gd name="T7" fmla="*/ 43 h 46"/>
                <a:gd name="T8" fmla="*/ 3 w 70"/>
                <a:gd name="T9" fmla="*/ 28 h 46"/>
                <a:gd name="T10" fmla="*/ 0 w 70"/>
                <a:gd name="T11" fmla="*/ 0 h 46"/>
              </a:gdLst>
              <a:ahLst/>
              <a:cxnLst>
                <a:cxn ang="0">
                  <a:pos x="T0" y="T1"/>
                </a:cxn>
                <a:cxn ang="0">
                  <a:pos x="T2" y="T3"/>
                </a:cxn>
                <a:cxn ang="0">
                  <a:pos x="T4" y="T5"/>
                </a:cxn>
                <a:cxn ang="0">
                  <a:pos x="T6" y="T7"/>
                </a:cxn>
                <a:cxn ang="0">
                  <a:pos x="T8" y="T9"/>
                </a:cxn>
                <a:cxn ang="0">
                  <a:pos x="T10" y="T11"/>
                </a:cxn>
              </a:cxnLst>
              <a:rect l="0" t="0" r="r" b="b"/>
              <a:pathLst>
                <a:path w="70" h="46">
                  <a:moveTo>
                    <a:pt x="0" y="0"/>
                  </a:moveTo>
                  <a:cubicBezTo>
                    <a:pt x="25" y="2"/>
                    <a:pt x="46" y="11"/>
                    <a:pt x="62" y="28"/>
                  </a:cubicBezTo>
                  <a:cubicBezTo>
                    <a:pt x="70" y="36"/>
                    <a:pt x="67" y="44"/>
                    <a:pt x="57" y="45"/>
                  </a:cubicBezTo>
                  <a:cubicBezTo>
                    <a:pt x="42" y="46"/>
                    <a:pt x="27" y="46"/>
                    <a:pt x="13" y="43"/>
                  </a:cubicBezTo>
                  <a:cubicBezTo>
                    <a:pt x="9" y="43"/>
                    <a:pt x="5" y="34"/>
                    <a:pt x="3" y="28"/>
                  </a:cubicBezTo>
                  <a:cubicBezTo>
                    <a:pt x="1" y="20"/>
                    <a:pt x="1" y="11"/>
                    <a:pt x="0"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 name="Freeform 35"/>
            <p:cNvSpPr/>
            <p:nvPr/>
          </p:nvSpPr>
          <p:spPr bwMode="auto">
            <a:xfrm>
              <a:off x="9575641" y="2214809"/>
              <a:ext cx="722312" cy="336550"/>
            </a:xfrm>
            <a:custGeom>
              <a:avLst/>
              <a:gdLst>
                <a:gd name="T0" fmla="*/ 311 w 605"/>
                <a:gd name="T1" fmla="*/ 276 h 282"/>
                <a:gd name="T2" fmla="*/ 128 w 605"/>
                <a:gd name="T3" fmla="*/ 228 h 282"/>
                <a:gd name="T4" fmla="*/ 17 w 605"/>
                <a:gd name="T5" fmla="*/ 96 h 282"/>
                <a:gd name="T6" fmla="*/ 2 w 605"/>
                <a:gd name="T7" fmla="*/ 37 h 282"/>
                <a:gd name="T8" fmla="*/ 3 w 605"/>
                <a:gd name="T9" fmla="*/ 16 h 282"/>
                <a:gd name="T10" fmla="*/ 22 w 605"/>
                <a:gd name="T11" fmla="*/ 1 h 282"/>
                <a:gd name="T12" fmla="*/ 34 w 605"/>
                <a:gd name="T13" fmla="*/ 15 h 282"/>
                <a:gd name="T14" fmla="*/ 55 w 605"/>
                <a:gd name="T15" fmla="*/ 93 h 282"/>
                <a:gd name="T16" fmla="*/ 131 w 605"/>
                <a:gd name="T17" fmla="*/ 182 h 282"/>
                <a:gd name="T18" fmla="*/ 233 w 605"/>
                <a:gd name="T19" fmla="*/ 223 h 282"/>
                <a:gd name="T20" fmla="*/ 352 w 605"/>
                <a:gd name="T21" fmla="*/ 221 h 282"/>
                <a:gd name="T22" fmla="*/ 494 w 605"/>
                <a:gd name="T23" fmla="*/ 155 h 282"/>
                <a:gd name="T24" fmla="*/ 561 w 605"/>
                <a:gd name="T25" fmla="*/ 56 h 282"/>
                <a:gd name="T26" fmla="*/ 578 w 605"/>
                <a:gd name="T27" fmla="*/ 12 h 282"/>
                <a:gd name="T28" fmla="*/ 596 w 605"/>
                <a:gd name="T29" fmla="*/ 1 h 282"/>
                <a:gd name="T30" fmla="*/ 604 w 605"/>
                <a:gd name="T31" fmla="*/ 20 h 282"/>
                <a:gd name="T32" fmla="*/ 552 w 605"/>
                <a:gd name="T33" fmla="*/ 143 h 282"/>
                <a:gd name="T34" fmla="*/ 453 w 605"/>
                <a:gd name="T35" fmla="*/ 230 h 282"/>
                <a:gd name="T36" fmla="*/ 387 w 605"/>
                <a:gd name="T37" fmla="*/ 261 h 282"/>
                <a:gd name="T38" fmla="*/ 311 w 605"/>
                <a:gd name="T39" fmla="*/ 2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282">
                  <a:moveTo>
                    <a:pt x="311" y="276"/>
                  </a:moveTo>
                  <a:cubicBezTo>
                    <a:pt x="244" y="282"/>
                    <a:pt x="182" y="264"/>
                    <a:pt x="128" y="228"/>
                  </a:cubicBezTo>
                  <a:cubicBezTo>
                    <a:pt x="79" y="196"/>
                    <a:pt x="32" y="159"/>
                    <a:pt x="17" y="96"/>
                  </a:cubicBezTo>
                  <a:cubicBezTo>
                    <a:pt x="13" y="76"/>
                    <a:pt x="6" y="57"/>
                    <a:pt x="2" y="37"/>
                  </a:cubicBezTo>
                  <a:cubicBezTo>
                    <a:pt x="0" y="31"/>
                    <a:pt x="0" y="22"/>
                    <a:pt x="3" y="16"/>
                  </a:cubicBezTo>
                  <a:cubicBezTo>
                    <a:pt x="7" y="9"/>
                    <a:pt x="15" y="4"/>
                    <a:pt x="22" y="1"/>
                  </a:cubicBezTo>
                  <a:cubicBezTo>
                    <a:pt x="24" y="0"/>
                    <a:pt x="33" y="10"/>
                    <a:pt x="34" y="15"/>
                  </a:cubicBezTo>
                  <a:cubicBezTo>
                    <a:pt x="39" y="42"/>
                    <a:pt x="43" y="68"/>
                    <a:pt x="55" y="93"/>
                  </a:cubicBezTo>
                  <a:cubicBezTo>
                    <a:pt x="73" y="130"/>
                    <a:pt x="96" y="163"/>
                    <a:pt x="131" y="182"/>
                  </a:cubicBezTo>
                  <a:cubicBezTo>
                    <a:pt x="163" y="200"/>
                    <a:pt x="198" y="216"/>
                    <a:pt x="233" y="223"/>
                  </a:cubicBezTo>
                  <a:cubicBezTo>
                    <a:pt x="272" y="231"/>
                    <a:pt x="312" y="231"/>
                    <a:pt x="352" y="221"/>
                  </a:cubicBezTo>
                  <a:cubicBezTo>
                    <a:pt x="404" y="208"/>
                    <a:pt x="453" y="191"/>
                    <a:pt x="494" y="155"/>
                  </a:cubicBezTo>
                  <a:cubicBezTo>
                    <a:pt x="524" y="127"/>
                    <a:pt x="549" y="96"/>
                    <a:pt x="561" y="56"/>
                  </a:cubicBezTo>
                  <a:cubicBezTo>
                    <a:pt x="566" y="41"/>
                    <a:pt x="571" y="26"/>
                    <a:pt x="578" y="12"/>
                  </a:cubicBezTo>
                  <a:cubicBezTo>
                    <a:pt x="581" y="6"/>
                    <a:pt x="590" y="4"/>
                    <a:pt x="596" y="1"/>
                  </a:cubicBezTo>
                  <a:cubicBezTo>
                    <a:pt x="599" y="7"/>
                    <a:pt x="604" y="13"/>
                    <a:pt x="604" y="20"/>
                  </a:cubicBezTo>
                  <a:cubicBezTo>
                    <a:pt x="605" y="68"/>
                    <a:pt x="571" y="103"/>
                    <a:pt x="552" y="143"/>
                  </a:cubicBezTo>
                  <a:cubicBezTo>
                    <a:pt x="531" y="186"/>
                    <a:pt x="492" y="210"/>
                    <a:pt x="453" y="230"/>
                  </a:cubicBezTo>
                  <a:cubicBezTo>
                    <a:pt x="432" y="242"/>
                    <a:pt x="410" y="255"/>
                    <a:pt x="387" y="261"/>
                  </a:cubicBezTo>
                  <a:cubicBezTo>
                    <a:pt x="362" y="269"/>
                    <a:pt x="336" y="272"/>
                    <a:pt x="311" y="2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 name="Freeform 36"/>
            <p:cNvSpPr/>
            <p:nvPr/>
          </p:nvSpPr>
          <p:spPr bwMode="auto">
            <a:xfrm>
              <a:off x="9797891" y="2021134"/>
              <a:ext cx="163512" cy="236538"/>
            </a:xfrm>
            <a:custGeom>
              <a:avLst/>
              <a:gdLst>
                <a:gd name="T0" fmla="*/ 136 w 138"/>
                <a:gd name="T1" fmla="*/ 27 h 197"/>
                <a:gd name="T2" fmla="*/ 90 w 138"/>
                <a:gd name="T3" fmla="*/ 86 h 197"/>
                <a:gd name="T4" fmla="*/ 86 w 138"/>
                <a:gd name="T5" fmla="*/ 115 h 197"/>
                <a:gd name="T6" fmla="*/ 117 w 138"/>
                <a:gd name="T7" fmla="*/ 146 h 197"/>
                <a:gd name="T8" fmla="*/ 125 w 138"/>
                <a:gd name="T9" fmla="*/ 175 h 197"/>
                <a:gd name="T10" fmla="*/ 91 w 138"/>
                <a:gd name="T11" fmla="*/ 185 h 197"/>
                <a:gd name="T12" fmla="*/ 20 w 138"/>
                <a:gd name="T13" fmla="*/ 131 h 197"/>
                <a:gd name="T14" fmla="*/ 22 w 138"/>
                <a:gd name="T15" fmla="*/ 78 h 197"/>
                <a:gd name="T16" fmla="*/ 118 w 138"/>
                <a:gd name="T17" fmla="*/ 9 h 197"/>
                <a:gd name="T18" fmla="*/ 136 w 138"/>
                <a:gd name="T19" fmla="*/ 2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97">
                  <a:moveTo>
                    <a:pt x="136" y="27"/>
                  </a:moveTo>
                  <a:cubicBezTo>
                    <a:pt x="131" y="49"/>
                    <a:pt x="114" y="71"/>
                    <a:pt x="90" y="86"/>
                  </a:cubicBezTo>
                  <a:cubicBezTo>
                    <a:pt x="73" y="95"/>
                    <a:pt x="75" y="104"/>
                    <a:pt x="86" y="115"/>
                  </a:cubicBezTo>
                  <a:cubicBezTo>
                    <a:pt x="97" y="125"/>
                    <a:pt x="109" y="134"/>
                    <a:pt x="117" y="146"/>
                  </a:cubicBezTo>
                  <a:cubicBezTo>
                    <a:pt x="123" y="153"/>
                    <a:pt x="126" y="166"/>
                    <a:pt x="125" y="175"/>
                  </a:cubicBezTo>
                  <a:cubicBezTo>
                    <a:pt x="121" y="193"/>
                    <a:pt x="106" y="197"/>
                    <a:pt x="91" y="185"/>
                  </a:cubicBezTo>
                  <a:cubicBezTo>
                    <a:pt x="67" y="167"/>
                    <a:pt x="44" y="149"/>
                    <a:pt x="20" y="131"/>
                  </a:cubicBezTo>
                  <a:cubicBezTo>
                    <a:pt x="2" y="118"/>
                    <a:pt x="0" y="96"/>
                    <a:pt x="22" y="78"/>
                  </a:cubicBezTo>
                  <a:cubicBezTo>
                    <a:pt x="52" y="52"/>
                    <a:pt x="85" y="31"/>
                    <a:pt x="118" y="9"/>
                  </a:cubicBezTo>
                  <a:cubicBezTo>
                    <a:pt x="130" y="0"/>
                    <a:pt x="138" y="5"/>
                    <a:pt x="136"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 name="Freeform 37"/>
            <p:cNvSpPr/>
            <p:nvPr/>
          </p:nvSpPr>
          <p:spPr bwMode="auto">
            <a:xfrm>
              <a:off x="9605803" y="1689346"/>
              <a:ext cx="227012" cy="184150"/>
            </a:xfrm>
            <a:custGeom>
              <a:avLst/>
              <a:gdLst>
                <a:gd name="T0" fmla="*/ 21 w 190"/>
                <a:gd name="T1" fmla="*/ 7 h 154"/>
                <a:gd name="T2" fmla="*/ 27 w 190"/>
                <a:gd name="T3" fmla="*/ 8 h 154"/>
                <a:gd name="T4" fmla="*/ 162 w 190"/>
                <a:gd name="T5" fmla="*/ 103 h 154"/>
                <a:gd name="T6" fmla="*/ 179 w 190"/>
                <a:gd name="T7" fmla="*/ 138 h 154"/>
                <a:gd name="T8" fmla="*/ 140 w 190"/>
                <a:gd name="T9" fmla="*/ 132 h 154"/>
                <a:gd name="T10" fmla="*/ 24 w 190"/>
                <a:gd name="T11" fmla="*/ 52 h 154"/>
                <a:gd name="T12" fmla="*/ 9 w 190"/>
                <a:gd name="T13" fmla="*/ 15 h 154"/>
                <a:gd name="T14" fmla="*/ 14 w 190"/>
                <a:gd name="T15" fmla="*/ 0 h 154"/>
                <a:gd name="T16" fmla="*/ 21 w 190"/>
                <a:gd name="T17" fmla="*/ 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154">
                  <a:moveTo>
                    <a:pt x="21" y="7"/>
                  </a:moveTo>
                  <a:cubicBezTo>
                    <a:pt x="23" y="7"/>
                    <a:pt x="25" y="7"/>
                    <a:pt x="27" y="8"/>
                  </a:cubicBezTo>
                  <a:cubicBezTo>
                    <a:pt x="72" y="40"/>
                    <a:pt x="117" y="71"/>
                    <a:pt x="162" y="103"/>
                  </a:cubicBezTo>
                  <a:cubicBezTo>
                    <a:pt x="173" y="111"/>
                    <a:pt x="190" y="124"/>
                    <a:pt x="179" y="138"/>
                  </a:cubicBezTo>
                  <a:cubicBezTo>
                    <a:pt x="167" y="154"/>
                    <a:pt x="152" y="139"/>
                    <a:pt x="140" y="132"/>
                  </a:cubicBezTo>
                  <a:cubicBezTo>
                    <a:pt x="101" y="106"/>
                    <a:pt x="63" y="79"/>
                    <a:pt x="24" y="52"/>
                  </a:cubicBezTo>
                  <a:cubicBezTo>
                    <a:pt x="12" y="43"/>
                    <a:pt x="0" y="34"/>
                    <a:pt x="9" y="15"/>
                  </a:cubicBezTo>
                  <a:cubicBezTo>
                    <a:pt x="11" y="11"/>
                    <a:pt x="12" y="5"/>
                    <a:pt x="14" y="0"/>
                  </a:cubicBezTo>
                  <a:cubicBezTo>
                    <a:pt x="16" y="2"/>
                    <a:pt x="19" y="4"/>
                    <a:pt x="21"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 name="Freeform 38"/>
            <p:cNvSpPr/>
            <p:nvPr/>
          </p:nvSpPr>
          <p:spPr bwMode="auto">
            <a:xfrm>
              <a:off x="10032841" y="1692521"/>
              <a:ext cx="209550" cy="146050"/>
            </a:xfrm>
            <a:custGeom>
              <a:avLst/>
              <a:gdLst>
                <a:gd name="T0" fmla="*/ 176 w 176"/>
                <a:gd name="T1" fmla="*/ 27 h 123"/>
                <a:gd name="T2" fmla="*/ 154 w 176"/>
                <a:gd name="T3" fmla="*/ 45 h 123"/>
                <a:gd name="T4" fmla="*/ 52 w 176"/>
                <a:gd name="T5" fmla="*/ 106 h 123"/>
                <a:gd name="T6" fmla="*/ 24 w 176"/>
                <a:gd name="T7" fmla="*/ 121 h 123"/>
                <a:gd name="T8" fmla="*/ 3 w 176"/>
                <a:gd name="T9" fmla="*/ 117 h 123"/>
                <a:gd name="T10" fmla="*/ 6 w 176"/>
                <a:gd name="T11" fmla="*/ 95 h 123"/>
                <a:gd name="T12" fmla="*/ 54 w 176"/>
                <a:gd name="T13" fmla="*/ 62 h 123"/>
                <a:gd name="T14" fmla="*/ 142 w 176"/>
                <a:gd name="T15" fmla="*/ 10 h 123"/>
                <a:gd name="T16" fmla="*/ 176 w 176"/>
                <a:gd name="T17"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23">
                  <a:moveTo>
                    <a:pt x="176" y="27"/>
                  </a:moveTo>
                  <a:cubicBezTo>
                    <a:pt x="170" y="31"/>
                    <a:pt x="163" y="40"/>
                    <a:pt x="154" y="45"/>
                  </a:cubicBezTo>
                  <a:cubicBezTo>
                    <a:pt x="120" y="66"/>
                    <a:pt x="86" y="86"/>
                    <a:pt x="52" y="106"/>
                  </a:cubicBezTo>
                  <a:cubicBezTo>
                    <a:pt x="43" y="111"/>
                    <a:pt x="34" y="118"/>
                    <a:pt x="24" y="121"/>
                  </a:cubicBezTo>
                  <a:cubicBezTo>
                    <a:pt x="18" y="123"/>
                    <a:pt x="6" y="121"/>
                    <a:pt x="3" y="117"/>
                  </a:cubicBezTo>
                  <a:cubicBezTo>
                    <a:pt x="0" y="112"/>
                    <a:pt x="2" y="99"/>
                    <a:pt x="6" y="95"/>
                  </a:cubicBezTo>
                  <a:cubicBezTo>
                    <a:pt x="21" y="83"/>
                    <a:pt x="37" y="72"/>
                    <a:pt x="54" y="62"/>
                  </a:cubicBezTo>
                  <a:cubicBezTo>
                    <a:pt x="83" y="44"/>
                    <a:pt x="112" y="27"/>
                    <a:pt x="142" y="10"/>
                  </a:cubicBezTo>
                  <a:cubicBezTo>
                    <a:pt x="159" y="0"/>
                    <a:pt x="176" y="6"/>
                    <a:pt x="176"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 name="Freeform 39"/>
            <p:cNvSpPr/>
            <p:nvPr/>
          </p:nvSpPr>
          <p:spPr bwMode="auto">
            <a:xfrm>
              <a:off x="9662953" y="1927471"/>
              <a:ext cx="65087" cy="71438"/>
            </a:xfrm>
            <a:custGeom>
              <a:avLst/>
              <a:gdLst>
                <a:gd name="T0" fmla="*/ 23 w 54"/>
                <a:gd name="T1" fmla="*/ 60 h 60"/>
                <a:gd name="T2" fmla="*/ 0 w 54"/>
                <a:gd name="T3" fmla="*/ 28 h 60"/>
                <a:gd name="T4" fmla="*/ 29 w 54"/>
                <a:gd name="T5" fmla="*/ 1 h 60"/>
                <a:gd name="T6" fmla="*/ 54 w 54"/>
                <a:gd name="T7" fmla="*/ 31 h 60"/>
                <a:gd name="T8" fmla="*/ 23 w 54"/>
                <a:gd name="T9" fmla="*/ 60 h 60"/>
              </a:gdLst>
              <a:ahLst/>
              <a:cxnLst>
                <a:cxn ang="0">
                  <a:pos x="T0" y="T1"/>
                </a:cxn>
                <a:cxn ang="0">
                  <a:pos x="T2" y="T3"/>
                </a:cxn>
                <a:cxn ang="0">
                  <a:pos x="T4" y="T5"/>
                </a:cxn>
                <a:cxn ang="0">
                  <a:pos x="T6" y="T7"/>
                </a:cxn>
                <a:cxn ang="0">
                  <a:pos x="T8" y="T9"/>
                </a:cxn>
              </a:cxnLst>
              <a:rect l="0" t="0" r="r" b="b"/>
              <a:pathLst>
                <a:path w="54" h="60">
                  <a:moveTo>
                    <a:pt x="23" y="60"/>
                  </a:moveTo>
                  <a:cubicBezTo>
                    <a:pt x="5" y="60"/>
                    <a:pt x="0" y="53"/>
                    <a:pt x="0" y="28"/>
                  </a:cubicBezTo>
                  <a:cubicBezTo>
                    <a:pt x="0" y="17"/>
                    <a:pt x="17" y="1"/>
                    <a:pt x="29" y="1"/>
                  </a:cubicBezTo>
                  <a:cubicBezTo>
                    <a:pt x="43" y="0"/>
                    <a:pt x="53" y="13"/>
                    <a:pt x="54" y="31"/>
                  </a:cubicBezTo>
                  <a:cubicBezTo>
                    <a:pt x="54" y="47"/>
                    <a:pt x="40" y="60"/>
                    <a:pt x="23" y="6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 name="Freeform 40"/>
            <p:cNvSpPr/>
            <p:nvPr/>
          </p:nvSpPr>
          <p:spPr bwMode="auto">
            <a:xfrm>
              <a:off x="10150316" y="1938584"/>
              <a:ext cx="61912" cy="68263"/>
            </a:xfrm>
            <a:custGeom>
              <a:avLst/>
              <a:gdLst>
                <a:gd name="T0" fmla="*/ 0 w 51"/>
                <a:gd name="T1" fmla="*/ 30 h 58"/>
                <a:gd name="T2" fmla="*/ 29 w 51"/>
                <a:gd name="T3" fmla="*/ 0 h 58"/>
                <a:gd name="T4" fmla="*/ 50 w 51"/>
                <a:gd name="T5" fmla="*/ 26 h 58"/>
                <a:gd name="T6" fmla="*/ 22 w 51"/>
                <a:gd name="T7" fmla="*/ 58 h 58"/>
                <a:gd name="T8" fmla="*/ 0 w 51"/>
                <a:gd name="T9" fmla="*/ 30 h 58"/>
              </a:gdLst>
              <a:ahLst/>
              <a:cxnLst>
                <a:cxn ang="0">
                  <a:pos x="T0" y="T1"/>
                </a:cxn>
                <a:cxn ang="0">
                  <a:pos x="T2" y="T3"/>
                </a:cxn>
                <a:cxn ang="0">
                  <a:pos x="T4" y="T5"/>
                </a:cxn>
                <a:cxn ang="0">
                  <a:pos x="T6" y="T7"/>
                </a:cxn>
                <a:cxn ang="0">
                  <a:pos x="T8" y="T9"/>
                </a:cxn>
              </a:cxnLst>
              <a:rect l="0" t="0" r="r" b="b"/>
              <a:pathLst>
                <a:path w="51" h="58">
                  <a:moveTo>
                    <a:pt x="0" y="30"/>
                  </a:moveTo>
                  <a:cubicBezTo>
                    <a:pt x="0" y="12"/>
                    <a:pt x="12" y="0"/>
                    <a:pt x="29" y="0"/>
                  </a:cubicBezTo>
                  <a:cubicBezTo>
                    <a:pt x="47" y="0"/>
                    <a:pt x="48" y="14"/>
                    <a:pt x="50" y="26"/>
                  </a:cubicBezTo>
                  <a:cubicBezTo>
                    <a:pt x="51" y="40"/>
                    <a:pt x="35" y="58"/>
                    <a:pt x="22" y="58"/>
                  </a:cubicBezTo>
                  <a:cubicBezTo>
                    <a:pt x="4" y="57"/>
                    <a:pt x="2" y="42"/>
                    <a:pt x="0"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 name="Freeform 41"/>
            <p:cNvSpPr/>
            <p:nvPr/>
          </p:nvSpPr>
          <p:spPr bwMode="auto">
            <a:xfrm>
              <a:off x="8770778" y="1563934"/>
              <a:ext cx="201812" cy="215900"/>
            </a:xfrm>
            <a:custGeom>
              <a:avLst/>
              <a:gdLst>
                <a:gd name="T0" fmla="*/ 155 w 168"/>
                <a:gd name="T1" fmla="*/ 97 h 180"/>
                <a:gd name="T2" fmla="*/ 152 w 168"/>
                <a:gd name="T3" fmla="*/ 143 h 180"/>
                <a:gd name="T4" fmla="*/ 67 w 168"/>
                <a:gd name="T5" fmla="*/ 180 h 180"/>
                <a:gd name="T6" fmla="*/ 12 w 168"/>
                <a:gd name="T7" fmla="*/ 136 h 180"/>
                <a:gd name="T8" fmla="*/ 62 w 168"/>
                <a:gd name="T9" fmla="*/ 31 h 180"/>
                <a:gd name="T10" fmla="*/ 80 w 168"/>
                <a:gd name="T11" fmla="*/ 18 h 180"/>
                <a:gd name="T12" fmla="*/ 100 w 168"/>
                <a:gd name="T13" fmla="*/ 6 h 180"/>
                <a:gd name="T14" fmla="*/ 131 w 168"/>
                <a:gd name="T15" fmla="*/ 18 h 180"/>
                <a:gd name="T16" fmla="*/ 114 w 168"/>
                <a:gd name="T17" fmla="*/ 47 h 180"/>
                <a:gd name="T18" fmla="*/ 71 w 168"/>
                <a:gd name="T19" fmla="*/ 70 h 180"/>
                <a:gd name="T20" fmla="*/ 46 w 168"/>
                <a:gd name="T21" fmla="*/ 97 h 180"/>
                <a:gd name="T22" fmla="*/ 61 w 168"/>
                <a:gd name="T23" fmla="*/ 129 h 180"/>
                <a:gd name="T24" fmla="*/ 110 w 168"/>
                <a:gd name="T25" fmla="*/ 124 h 180"/>
                <a:gd name="T26" fmla="*/ 155 w 168"/>
                <a:gd name="T27" fmla="*/ 9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180">
                  <a:moveTo>
                    <a:pt x="155" y="97"/>
                  </a:moveTo>
                  <a:cubicBezTo>
                    <a:pt x="168" y="118"/>
                    <a:pt x="166" y="130"/>
                    <a:pt x="152" y="143"/>
                  </a:cubicBezTo>
                  <a:cubicBezTo>
                    <a:pt x="127" y="165"/>
                    <a:pt x="101" y="180"/>
                    <a:pt x="67" y="180"/>
                  </a:cubicBezTo>
                  <a:cubicBezTo>
                    <a:pt x="41" y="180"/>
                    <a:pt x="18" y="162"/>
                    <a:pt x="12" y="136"/>
                  </a:cubicBezTo>
                  <a:cubicBezTo>
                    <a:pt x="0" y="83"/>
                    <a:pt x="13" y="55"/>
                    <a:pt x="62" y="31"/>
                  </a:cubicBezTo>
                  <a:cubicBezTo>
                    <a:pt x="69" y="28"/>
                    <a:pt x="74" y="22"/>
                    <a:pt x="80" y="18"/>
                  </a:cubicBezTo>
                  <a:cubicBezTo>
                    <a:pt x="86" y="14"/>
                    <a:pt x="92" y="8"/>
                    <a:pt x="100" y="6"/>
                  </a:cubicBezTo>
                  <a:cubicBezTo>
                    <a:pt x="113" y="0"/>
                    <a:pt x="128" y="6"/>
                    <a:pt x="131" y="18"/>
                  </a:cubicBezTo>
                  <a:cubicBezTo>
                    <a:pt x="132" y="26"/>
                    <a:pt x="123" y="40"/>
                    <a:pt x="114" y="47"/>
                  </a:cubicBezTo>
                  <a:cubicBezTo>
                    <a:pt x="101" y="56"/>
                    <a:pt x="85" y="61"/>
                    <a:pt x="71" y="70"/>
                  </a:cubicBezTo>
                  <a:cubicBezTo>
                    <a:pt x="61" y="77"/>
                    <a:pt x="51" y="86"/>
                    <a:pt x="46" y="97"/>
                  </a:cubicBezTo>
                  <a:cubicBezTo>
                    <a:pt x="39" y="111"/>
                    <a:pt x="48" y="123"/>
                    <a:pt x="61" y="129"/>
                  </a:cubicBezTo>
                  <a:cubicBezTo>
                    <a:pt x="77" y="138"/>
                    <a:pt x="94" y="134"/>
                    <a:pt x="110" y="124"/>
                  </a:cubicBezTo>
                  <a:cubicBezTo>
                    <a:pt x="124" y="115"/>
                    <a:pt x="139" y="106"/>
                    <a:pt x="155" y="9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cxnSp>
        <p:nvCxnSpPr>
          <p:cNvPr id="3" name="直接连接符 2"/>
          <p:cNvCxnSpPr/>
          <p:nvPr/>
        </p:nvCxnSpPr>
        <p:spPr>
          <a:xfrm>
            <a:off x="1403575" y="4782122"/>
            <a:ext cx="624023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403575" y="923669"/>
            <a:ext cx="36884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070774" y="899216"/>
            <a:ext cx="457303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3952151" y="1142689"/>
            <a:ext cx="3810659" cy="427040"/>
          </a:xfrm>
          <a:prstGeom prst="rect">
            <a:avLst/>
          </a:prstGeom>
          <a:noFill/>
        </p:spPr>
        <p:txBody>
          <a:bodyPr wrap="none" rtlCol="0">
            <a:spAutoFit/>
          </a:bodyPr>
          <a:lstStyle/>
          <a:p>
            <a:r>
              <a:rPr lang="zh-CN" altLang="en-US" sz="2175" dirty="0">
                <a:solidFill>
                  <a:srgbClr val="5B9BD5">
                    <a:lumMod val="60000"/>
                    <a:lumOff val="40000"/>
                  </a:srgbClr>
                </a:solidFill>
                <a:latin typeface="微软雅黑" panose="020B0503020204020204" pitchFamily="34" charset="-122"/>
                <a:ea typeface="微软雅黑" panose="020B0503020204020204" pitchFamily="34" charset="-122"/>
              </a:rPr>
              <a:t>工作越来越少，工资越来越高</a:t>
            </a:r>
            <a:endParaRPr lang="en-US" altLang="zh-CN" sz="2175" dirty="0">
              <a:solidFill>
                <a:srgbClr val="5B9BD5">
                  <a:lumMod val="60000"/>
                  <a:lumOff val="40000"/>
                </a:srgbClr>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4029075" y="3303365"/>
            <a:ext cx="3620691" cy="0"/>
          </a:xfrm>
          <a:prstGeom prst="line">
            <a:avLst/>
          </a:prstGeom>
          <a:ln w="1905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cstate="print"/>
          <a:stretch>
            <a:fillRect/>
          </a:stretch>
        </p:blipFill>
        <p:spPr>
          <a:xfrm>
            <a:off x="1275949" y="1762365"/>
            <a:ext cx="2487754" cy="2664580"/>
          </a:xfrm>
          <a:prstGeom prst="rect">
            <a:avLst/>
          </a:prstGeom>
        </p:spPr>
      </p:pic>
      <p:sp>
        <p:nvSpPr>
          <p:cNvPr id="4" name="矩形 3"/>
          <p:cNvSpPr/>
          <p:nvPr/>
        </p:nvSpPr>
        <p:spPr>
          <a:xfrm>
            <a:off x="6928485" y="4253230"/>
            <a:ext cx="731520" cy="28384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7b0a2020202022776f7264617274223a20227b5c2269645c223a32353030343531362c5c227469645c223a31333439377d220a7d0a"/>
          <p:cNvSpPr txBox="1"/>
          <p:nvPr>
            <p:custDataLst>
              <p:tags r:id="rId2"/>
            </p:custDataLst>
          </p:nvPr>
        </p:nvSpPr>
        <p:spPr>
          <a:xfrm>
            <a:off x="5989479" y="31283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12" name="椭圆 11"/>
          <p:cNvSpPr/>
          <p:nvPr>
            <p:custDataLst>
              <p:tags r:id="rId3"/>
            </p:custDataLst>
          </p:nvPr>
        </p:nvSpPr>
        <p:spPr>
          <a:xfrm>
            <a:off x="5651979" y="40643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015" b="1">
                <a:solidFill>
                  <a:schemeClr val="dk1">
                    <a:lumMod val="85000"/>
                    <a:lumOff val="15000"/>
                  </a:schemeClr>
                </a:solidFill>
              </a:rPr>
              <a:t>全面</a:t>
            </a:r>
            <a:endParaRPr lang="zh-CN" altLang="en-US" sz="1015" b="1">
              <a:solidFill>
                <a:schemeClr val="dk1">
                  <a:lumMod val="85000"/>
                  <a:lumOff val="15000"/>
                </a:schemeClr>
              </a:solidFill>
            </a:endParaRPr>
          </a:p>
        </p:txBody>
      </p:sp>
      <p:sp>
        <p:nvSpPr>
          <p:cNvPr id="30" name="椭圆 29"/>
          <p:cNvSpPr/>
          <p:nvPr>
            <p:custDataLst>
              <p:tags r:id="rId4"/>
            </p:custDataLst>
          </p:nvPr>
        </p:nvSpPr>
        <p:spPr>
          <a:xfrm>
            <a:off x="6584315" y="40647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015" b="1">
                <a:solidFill>
                  <a:schemeClr val="dk1">
                    <a:lumMod val="85000"/>
                    <a:lumOff val="15000"/>
                  </a:schemeClr>
                </a:solidFill>
              </a:rPr>
              <a:t>专业</a:t>
            </a:r>
            <a:endParaRPr lang="zh-CN" altLang="en-US" sz="1015" b="1">
              <a:solidFill>
                <a:schemeClr val="dk1">
                  <a:lumMod val="85000"/>
                  <a:lumOff val="15000"/>
                </a:schemeClr>
              </a:solidFill>
            </a:endParaRPr>
          </a:p>
        </p:txBody>
      </p:sp>
      <p:sp>
        <p:nvSpPr>
          <p:cNvPr id="31" name="椭圆 30"/>
          <p:cNvSpPr/>
          <p:nvPr>
            <p:custDataLst>
              <p:tags r:id="rId5"/>
            </p:custDataLst>
          </p:nvPr>
        </p:nvSpPr>
        <p:spPr>
          <a:xfrm>
            <a:off x="7516651" y="40643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015" b="1">
                <a:solidFill>
                  <a:schemeClr val="dk1">
                    <a:lumMod val="85000"/>
                    <a:lumOff val="15000"/>
                  </a:schemeClr>
                </a:solidFill>
              </a:rPr>
              <a:t>实用</a:t>
            </a:r>
            <a:endParaRPr lang="zh-CN" altLang="en-US" sz="1015" b="1">
              <a:solidFill>
                <a:schemeClr val="dk1">
                  <a:lumMod val="85000"/>
                  <a:lumOff val="15000"/>
                </a:schemeClr>
              </a:solidFill>
            </a:endParaRPr>
          </a:p>
        </p:txBody>
      </p:sp>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八大危险</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2516073"/>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5</a:t>
            </a:r>
            <a:r>
              <a:rPr lang="zh-CN" altLang="en-US" sz="1500" b="1" dirty="0">
                <a:latin typeface="微软雅黑" panose="020B0503020204020204" pitchFamily="34" charset="-122"/>
                <a:ea typeface="微软雅黑" panose="020B0503020204020204" pitchFamily="34" charset="-122"/>
              </a:rPr>
              <a:t>、冒险进入危险场所</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冒险进入涵洞，接近漏料处，无安全设施，采伐、集材、运材、装车时，未离危险区，未经安全监察人员允许进入油灌或井中，未“敲帮问顶”开始作业，冒进信号，超速上下车，易燃易爆场合明火，私自搭乘矿车，在绞车道行走，未及时观望。</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Wt6DGLj1NEvXEp5hNCfNqkunEsX2SplnNzcrMEzgHk6kQqfNlnN2ZyUSngPq9H4RPYaxemvKQ9yicakUIQOnC8w/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7364" y="669992"/>
            <a:ext cx="3034030" cy="23774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八大危险</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1823576"/>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6</a:t>
            </a:r>
            <a:r>
              <a:rPr lang="zh-CN" altLang="en-US" sz="1500" b="1" dirty="0">
                <a:latin typeface="微软雅黑" panose="020B0503020204020204" pitchFamily="34" charset="-122"/>
                <a:ea typeface="微软雅黑" panose="020B0503020204020204" pitchFamily="34" charset="-122"/>
              </a:rPr>
              <a:t>、攀、坐不安全位置（如平台护拦、汽车挡板、吊车吊钩）</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在起吊物下作业、停留，机器运转时加油、修理、调整、焊接、清扫等，有分散注意力的行为。</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Wt6DGLj1NEvXEp5hNCfNqkunEsX2SplnNzcrMEzgHk6kQqfNlnN2ZyUSngPq9H4RPYaxemvKQ9yicakUIQOnC8w/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7364" y="669992"/>
            <a:ext cx="3034030" cy="23774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八大危险</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1477328"/>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7</a:t>
            </a:r>
            <a:r>
              <a:rPr lang="zh-CN" altLang="en-US" sz="1500" b="1" dirty="0">
                <a:latin typeface="微软雅黑" panose="020B0503020204020204" pitchFamily="34" charset="-122"/>
                <a:ea typeface="微软雅黑" panose="020B0503020204020204" pitchFamily="34" charset="-122"/>
              </a:rPr>
              <a:t>、不佩戴劳保用品</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麻痹大意，盲目自信，本该佩戴劳保用品才能作业的环节，未佩戴劳保用品就进行作业。</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Wt6DGLj1NEvXEp5hNCfNqkunEsX2SplnNzcrMEzgHk6kQqfNlnN2ZyUSngPq9H4RPYaxemvKQ9yicakUIQOnC8w/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7364" y="669992"/>
            <a:ext cx="3034030" cy="23774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八大危险</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1477328"/>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8</a:t>
            </a:r>
            <a:r>
              <a:rPr lang="zh-CN" altLang="en-US" sz="1500" b="1" dirty="0">
                <a:latin typeface="微软雅黑" panose="020B0503020204020204" pitchFamily="34" charset="-122"/>
                <a:ea typeface="微软雅黑" panose="020B0503020204020204" pitchFamily="34" charset="-122"/>
              </a:rPr>
              <a:t>、不安全装束</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在有旋转零件的设备旁作业穿过肥大服装，操纵带有旋转部件的设备时戴手套。</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Wt6DGLj1NEvXEp5hNCfNqkunEsX2SplnNzcrMEzgHk6kQqfNlnN2ZyUSngPq9H4RPYaxemvKQ9yicakUIQOnC8w/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7364" y="669992"/>
            <a:ext cx="3034030" cy="23774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矩形 19"/>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3" name="文本框 2"/>
          <p:cNvSpPr txBox="1"/>
          <p:nvPr/>
        </p:nvSpPr>
        <p:spPr>
          <a:xfrm>
            <a:off x="4909052" y="2539604"/>
            <a:ext cx="3262432" cy="1015663"/>
          </a:xfrm>
          <a:prstGeom prst="rect">
            <a:avLst/>
          </a:prstGeom>
          <a:noFill/>
        </p:spPr>
        <p:txBody>
          <a:bodyPr wrap="none" rtlCol="0">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四个归位</a:t>
            </a:r>
            <a:endParaRPr lang="zh-CN" altLang="en-US" sz="6000" b="1" dirty="0">
              <a:solidFill>
                <a:prstClr val="white"/>
              </a:solidFill>
              <a:latin typeface="微软雅黑" panose="020B0503020204020204" pitchFamily="34" charset="-122"/>
              <a:ea typeface="微软雅黑" panose="020B0503020204020204" pitchFamily="34" charset="-122"/>
            </a:endParaRPr>
          </a:p>
        </p:txBody>
      </p:sp>
      <p:sp>
        <p:nvSpPr>
          <p:cNvPr id="9" name="AutoShape 3"/>
          <p:cNvSpPr>
            <a:spLocks noChangeAspect="1" noChangeArrowheads="1" noTextEdit="1"/>
          </p:cNvSpPr>
          <p:nvPr/>
        </p:nvSpPr>
        <p:spPr bwMode="auto">
          <a:xfrm>
            <a:off x="1190625" y="825103"/>
            <a:ext cx="3058716"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4" name="组合 3"/>
          <p:cNvGrpSpPr/>
          <p:nvPr/>
        </p:nvGrpSpPr>
        <p:grpSpPr>
          <a:xfrm rot="20922634">
            <a:off x="1513559" y="1279478"/>
            <a:ext cx="2275234" cy="2458215"/>
            <a:chOff x="2044700" y="1565276"/>
            <a:chExt cx="3454400" cy="3732213"/>
          </a:xfrm>
        </p:grpSpPr>
        <p:sp>
          <p:nvSpPr>
            <p:cNvPr id="11" name="Freeform 6"/>
            <p:cNvSpPr>
              <a:spLocks noEditPoints="1"/>
            </p:cNvSpPr>
            <p:nvPr/>
          </p:nvSpPr>
          <p:spPr bwMode="auto">
            <a:xfrm>
              <a:off x="2044700" y="1565276"/>
              <a:ext cx="3454400" cy="3732213"/>
            </a:xfrm>
            <a:custGeom>
              <a:avLst/>
              <a:gdLst>
                <a:gd name="T0" fmla="*/ 2123 w 2520"/>
                <a:gd name="T1" fmla="*/ 890 h 2724"/>
                <a:gd name="T2" fmla="*/ 2515 w 2520"/>
                <a:gd name="T3" fmla="*/ 1274 h 2724"/>
                <a:gd name="T4" fmla="*/ 2119 w 2520"/>
                <a:gd name="T5" fmla="*/ 1558 h 2724"/>
                <a:gd name="T6" fmla="*/ 1375 w 2520"/>
                <a:gd name="T7" fmla="*/ 2714 h 2724"/>
                <a:gd name="T8" fmla="*/ 1011 w 2520"/>
                <a:gd name="T9" fmla="*/ 2718 h 2724"/>
                <a:gd name="T10" fmla="*/ 515 w 2520"/>
                <a:gd name="T11" fmla="*/ 2510 h 2724"/>
                <a:gd name="T12" fmla="*/ 451 w 2520"/>
                <a:gd name="T13" fmla="*/ 1766 h 2724"/>
                <a:gd name="T14" fmla="*/ 203 w 2520"/>
                <a:gd name="T15" fmla="*/ 1374 h 2724"/>
                <a:gd name="T16" fmla="*/ 75 w 2520"/>
                <a:gd name="T17" fmla="*/ 1142 h 2724"/>
                <a:gd name="T18" fmla="*/ 279 w 2520"/>
                <a:gd name="T19" fmla="*/ 1058 h 2724"/>
                <a:gd name="T20" fmla="*/ 383 w 2520"/>
                <a:gd name="T21" fmla="*/ 894 h 2724"/>
                <a:gd name="T22" fmla="*/ 343 w 2520"/>
                <a:gd name="T23" fmla="*/ 638 h 2724"/>
                <a:gd name="T24" fmla="*/ 367 w 2520"/>
                <a:gd name="T25" fmla="*/ 178 h 2724"/>
                <a:gd name="T26" fmla="*/ 1023 w 2520"/>
                <a:gd name="T27" fmla="*/ 6 h 2724"/>
                <a:gd name="T28" fmla="*/ 1299 w 2520"/>
                <a:gd name="T29" fmla="*/ 6 h 2724"/>
                <a:gd name="T30" fmla="*/ 1679 w 2520"/>
                <a:gd name="T31" fmla="*/ 90 h 2724"/>
                <a:gd name="T32" fmla="*/ 1679 w 2520"/>
                <a:gd name="T33" fmla="*/ 486 h 2724"/>
                <a:gd name="T34" fmla="*/ 1491 w 2520"/>
                <a:gd name="T35" fmla="*/ 70 h 2724"/>
                <a:gd name="T36" fmla="*/ 675 w 2520"/>
                <a:gd name="T37" fmla="*/ 78 h 2724"/>
                <a:gd name="T38" fmla="*/ 667 w 2520"/>
                <a:gd name="T39" fmla="*/ 290 h 2724"/>
                <a:gd name="T40" fmla="*/ 1587 w 2520"/>
                <a:gd name="T41" fmla="*/ 262 h 2724"/>
                <a:gd name="T42" fmla="*/ 1259 w 2520"/>
                <a:gd name="T43" fmla="*/ 322 h 2724"/>
                <a:gd name="T44" fmla="*/ 719 w 2520"/>
                <a:gd name="T45" fmla="*/ 338 h 2724"/>
                <a:gd name="T46" fmla="*/ 431 w 2520"/>
                <a:gd name="T47" fmla="*/ 822 h 2724"/>
                <a:gd name="T48" fmla="*/ 999 w 2520"/>
                <a:gd name="T49" fmla="*/ 1134 h 2724"/>
                <a:gd name="T50" fmla="*/ 1447 w 2520"/>
                <a:gd name="T51" fmla="*/ 1134 h 2724"/>
                <a:gd name="T52" fmla="*/ 1667 w 2520"/>
                <a:gd name="T53" fmla="*/ 766 h 2724"/>
                <a:gd name="T54" fmla="*/ 1463 w 2520"/>
                <a:gd name="T55" fmla="*/ 326 h 2724"/>
                <a:gd name="T56" fmla="*/ 1959 w 2520"/>
                <a:gd name="T57" fmla="*/ 1066 h 2724"/>
                <a:gd name="T58" fmla="*/ 2115 w 2520"/>
                <a:gd name="T59" fmla="*/ 1486 h 2724"/>
                <a:gd name="T60" fmla="*/ 567 w 2520"/>
                <a:gd name="T61" fmla="*/ 1378 h 2724"/>
                <a:gd name="T62" fmla="*/ 331 w 2520"/>
                <a:gd name="T63" fmla="*/ 1138 h 2724"/>
                <a:gd name="T64" fmla="*/ 111 w 2520"/>
                <a:gd name="T65" fmla="*/ 1078 h 2724"/>
                <a:gd name="T66" fmla="*/ 279 w 2520"/>
                <a:gd name="T67" fmla="*/ 1386 h 2724"/>
                <a:gd name="T68" fmla="*/ 567 w 2520"/>
                <a:gd name="T69" fmla="*/ 1378 h 2724"/>
                <a:gd name="T70" fmla="*/ 1835 w 2520"/>
                <a:gd name="T71" fmla="*/ 1266 h 2724"/>
                <a:gd name="T72" fmla="*/ 1231 w 2520"/>
                <a:gd name="T73" fmla="*/ 1178 h 2724"/>
                <a:gd name="T74" fmla="*/ 739 w 2520"/>
                <a:gd name="T75" fmla="*/ 1526 h 2724"/>
                <a:gd name="T76" fmla="*/ 1555 w 2520"/>
                <a:gd name="T77" fmla="*/ 1514 h 2724"/>
                <a:gd name="T78" fmla="*/ 1975 w 2520"/>
                <a:gd name="T79" fmla="*/ 1446 h 2724"/>
                <a:gd name="T80" fmla="*/ 1527 w 2520"/>
                <a:gd name="T81" fmla="*/ 1574 h 2724"/>
                <a:gd name="T82" fmla="*/ 1147 w 2520"/>
                <a:gd name="T83" fmla="*/ 1578 h 2724"/>
                <a:gd name="T84" fmla="*/ 767 w 2520"/>
                <a:gd name="T85" fmla="*/ 1598 h 2724"/>
                <a:gd name="T86" fmla="*/ 1059 w 2520"/>
                <a:gd name="T87" fmla="*/ 2650 h 2724"/>
                <a:gd name="T88" fmla="*/ 1199 w 2520"/>
                <a:gd name="T89" fmla="*/ 2654 h 2724"/>
                <a:gd name="T90" fmla="*/ 2039 w 2520"/>
                <a:gd name="T91" fmla="*/ 2602 h 2724"/>
                <a:gd name="T92" fmla="*/ 2047 w 2520"/>
                <a:gd name="T93" fmla="*/ 1850 h 2724"/>
                <a:gd name="T94" fmla="*/ 499 w 2520"/>
                <a:gd name="T95" fmla="*/ 1646 h 2724"/>
                <a:gd name="T96" fmla="*/ 503 w 2520"/>
                <a:gd name="T97" fmla="*/ 2142 h 2724"/>
                <a:gd name="T98" fmla="*/ 631 w 2520"/>
                <a:gd name="T99" fmla="*/ 2546 h 2724"/>
                <a:gd name="T100" fmla="*/ 699 w 2520"/>
                <a:gd name="T101" fmla="*/ 2150 h 2724"/>
                <a:gd name="T102" fmla="*/ 707 w 2520"/>
                <a:gd name="T103" fmla="*/ 1714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20" h="2724">
                  <a:moveTo>
                    <a:pt x="1803" y="1106"/>
                  </a:moveTo>
                  <a:cubicBezTo>
                    <a:pt x="1838" y="1097"/>
                    <a:pt x="1862" y="1074"/>
                    <a:pt x="1887" y="1054"/>
                  </a:cubicBezTo>
                  <a:cubicBezTo>
                    <a:pt x="1935" y="1015"/>
                    <a:pt x="1984" y="982"/>
                    <a:pt x="2043" y="942"/>
                  </a:cubicBezTo>
                  <a:cubicBezTo>
                    <a:pt x="2063" y="929"/>
                    <a:pt x="2103" y="889"/>
                    <a:pt x="2123" y="890"/>
                  </a:cubicBezTo>
                  <a:cubicBezTo>
                    <a:pt x="2153" y="891"/>
                    <a:pt x="2184" y="950"/>
                    <a:pt x="2203" y="970"/>
                  </a:cubicBezTo>
                  <a:cubicBezTo>
                    <a:pt x="2245" y="1016"/>
                    <a:pt x="2296" y="1058"/>
                    <a:pt x="2343" y="1090"/>
                  </a:cubicBezTo>
                  <a:cubicBezTo>
                    <a:pt x="2375" y="1144"/>
                    <a:pt x="2428" y="1176"/>
                    <a:pt x="2475" y="1226"/>
                  </a:cubicBezTo>
                  <a:cubicBezTo>
                    <a:pt x="2483" y="1235"/>
                    <a:pt x="2514" y="1267"/>
                    <a:pt x="2515" y="1274"/>
                  </a:cubicBezTo>
                  <a:cubicBezTo>
                    <a:pt x="2520" y="1320"/>
                    <a:pt x="2404" y="1360"/>
                    <a:pt x="2371" y="1382"/>
                  </a:cubicBezTo>
                  <a:cubicBezTo>
                    <a:pt x="2350" y="1395"/>
                    <a:pt x="2335" y="1410"/>
                    <a:pt x="2319" y="1426"/>
                  </a:cubicBezTo>
                  <a:cubicBezTo>
                    <a:pt x="2283" y="1444"/>
                    <a:pt x="2249" y="1468"/>
                    <a:pt x="2215" y="1490"/>
                  </a:cubicBezTo>
                  <a:cubicBezTo>
                    <a:pt x="2181" y="1512"/>
                    <a:pt x="2143" y="1526"/>
                    <a:pt x="2119" y="1558"/>
                  </a:cubicBezTo>
                  <a:cubicBezTo>
                    <a:pt x="2110" y="1741"/>
                    <a:pt x="2121" y="1899"/>
                    <a:pt x="2111" y="2046"/>
                  </a:cubicBezTo>
                  <a:cubicBezTo>
                    <a:pt x="2098" y="2240"/>
                    <a:pt x="2115" y="2463"/>
                    <a:pt x="2091" y="2662"/>
                  </a:cubicBezTo>
                  <a:cubicBezTo>
                    <a:pt x="1994" y="2694"/>
                    <a:pt x="1888" y="2686"/>
                    <a:pt x="1779" y="2694"/>
                  </a:cubicBezTo>
                  <a:cubicBezTo>
                    <a:pt x="1658" y="2703"/>
                    <a:pt x="1517" y="2718"/>
                    <a:pt x="1375" y="2714"/>
                  </a:cubicBezTo>
                  <a:cubicBezTo>
                    <a:pt x="1322" y="2712"/>
                    <a:pt x="1269" y="2724"/>
                    <a:pt x="1219" y="2722"/>
                  </a:cubicBezTo>
                  <a:cubicBezTo>
                    <a:pt x="1186" y="2721"/>
                    <a:pt x="1152" y="2710"/>
                    <a:pt x="1119" y="2710"/>
                  </a:cubicBezTo>
                  <a:cubicBezTo>
                    <a:pt x="1104" y="2710"/>
                    <a:pt x="1090" y="2717"/>
                    <a:pt x="1075" y="2718"/>
                  </a:cubicBezTo>
                  <a:cubicBezTo>
                    <a:pt x="1055" y="2720"/>
                    <a:pt x="1032" y="2717"/>
                    <a:pt x="1011" y="2718"/>
                  </a:cubicBezTo>
                  <a:cubicBezTo>
                    <a:pt x="989" y="2719"/>
                    <a:pt x="968" y="2723"/>
                    <a:pt x="947" y="2722"/>
                  </a:cubicBezTo>
                  <a:cubicBezTo>
                    <a:pt x="930" y="2721"/>
                    <a:pt x="916" y="2715"/>
                    <a:pt x="899" y="2714"/>
                  </a:cubicBezTo>
                  <a:cubicBezTo>
                    <a:pt x="843" y="2711"/>
                    <a:pt x="786" y="2724"/>
                    <a:pt x="727" y="2718"/>
                  </a:cubicBezTo>
                  <a:cubicBezTo>
                    <a:pt x="658" y="2649"/>
                    <a:pt x="591" y="2585"/>
                    <a:pt x="515" y="2510"/>
                  </a:cubicBezTo>
                  <a:cubicBezTo>
                    <a:pt x="492" y="2487"/>
                    <a:pt x="457" y="2454"/>
                    <a:pt x="451" y="2434"/>
                  </a:cubicBezTo>
                  <a:cubicBezTo>
                    <a:pt x="443" y="2407"/>
                    <a:pt x="447" y="2306"/>
                    <a:pt x="447" y="2258"/>
                  </a:cubicBezTo>
                  <a:cubicBezTo>
                    <a:pt x="447" y="2126"/>
                    <a:pt x="446" y="1999"/>
                    <a:pt x="447" y="1862"/>
                  </a:cubicBezTo>
                  <a:cubicBezTo>
                    <a:pt x="447" y="1828"/>
                    <a:pt x="451" y="1795"/>
                    <a:pt x="451" y="1766"/>
                  </a:cubicBezTo>
                  <a:cubicBezTo>
                    <a:pt x="451" y="1739"/>
                    <a:pt x="442" y="1712"/>
                    <a:pt x="443" y="1690"/>
                  </a:cubicBezTo>
                  <a:cubicBezTo>
                    <a:pt x="445" y="1647"/>
                    <a:pt x="456" y="1605"/>
                    <a:pt x="443" y="1562"/>
                  </a:cubicBezTo>
                  <a:cubicBezTo>
                    <a:pt x="406" y="1534"/>
                    <a:pt x="347" y="1527"/>
                    <a:pt x="295" y="1514"/>
                  </a:cubicBezTo>
                  <a:cubicBezTo>
                    <a:pt x="273" y="1463"/>
                    <a:pt x="230" y="1424"/>
                    <a:pt x="203" y="1374"/>
                  </a:cubicBezTo>
                  <a:cubicBezTo>
                    <a:pt x="195" y="1359"/>
                    <a:pt x="191" y="1341"/>
                    <a:pt x="183" y="1326"/>
                  </a:cubicBezTo>
                  <a:cubicBezTo>
                    <a:pt x="170" y="1301"/>
                    <a:pt x="153" y="1279"/>
                    <a:pt x="139" y="1254"/>
                  </a:cubicBezTo>
                  <a:cubicBezTo>
                    <a:pt x="125" y="1229"/>
                    <a:pt x="117" y="1203"/>
                    <a:pt x="103" y="1178"/>
                  </a:cubicBezTo>
                  <a:cubicBezTo>
                    <a:pt x="96" y="1165"/>
                    <a:pt x="82" y="1155"/>
                    <a:pt x="75" y="1142"/>
                  </a:cubicBezTo>
                  <a:cubicBezTo>
                    <a:pt x="68" y="1129"/>
                    <a:pt x="67" y="1109"/>
                    <a:pt x="59" y="1094"/>
                  </a:cubicBezTo>
                  <a:cubicBezTo>
                    <a:pt x="43" y="1062"/>
                    <a:pt x="0" y="1016"/>
                    <a:pt x="11" y="966"/>
                  </a:cubicBezTo>
                  <a:cubicBezTo>
                    <a:pt x="69" y="955"/>
                    <a:pt x="115" y="998"/>
                    <a:pt x="163" y="1018"/>
                  </a:cubicBezTo>
                  <a:cubicBezTo>
                    <a:pt x="200" y="1033"/>
                    <a:pt x="239" y="1040"/>
                    <a:pt x="279" y="1058"/>
                  </a:cubicBezTo>
                  <a:cubicBezTo>
                    <a:pt x="316" y="1074"/>
                    <a:pt x="366" y="1101"/>
                    <a:pt x="419" y="1102"/>
                  </a:cubicBezTo>
                  <a:cubicBezTo>
                    <a:pt x="434" y="1089"/>
                    <a:pt x="420" y="1073"/>
                    <a:pt x="419" y="1058"/>
                  </a:cubicBezTo>
                  <a:cubicBezTo>
                    <a:pt x="418" y="1043"/>
                    <a:pt x="421" y="1025"/>
                    <a:pt x="419" y="1010"/>
                  </a:cubicBezTo>
                  <a:cubicBezTo>
                    <a:pt x="413" y="971"/>
                    <a:pt x="393" y="933"/>
                    <a:pt x="383" y="894"/>
                  </a:cubicBezTo>
                  <a:cubicBezTo>
                    <a:pt x="373" y="857"/>
                    <a:pt x="376" y="804"/>
                    <a:pt x="367" y="758"/>
                  </a:cubicBezTo>
                  <a:cubicBezTo>
                    <a:pt x="365" y="747"/>
                    <a:pt x="357" y="734"/>
                    <a:pt x="355" y="722"/>
                  </a:cubicBezTo>
                  <a:cubicBezTo>
                    <a:pt x="353" y="708"/>
                    <a:pt x="357" y="690"/>
                    <a:pt x="355" y="674"/>
                  </a:cubicBezTo>
                  <a:cubicBezTo>
                    <a:pt x="353" y="661"/>
                    <a:pt x="344" y="649"/>
                    <a:pt x="343" y="638"/>
                  </a:cubicBezTo>
                  <a:cubicBezTo>
                    <a:pt x="339" y="586"/>
                    <a:pt x="346" y="530"/>
                    <a:pt x="339" y="466"/>
                  </a:cubicBezTo>
                  <a:cubicBezTo>
                    <a:pt x="331" y="388"/>
                    <a:pt x="319" y="339"/>
                    <a:pt x="339" y="270"/>
                  </a:cubicBezTo>
                  <a:cubicBezTo>
                    <a:pt x="345" y="250"/>
                    <a:pt x="353" y="229"/>
                    <a:pt x="359" y="210"/>
                  </a:cubicBezTo>
                  <a:cubicBezTo>
                    <a:pt x="362" y="200"/>
                    <a:pt x="363" y="189"/>
                    <a:pt x="367" y="178"/>
                  </a:cubicBezTo>
                  <a:cubicBezTo>
                    <a:pt x="370" y="169"/>
                    <a:pt x="379" y="164"/>
                    <a:pt x="383" y="154"/>
                  </a:cubicBezTo>
                  <a:cubicBezTo>
                    <a:pt x="400" y="110"/>
                    <a:pt x="398" y="98"/>
                    <a:pt x="435" y="70"/>
                  </a:cubicBezTo>
                  <a:cubicBezTo>
                    <a:pt x="500" y="20"/>
                    <a:pt x="594" y="23"/>
                    <a:pt x="719" y="18"/>
                  </a:cubicBezTo>
                  <a:cubicBezTo>
                    <a:pt x="812" y="14"/>
                    <a:pt x="917" y="11"/>
                    <a:pt x="1023" y="6"/>
                  </a:cubicBezTo>
                  <a:cubicBezTo>
                    <a:pt x="1075" y="4"/>
                    <a:pt x="1123" y="11"/>
                    <a:pt x="1159" y="6"/>
                  </a:cubicBezTo>
                  <a:cubicBezTo>
                    <a:pt x="1165" y="5"/>
                    <a:pt x="1166" y="2"/>
                    <a:pt x="1171" y="2"/>
                  </a:cubicBezTo>
                  <a:cubicBezTo>
                    <a:pt x="1199" y="0"/>
                    <a:pt x="1224" y="9"/>
                    <a:pt x="1251" y="10"/>
                  </a:cubicBezTo>
                  <a:cubicBezTo>
                    <a:pt x="1266" y="11"/>
                    <a:pt x="1282" y="5"/>
                    <a:pt x="1299" y="6"/>
                  </a:cubicBezTo>
                  <a:cubicBezTo>
                    <a:pt x="1313" y="6"/>
                    <a:pt x="1330" y="14"/>
                    <a:pt x="1343" y="14"/>
                  </a:cubicBezTo>
                  <a:cubicBezTo>
                    <a:pt x="1363" y="14"/>
                    <a:pt x="1382" y="2"/>
                    <a:pt x="1403" y="2"/>
                  </a:cubicBezTo>
                  <a:cubicBezTo>
                    <a:pt x="1429" y="2"/>
                    <a:pt x="1465" y="12"/>
                    <a:pt x="1499" y="14"/>
                  </a:cubicBezTo>
                  <a:cubicBezTo>
                    <a:pt x="1577" y="19"/>
                    <a:pt x="1662" y="6"/>
                    <a:pt x="1679" y="90"/>
                  </a:cubicBezTo>
                  <a:cubicBezTo>
                    <a:pt x="1688" y="135"/>
                    <a:pt x="1671" y="172"/>
                    <a:pt x="1663" y="206"/>
                  </a:cubicBezTo>
                  <a:cubicBezTo>
                    <a:pt x="1659" y="224"/>
                    <a:pt x="1652" y="250"/>
                    <a:pt x="1651" y="266"/>
                  </a:cubicBezTo>
                  <a:cubicBezTo>
                    <a:pt x="1649" y="312"/>
                    <a:pt x="1670" y="366"/>
                    <a:pt x="1675" y="410"/>
                  </a:cubicBezTo>
                  <a:cubicBezTo>
                    <a:pt x="1678" y="435"/>
                    <a:pt x="1674" y="460"/>
                    <a:pt x="1679" y="486"/>
                  </a:cubicBezTo>
                  <a:cubicBezTo>
                    <a:pt x="1683" y="510"/>
                    <a:pt x="1691" y="534"/>
                    <a:pt x="1695" y="558"/>
                  </a:cubicBezTo>
                  <a:cubicBezTo>
                    <a:pt x="1725" y="740"/>
                    <a:pt x="1758" y="928"/>
                    <a:pt x="1803" y="1106"/>
                  </a:cubicBezTo>
                  <a:close/>
                  <a:moveTo>
                    <a:pt x="1599" y="90"/>
                  </a:moveTo>
                  <a:cubicBezTo>
                    <a:pt x="1585" y="78"/>
                    <a:pt x="1535" y="74"/>
                    <a:pt x="1491" y="70"/>
                  </a:cubicBezTo>
                  <a:cubicBezTo>
                    <a:pt x="1450" y="66"/>
                    <a:pt x="1401" y="62"/>
                    <a:pt x="1367" y="62"/>
                  </a:cubicBezTo>
                  <a:cubicBezTo>
                    <a:pt x="1197" y="62"/>
                    <a:pt x="1110" y="51"/>
                    <a:pt x="951" y="62"/>
                  </a:cubicBezTo>
                  <a:cubicBezTo>
                    <a:pt x="907" y="65"/>
                    <a:pt x="860" y="67"/>
                    <a:pt x="815" y="70"/>
                  </a:cubicBezTo>
                  <a:cubicBezTo>
                    <a:pt x="768" y="73"/>
                    <a:pt x="720" y="78"/>
                    <a:pt x="675" y="78"/>
                  </a:cubicBezTo>
                  <a:cubicBezTo>
                    <a:pt x="565" y="78"/>
                    <a:pt x="475" y="79"/>
                    <a:pt x="435" y="150"/>
                  </a:cubicBezTo>
                  <a:cubicBezTo>
                    <a:pt x="412" y="192"/>
                    <a:pt x="394" y="254"/>
                    <a:pt x="395" y="290"/>
                  </a:cubicBezTo>
                  <a:cubicBezTo>
                    <a:pt x="454" y="309"/>
                    <a:pt x="514" y="293"/>
                    <a:pt x="571" y="290"/>
                  </a:cubicBezTo>
                  <a:cubicBezTo>
                    <a:pt x="602" y="289"/>
                    <a:pt x="635" y="291"/>
                    <a:pt x="667" y="290"/>
                  </a:cubicBezTo>
                  <a:cubicBezTo>
                    <a:pt x="816" y="284"/>
                    <a:pt x="943" y="272"/>
                    <a:pt x="1075" y="274"/>
                  </a:cubicBezTo>
                  <a:cubicBezTo>
                    <a:pt x="1136" y="275"/>
                    <a:pt x="1188" y="274"/>
                    <a:pt x="1247" y="274"/>
                  </a:cubicBezTo>
                  <a:cubicBezTo>
                    <a:pt x="1324" y="273"/>
                    <a:pt x="1409" y="265"/>
                    <a:pt x="1459" y="266"/>
                  </a:cubicBezTo>
                  <a:cubicBezTo>
                    <a:pt x="1494" y="266"/>
                    <a:pt x="1538" y="267"/>
                    <a:pt x="1587" y="262"/>
                  </a:cubicBezTo>
                  <a:cubicBezTo>
                    <a:pt x="1606" y="228"/>
                    <a:pt x="1644" y="128"/>
                    <a:pt x="1599" y="90"/>
                  </a:cubicBezTo>
                  <a:close/>
                  <a:moveTo>
                    <a:pt x="1463" y="326"/>
                  </a:moveTo>
                  <a:cubicBezTo>
                    <a:pt x="1442" y="325"/>
                    <a:pt x="1426" y="318"/>
                    <a:pt x="1411" y="322"/>
                  </a:cubicBezTo>
                  <a:cubicBezTo>
                    <a:pt x="1367" y="333"/>
                    <a:pt x="1312" y="320"/>
                    <a:pt x="1259" y="322"/>
                  </a:cubicBezTo>
                  <a:cubicBezTo>
                    <a:pt x="1244" y="323"/>
                    <a:pt x="1230" y="329"/>
                    <a:pt x="1215" y="330"/>
                  </a:cubicBezTo>
                  <a:cubicBezTo>
                    <a:pt x="1189" y="332"/>
                    <a:pt x="1165" y="325"/>
                    <a:pt x="1139" y="326"/>
                  </a:cubicBezTo>
                  <a:cubicBezTo>
                    <a:pt x="1116" y="327"/>
                    <a:pt x="1092" y="334"/>
                    <a:pt x="1071" y="334"/>
                  </a:cubicBezTo>
                  <a:cubicBezTo>
                    <a:pt x="955" y="335"/>
                    <a:pt x="836" y="333"/>
                    <a:pt x="719" y="338"/>
                  </a:cubicBezTo>
                  <a:cubicBezTo>
                    <a:pt x="665" y="340"/>
                    <a:pt x="610" y="349"/>
                    <a:pt x="559" y="350"/>
                  </a:cubicBezTo>
                  <a:cubicBezTo>
                    <a:pt x="500" y="352"/>
                    <a:pt x="442" y="340"/>
                    <a:pt x="391" y="362"/>
                  </a:cubicBezTo>
                  <a:cubicBezTo>
                    <a:pt x="373" y="405"/>
                    <a:pt x="392" y="442"/>
                    <a:pt x="395" y="486"/>
                  </a:cubicBezTo>
                  <a:cubicBezTo>
                    <a:pt x="403" y="617"/>
                    <a:pt x="417" y="705"/>
                    <a:pt x="431" y="822"/>
                  </a:cubicBezTo>
                  <a:cubicBezTo>
                    <a:pt x="438" y="877"/>
                    <a:pt x="455" y="929"/>
                    <a:pt x="467" y="982"/>
                  </a:cubicBezTo>
                  <a:cubicBezTo>
                    <a:pt x="479" y="1036"/>
                    <a:pt x="481" y="1092"/>
                    <a:pt x="507" y="1138"/>
                  </a:cubicBezTo>
                  <a:cubicBezTo>
                    <a:pt x="637" y="1156"/>
                    <a:pt x="782" y="1127"/>
                    <a:pt x="915" y="1130"/>
                  </a:cubicBezTo>
                  <a:cubicBezTo>
                    <a:pt x="949" y="1131"/>
                    <a:pt x="969" y="1135"/>
                    <a:pt x="999" y="1134"/>
                  </a:cubicBezTo>
                  <a:cubicBezTo>
                    <a:pt x="1044" y="1132"/>
                    <a:pt x="1080" y="1130"/>
                    <a:pt x="1119" y="1130"/>
                  </a:cubicBezTo>
                  <a:cubicBezTo>
                    <a:pt x="1180" y="1129"/>
                    <a:pt x="1255" y="1125"/>
                    <a:pt x="1323" y="1126"/>
                  </a:cubicBezTo>
                  <a:cubicBezTo>
                    <a:pt x="1355" y="1126"/>
                    <a:pt x="1385" y="1123"/>
                    <a:pt x="1415" y="1126"/>
                  </a:cubicBezTo>
                  <a:cubicBezTo>
                    <a:pt x="1426" y="1127"/>
                    <a:pt x="1436" y="1134"/>
                    <a:pt x="1447" y="1134"/>
                  </a:cubicBezTo>
                  <a:cubicBezTo>
                    <a:pt x="1505" y="1136"/>
                    <a:pt x="1561" y="1130"/>
                    <a:pt x="1615" y="1126"/>
                  </a:cubicBezTo>
                  <a:cubicBezTo>
                    <a:pt x="1659" y="1122"/>
                    <a:pt x="1695" y="1131"/>
                    <a:pt x="1727" y="1118"/>
                  </a:cubicBezTo>
                  <a:cubicBezTo>
                    <a:pt x="1723" y="1052"/>
                    <a:pt x="1714" y="981"/>
                    <a:pt x="1703" y="930"/>
                  </a:cubicBezTo>
                  <a:cubicBezTo>
                    <a:pt x="1690" y="869"/>
                    <a:pt x="1677" y="818"/>
                    <a:pt x="1667" y="766"/>
                  </a:cubicBezTo>
                  <a:cubicBezTo>
                    <a:pt x="1648" y="669"/>
                    <a:pt x="1641" y="572"/>
                    <a:pt x="1627" y="478"/>
                  </a:cubicBezTo>
                  <a:cubicBezTo>
                    <a:pt x="1624" y="456"/>
                    <a:pt x="1613" y="436"/>
                    <a:pt x="1611" y="414"/>
                  </a:cubicBezTo>
                  <a:cubicBezTo>
                    <a:pt x="1608" y="383"/>
                    <a:pt x="1619" y="353"/>
                    <a:pt x="1595" y="326"/>
                  </a:cubicBezTo>
                  <a:cubicBezTo>
                    <a:pt x="1552" y="311"/>
                    <a:pt x="1503" y="327"/>
                    <a:pt x="1463" y="326"/>
                  </a:cubicBezTo>
                  <a:close/>
                  <a:moveTo>
                    <a:pt x="2267" y="1122"/>
                  </a:moveTo>
                  <a:cubicBezTo>
                    <a:pt x="2230" y="1089"/>
                    <a:pt x="2189" y="1048"/>
                    <a:pt x="2151" y="1010"/>
                  </a:cubicBezTo>
                  <a:cubicBezTo>
                    <a:pt x="2129" y="988"/>
                    <a:pt x="2118" y="967"/>
                    <a:pt x="2091" y="974"/>
                  </a:cubicBezTo>
                  <a:cubicBezTo>
                    <a:pt x="2046" y="985"/>
                    <a:pt x="2000" y="1034"/>
                    <a:pt x="1959" y="1066"/>
                  </a:cubicBezTo>
                  <a:cubicBezTo>
                    <a:pt x="1915" y="1100"/>
                    <a:pt x="1865" y="1127"/>
                    <a:pt x="1839" y="1166"/>
                  </a:cubicBezTo>
                  <a:cubicBezTo>
                    <a:pt x="1861" y="1209"/>
                    <a:pt x="1897" y="1240"/>
                    <a:pt x="1927" y="1278"/>
                  </a:cubicBezTo>
                  <a:cubicBezTo>
                    <a:pt x="1956" y="1314"/>
                    <a:pt x="1981" y="1353"/>
                    <a:pt x="2011" y="1390"/>
                  </a:cubicBezTo>
                  <a:cubicBezTo>
                    <a:pt x="2040" y="1426"/>
                    <a:pt x="2070" y="1467"/>
                    <a:pt x="2115" y="1486"/>
                  </a:cubicBezTo>
                  <a:cubicBezTo>
                    <a:pt x="2182" y="1441"/>
                    <a:pt x="2261" y="1400"/>
                    <a:pt x="2319" y="1354"/>
                  </a:cubicBezTo>
                  <a:cubicBezTo>
                    <a:pt x="2353" y="1327"/>
                    <a:pt x="2393" y="1310"/>
                    <a:pt x="2419" y="1278"/>
                  </a:cubicBezTo>
                  <a:cubicBezTo>
                    <a:pt x="2379" y="1218"/>
                    <a:pt x="2326" y="1175"/>
                    <a:pt x="2267" y="1122"/>
                  </a:cubicBezTo>
                  <a:close/>
                  <a:moveTo>
                    <a:pt x="567" y="1378"/>
                  </a:moveTo>
                  <a:cubicBezTo>
                    <a:pt x="559" y="1364"/>
                    <a:pt x="555" y="1348"/>
                    <a:pt x="547" y="1334"/>
                  </a:cubicBezTo>
                  <a:cubicBezTo>
                    <a:pt x="533" y="1312"/>
                    <a:pt x="511" y="1289"/>
                    <a:pt x="495" y="1262"/>
                  </a:cubicBezTo>
                  <a:cubicBezTo>
                    <a:pt x="479" y="1236"/>
                    <a:pt x="468" y="1198"/>
                    <a:pt x="451" y="1182"/>
                  </a:cubicBezTo>
                  <a:cubicBezTo>
                    <a:pt x="424" y="1157"/>
                    <a:pt x="362" y="1147"/>
                    <a:pt x="331" y="1138"/>
                  </a:cubicBezTo>
                  <a:cubicBezTo>
                    <a:pt x="318" y="1134"/>
                    <a:pt x="301" y="1135"/>
                    <a:pt x="291" y="1122"/>
                  </a:cubicBezTo>
                  <a:cubicBezTo>
                    <a:pt x="221" y="1116"/>
                    <a:pt x="190" y="1071"/>
                    <a:pt x="123" y="1062"/>
                  </a:cubicBezTo>
                  <a:cubicBezTo>
                    <a:pt x="119" y="1062"/>
                    <a:pt x="118" y="1065"/>
                    <a:pt x="115" y="1066"/>
                  </a:cubicBezTo>
                  <a:cubicBezTo>
                    <a:pt x="115" y="1071"/>
                    <a:pt x="110" y="1072"/>
                    <a:pt x="111" y="1078"/>
                  </a:cubicBezTo>
                  <a:cubicBezTo>
                    <a:pt x="133" y="1122"/>
                    <a:pt x="163" y="1168"/>
                    <a:pt x="183" y="1210"/>
                  </a:cubicBezTo>
                  <a:cubicBezTo>
                    <a:pt x="191" y="1226"/>
                    <a:pt x="194" y="1246"/>
                    <a:pt x="203" y="1262"/>
                  </a:cubicBezTo>
                  <a:cubicBezTo>
                    <a:pt x="209" y="1273"/>
                    <a:pt x="224" y="1287"/>
                    <a:pt x="231" y="1298"/>
                  </a:cubicBezTo>
                  <a:cubicBezTo>
                    <a:pt x="244" y="1321"/>
                    <a:pt x="259" y="1358"/>
                    <a:pt x="279" y="1386"/>
                  </a:cubicBezTo>
                  <a:cubicBezTo>
                    <a:pt x="300" y="1416"/>
                    <a:pt x="325" y="1453"/>
                    <a:pt x="343" y="1462"/>
                  </a:cubicBezTo>
                  <a:cubicBezTo>
                    <a:pt x="362" y="1471"/>
                    <a:pt x="394" y="1472"/>
                    <a:pt x="419" y="1478"/>
                  </a:cubicBezTo>
                  <a:cubicBezTo>
                    <a:pt x="498" y="1496"/>
                    <a:pt x="571" y="1517"/>
                    <a:pt x="647" y="1522"/>
                  </a:cubicBezTo>
                  <a:cubicBezTo>
                    <a:pt x="644" y="1467"/>
                    <a:pt x="596" y="1426"/>
                    <a:pt x="567" y="1378"/>
                  </a:cubicBezTo>
                  <a:close/>
                  <a:moveTo>
                    <a:pt x="1975" y="1446"/>
                  </a:moveTo>
                  <a:cubicBezTo>
                    <a:pt x="1964" y="1431"/>
                    <a:pt x="1957" y="1413"/>
                    <a:pt x="1947" y="1398"/>
                  </a:cubicBezTo>
                  <a:cubicBezTo>
                    <a:pt x="1927" y="1369"/>
                    <a:pt x="1894" y="1348"/>
                    <a:pt x="1883" y="1310"/>
                  </a:cubicBezTo>
                  <a:cubicBezTo>
                    <a:pt x="1864" y="1302"/>
                    <a:pt x="1851" y="1285"/>
                    <a:pt x="1835" y="1266"/>
                  </a:cubicBezTo>
                  <a:cubicBezTo>
                    <a:pt x="1813" y="1239"/>
                    <a:pt x="1792" y="1189"/>
                    <a:pt x="1767" y="1182"/>
                  </a:cubicBezTo>
                  <a:cubicBezTo>
                    <a:pt x="1757" y="1179"/>
                    <a:pt x="1727" y="1185"/>
                    <a:pt x="1707" y="1186"/>
                  </a:cubicBezTo>
                  <a:cubicBezTo>
                    <a:pt x="1604" y="1190"/>
                    <a:pt x="1466" y="1188"/>
                    <a:pt x="1359" y="1182"/>
                  </a:cubicBezTo>
                  <a:cubicBezTo>
                    <a:pt x="1314" y="1179"/>
                    <a:pt x="1264" y="1173"/>
                    <a:pt x="1231" y="1178"/>
                  </a:cubicBezTo>
                  <a:cubicBezTo>
                    <a:pt x="999" y="1211"/>
                    <a:pt x="756" y="1170"/>
                    <a:pt x="539" y="1202"/>
                  </a:cubicBezTo>
                  <a:cubicBezTo>
                    <a:pt x="536" y="1254"/>
                    <a:pt x="593" y="1278"/>
                    <a:pt x="599" y="1334"/>
                  </a:cubicBezTo>
                  <a:cubicBezTo>
                    <a:pt x="628" y="1358"/>
                    <a:pt x="640" y="1392"/>
                    <a:pt x="667" y="1430"/>
                  </a:cubicBezTo>
                  <a:cubicBezTo>
                    <a:pt x="686" y="1457"/>
                    <a:pt x="710" y="1515"/>
                    <a:pt x="739" y="1526"/>
                  </a:cubicBezTo>
                  <a:cubicBezTo>
                    <a:pt x="789" y="1544"/>
                    <a:pt x="885" y="1520"/>
                    <a:pt x="955" y="1518"/>
                  </a:cubicBezTo>
                  <a:cubicBezTo>
                    <a:pt x="1076" y="1514"/>
                    <a:pt x="1201" y="1519"/>
                    <a:pt x="1307" y="1514"/>
                  </a:cubicBezTo>
                  <a:cubicBezTo>
                    <a:pt x="1346" y="1512"/>
                    <a:pt x="1384" y="1506"/>
                    <a:pt x="1423" y="1506"/>
                  </a:cubicBezTo>
                  <a:cubicBezTo>
                    <a:pt x="1475" y="1505"/>
                    <a:pt x="1515" y="1514"/>
                    <a:pt x="1555" y="1514"/>
                  </a:cubicBezTo>
                  <a:cubicBezTo>
                    <a:pt x="1638" y="1513"/>
                    <a:pt x="1722" y="1499"/>
                    <a:pt x="1791" y="1494"/>
                  </a:cubicBezTo>
                  <a:cubicBezTo>
                    <a:pt x="1821" y="1492"/>
                    <a:pt x="1843" y="1501"/>
                    <a:pt x="1867" y="1502"/>
                  </a:cubicBezTo>
                  <a:cubicBezTo>
                    <a:pt x="1924" y="1504"/>
                    <a:pt x="1959" y="1491"/>
                    <a:pt x="2003" y="1494"/>
                  </a:cubicBezTo>
                  <a:cubicBezTo>
                    <a:pt x="2004" y="1472"/>
                    <a:pt x="1985" y="1461"/>
                    <a:pt x="1975" y="1446"/>
                  </a:cubicBezTo>
                  <a:close/>
                  <a:moveTo>
                    <a:pt x="1931" y="1570"/>
                  </a:moveTo>
                  <a:cubicBezTo>
                    <a:pt x="1911" y="1570"/>
                    <a:pt x="1890" y="1562"/>
                    <a:pt x="1871" y="1562"/>
                  </a:cubicBezTo>
                  <a:cubicBezTo>
                    <a:pt x="1797" y="1563"/>
                    <a:pt x="1723" y="1571"/>
                    <a:pt x="1647" y="1574"/>
                  </a:cubicBezTo>
                  <a:cubicBezTo>
                    <a:pt x="1608" y="1576"/>
                    <a:pt x="1568" y="1572"/>
                    <a:pt x="1527" y="1574"/>
                  </a:cubicBezTo>
                  <a:cubicBezTo>
                    <a:pt x="1491" y="1575"/>
                    <a:pt x="1455" y="1582"/>
                    <a:pt x="1419" y="1582"/>
                  </a:cubicBezTo>
                  <a:cubicBezTo>
                    <a:pt x="1389" y="1582"/>
                    <a:pt x="1357" y="1577"/>
                    <a:pt x="1327" y="1578"/>
                  </a:cubicBezTo>
                  <a:cubicBezTo>
                    <a:pt x="1295" y="1579"/>
                    <a:pt x="1265" y="1586"/>
                    <a:pt x="1235" y="1586"/>
                  </a:cubicBezTo>
                  <a:cubicBezTo>
                    <a:pt x="1205" y="1586"/>
                    <a:pt x="1176" y="1577"/>
                    <a:pt x="1147" y="1578"/>
                  </a:cubicBezTo>
                  <a:cubicBezTo>
                    <a:pt x="1128" y="1579"/>
                    <a:pt x="1110" y="1585"/>
                    <a:pt x="1091" y="1586"/>
                  </a:cubicBezTo>
                  <a:cubicBezTo>
                    <a:pt x="1059" y="1587"/>
                    <a:pt x="1027" y="1585"/>
                    <a:pt x="995" y="1586"/>
                  </a:cubicBezTo>
                  <a:cubicBezTo>
                    <a:pt x="958" y="1588"/>
                    <a:pt x="919" y="1590"/>
                    <a:pt x="883" y="1590"/>
                  </a:cubicBezTo>
                  <a:cubicBezTo>
                    <a:pt x="844" y="1590"/>
                    <a:pt x="803" y="1575"/>
                    <a:pt x="767" y="1598"/>
                  </a:cubicBezTo>
                  <a:cubicBezTo>
                    <a:pt x="749" y="1760"/>
                    <a:pt x="771" y="1923"/>
                    <a:pt x="763" y="2082"/>
                  </a:cubicBezTo>
                  <a:cubicBezTo>
                    <a:pt x="754" y="2267"/>
                    <a:pt x="759" y="2454"/>
                    <a:pt x="771" y="2642"/>
                  </a:cubicBezTo>
                  <a:cubicBezTo>
                    <a:pt x="811" y="2659"/>
                    <a:pt x="862" y="2655"/>
                    <a:pt x="907" y="2654"/>
                  </a:cubicBezTo>
                  <a:cubicBezTo>
                    <a:pt x="958" y="2653"/>
                    <a:pt x="1010" y="2647"/>
                    <a:pt x="1059" y="2650"/>
                  </a:cubicBezTo>
                  <a:cubicBezTo>
                    <a:pt x="1075" y="2651"/>
                    <a:pt x="1091" y="2658"/>
                    <a:pt x="1107" y="2658"/>
                  </a:cubicBezTo>
                  <a:cubicBezTo>
                    <a:pt x="1123" y="2658"/>
                    <a:pt x="1140" y="2650"/>
                    <a:pt x="1155" y="2650"/>
                  </a:cubicBezTo>
                  <a:cubicBezTo>
                    <a:pt x="1163" y="2650"/>
                    <a:pt x="1168" y="2657"/>
                    <a:pt x="1175" y="2658"/>
                  </a:cubicBezTo>
                  <a:cubicBezTo>
                    <a:pt x="1183" y="2659"/>
                    <a:pt x="1191" y="2654"/>
                    <a:pt x="1199" y="2654"/>
                  </a:cubicBezTo>
                  <a:cubicBezTo>
                    <a:pt x="1261" y="2654"/>
                    <a:pt x="1306" y="2654"/>
                    <a:pt x="1359" y="2650"/>
                  </a:cubicBezTo>
                  <a:cubicBezTo>
                    <a:pt x="1421" y="2645"/>
                    <a:pt x="1482" y="2649"/>
                    <a:pt x="1543" y="2646"/>
                  </a:cubicBezTo>
                  <a:cubicBezTo>
                    <a:pt x="1611" y="2643"/>
                    <a:pt x="1678" y="2632"/>
                    <a:pt x="1747" y="2630"/>
                  </a:cubicBezTo>
                  <a:cubicBezTo>
                    <a:pt x="1848" y="2627"/>
                    <a:pt x="1955" y="2627"/>
                    <a:pt x="2039" y="2602"/>
                  </a:cubicBezTo>
                  <a:cubicBezTo>
                    <a:pt x="2048" y="2458"/>
                    <a:pt x="2040" y="2309"/>
                    <a:pt x="2047" y="2154"/>
                  </a:cubicBezTo>
                  <a:cubicBezTo>
                    <a:pt x="2050" y="2100"/>
                    <a:pt x="2045" y="2049"/>
                    <a:pt x="2047" y="1998"/>
                  </a:cubicBezTo>
                  <a:cubicBezTo>
                    <a:pt x="2048" y="1974"/>
                    <a:pt x="2059" y="1953"/>
                    <a:pt x="2059" y="1930"/>
                  </a:cubicBezTo>
                  <a:cubicBezTo>
                    <a:pt x="2059" y="1903"/>
                    <a:pt x="2048" y="1877"/>
                    <a:pt x="2047" y="1850"/>
                  </a:cubicBezTo>
                  <a:cubicBezTo>
                    <a:pt x="2042" y="1759"/>
                    <a:pt x="2059" y="1667"/>
                    <a:pt x="2047" y="1578"/>
                  </a:cubicBezTo>
                  <a:cubicBezTo>
                    <a:pt x="2013" y="1556"/>
                    <a:pt x="1970" y="1571"/>
                    <a:pt x="1931" y="1570"/>
                  </a:cubicBezTo>
                  <a:close/>
                  <a:moveTo>
                    <a:pt x="519" y="1574"/>
                  </a:moveTo>
                  <a:cubicBezTo>
                    <a:pt x="504" y="1588"/>
                    <a:pt x="500" y="1622"/>
                    <a:pt x="499" y="1646"/>
                  </a:cubicBezTo>
                  <a:cubicBezTo>
                    <a:pt x="497" y="1696"/>
                    <a:pt x="505" y="1759"/>
                    <a:pt x="511" y="1810"/>
                  </a:cubicBezTo>
                  <a:cubicBezTo>
                    <a:pt x="499" y="1830"/>
                    <a:pt x="508" y="1853"/>
                    <a:pt x="507" y="1874"/>
                  </a:cubicBezTo>
                  <a:cubicBezTo>
                    <a:pt x="506" y="1892"/>
                    <a:pt x="499" y="1911"/>
                    <a:pt x="499" y="1930"/>
                  </a:cubicBezTo>
                  <a:cubicBezTo>
                    <a:pt x="498" y="1996"/>
                    <a:pt x="504" y="2069"/>
                    <a:pt x="503" y="2142"/>
                  </a:cubicBezTo>
                  <a:cubicBezTo>
                    <a:pt x="502" y="2196"/>
                    <a:pt x="505" y="2248"/>
                    <a:pt x="503" y="2298"/>
                  </a:cubicBezTo>
                  <a:cubicBezTo>
                    <a:pt x="502" y="2333"/>
                    <a:pt x="494" y="2377"/>
                    <a:pt x="503" y="2406"/>
                  </a:cubicBezTo>
                  <a:cubicBezTo>
                    <a:pt x="513" y="2441"/>
                    <a:pt x="553" y="2459"/>
                    <a:pt x="579" y="2486"/>
                  </a:cubicBezTo>
                  <a:cubicBezTo>
                    <a:pt x="596" y="2504"/>
                    <a:pt x="611" y="2527"/>
                    <a:pt x="631" y="2546"/>
                  </a:cubicBezTo>
                  <a:cubicBezTo>
                    <a:pt x="650" y="2565"/>
                    <a:pt x="667" y="2591"/>
                    <a:pt x="695" y="2594"/>
                  </a:cubicBezTo>
                  <a:cubicBezTo>
                    <a:pt x="711" y="2491"/>
                    <a:pt x="703" y="2385"/>
                    <a:pt x="703" y="2286"/>
                  </a:cubicBezTo>
                  <a:cubicBezTo>
                    <a:pt x="703" y="2254"/>
                    <a:pt x="710" y="2224"/>
                    <a:pt x="707" y="2194"/>
                  </a:cubicBezTo>
                  <a:cubicBezTo>
                    <a:pt x="706" y="2180"/>
                    <a:pt x="700" y="2165"/>
                    <a:pt x="699" y="2150"/>
                  </a:cubicBezTo>
                  <a:cubicBezTo>
                    <a:pt x="697" y="2112"/>
                    <a:pt x="707" y="2072"/>
                    <a:pt x="707" y="2034"/>
                  </a:cubicBezTo>
                  <a:cubicBezTo>
                    <a:pt x="707" y="1970"/>
                    <a:pt x="709" y="1905"/>
                    <a:pt x="707" y="1842"/>
                  </a:cubicBezTo>
                  <a:cubicBezTo>
                    <a:pt x="706" y="1824"/>
                    <a:pt x="699" y="1807"/>
                    <a:pt x="699" y="1790"/>
                  </a:cubicBezTo>
                  <a:cubicBezTo>
                    <a:pt x="699" y="1765"/>
                    <a:pt x="708" y="1740"/>
                    <a:pt x="707" y="1714"/>
                  </a:cubicBezTo>
                  <a:cubicBezTo>
                    <a:pt x="706" y="1678"/>
                    <a:pt x="697" y="1642"/>
                    <a:pt x="695" y="1606"/>
                  </a:cubicBezTo>
                  <a:cubicBezTo>
                    <a:pt x="659" y="1581"/>
                    <a:pt x="576" y="1575"/>
                    <a:pt x="519" y="15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7"/>
            <p:cNvSpPr/>
            <p:nvPr/>
          </p:nvSpPr>
          <p:spPr bwMode="auto">
            <a:xfrm>
              <a:off x="2584450" y="1635126"/>
              <a:ext cx="1712913" cy="352425"/>
            </a:xfrm>
            <a:custGeom>
              <a:avLst/>
              <a:gdLst>
                <a:gd name="T0" fmla="*/ 1193 w 1250"/>
                <a:gd name="T1" fmla="*/ 211 h 258"/>
                <a:gd name="T2" fmla="*/ 1065 w 1250"/>
                <a:gd name="T3" fmla="*/ 215 h 258"/>
                <a:gd name="T4" fmla="*/ 853 w 1250"/>
                <a:gd name="T5" fmla="*/ 223 h 258"/>
                <a:gd name="T6" fmla="*/ 681 w 1250"/>
                <a:gd name="T7" fmla="*/ 223 h 258"/>
                <a:gd name="T8" fmla="*/ 273 w 1250"/>
                <a:gd name="T9" fmla="*/ 239 h 258"/>
                <a:gd name="T10" fmla="*/ 177 w 1250"/>
                <a:gd name="T11" fmla="*/ 239 h 258"/>
                <a:gd name="T12" fmla="*/ 1 w 1250"/>
                <a:gd name="T13" fmla="*/ 239 h 258"/>
                <a:gd name="T14" fmla="*/ 41 w 1250"/>
                <a:gd name="T15" fmla="*/ 99 h 258"/>
                <a:gd name="T16" fmla="*/ 281 w 1250"/>
                <a:gd name="T17" fmla="*/ 27 h 258"/>
                <a:gd name="T18" fmla="*/ 421 w 1250"/>
                <a:gd name="T19" fmla="*/ 19 h 258"/>
                <a:gd name="T20" fmla="*/ 557 w 1250"/>
                <a:gd name="T21" fmla="*/ 11 h 258"/>
                <a:gd name="T22" fmla="*/ 973 w 1250"/>
                <a:gd name="T23" fmla="*/ 11 h 258"/>
                <a:gd name="T24" fmla="*/ 1097 w 1250"/>
                <a:gd name="T25" fmla="*/ 19 h 258"/>
                <a:gd name="T26" fmla="*/ 1205 w 1250"/>
                <a:gd name="T27" fmla="*/ 39 h 258"/>
                <a:gd name="T28" fmla="*/ 1193 w 1250"/>
                <a:gd name="T29"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0" h="258">
                  <a:moveTo>
                    <a:pt x="1193" y="211"/>
                  </a:moveTo>
                  <a:cubicBezTo>
                    <a:pt x="1144" y="216"/>
                    <a:pt x="1100" y="215"/>
                    <a:pt x="1065" y="215"/>
                  </a:cubicBezTo>
                  <a:cubicBezTo>
                    <a:pt x="1015" y="214"/>
                    <a:pt x="930" y="222"/>
                    <a:pt x="853" y="223"/>
                  </a:cubicBezTo>
                  <a:cubicBezTo>
                    <a:pt x="794" y="223"/>
                    <a:pt x="742" y="224"/>
                    <a:pt x="681" y="223"/>
                  </a:cubicBezTo>
                  <a:cubicBezTo>
                    <a:pt x="549" y="221"/>
                    <a:pt x="422" y="233"/>
                    <a:pt x="273" y="239"/>
                  </a:cubicBezTo>
                  <a:cubicBezTo>
                    <a:pt x="241" y="240"/>
                    <a:pt x="208" y="238"/>
                    <a:pt x="177" y="239"/>
                  </a:cubicBezTo>
                  <a:cubicBezTo>
                    <a:pt x="120" y="242"/>
                    <a:pt x="60" y="258"/>
                    <a:pt x="1" y="239"/>
                  </a:cubicBezTo>
                  <a:cubicBezTo>
                    <a:pt x="0" y="203"/>
                    <a:pt x="18" y="141"/>
                    <a:pt x="41" y="99"/>
                  </a:cubicBezTo>
                  <a:cubicBezTo>
                    <a:pt x="81" y="28"/>
                    <a:pt x="171" y="27"/>
                    <a:pt x="281" y="27"/>
                  </a:cubicBezTo>
                  <a:cubicBezTo>
                    <a:pt x="326" y="27"/>
                    <a:pt x="374" y="22"/>
                    <a:pt x="421" y="19"/>
                  </a:cubicBezTo>
                  <a:cubicBezTo>
                    <a:pt x="466" y="16"/>
                    <a:pt x="513" y="14"/>
                    <a:pt x="557" y="11"/>
                  </a:cubicBezTo>
                  <a:cubicBezTo>
                    <a:pt x="716" y="0"/>
                    <a:pt x="803" y="11"/>
                    <a:pt x="973" y="11"/>
                  </a:cubicBezTo>
                  <a:cubicBezTo>
                    <a:pt x="1007" y="11"/>
                    <a:pt x="1056" y="15"/>
                    <a:pt x="1097" y="19"/>
                  </a:cubicBezTo>
                  <a:cubicBezTo>
                    <a:pt x="1141" y="23"/>
                    <a:pt x="1191" y="27"/>
                    <a:pt x="1205" y="39"/>
                  </a:cubicBezTo>
                  <a:cubicBezTo>
                    <a:pt x="1250" y="77"/>
                    <a:pt x="1212" y="177"/>
                    <a:pt x="1193" y="211"/>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8"/>
            <p:cNvSpPr/>
            <p:nvPr/>
          </p:nvSpPr>
          <p:spPr bwMode="auto">
            <a:xfrm>
              <a:off x="2555875" y="1990726"/>
              <a:ext cx="1855788" cy="1158875"/>
            </a:xfrm>
            <a:custGeom>
              <a:avLst/>
              <a:gdLst>
                <a:gd name="T0" fmla="*/ 1222 w 1354"/>
                <a:gd name="T1" fmla="*/ 15 h 845"/>
                <a:gd name="T2" fmla="*/ 1238 w 1354"/>
                <a:gd name="T3" fmla="*/ 103 h 845"/>
                <a:gd name="T4" fmla="*/ 1254 w 1354"/>
                <a:gd name="T5" fmla="*/ 167 h 845"/>
                <a:gd name="T6" fmla="*/ 1294 w 1354"/>
                <a:gd name="T7" fmla="*/ 455 h 845"/>
                <a:gd name="T8" fmla="*/ 1330 w 1354"/>
                <a:gd name="T9" fmla="*/ 619 h 845"/>
                <a:gd name="T10" fmla="*/ 1354 w 1354"/>
                <a:gd name="T11" fmla="*/ 807 h 845"/>
                <a:gd name="T12" fmla="*/ 1242 w 1354"/>
                <a:gd name="T13" fmla="*/ 815 h 845"/>
                <a:gd name="T14" fmla="*/ 1074 w 1354"/>
                <a:gd name="T15" fmla="*/ 823 h 845"/>
                <a:gd name="T16" fmla="*/ 1042 w 1354"/>
                <a:gd name="T17" fmla="*/ 815 h 845"/>
                <a:gd name="T18" fmla="*/ 950 w 1354"/>
                <a:gd name="T19" fmla="*/ 815 h 845"/>
                <a:gd name="T20" fmla="*/ 746 w 1354"/>
                <a:gd name="T21" fmla="*/ 819 h 845"/>
                <a:gd name="T22" fmla="*/ 626 w 1354"/>
                <a:gd name="T23" fmla="*/ 823 h 845"/>
                <a:gd name="T24" fmla="*/ 542 w 1354"/>
                <a:gd name="T25" fmla="*/ 819 h 845"/>
                <a:gd name="T26" fmla="*/ 134 w 1354"/>
                <a:gd name="T27" fmla="*/ 827 h 845"/>
                <a:gd name="T28" fmla="*/ 94 w 1354"/>
                <a:gd name="T29" fmla="*/ 671 h 845"/>
                <a:gd name="T30" fmla="*/ 58 w 1354"/>
                <a:gd name="T31" fmla="*/ 511 h 845"/>
                <a:gd name="T32" fmla="*/ 22 w 1354"/>
                <a:gd name="T33" fmla="*/ 175 h 845"/>
                <a:gd name="T34" fmla="*/ 18 w 1354"/>
                <a:gd name="T35" fmla="*/ 51 h 845"/>
                <a:gd name="T36" fmla="*/ 186 w 1354"/>
                <a:gd name="T37" fmla="*/ 39 h 845"/>
                <a:gd name="T38" fmla="*/ 346 w 1354"/>
                <a:gd name="T39" fmla="*/ 27 h 845"/>
                <a:gd name="T40" fmla="*/ 698 w 1354"/>
                <a:gd name="T41" fmla="*/ 23 h 845"/>
                <a:gd name="T42" fmla="*/ 766 w 1354"/>
                <a:gd name="T43" fmla="*/ 15 h 845"/>
                <a:gd name="T44" fmla="*/ 842 w 1354"/>
                <a:gd name="T45" fmla="*/ 19 h 845"/>
                <a:gd name="T46" fmla="*/ 886 w 1354"/>
                <a:gd name="T47" fmla="*/ 11 h 845"/>
                <a:gd name="T48" fmla="*/ 1038 w 1354"/>
                <a:gd name="T49" fmla="*/ 11 h 845"/>
                <a:gd name="T50" fmla="*/ 1090 w 1354"/>
                <a:gd name="T51" fmla="*/ 15 h 845"/>
                <a:gd name="T52" fmla="*/ 1222 w 1354"/>
                <a:gd name="T53" fmla="*/ 1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4" h="845">
                  <a:moveTo>
                    <a:pt x="1222" y="15"/>
                  </a:moveTo>
                  <a:cubicBezTo>
                    <a:pt x="1246" y="42"/>
                    <a:pt x="1235" y="72"/>
                    <a:pt x="1238" y="103"/>
                  </a:cubicBezTo>
                  <a:cubicBezTo>
                    <a:pt x="1240" y="125"/>
                    <a:pt x="1251" y="145"/>
                    <a:pt x="1254" y="167"/>
                  </a:cubicBezTo>
                  <a:cubicBezTo>
                    <a:pt x="1268" y="261"/>
                    <a:pt x="1275" y="358"/>
                    <a:pt x="1294" y="455"/>
                  </a:cubicBezTo>
                  <a:cubicBezTo>
                    <a:pt x="1304" y="507"/>
                    <a:pt x="1317" y="558"/>
                    <a:pt x="1330" y="619"/>
                  </a:cubicBezTo>
                  <a:cubicBezTo>
                    <a:pt x="1341" y="670"/>
                    <a:pt x="1350" y="741"/>
                    <a:pt x="1354" y="807"/>
                  </a:cubicBezTo>
                  <a:cubicBezTo>
                    <a:pt x="1322" y="820"/>
                    <a:pt x="1286" y="811"/>
                    <a:pt x="1242" y="815"/>
                  </a:cubicBezTo>
                  <a:cubicBezTo>
                    <a:pt x="1188" y="819"/>
                    <a:pt x="1132" y="825"/>
                    <a:pt x="1074" y="823"/>
                  </a:cubicBezTo>
                  <a:cubicBezTo>
                    <a:pt x="1063" y="823"/>
                    <a:pt x="1053" y="816"/>
                    <a:pt x="1042" y="815"/>
                  </a:cubicBezTo>
                  <a:cubicBezTo>
                    <a:pt x="1012" y="812"/>
                    <a:pt x="982" y="815"/>
                    <a:pt x="950" y="815"/>
                  </a:cubicBezTo>
                  <a:cubicBezTo>
                    <a:pt x="882" y="814"/>
                    <a:pt x="807" y="818"/>
                    <a:pt x="746" y="819"/>
                  </a:cubicBezTo>
                  <a:cubicBezTo>
                    <a:pt x="707" y="819"/>
                    <a:pt x="671" y="821"/>
                    <a:pt x="626" y="823"/>
                  </a:cubicBezTo>
                  <a:cubicBezTo>
                    <a:pt x="596" y="824"/>
                    <a:pt x="576" y="820"/>
                    <a:pt x="542" y="819"/>
                  </a:cubicBezTo>
                  <a:cubicBezTo>
                    <a:pt x="409" y="816"/>
                    <a:pt x="264" y="845"/>
                    <a:pt x="134" y="827"/>
                  </a:cubicBezTo>
                  <a:cubicBezTo>
                    <a:pt x="108" y="781"/>
                    <a:pt x="106" y="725"/>
                    <a:pt x="94" y="671"/>
                  </a:cubicBezTo>
                  <a:cubicBezTo>
                    <a:pt x="82" y="618"/>
                    <a:pt x="65" y="566"/>
                    <a:pt x="58" y="511"/>
                  </a:cubicBezTo>
                  <a:cubicBezTo>
                    <a:pt x="44" y="394"/>
                    <a:pt x="30" y="306"/>
                    <a:pt x="22" y="175"/>
                  </a:cubicBezTo>
                  <a:cubicBezTo>
                    <a:pt x="19" y="131"/>
                    <a:pt x="0" y="94"/>
                    <a:pt x="18" y="51"/>
                  </a:cubicBezTo>
                  <a:cubicBezTo>
                    <a:pt x="69" y="29"/>
                    <a:pt x="127" y="41"/>
                    <a:pt x="186" y="39"/>
                  </a:cubicBezTo>
                  <a:cubicBezTo>
                    <a:pt x="237" y="38"/>
                    <a:pt x="292" y="29"/>
                    <a:pt x="346" y="27"/>
                  </a:cubicBezTo>
                  <a:cubicBezTo>
                    <a:pt x="463" y="22"/>
                    <a:pt x="582" y="24"/>
                    <a:pt x="698" y="23"/>
                  </a:cubicBezTo>
                  <a:cubicBezTo>
                    <a:pt x="719" y="23"/>
                    <a:pt x="743" y="16"/>
                    <a:pt x="766" y="15"/>
                  </a:cubicBezTo>
                  <a:cubicBezTo>
                    <a:pt x="792" y="14"/>
                    <a:pt x="816" y="21"/>
                    <a:pt x="842" y="19"/>
                  </a:cubicBezTo>
                  <a:cubicBezTo>
                    <a:pt x="857" y="18"/>
                    <a:pt x="871" y="12"/>
                    <a:pt x="886" y="11"/>
                  </a:cubicBezTo>
                  <a:cubicBezTo>
                    <a:pt x="939" y="9"/>
                    <a:pt x="994" y="22"/>
                    <a:pt x="1038" y="11"/>
                  </a:cubicBezTo>
                  <a:cubicBezTo>
                    <a:pt x="1053" y="7"/>
                    <a:pt x="1069" y="14"/>
                    <a:pt x="1090" y="15"/>
                  </a:cubicBezTo>
                  <a:cubicBezTo>
                    <a:pt x="1130" y="16"/>
                    <a:pt x="1179" y="0"/>
                    <a:pt x="1222" y="15"/>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 name="Freeform 9"/>
            <p:cNvSpPr/>
            <p:nvPr/>
          </p:nvSpPr>
          <p:spPr bwMode="auto">
            <a:xfrm>
              <a:off x="4565650" y="2889251"/>
              <a:ext cx="793750" cy="711200"/>
            </a:xfrm>
            <a:custGeom>
              <a:avLst/>
              <a:gdLst>
                <a:gd name="T0" fmla="*/ 580 w 580"/>
                <a:gd name="T1" fmla="*/ 311 h 519"/>
                <a:gd name="T2" fmla="*/ 480 w 580"/>
                <a:gd name="T3" fmla="*/ 387 h 519"/>
                <a:gd name="T4" fmla="*/ 276 w 580"/>
                <a:gd name="T5" fmla="*/ 519 h 519"/>
                <a:gd name="T6" fmla="*/ 172 w 580"/>
                <a:gd name="T7" fmla="*/ 423 h 519"/>
                <a:gd name="T8" fmla="*/ 88 w 580"/>
                <a:gd name="T9" fmla="*/ 311 h 519"/>
                <a:gd name="T10" fmla="*/ 0 w 580"/>
                <a:gd name="T11" fmla="*/ 199 h 519"/>
                <a:gd name="T12" fmla="*/ 120 w 580"/>
                <a:gd name="T13" fmla="*/ 99 h 519"/>
                <a:gd name="T14" fmla="*/ 252 w 580"/>
                <a:gd name="T15" fmla="*/ 7 h 519"/>
                <a:gd name="T16" fmla="*/ 312 w 580"/>
                <a:gd name="T17" fmla="*/ 43 h 519"/>
                <a:gd name="T18" fmla="*/ 428 w 580"/>
                <a:gd name="T19" fmla="*/ 155 h 519"/>
                <a:gd name="T20" fmla="*/ 580 w 580"/>
                <a:gd name="T21" fmla="*/ 31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519">
                  <a:moveTo>
                    <a:pt x="580" y="311"/>
                  </a:moveTo>
                  <a:cubicBezTo>
                    <a:pt x="554" y="343"/>
                    <a:pt x="514" y="360"/>
                    <a:pt x="480" y="387"/>
                  </a:cubicBezTo>
                  <a:cubicBezTo>
                    <a:pt x="422" y="433"/>
                    <a:pt x="343" y="474"/>
                    <a:pt x="276" y="519"/>
                  </a:cubicBezTo>
                  <a:cubicBezTo>
                    <a:pt x="231" y="500"/>
                    <a:pt x="201" y="459"/>
                    <a:pt x="172" y="423"/>
                  </a:cubicBezTo>
                  <a:cubicBezTo>
                    <a:pt x="142" y="386"/>
                    <a:pt x="117" y="347"/>
                    <a:pt x="88" y="311"/>
                  </a:cubicBezTo>
                  <a:cubicBezTo>
                    <a:pt x="58" y="273"/>
                    <a:pt x="22" y="242"/>
                    <a:pt x="0" y="199"/>
                  </a:cubicBezTo>
                  <a:cubicBezTo>
                    <a:pt x="26" y="160"/>
                    <a:pt x="76" y="133"/>
                    <a:pt x="120" y="99"/>
                  </a:cubicBezTo>
                  <a:cubicBezTo>
                    <a:pt x="161" y="67"/>
                    <a:pt x="207" y="18"/>
                    <a:pt x="252" y="7"/>
                  </a:cubicBezTo>
                  <a:cubicBezTo>
                    <a:pt x="279" y="0"/>
                    <a:pt x="290" y="21"/>
                    <a:pt x="312" y="43"/>
                  </a:cubicBezTo>
                  <a:cubicBezTo>
                    <a:pt x="350" y="81"/>
                    <a:pt x="391" y="122"/>
                    <a:pt x="428" y="155"/>
                  </a:cubicBezTo>
                  <a:cubicBezTo>
                    <a:pt x="487" y="208"/>
                    <a:pt x="540" y="251"/>
                    <a:pt x="580" y="311"/>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 name="Freeform 10"/>
            <p:cNvSpPr/>
            <p:nvPr/>
          </p:nvSpPr>
          <p:spPr bwMode="auto">
            <a:xfrm>
              <a:off x="2195513" y="3019426"/>
              <a:ext cx="736600" cy="631825"/>
            </a:xfrm>
            <a:custGeom>
              <a:avLst/>
              <a:gdLst>
                <a:gd name="T0" fmla="*/ 537 w 537"/>
                <a:gd name="T1" fmla="*/ 460 h 460"/>
                <a:gd name="T2" fmla="*/ 309 w 537"/>
                <a:gd name="T3" fmla="*/ 416 h 460"/>
                <a:gd name="T4" fmla="*/ 233 w 537"/>
                <a:gd name="T5" fmla="*/ 400 h 460"/>
                <a:gd name="T6" fmla="*/ 169 w 537"/>
                <a:gd name="T7" fmla="*/ 324 h 460"/>
                <a:gd name="T8" fmla="*/ 121 w 537"/>
                <a:gd name="T9" fmla="*/ 236 h 460"/>
                <a:gd name="T10" fmla="*/ 93 w 537"/>
                <a:gd name="T11" fmla="*/ 200 h 460"/>
                <a:gd name="T12" fmla="*/ 73 w 537"/>
                <a:gd name="T13" fmla="*/ 148 h 460"/>
                <a:gd name="T14" fmla="*/ 1 w 537"/>
                <a:gd name="T15" fmla="*/ 16 h 460"/>
                <a:gd name="T16" fmla="*/ 5 w 537"/>
                <a:gd name="T17" fmla="*/ 4 h 460"/>
                <a:gd name="T18" fmla="*/ 13 w 537"/>
                <a:gd name="T19" fmla="*/ 0 h 460"/>
                <a:gd name="T20" fmla="*/ 181 w 537"/>
                <a:gd name="T21" fmla="*/ 60 h 460"/>
                <a:gd name="T22" fmla="*/ 221 w 537"/>
                <a:gd name="T23" fmla="*/ 76 h 460"/>
                <a:gd name="T24" fmla="*/ 341 w 537"/>
                <a:gd name="T25" fmla="*/ 120 h 460"/>
                <a:gd name="T26" fmla="*/ 385 w 537"/>
                <a:gd name="T27" fmla="*/ 200 h 460"/>
                <a:gd name="T28" fmla="*/ 437 w 537"/>
                <a:gd name="T29" fmla="*/ 272 h 460"/>
                <a:gd name="T30" fmla="*/ 457 w 537"/>
                <a:gd name="T31" fmla="*/ 316 h 460"/>
                <a:gd name="T32" fmla="*/ 537 w 537"/>
                <a:gd name="T33"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7" h="460">
                  <a:moveTo>
                    <a:pt x="537" y="460"/>
                  </a:moveTo>
                  <a:cubicBezTo>
                    <a:pt x="461" y="455"/>
                    <a:pt x="388" y="434"/>
                    <a:pt x="309" y="416"/>
                  </a:cubicBezTo>
                  <a:cubicBezTo>
                    <a:pt x="284" y="410"/>
                    <a:pt x="252" y="409"/>
                    <a:pt x="233" y="400"/>
                  </a:cubicBezTo>
                  <a:cubicBezTo>
                    <a:pt x="215" y="391"/>
                    <a:pt x="190" y="354"/>
                    <a:pt x="169" y="324"/>
                  </a:cubicBezTo>
                  <a:cubicBezTo>
                    <a:pt x="149" y="296"/>
                    <a:pt x="134" y="259"/>
                    <a:pt x="121" y="236"/>
                  </a:cubicBezTo>
                  <a:cubicBezTo>
                    <a:pt x="114" y="225"/>
                    <a:pt x="99" y="211"/>
                    <a:pt x="93" y="200"/>
                  </a:cubicBezTo>
                  <a:cubicBezTo>
                    <a:pt x="84" y="184"/>
                    <a:pt x="81" y="164"/>
                    <a:pt x="73" y="148"/>
                  </a:cubicBezTo>
                  <a:cubicBezTo>
                    <a:pt x="53" y="106"/>
                    <a:pt x="23" y="60"/>
                    <a:pt x="1" y="16"/>
                  </a:cubicBezTo>
                  <a:cubicBezTo>
                    <a:pt x="0" y="10"/>
                    <a:pt x="5" y="9"/>
                    <a:pt x="5" y="4"/>
                  </a:cubicBezTo>
                  <a:cubicBezTo>
                    <a:pt x="8" y="3"/>
                    <a:pt x="9" y="0"/>
                    <a:pt x="13" y="0"/>
                  </a:cubicBezTo>
                  <a:cubicBezTo>
                    <a:pt x="80" y="9"/>
                    <a:pt x="111" y="54"/>
                    <a:pt x="181" y="60"/>
                  </a:cubicBezTo>
                  <a:cubicBezTo>
                    <a:pt x="191" y="73"/>
                    <a:pt x="208" y="72"/>
                    <a:pt x="221" y="76"/>
                  </a:cubicBezTo>
                  <a:cubicBezTo>
                    <a:pt x="252" y="85"/>
                    <a:pt x="314" y="95"/>
                    <a:pt x="341" y="120"/>
                  </a:cubicBezTo>
                  <a:cubicBezTo>
                    <a:pt x="358" y="136"/>
                    <a:pt x="369" y="174"/>
                    <a:pt x="385" y="200"/>
                  </a:cubicBezTo>
                  <a:cubicBezTo>
                    <a:pt x="401" y="227"/>
                    <a:pt x="423" y="250"/>
                    <a:pt x="437" y="272"/>
                  </a:cubicBezTo>
                  <a:cubicBezTo>
                    <a:pt x="445" y="286"/>
                    <a:pt x="449" y="302"/>
                    <a:pt x="457" y="316"/>
                  </a:cubicBezTo>
                  <a:cubicBezTo>
                    <a:pt x="486" y="364"/>
                    <a:pt x="534" y="405"/>
                    <a:pt x="537" y="46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 name="Freeform 11"/>
            <p:cNvSpPr/>
            <p:nvPr/>
          </p:nvSpPr>
          <p:spPr bwMode="auto">
            <a:xfrm>
              <a:off x="2779713" y="3168651"/>
              <a:ext cx="2011363" cy="512763"/>
            </a:xfrm>
            <a:custGeom>
              <a:avLst/>
              <a:gdLst>
                <a:gd name="T0" fmla="*/ 1467 w 1468"/>
                <a:gd name="T1" fmla="*/ 324 h 374"/>
                <a:gd name="T2" fmla="*/ 1331 w 1468"/>
                <a:gd name="T3" fmla="*/ 332 h 374"/>
                <a:gd name="T4" fmla="*/ 1255 w 1468"/>
                <a:gd name="T5" fmla="*/ 324 h 374"/>
                <a:gd name="T6" fmla="*/ 1019 w 1468"/>
                <a:gd name="T7" fmla="*/ 344 h 374"/>
                <a:gd name="T8" fmla="*/ 887 w 1468"/>
                <a:gd name="T9" fmla="*/ 336 h 374"/>
                <a:gd name="T10" fmla="*/ 771 w 1468"/>
                <a:gd name="T11" fmla="*/ 344 h 374"/>
                <a:gd name="T12" fmla="*/ 419 w 1468"/>
                <a:gd name="T13" fmla="*/ 348 h 374"/>
                <a:gd name="T14" fmla="*/ 203 w 1468"/>
                <a:gd name="T15" fmla="*/ 356 h 374"/>
                <a:gd name="T16" fmla="*/ 131 w 1468"/>
                <a:gd name="T17" fmla="*/ 260 h 374"/>
                <a:gd name="T18" fmla="*/ 63 w 1468"/>
                <a:gd name="T19" fmla="*/ 164 h 374"/>
                <a:gd name="T20" fmla="*/ 3 w 1468"/>
                <a:gd name="T21" fmla="*/ 32 h 374"/>
                <a:gd name="T22" fmla="*/ 695 w 1468"/>
                <a:gd name="T23" fmla="*/ 8 h 374"/>
                <a:gd name="T24" fmla="*/ 823 w 1468"/>
                <a:gd name="T25" fmla="*/ 12 h 374"/>
                <a:gd name="T26" fmla="*/ 1171 w 1468"/>
                <a:gd name="T27" fmla="*/ 16 h 374"/>
                <a:gd name="T28" fmla="*/ 1231 w 1468"/>
                <a:gd name="T29" fmla="*/ 12 h 374"/>
                <a:gd name="T30" fmla="*/ 1299 w 1468"/>
                <a:gd name="T31" fmla="*/ 96 h 374"/>
                <a:gd name="T32" fmla="*/ 1347 w 1468"/>
                <a:gd name="T33" fmla="*/ 140 h 374"/>
                <a:gd name="T34" fmla="*/ 1411 w 1468"/>
                <a:gd name="T35" fmla="*/ 228 h 374"/>
                <a:gd name="T36" fmla="*/ 1439 w 1468"/>
                <a:gd name="T37" fmla="*/ 276 h 374"/>
                <a:gd name="T38" fmla="*/ 1467 w 1468"/>
                <a:gd name="T39" fmla="*/ 32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8" h="374">
                  <a:moveTo>
                    <a:pt x="1467" y="324"/>
                  </a:moveTo>
                  <a:cubicBezTo>
                    <a:pt x="1423" y="321"/>
                    <a:pt x="1388" y="334"/>
                    <a:pt x="1331" y="332"/>
                  </a:cubicBezTo>
                  <a:cubicBezTo>
                    <a:pt x="1307" y="331"/>
                    <a:pt x="1285" y="322"/>
                    <a:pt x="1255" y="324"/>
                  </a:cubicBezTo>
                  <a:cubicBezTo>
                    <a:pt x="1186" y="329"/>
                    <a:pt x="1102" y="343"/>
                    <a:pt x="1019" y="344"/>
                  </a:cubicBezTo>
                  <a:cubicBezTo>
                    <a:pt x="979" y="344"/>
                    <a:pt x="939" y="335"/>
                    <a:pt x="887" y="336"/>
                  </a:cubicBezTo>
                  <a:cubicBezTo>
                    <a:pt x="848" y="336"/>
                    <a:pt x="810" y="342"/>
                    <a:pt x="771" y="344"/>
                  </a:cubicBezTo>
                  <a:cubicBezTo>
                    <a:pt x="665" y="349"/>
                    <a:pt x="540" y="344"/>
                    <a:pt x="419" y="348"/>
                  </a:cubicBezTo>
                  <a:cubicBezTo>
                    <a:pt x="349" y="350"/>
                    <a:pt x="253" y="374"/>
                    <a:pt x="203" y="356"/>
                  </a:cubicBezTo>
                  <a:cubicBezTo>
                    <a:pt x="174" y="345"/>
                    <a:pt x="150" y="287"/>
                    <a:pt x="131" y="260"/>
                  </a:cubicBezTo>
                  <a:cubicBezTo>
                    <a:pt x="104" y="222"/>
                    <a:pt x="92" y="188"/>
                    <a:pt x="63" y="164"/>
                  </a:cubicBezTo>
                  <a:cubicBezTo>
                    <a:pt x="57" y="108"/>
                    <a:pt x="0" y="84"/>
                    <a:pt x="3" y="32"/>
                  </a:cubicBezTo>
                  <a:cubicBezTo>
                    <a:pt x="220" y="0"/>
                    <a:pt x="463" y="41"/>
                    <a:pt x="695" y="8"/>
                  </a:cubicBezTo>
                  <a:cubicBezTo>
                    <a:pt x="728" y="3"/>
                    <a:pt x="778" y="9"/>
                    <a:pt x="823" y="12"/>
                  </a:cubicBezTo>
                  <a:cubicBezTo>
                    <a:pt x="930" y="18"/>
                    <a:pt x="1068" y="20"/>
                    <a:pt x="1171" y="16"/>
                  </a:cubicBezTo>
                  <a:cubicBezTo>
                    <a:pt x="1191" y="15"/>
                    <a:pt x="1221" y="9"/>
                    <a:pt x="1231" y="12"/>
                  </a:cubicBezTo>
                  <a:cubicBezTo>
                    <a:pt x="1256" y="19"/>
                    <a:pt x="1277" y="69"/>
                    <a:pt x="1299" y="96"/>
                  </a:cubicBezTo>
                  <a:cubicBezTo>
                    <a:pt x="1315" y="115"/>
                    <a:pt x="1328" y="132"/>
                    <a:pt x="1347" y="140"/>
                  </a:cubicBezTo>
                  <a:cubicBezTo>
                    <a:pt x="1358" y="178"/>
                    <a:pt x="1391" y="199"/>
                    <a:pt x="1411" y="228"/>
                  </a:cubicBezTo>
                  <a:cubicBezTo>
                    <a:pt x="1421" y="243"/>
                    <a:pt x="1428" y="261"/>
                    <a:pt x="1439" y="276"/>
                  </a:cubicBezTo>
                  <a:cubicBezTo>
                    <a:pt x="1449" y="291"/>
                    <a:pt x="1468" y="302"/>
                    <a:pt x="1467" y="324"/>
                  </a:cubicBezTo>
                  <a:close/>
                </a:path>
              </a:pathLst>
            </a:custGeom>
            <a:solidFill>
              <a:srgbClr val="FFC0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 name="Freeform 12"/>
            <p:cNvSpPr/>
            <p:nvPr/>
          </p:nvSpPr>
          <p:spPr bwMode="auto">
            <a:xfrm>
              <a:off x="3071813" y="3697288"/>
              <a:ext cx="1795463" cy="1511300"/>
            </a:xfrm>
            <a:custGeom>
              <a:avLst/>
              <a:gdLst>
                <a:gd name="T0" fmla="*/ 1298 w 1310"/>
                <a:gd name="T1" fmla="*/ 22 h 1103"/>
                <a:gd name="T2" fmla="*/ 1298 w 1310"/>
                <a:gd name="T3" fmla="*/ 294 h 1103"/>
                <a:gd name="T4" fmla="*/ 1310 w 1310"/>
                <a:gd name="T5" fmla="*/ 374 h 1103"/>
                <a:gd name="T6" fmla="*/ 1298 w 1310"/>
                <a:gd name="T7" fmla="*/ 442 h 1103"/>
                <a:gd name="T8" fmla="*/ 1298 w 1310"/>
                <a:gd name="T9" fmla="*/ 598 h 1103"/>
                <a:gd name="T10" fmla="*/ 1290 w 1310"/>
                <a:gd name="T11" fmla="*/ 1046 h 1103"/>
                <a:gd name="T12" fmla="*/ 998 w 1310"/>
                <a:gd name="T13" fmla="*/ 1074 h 1103"/>
                <a:gd name="T14" fmla="*/ 794 w 1310"/>
                <a:gd name="T15" fmla="*/ 1090 h 1103"/>
                <a:gd name="T16" fmla="*/ 610 w 1310"/>
                <a:gd name="T17" fmla="*/ 1094 h 1103"/>
                <a:gd name="T18" fmla="*/ 450 w 1310"/>
                <a:gd name="T19" fmla="*/ 1098 h 1103"/>
                <a:gd name="T20" fmla="*/ 426 w 1310"/>
                <a:gd name="T21" fmla="*/ 1102 h 1103"/>
                <a:gd name="T22" fmla="*/ 406 w 1310"/>
                <a:gd name="T23" fmla="*/ 1094 h 1103"/>
                <a:gd name="T24" fmla="*/ 358 w 1310"/>
                <a:gd name="T25" fmla="*/ 1102 h 1103"/>
                <a:gd name="T26" fmla="*/ 310 w 1310"/>
                <a:gd name="T27" fmla="*/ 1094 h 1103"/>
                <a:gd name="T28" fmla="*/ 158 w 1310"/>
                <a:gd name="T29" fmla="*/ 1098 h 1103"/>
                <a:gd name="T30" fmla="*/ 22 w 1310"/>
                <a:gd name="T31" fmla="*/ 1086 h 1103"/>
                <a:gd name="T32" fmla="*/ 14 w 1310"/>
                <a:gd name="T33" fmla="*/ 526 h 1103"/>
                <a:gd name="T34" fmla="*/ 18 w 1310"/>
                <a:gd name="T35" fmla="*/ 42 h 1103"/>
                <a:gd name="T36" fmla="*/ 134 w 1310"/>
                <a:gd name="T37" fmla="*/ 34 h 1103"/>
                <a:gd name="T38" fmla="*/ 246 w 1310"/>
                <a:gd name="T39" fmla="*/ 30 h 1103"/>
                <a:gd name="T40" fmla="*/ 342 w 1310"/>
                <a:gd name="T41" fmla="*/ 30 h 1103"/>
                <a:gd name="T42" fmla="*/ 398 w 1310"/>
                <a:gd name="T43" fmla="*/ 22 h 1103"/>
                <a:gd name="T44" fmla="*/ 486 w 1310"/>
                <a:gd name="T45" fmla="*/ 30 h 1103"/>
                <a:gd name="T46" fmla="*/ 578 w 1310"/>
                <a:gd name="T47" fmla="*/ 22 h 1103"/>
                <a:gd name="T48" fmla="*/ 670 w 1310"/>
                <a:gd name="T49" fmla="*/ 26 h 1103"/>
                <a:gd name="T50" fmla="*/ 778 w 1310"/>
                <a:gd name="T51" fmla="*/ 18 h 1103"/>
                <a:gd name="T52" fmla="*/ 898 w 1310"/>
                <a:gd name="T53" fmla="*/ 18 h 1103"/>
                <a:gd name="T54" fmla="*/ 1122 w 1310"/>
                <a:gd name="T55" fmla="*/ 6 h 1103"/>
                <a:gd name="T56" fmla="*/ 1182 w 1310"/>
                <a:gd name="T57" fmla="*/ 14 h 1103"/>
                <a:gd name="T58" fmla="*/ 1298 w 1310"/>
                <a:gd name="T59" fmla="*/ 2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10" h="1103">
                  <a:moveTo>
                    <a:pt x="1298" y="22"/>
                  </a:moveTo>
                  <a:cubicBezTo>
                    <a:pt x="1310" y="111"/>
                    <a:pt x="1293" y="203"/>
                    <a:pt x="1298" y="294"/>
                  </a:cubicBezTo>
                  <a:cubicBezTo>
                    <a:pt x="1299" y="321"/>
                    <a:pt x="1310" y="347"/>
                    <a:pt x="1310" y="374"/>
                  </a:cubicBezTo>
                  <a:cubicBezTo>
                    <a:pt x="1310" y="397"/>
                    <a:pt x="1299" y="418"/>
                    <a:pt x="1298" y="442"/>
                  </a:cubicBezTo>
                  <a:cubicBezTo>
                    <a:pt x="1296" y="493"/>
                    <a:pt x="1301" y="544"/>
                    <a:pt x="1298" y="598"/>
                  </a:cubicBezTo>
                  <a:cubicBezTo>
                    <a:pt x="1291" y="753"/>
                    <a:pt x="1299" y="902"/>
                    <a:pt x="1290" y="1046"/>
                  </a:cubicBezTo>
                  <a:cubicBezTo>
                    <a:pt x="1206" y="1071"/>
                    <a:pt x="1099" y="1071"/>
                    <a:pt x="998" y="1074"/>
                  </a:cubicBezTo>
                  <a:cubicBezTo>
                    <a:pt x="929" y="1076"/>
                    <a:pt x="862" y="1087"/>
                    <a:pt x="794" y="1090"/>
                  </a:cubicBezTo>
                  <a:cubicBezTo>
                    <a:pt x="733" y="1093"/>
                    <a:pt x="672" y="1089"/>
                    <a:pt x="610" y="1094"/>
                  </a:cubicBezTo>
                  <a:cubicBezTo>
                    <a:pt x="557" y="1098"/>
                    <a:pt x="512" y="1098"/>
                    <a:pt x="450" y="1098"/>
                  </a:cubicBezTo>
                  <a:cubicBezTo>
                    <a:pt x="442" y="1098"/>
                    <a:pt x="434" y="1103"/>
                    <a:pt x="426" y="1102"/>
                  </a:cubicBezTo>
                  <a:cubicBezTo>
                    <a:pt x="419" y="1101"/>
                    <a:pt x="414" y="1094"/>
                    <a:pt x="406" y="1094"/>
                  </a:cubicBezTo>
                  <a:cubicBezTo>
                    <a:pt x="391" y="1094"/>
                    <a:pt x="374" y="1102"/>
                    <a:pt x="358" y="1102"/>
                  </a:cubicBezTo>
                  <a:cubicBezTo>
                    <a:pt x="342" y="1102"/>
                    <a:pt x="326" y="1095"/>
                    <a:pt x="310" y="1094"/>
                  </a:cubicBezTo>
                  <a:cubicBezTo>
                    <a:pt x="261" y="1091"/>
                    <a:pt x="209" y="1097"/>
                    <a:pt x="158" y="1098"/>
                  </a:cubicBezTo>
                  <a:cubicBezTo>
                    <a:pt x="113" y="1099"/>
                    <a:pt x="62" y="1103"/>
                    <a:pt x="22" y="1086"/>
                  </a:cubicBezTo>
                  <a:cubicBezTo>
                    <a:pt x="10" y="898"/>
                    <a:pt x="5" y="711"/>
                    <a:pt x="14" y="526"/>
                  </a:cubicBezTo>
                  <a:cubicBezTo>
                    <a:pt x="22" y="367"/>
                    <a:pt x="0" y="204"/>
                    <a:pt x="18" y="42"/>
                  </a:cubicBezTo>
                  <a:cubicBezTo>
                    <a:pt x="54" y="19"/>
                    <a:pt x="95" y="34"/>
                    <a:pt x="134" y="34"/>
                  </a:cubicBezTo>
                  <a:cubicBezTo>
                    <a:pt x="170" y="34"/>
                    <a:pt x="209" y="32"/>
                    <a:pt x="246" y="30"/>
                  </a:cubicBezTo>
                  <a:cubicBezTo>
                    <a:pt x="278" y="29"/>
                    <a:pt x="310" y="31"/>
                    <a:pt x="342" y="30"/>
                  </a:cubicBezTo>
                  <a:cubicBezTo>
                    <a:pt x="361" y="29"/>
                    <a:pt x="379" y="23"/>
                    <a:pt x="398" y="22"/>
                  </a:cubicBezTo>
                  <a:cubicBezTo>
                    <a:pt x="427" y="21"/>
                    <a:pt x="456" y="30"/>
                    <a:pt x="486" y="30"/>
                  </a:cubicBezTo>
                  <a:cubicBezTo>
                    <a:pt x="516" y="30"/>
                    <a:pt x="546" y="23"/>
                    <a:pt x="578" y="22"/>
                  </a:cubicBezTo>
                  <a:cubicBezTo>
                    <a:pt x="608" y="21"/>
                    <a:pt x="640" y="26"/>
                    <a:pt x="670" y="26"/>
                  </a:cubicBezTo>
                  <a:cubicBezTo>
                    <a:pt x="706" y="26"/>
                    <a:pt x="742" y="19"/>
                    <a:pt x="778" y="18"/>
                  </a:cubicBezTo>
                  <a:cubicBezTo>
                    <a:pt x="819" y="16"/>
                    <a:pt x="859" y="20"/>
                    <a:pt x="898" y="18"/>
                  </a:cubicBezTo>
                  <a:cubicBezTo>
                    <a:pt x="974" y="15"/>
                    <a:pt x="1048" y="7"/>
                    <a:pt x="1122" y="6"/>
                  </a:cubicBezTo>
                  <a:cubicBezTo>
                    <a:pt x="1141" y="6"/>
                    <a:pt x="1162" y="14"/>
                    <a:pt x="1182" y="14"/>
                  </a:cubicBezTo>
                  <a:cubicBezTo>
                    <a:pt x="1221" y="15"/>
                    <a:pt x="1264" y="0"/>
                    <a:pt x="1298" y="22"/>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 name="Freeform 13"/>
            <p:cNvSpPr/>
            <p:nvPr/>
          </p:nvSpPr>
          <p:spPr bwMode="auto">
            <a:xfrm>
              <a:off x="2722563" y="3721101"/>
              <a:ext cx="296863" cy="1398588"/>
            </a:xfrm>
            <a:custGeom>
              <a:avLst/>
              <a:gdLst>
                <a:gd name="T0" fmla="*/ 201 w 217"/>
                <a:gd name="T1" fmla="*/ 32 h 1020"/>
                <a:gd name="T2" fmla="*/ 213 w 217"/>
                <a:gd name="T3" fmla="*/ 140 h 1020"/>
                <a:gd name="T4" fmla="*/ 205 w 217"/>
                <a:gd name="T5" fmla="*/ 216 h 1020"/>
                <a:gd name="T6" fmla="*/ 213 w 217"/>
                <a:gd name="T7" fmla="*/ 268 h 1020"/>
                <a:gd name="T8" fmla="*/ 213 w 217"/>
                <a:gd name="T9" fmla="*/ 460 h 1020"/>
                <a:gd name="T10" fmla="*/ 205 w 217"/>
                <a:gd name="T11" fmla="*/ 576 h 1020"/>
                <a:gd name="T12" fmla="*/ 213 w 217"/>
                <a:gd name="T13" fmla="*/ 620 h 1020"/>
                <a:gd name="T14" fmla="*/ 209 w 217"/>
                <a:gd name="T15" fmla="*/ 712 h 1020"/>
                <a:gd name="T16" fmla="*/ 201 w 217"/>
                <a:gd name="T17" fmla="*/ 1020 h 1020"/>
                <a:gd name="T18" fmla="*/ 137 w 217"/>
                <a:gd name="T19" fmla="*/ 972 h 1020"/>
                <a:gd name="T20" fmla="*/ 85 w 217"/>
                <a:gd name="T21" fmla="*/ 912 h 1020"/>
                <a:gd name="T22" fmla="*/ 9 w 217"/>
                <a:gd name="T23" fmla="*/ 832 h 1020"/>
                <a:gd name="T24" fmla="*/ 9 w 217"/>
                <a:gd name="T25" fmla="*/ 724 h 1020"/>
                <a:gd name="T26" fmla="*/ 9 w 217"/>
                <a:gd name="T27" fmla="*/ 568 h 1020"/>
                <a:gd name="T28" fmla="*/ 5 w 217"/>
                <a:gd name="T29" fmla="*/ 356 h 1020"/>
                <a:gd name="T30" fmla="*/ 13 w 217"/>
                <a:gd name="T31" fmla="*/ 300 h 1020"/>
                <a:gd name="T32" fmla="*/ 17 w 217"/>
                <a:gd name="T33" fmla="*/ 236 h 1020"/>
                <a:gd name="T34" fmla="*/ 5 w 217"/>
                <a:gd name="T35" fmla="*/ 72 h 1020"/>
                <a:gd name="T36" fmla="*/ 25 w 217"/>
                <a:gd name="T37" fmla="*/ 0 h 1020"/>
                <a:gd name="T38" fmla="*/ 201 w 217"/>
                <a:gd name="T39" fmla="*/ 32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7" h="1020">
                  <a:moveTo>
                    <a:pt x="201" y="32"/>
                  </a:moveTo>
                  <a:cubicBezTo>
                    <a:pt x="203" y="68"/>
                    <a:pt x="212" y="104"/>
                    <a:pt x="213" y="140"/>
                  </a:cubicBezTo>
                  <a:cubicBezTo>
                    <a:pt x="214" y="166"/>
                    <a:pt x="205" y="191"/>
                    <a:pt x="205" y="216"/>
                  </a:cubicBezTo>
                  <a:cubicBezTo>
                    <a:pt x="205" y="233"/>
                    <a:pt x="212" y="250"/>
                    <a:pt x="213" y="268"/>
                  </a:cubicBezTo>
                  <a:cubicBezTo>
                    <a:pt x="215" y="331"/>
                    <a:pt x="213" y="396"/>
                    <a:pt x="213" y="460"/>
                  </a:cubicBezTo>
                  <a:cubicBezTo>
                    <a:pt x="213" y="498"/>
                    <a:pt x="203" y="538"/>
                    <a:pt x="205" y="576"/>
                  </a:cubicBezTo>
                  <a:cubicBezTo>
                    <a:pt x="206" y="591"/>
                    <a:pt x="212" y="606"/>
                    <a:pt x="213" y="620"/>
                  </a:cubicBezTo>
                  <a:cubicBezTo>
                    <a:pt x="216" y="650"/>
                    <a:pt x="209" y="680"/>
                    <a:pt x="209" y="712"/>
                  </a:cubicBezTo>
                  <a:cubicBezTo>
                    <a:pt x="209" y="811"/>
                    <a:pt x="217" y="917"/>
                    <a:pt x="201" y="1020"/>
                  </a:cubicBezTo>
                  <a:cubicBezTo>
                    <a:pt x="173" y="1017"/>
                    <a:pt x="156" y="991"/>
                    <a:pt x="137" y="972"/>
                  </a:cubicBezTo>
                  <a:cubicBezTo>
                    <a:pt x="117" y="953"/>
                    <a:pt x="102" y="930"/>
                    <a:pt x="85" y="912"/>
                  </a:cubicBezTo>
                  <a:cubicBezTo>
                    <a:pt x="59" y="885"/>
                    <a:pt x="19" y="867"/>
                    <a:pt x="9" y="832"/>
                  </a:cubicBezTo>
                  <a:cubicBezTo>
                    <a:pt x="0" y="803"/>
                    <a:pt x="8" y="759"/>
                    <a:pt x="9" y="724"/>
                  </a:cubicBezTo>
                  <a:cubicBezTo>
                    <a:pt x="11" y="674"/>
                    <a:pt x="8" y="622"/>
                    <a:pt x="9" y="568"/>
                  </a:cubicBezTo>
                  <a:cubicBezTo>
                    <a:pt x="10" y="495"/>
                    <a:pt x="4" y="422"/>
                    <a:pt x="5" y="356"/>
                  </a:cubicBezTo>
                  <a:cubicBezTo>
                    <a:pt x="5" y="337"/>
                    <a:pt x="12" y="318"/>
                    <a:pt x="13" y="300"/>
                  </a:cubicBezTo>
                  <a:cubicBezTo>
                    <a:pt x="14" y="279"/>
                    <a:pt x="5" y="256"/>
                    <a:pt x="17" y="236"/>
                  </a:cubicBezTo>
                  <a:cubicBezTo>
                    <a:pt x="11" y="185"/>
                    <a:pt x="3" y="122"/>
                    <a:pt x="5" y="72"/>
                  </a:cubicBezTo>
                  <a:cubicBezTo>
                    <a:pt x="6" y="48"/>
                    <a:pt x="10" y="14"/>
                    <a:pt x="25" y="0"/>
                  </a:cubicBezTo>
                  <a:cubicBezTo>
                    <a:pt x="82" y="1"/>
                    <a:pt x="165" y="7"/>
                    <a:pt x="201" y="32"/>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cxnSp>
        <p:nvCxnSpPr>
          <p:cNvPr id="19" name="直接连接符 18"/>
          <p:cNvCxnSpPr/>
          <p:nvPr/>
        </p:nvCxnSpPr>
        <p:spPr>
          <a:xfrm>
            <a:off x="5014590" y="2559292"/>
            <a:ext cx="3015749"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6928485" y="4253230"/>
            <a:ext cx="731520" cy="28384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矩形 25"/>
          <p:cNvSpPr/>
          <p:nvPr/>
        </p:nvSpPr>
        <p:spPr>
          <a:xfrm>
            <a:off x="0" y="452902"/>
            <a:ext cx="9144000" cy="9455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5" name="文本框 4"/>
          <p:cNvSpPr txBox="1"/>
          <p:nvPr/>
        </p:nvSpPr>
        <p:spPr>
          <a:xfrm>
            <a:off x="2030551" y="1882916"/>
            <a:ext cx="1877437" cy="600164"/>
          </a:xfrm>
          <a:prstGeom prst="rect">
            <a:avLst/>
          </a:prstGeom>
          <a:noFill/>
        </p:spPr>
        <p:txBody>
          <a:bodyPr wrap="none" rtlCol="0">
            <a:spAutoFit/>
          </a:bodyPr>
          <a:lstStyle/>
          <a:p>
            <a:r>
              <a:rPr lang="zh-CN" altLang="en-US" sz="3300" dirty="0">
                <a:solidFill>
                  <a:prstClr val="white"/>
                </a:solidFill>
                <a:latin typeface="微软雅黑" panose="020B0503020204020204" pitchFamily="34" charset="-122"/>
                <a:ea typeface="微软雅黑" panose="020B0503020204020204" pitchFamily="34" charset="-122"/>
              </a:rPr>
              <a:t>推动工作</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14" name="矩形 113"/>
          <p:cNvSpPr/>
          <p:nvPr/>
        </p:nvSpPr>
        <p:spPr>
          <a:xfrm rot="21274116">
            <a:off x="5575997" y="1784609"/>
            <a:ext cx="704039" cy="715581"/>
          </a:xfrm>
          <a:prstGeom prst="rect">
            <a:avLst/>
          </a:prstGeom>
        </p:spPr>
        <p:txBody>
          <a:bodyPr wrap="none">
            <a:spAutoFit/>
          </a:bodyPr>
          <a:lstStyle/>
          <a:p>
            <a:r>
              <a:rPr lang="zh-CN" altLang="en-US" sz="4050" b="1" dirty="0">
                <a:solidFill>
                  <a:prstClr val="white"/>
                </a:solidFill>
                <a:latin typeface="微软雅黑" panose="020B0503020204020204" pitchFamily="34" charset="-122"/>
                <a:ea typeface="微软雅黑" panose="020B0503020204020204" pitchFamily="34" charset="-122"/>
              </a:rPr>
              <a:t>技</a:t>
            </a:r>
            <a:endParaRPr lang="zh-CN" altLang="en-US" sz="4050" b="1" dirty="0">
              <a:solidFill>
                <a:prstClr val="white"/>
              </a:solidFill>
              <a:latin typeface="微软雅黑" panose="020B0503020204020204" pitchFamily="34" charset="-122"/>
              <a:ea typeface="微软雅黑" panose="020B0503020204020204" pitchFamily="34" charset="-122"/>
            </a:endParaRPr>
          </a:p>
        </p:txBody>
      </p:sp>
      <p:sp>
        <p:nvSpPr>
          <p:cNvPr id="116" name="矩形 115"/>
          <p:cNvSpPr/>
          <p:nvPr/>
        </p:nvSpPr>
        <p:spPr>
          <a:xfrm rot="738778">
            <a:off x="6142874" y="1793224"/>
            <a:ext cx="704039" cy="715581"/>
          </a:xfrm>
          <a:prstGeom prst="rect">
            <a:avLst/>
          </a:prstGeom>
        </p:spPr>
        <p:txBody>
          <a:bodyPr wrap="none">
            <a:spAutoFit/>
          </a:bodyPr>
          <a:lstStyle/>
          <a:p>
            <a:r>
              <a:rPr lang="zh-CN" altLang="en-US" sz="4050" b="1" dirty="0">
                <a:solidFill>
                  <a:prstClr val="white"/>
                </a:solidFill>
                <a:latin typeface="微软雅黑" panose="020B0503020204020204" pitchFamily="34" charset="-122"/>
                <a:ea typeface="微软雅黑" panose="020B0503020204020204" pitchFamily="34" charset="-122"/>
              </a:rPr>
              <a:t>巧</a:t>
            </a:r>
            <a:endParaRPr lang="zh-CN" altLang="en-US" sz="825" b="1" dirty="0">
              <a:solidFill>
                <a:prstClr val="white"/>
              </a:solidFill>
              <a:latin typeface="微软雅黑" panose="020B0503020204020204" pitchFamily="34" charset="-122"/>
              <a:ea typeface="微软雅黑" panose="020B0503020204020204" pitchFamily="34" charset="-122"/>
            </a:endParaRPr>
          </a:p>
        </p:txBody>
      </p:sp>
      <p:sp>
        <p:nvSpPr>
          <p:cNvPr id="119" name="任意多边形 118"/>
          <p:cNvSpPr/>
          <p:nvPr/>
        </p:nvSpPr>
        <p:spPr>
          <a:xfrm rot="4823601">
            <a:off x="4288176" y="1942004"/>
            <a:ext cx="340958" cy="168653"/>
          </a:xfrm>
          <a:custGeom>
            <a:avLst/>
            <a:gdLst>
              <a:gd name="connsiteX0" fmla="*/ 229976 w 1074700"/>
              <a:gd name="connsiteY0" fmla="*/ 0 h 1479793"/>
              <a:gd name="connsiteX1" fmla="*/ 437156 w 1074700"/>
              <a:gd name="connsiteY1" fmla="*/ 971931 h 1479793"/>
              <a:gd name="connsiteX2" fmla="*/ 1074700 w 1074700"/>
              <a:gd name="connsiteY2" fmla="*/ 842835 h 1479793"/>
              <a:gd name="connsiteX3" fmla="*/ 182164 w 1074700"/>
              <a:gd name="connsiteY3" fmla="*/ 1479793 h 1479793"/>
              <a:gd name="connsiteX4" fmla="*/ 5199 w 1074700"/>
              <a:gd name="connsiteY4" fmla="*/ 1072418 h 1479793"/>
              <a:gd name="connsiteX5" fmla="*/ 1376 w 1074700"/>
              <a:gd name="connsiteY5" fmla="*/ 1072418 h 1479793"/>
              <a:gd name="connsiteX6" fmla="*/ 2634 w 1074700"/>
              <a:gd name="connsiteY6" fmla="*/ 1066514 h 1479793"/>
              <a:gd name="connsiteX7" fmla="*/ 0 w 1074700"/>
              <a:gd name="connsiteY7" fmla="*/ 1060450 h 1479793"/>
              <a:gd name="connsiteX8" fmla="*/ 4104 w 1074700"/>
              <a:gd name="connsiteY8" fmla="*/ 1059620 h 1479793"/>
              <a:gd name="connsiteX0-1" fmla="*/ 229976 w 1074700"/>
              <a:gd name="connsiteY0-2" fmla="*/ 0 h 1479793"/>
              <a:gd name="connsiteX1-3" fmla="*/ 253226 w 1074700"/>
              <a:gd name="connsiteY1-4" fmla="*/ 1126727 h 1479793"/>
              <a:gd name="connsiteX2-5" fmla="*/ 1074700 w 1074700"/>
              <a:gd name="connsiteY2-6" fmla="*/ 842835 h 1479793"/>
              <a:gd name="connsiteX3-7" fmla="*/ 182164 w 1074700"/>
              <a:gd name="connsiteY3-8" fmla="*/ 1479793 h 1479793"/>
              <a:gd name="connsiteX4-9" fmla="*/ 5199 w 1074700"/>
              <a:gd name="connsiteY4-10" fmla="*/ 1072418 h 1479793"/>
              <a:gd name="connsiteX5-11" fmla="*/ 1376 w 1074700"/>
              <a:gd name="connsiteY5-12" fmla="*/ 1072418 h 1479793"/>
              <a:gd name="connsiteX6-13" fmla="*/ 2634 w 1074700"/>
              <a:gd name="connsiteY6-14" fmla="*/ 1066514 h 1479793"/>
              <a:gd name="connsiteX7-15" fmla="*/ 0 w 1074700"/>
              <a:gd name="connsiteY7-16" fmla="*/ 1060450 h 1479793"/>
              <a:gd name="connsiteX8-17" fmla="*/ 4104 w 1074700"/>
              <a:gd name="connsiteY8-18" fmla="*/ 1059620 h 1479793"/>
              <a:gd name="connsiteX9" fmla="*/ 229976 w 1074700"/>
              <a:gd name="connsiteY9" fmla="*/ 0 h 1479793"/>
              <a:gd name="connsiteX0-19" fmla="*/ 229976 w 1074700"/>
              <a:gd name="connsiteY0-20" fmla="*/ 0 h 1479793"/>
              <a:gd name="connsiteX1-21" fmla="*/ 253226 w 1074700"/>
              <a:gd name="connsiteY1-22" fmla="*/ 1126727 h 1479793"/>
              <a:gd name="connsiteX2-23" fmla="*/ 1074700 w 1074700"/>
              <a:gd name="connsiteY2-24" fmla="*/ 842835 h 1479793"/>
              <a:gd name="connsiteX3-25" fmla="*/ 182164 w 1074700"/>
              <a:gd name="connsiteY3-26" fmla="*/ 1479793 h 1479793"/>
              <a:gd name="connsiteX4-27" fmla="*/ 5199 w 1074700"/>
              <a:gd name="connsiteY4-28" fmla="*/ 1072418 h 1479793"/>
              <a:gd name="connsiteX5-29" fmla="*/ 1376 w 1074700"/>
              <a:gd name="connsiteY5-30" fmla="*/ 1072418 h 1479793"/>
              <a:gd name="connsiteX6-31" fmla="*/ 2634 w 1074700"/>
              <a:gd name="connsiteY6-32" fmla="*/ 1066514 h 1479793"/>
              <a:gd name="connsiteX7-33" fmla="*/ 0 w 1074700"/>
              <a:gd name="connsiteY7-34" fmla="*/ 1060450 h 1479793"/>
              <a:gd name="connsiteX8-35" fmla="*/ 229976 w 1074700"/>
              <a:gd name="connsiteY8-36" fmla="*/ 0 h 1479793"/>
              <a:gd name="connsiteX0-37" fmla="*/ 228600 w 1073324"/>
              <a:gd name="connsiteY0-38" fmla="*/ 0 h 1479793"/>
              <a:gd name="connsiteX1-39" fmla="*/ 251850 w 1073324"/>
              <a:gd name="connsiteY1-40" fmla="*/ 1126727 h 1479793"/>
              <a:gd name="connsiteX2-41" fmla="*/ 1073324 w 1073324"/>
              <a:gd name="connsiteY2-42" fmla="*/ 842835 h 1479793"/>
              <a:gd name="connsiteX3-43" fmla="*/ 180788 w 1073324"/>
              <a:gd name="connsiteY3-44" fmla="*/ 1479793 h 1479793"/>
              <a:gd name="connsiteX4-45" fmla="*/ 3823 w 1073324"/>
              <a:gd name="connsiteY4-46" fmla="*/ 1072418 h 1479793"/>
              <a:gd name="connsiteX5-47" fmla="*/ 0 w 1073324"/>
              <a:gd name="connsiteY5-48" fmla="*/ 1072418 h 1479793"/>
              <a:gd name="connsiteX6-49" fmla="*/ 1258 w 1073324"/>
              <a:gd name="connsiteY6-50" fmla="*/ 1066514 h 1479793"/>
              <a:gd name="connsiteX7-51" fmla="*/ 228600 w 1073324"/>
              <a:gd name="connsiteY7-52" fmla="*/ 0 h 1479793"/>
              <a:gd name="connsiteX0-53" fmla="*/ 228600 w 1073324"/>
              <a:gd name="connsiteY0-54" fmla="*/ 0 h 1479793"/>
              <a:gd name="connsiteX1-55" fmla="*/ 251850 w 1073324"/>
              <a:gd name="connsiteY1-56" fmla="*/ 1126727 h 1479793"/>
              <a:gd name="connsiteX2-57" fmla="*/ 1073324 w 1073324"/>
              <a:gd name="connsiteY2-58" fmla="*/ 842835 h 1479793"/>
              <a:gd name="connsiteX3-59" fmla="*/ 180788 w 1073324"/>
              <a:gd name="connsiteY3-60" fmla="*/ 1479793 h 1479793"/>
              <a:gd name="connsiteX4-61" fmla="*/ 3823 w 1073324"/>
              <a:gd name="connsiteY4-62" fmla="*/ 1072418 h 1479793"/>
              <a:gd name="connsiteX5-63" fmla="*/ 0 w 1073324"/>
              <a:gd name="connsiteY5-64" fmla="*/ 1072418 h 1479793"/>
              <a:gd name="connsiteX6-65" fmla="*/ 228600 w 1073324"/>
              <a:gd name="connsiteY6-66" fmla="*/ 0 h 1479793"/>
              <a:gd name="connsiteX0-67" fmla="*/ 228600 w 1073324"/>
              <a:gd name="connsiteY0-68" fmla="*/ 0 h 1479793"/>
              <a:gd name="connsiteX1-69" fmla="*/ 347468 w 1073324"/>
              <a:gd name="connsiteY1-70" fmla="*/ 1104953 h 1479793"/>
              <a:gd name="connsiteX2-71" fmla="*/ 1073324 w 1073324"/>
              <a:gd name="connsiteY2-72" fmla="*/ 842835 h 1479793"/>
              <a:gd name="connsiteX3-73" fmla="*/ 180788 w 1073324"/>
              <a:gd name="connsiteY3-74" fmla="*/ 1479793 h 1479793"/>
              <a:gd name="connsiteX4-75" fmla="*/ 3823 w 1073324"/>
              <a:gd name="connsiteY4-76" fmla="*/ 1072418 h 1479793"/>
              <a:gd name="connsiteX5-77" fmla="*/ 0 w 1073324"/>
              <a:gd name="connsiteY5-78" fmla="*/ 1072418 h 1479793"/>
              <a:gd name="connsiteX6-79" fmla="*/ 228600 w 1073324"/>
              <a:gd name="connsiteY6-80" fmla="*/ 0 h 1479793"/>
              <a:gd name="connsiteX0-81" fmla="*/ 228600 w 1073324"/>
              <a:gd name="connsiteY0-82" fmla="*/ 0 h 1429225"/>
              <a:gd name="connsiteX1-83" fmla="*/ 347468 w 1073324"/>
              <a:gd name="connsiteY1-84" fmla="*/ 1104953 h 1429225"/>
              <a:gd name="connsiteX2-85" fmla="*/ 1073324 w 1073324"/>
              <a:gd name="connsiteY2-86" fmla="*/ 842835 h 1429225"/>
              <a:gd name="connsiteX3-87" fmla="*/ 7021 w 1073324"/>
              <a:gd name="connsiteY3-88" fmla="*/ 1429225 h 1429225"/>
              <a:gd name="connsiteX4-89" fmla="*/ 3823 w 1073324"/>
              <a:gd name="connsiteY4-90" fmla="*/ 1072418 h 1429225"/>
              <a:gd name="connsiteX5-91" fmla="*/ 0 w 1073324"/>
              <a:gd name="connsiteY5-92" fmla="*/ 1072418 h 1429225"/>
              <a:gd name="connsiteX6-93" fmla="*/ 228600 w 1073324"/>
              <a:gd name="connsiteY6-94" fmla="*/ 0 h 1429225"/>
              <a:gd name="connsiteX0-95" fmla="*/ 224777 w 1069501"/>
              <a:gd name="connsiteY0-96" fmla="*/ 0 h 1429225"/>
              <a:gd name="connsiteX1-97" fmla="*/ 343645 w 1069501"/>
              <a:gd name="connsiteY1-98" fmla="*/ 1104953 h 1429225"/>
              <a:gd name="connsiteX2-99" fmla="*/ 1069501 w 1069501"/>
              <a:gd name="connsiteY2-100" fmla="*/ 842835 h 1429225"/>
              <a:gd name="connsiteX3-101" fmla="*/ 3198 w 1069501"/>
              <a:gd name="connsiteY3-102" fmla="*/ 1429225 h 1429225"/>
              <a:gd name="connsiteX4-103" fmla="*/ 0 w 1069501"/>
              <a:gd name="connsiteY4-104" fmla="*/ 1072418 h 1429225"/>
              <a:gd name="connsiteX5-105" fmla="*/ 224777 w 1069501"/>
              <a:gd name="connsiteY5-106" fmla="*/ 0 h 1429225"/>
              <a:gd name="connsiteX0-107" fmla="*/ 221579 w 1066303"/>
              <a:gd name="connsiteY0-108" fmla="*/ 0 h 1429225"/>
              <a:gd name="connsiteX1-109" fmla="*/ 340447 w 1066303"/>
              <a:gd name="connsiteY1-110" fmla="*/ 1104953 h 1429225"/>
              <a:gd name="connsiteX2-111" fmla="*/ 1066303 w 1066303"/>
              <a:gd name="connsiteY2-112" fmla="*/ 842835 h 1429225"/>
              <a:gd name="connsiteX3-113" fmla="*/ 0 w 1066303"/>
              <a:gd name="connsiteY3-114" fmla="*/ 1429225 h 1429225"/>
              <a:gd name="connsiteX4-115" fmla="*/ 221579 w 1066303"/>
              <a:gd name="connsiteY4-116" fmla="*/ 0 h 1429225"/>
              <a:gd name="connsiteX0-117" fmla="*/ 221579 w 1066303"/>
              <a:gd name="connsiteY0-118" fmla="*/ 0 h 1429225"/>
              <a:gd name="connsiteX1-119" fmla="*/ 269944 w 1066303"/>
              <a:gd name="connsiteY1-120" fmla="*/ 1074515 h 1429225"/>
              <a:gd name="connsiteX2-121" fmla="*/ 1066303 w 1066303"/>
              <a:gd name="connsiteY2-122" fmla="*/ 842835 h 1429225"/>
              <a:gd name="connsiteX3-123" fmla="*/ 0 w 1066303"/>
              <a:gd name="connsiteY3-124" fmla="*/ 1429225 h 1429225"/>
              <a:gd name="connsiteX4-125" fmla="*/ 221579 w 1066303"/>
              <a:gd name="connsiteY4-126" fmla="*/ 0 h 1429225"/>
              <a:gd name="connsiteX0-127" fmla="*/ 221579 w 841968"/>
              <a:gd name="connsiteY0-128" fmla="*/ 0 h 1429225"/>
              <a:gd name="connsiteX1-129" fmla="*/ 269944 w 841968"/>
              <a:gd name="connsiteY1-130" fmla="*/ 1074515 h 1429225"/>
              <a:gd name="connsiteX2-131" fmla="*/ 841968 w 841968"/>
              <a:gd name="connsiteY2-132" fmla="*/ 966032 h 1429225"/>
              <a:gd name="connsiteX3-133" fmla="*/ 0 w 841968"/>
              <a:gd name="connsiteY3-134" fmla="*/ 1429225 h 1429225"/>
              <a:gd name="connsiteX4-135" fmla="*/ 221579 w 841968"/>
              <a:gd name="connsiteY4-136" fmla="*/ 0 h 1429225"/>
              <a:gd name="connsiteX0-137" fmla="*/ 156345 w 841968"/>
              <a:gd name="connsiteY0-138" fmla="*/ 0 h 932362"/>
              <a:gd name="connsiteX1-139" fmla="*/ 269944 w 841968"/>
              <a:gd name="connsiteY1-140" fmla="*/ 577652 h 932362"/>
              <a:gd name="connsiteX2-141" fmla="*/ 841968 w 841968"/>
              <a:gd name="connsiteY2-142" fmla="*/ 469169 h 932362"/>
              <a:gd name="connsiteX3-143" fmla="*/ 0 w 841968"/>
              <a:gd name="connsiteY3-144" fmla="*/ 932362 h 932362"/>
              <a:gd name="connsiteX4-145" fmla="*/ 156345 w 841968"/>
              <a:gd name="connsiteY4-146" fmla="*/ 0 h 932362"/>
              <a:gd name="connsiteX0-147" fmla="*/ 58887 w 744510"/>
              <a:gd name="connsiteY0-148" fmla="*/ 0 h 802001"/>
              <a:gd name="connsiteX1-149" fmla="*/ 172486 w 744510"/>
              <a:gd name="connsiteY1-150" fmla="*/ 577652 h 802001"/>
              <a:gd name="connsiteX2-151" fmla="*/ 744510 w 744510"/>
              <a:gd name="connsiteY2-152" fmla="*/ 469169 h 802001"/>
              <a:gd name="connsiteX3-153" fmla="*/ 0 w 744510"/>
              <a:gd name="connsiteY3-154" fmla="*/ 802001 h 802001"/>
              <a:gd name="connsiteX4-155" fmla="*/ 58887 w 744510"/>
              <a:gd name="connsiteY4-156" fmla="*/ 0 h 802001"/>
              <a:gd name="connsiteX0-157" fmla="*/ 2852 w 688475"/>
              <a:gd name="connsiteY0-158" fmla="*/ 0 h 848069"/>
              <a:gd name="connsiteX1-159" fmla="*/ 116451 w 688475"/>
              <a:gd name="connsiteY1-160" fmla="*/ 577652 h 848069"/>
              <a:gd name="connsiteX2-161" fmla="*/ 688475 w 688475"/>
              <a:gd name="connsiteY2-162" fmla="*/ 469169 h 848069"/>
              <a:gd name="connsiteX3-163" fmla="*/ 0 w 688475"/>
              <a:gd name="connsiteY3-164" fmla="*/ 848069 h 848069"/>
              <a:gd name="connsiteX4-165" fmla="*/ 2852 w 688475"/>
              <a:gd name="connsiteY4-166" fmla="*/ 0 h 848069"/>
              <a:gd name="connsiteX0-167" fmla="*/ 2852 w 688475"/>
              <a:gd name="connsiteY0-168" fmla="*/ 0 h 848069"/>
              <a:gd name="connsiteX1-169" fmla="*/ 126758 w 688475"/>
              <a:gd name="connsiteY1-170" fmla="*/ 610412 h 848069"/>
              <a:gd name="connsiteX2-171" fmla="*/ 688475 w 688475"/>
              <a:gd name="connsiteY2-172" fmla="*/ 469169 h 848069"/>
              <a:gd name="connsiteX3-173" fmla="*/ 0 w 688475"/>
              <a:gd name="connsiteY3-174" fmla="*/ 848069 h 848069"/>
              <a:gd name="connsiteX4-175" fmla="*/ 2852 w 688475"/>
              <a:gd name="connsiteY4-176" fmla="*/ 0 h 848069"/>
              <a:gd name="connsiteX0-177" fmla="*/ 672 w 688475"/>
              <a:gd name="connsiteY0-178" fmla="*/ 0 h 670140"/>
              <a:gd name="connsiteX1-179" fmla="*/ 126758 w 688475"/>
              <a:gd name="connsiteY1-180" fmla="*/ 432483 h 670140"/>
              <a:gd name="connsiteX2-181" fmla="*/ 688475 w 688475"/>
              <a:gd name="connsiteY2-182" fmla="*/ 291240 h 670140"/>
              <a:gd name="connsiteX3-183" fmla="*/ 0 w 688475"/>
              <a:gd name="connsiteY3-184" fmla="*/ 670140 h 670140"/>
              <a:gd name="connsiteX4-185" fmla="*/ 672 w 688475"/>
              <a:gd name="connsiteY4-186" fmla="*/ 0 h 670140"/>
              <a:gd name="connsiteX0-187" fmla="*/ 16 w 687819"/>
              <a:gd name="connsiteY0-188" fmla="*/ 0 h 593153"/>
              <a:gd name="connsiteX1-189" fmla="*/ 126102 w 687819"/>
              <a:gd name="connsiteY1-190" fmla="*/ 432483 h 593153"/>
              <a:gd name="connsiteX2-191" fmla="*/ 687819 w 687819"/>
              <a:gd name="connsiteY2-192" fmla="*/ 291240 h 593153"/>
              <a:gd name="connsiteX3-193" fmla="*/ 41589 w 687819"/>
              <a:gd name="connsiteY3-194" fmla="*/ 593153 h 593153"/>
              <a:gd name="connsiteX4-195" fmla="*/ 16 w 687819"/>
              <a:gd name="connsiteY4-196" fmla="*/ 0 h 593153"/>
              <a:gd name="connsiteX0-197" fmla="*/ 16 w 687819"/>
              <a:gd name="connsiteY0-198" fmla="*/ 0 h 593153"/>
              <a:gd name="connsiteX1-199" fmla="*/ 134086 w 687819"/>
              <a:gd name="connsiteY1-200" fmla="*/ 405046 h 593153"/>
              <a:gd name="connsiteX2-201" fmla="*/ 687819 w 687819"/>
              <a:gd name="connsiteY2-202" fmla="*/ 291240 h 593153"/>
              <a:gd name="connsiteX3-203" fmla="*/ 41589 w 687819"/>
              <a:gd name="connsiteY3-204" fmla="*/ 593153 h 593153"/>
              <a:gd name="connsiteX4-205" fmla="*/ 16 w 687819"/>
              <a:gd name="connsiteY4-206" fmla="*/ 0 h 593153"/>
              <a:gd name="connsiteX0-207" fmla="*/ 0 w 687803"/>
              <a:gd name="connsiteY0-208" fmla="*/ 0 h 593153"/>
              <a:gd name="connsiteX1-209" fmla="*/ 134070 w 687803"/>
              <a:gd name="connsiteY1-210" fmla="*/ 405046 h 593153"/>
              <a:gd name="connsiteX2-211" fmla="*/ 687803 w 687803"/>
              <a:gd name="connsiteY2-212" fmla="*/ 291240 h 593153"/>
              <a:gd name="connsiteX3-213" fmla="*/ 41573 w 687803"/>
              <a:gd name="connsiteY3-214" fmla="*/ 593153 h 593153"/>
              <a:gd name="connsiteX4-215" fmla="*/ 0 w 687803"/>
              <a:gd name="connsiteY4-216" fmla="*/ 0 h 593153"/>
              <a:gd name="connsiteX0-217" fmla="*/ 0 w 687803"/>
              <a:gd name="connsiteY0-218" fmla="*/ 0 h 405046"/>
              <a:gd name="connsiteX1-219" fmla="*/ 134070 w 687803"/>
              <a:gd name="connsiteY1-220" fmla="*/ 405046 h 405046"/>
              <a:gd name="connsiteX2-221" fmla="*/ 687803 w 687803"/>
              <a:gd name="connsiteY2-222" fmla="*/ 291240 h 405046"/>
              <a:gd name="connsiteX3-223" fmla="*/ 0 w 687803"/>
              <a:gd name="connsiteY3-224" fmla="*/ 0 h 405046"/>
              <a:gd name="connsiteX0-225" fmla="*/ 0 w 687803"/>
              <a:gd name="connsiteY0-226" fmla="*/ 0 h 405046"/>
              <a:gd name="connsiteX1-227" fmla="*/ 134070 w 687803"/>
              <a:gd name="connsiteY1-228" fmla="*/ 405046 h 405046"/>
              <a:gd name="connsiteX2-229" fmla="*/ 687803 w 687803"/>
              <a:gd name="connsiteY2-230" fmla="*/ 291240 h 405046"/>
              <a:gd name="connsiteX3-231" fmla="*/ 325015 w 687803"/>
              <a:gd name="connsiteY3-232" fmla="*/ 142096 h 405046"/>
              <a:gd name="connsiteX4-233" fmla="*/ 0 w 687803"/>
              <a:gd name="connsiteY4-234" fmla="*/ 0 h 405046"/>
              <a:gd name="connsiteX0-235" fmla="*/ 0 w 687803"/>
              <a:gd name="connsiteY0-236" fmla="*/ 0 h 405046"/>
              <a:gd name="connsiteX1-237" fmla="*/ 134070 w 687803"/>
              <a:gd name="connsiteY1-238" fmla="*/ 405046 h 405046"/>
              <a:gd name="connsiteX2-239" fmla="*/ 687803 w 687803"/>
              <a:gd name="connsiteY2-240" fmla="*/ 291240 h 405046"/>
              <a:gd name="connsiteX3-241" fmla="*/ 195377 w 687803"/>
              <a:gd name="connsiteY3-242" fmla="*/ 297813 h 405046"/>
              <a:gd name="connsiteX4-243" fmla="*/ 0 w 687803"/>
              <a:gd name="connsiteY4-244" fmla="*/ 0 h 405046"/>
              <a:gd name="connsiteX0-245" fmla="*/ 0 w 585991"/>
              <a:gd name="connsiteY0-246" fmla="*/ 0 h 422538"/>
              <a:gd name="connsiteX1-247" fmla="*/ 32258 w 585991"/>
              <a:gd name="connsiteY1-248" fmla="*/ 422538 h 422538"/>
              <a:gd name="connsiteX2-249" fmla="*/ 585991 w 585991"/>
              <a:gd name="connsiteY2-250" fmla="*/ 308732 h 422538"/>
              <a:gd name="connsiteX3-251" fmla="*/ 93565 w 585991"/>
              <a:gd name="connsiteY3-252" fmla="*/ 315305 h 422538"/>
              <a:gd name="connsiteX4-253" fmla="*/ 0 w 585991"/>
              <a:gd name="connsiteY4-254" fmla="*/ 0 h 422538"/>
              <a:gd name="connsiteX0-255" fmla="*/ 0 w 567713"/>
              <a:gd name="connsiteY0-256" fmla="*/ 0 h 280817"/>
              <a:gd name="connsiteX1-257" fmla="*/ 13980 w 567713"/>
              <a:gd name="connsiteY1-258" fmla="*/ 280817 h 280817"/>
              <a:gd name="connsiteX2-259" fmla="*/ 567713 w 567713"/>
              <a:gd name="connsiteY2-260" fmla="*/ 167011 h 280817"/>
              <a:gd name="connsiteX3-261" fmla="*/ 75287 w 567713"/>
              <a:gd name="connsiteY3-262" fmla="*/ 173584 h 280817"/>
              <a:gd name="connsiteX4-263" fmla="*/ 0 w 567713"/>
              <a:gd name="connsiteY4-264" fmla="*/ 0 h 28081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7713" h="280817">
                <a:moveTo>
                  <a:pt x="0" y="0"/>
                </a:moveTo>
                <a:lnTo>
                  <a:pt x="13980" y="280817"/>
                </a:lnTo>
                <a:lnTo>
                  <a:pt x="567713" y="167011"/>
                </a:lnTo>
                <a:lnTo>
                  <a:pt x="75287" y="17358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20" name="任意多边形 119"/>
          <p:cNvSpPr/>
          <p:nvPr/>
        </p:nvSpPr>
        <p:spPr>
          <a:xfrm rot="16978982">
            <a:off x="6643510" y="2247384"/>
            <a:ext cx="353285" cy="155782"/>
          </a:xfrm>
          <a:custGeom>
            <a:avLst/>
            <a:gdLst>
              <a:gd name="connsiteX0" fmla="*/ 229976 w 1074700"/>
              <a:gd name="connsiteY0" fmla="*/ 0 h 1479793"/>
              <a:gd name="connsiteX1" fmla="*/ 437156 w 1074700"/>
              <a:gd name="connsiteY1" fmla="*/ 971931 h 1479793"/>
              <a:gd name="connsiteX2" fmla="*/ 1074700 w 1074700"/>
              <a:gd name="connsiteY2" fmla="*/ 842835 h 1479793"/>
              <a:gd name="connsiteX3" fmla="*/ 182164 w 1074700"/>
              <a:gd name="connsiteY3" fmla="*/ 1479793 h 1479793"/>
              <a:gd name="connsiteX4" fmla="*/ 5199 w 1074700"/>
              <a:gd name="connsiteY4" fmla="*/ 1072418 h 1479793"/>
              <a:gd name="connsiteX5" fmla="*/ 1376 w 1074700"/>
              <a:gd name="connsiteY5" fmla="*/ 1072418 h 1479793"/>
              <a:gd name="connsiteX6" fmla="*/ 2634 w 1074700"/>
              <a:gd name="connsiteY6" fmla="*/ 1066514 h 1479793"/>
              <a:gd name="connsiteX7" fmla="*/ 0 w 1074700"/>
              <a:gd name="connsiteY7" fmla="*/ 1060450 h 1479793"/>
              <a:gd name="connsiteX8" fmla="*/ 4104 w 1074700"/>
              <a:gd name="connsiteY8" fmla="*/ 1059620 h 1479793"/>
              <a:gd name="connsiteX0-1" fmla="*/ 229976 w 1074700"/>
              <a:gd name="connsiteY0-2" fmla="*/ 0 h 1479793"/>
              <a:gd name="connsiteX1-3" fmla="*/ 253226 w 1074700"/>
              <a:gd name="connsiteY1-4" fmla="*/ 1126727 h 1479793"/>
              <a:gd name="connsiteX2-5" fmla="*/ 1074700 w 1074700"/>
              <a:gd name="connsiteY2-6" fmla="*/ 842835 h 1479793"/>
              <a:gd name="connsiteX3-7" fmla="*/ 182164 w 1074700"/>
              <a:gd name="connsiteY3-8" fmla="*/ 1479793 h 1479793"/>
              <a:gd name="connsiteX4-9" fmla="*/ 5199 w 1074700"/>
              <a:gd name="connsiteY4-10" fmla="*/ 1072418 h 1479793"/>
              <a:gd name="connsiteX5-11" fmla="*/ 1376 w 1074700"/>
              <a:gd name="connsiteY5-12" fmla="*/ 1072418 h 1479793"/>
              <a:gd name="connsiteX6-13" fmla="*/ 2634 w 1074700"/>
              <a:gd name="connsiteY6-14" fmla="*/ 1066514 h 1479793"/>
              <a:gd name="connsiteX7-15" fmla="*/ 0 w 1074700"/>
              <a:gd name="connsiteY7-16" fmla="*/ 1060450 h 1479793"/>
              <a:gd name="connsiteX8-17" fmla="*/ 4104 w 1074700"/>
              <a:gd name="connsiteY8-18" fmla="*/ 1059620 h 1479793"/>
              <a:gd name="connsiteX9" fmla="*/ 229976 w 1074700"/>
              <a:gd name="connsiteY9" fmla="*/ 0 h 1479793"/>
              <a:gd name="connsiteX0-19" fmla="*/ 229976 w 1074700"/>
              <a:gd name="connsiteY0-20" fmla="*/ 0 h 1479793"/>
              <a:gd name="connsiteX1-21" fmla="*/ 253226 w 1074700"/>
              <a:gd name="connsiteY1-22" fmla="*/ 1126727 h 1479793"/>
              <a:gd name="connsiteX2-23" fmla="*/ 1074700 w 1074700"/>
              <a:gd name="connsiteY2-24" fmla="*/ 842835 h 1479793"/>
              <a:gd name="connsiteX3-25" fmla="*/ 182164 w 1074700"/>
              <a:gd name="connsiteY3-26" fmla="*/ 1479793 h 1479793"/>
              <a:gd name="connsiteX4-27" fmla="*/ 5199 w 1074700"/>
              <a:gd name="connsiteY4-28" fmla="*/ 1072418 h 1479793"/>
              <a:gd name="connsiteX5-29" fmla="*/ 1376 w 1074700"/>
              <a:gd name="connsiteY5-30" fmla="*/ 1072418 h 1479793"/>
              <a:gd name="connsiteX6-31" fmla="*/ 2634 w 1074700"/>
              <a:gd name="connsiteY6-32" fmla="*/ 1066514 h 1479793"/>
              <a:gd name="connsiteX7-33" fmla="*/ 0 w 1074700"/>
              <a:gd name="connsiteY7-34" fmla="*/ 1060450 h 1479793"/>
              <a:gd name="connsiteX8-35" fmla="*/ 229976 w 1074700"/>
              <a:gd name="connsiteY8-36" fmla="*/ 0 h 1479793"/>
              <a:gd name="connsiteX0-37" fmla="*/ 228600 w 1073324"/>
              <a:gd name="connsiteY0-38" fmla="*/ 0 h 1479793"/>
              <a:gd name="connsiteX1-39" fmla="*/ 251850 w 1073324"/>
              <a:gd name="connsiteY1-40" fmla="*/ 1126727 h 1479793"/>
              <a:gd name="connsiteX2-41" fmla="*/ 1073324 w 1073324"/>
              <a:gd name="connsiteY2-42" fmla="*/ 842835 h 1479793"/>
              <a:gd name="connsiteX3-43" fmla="*/ 180788 w 1073324"/>
              <a:gd name="connsiteY3-44" fmla="*/ 1479793 h 1479793"/>
              <a:gd name="connsiteX4-45" fmla="*/ 3823 w 1073324"/>
              <a:gd name="connsiteY4-46" fmla="*/ 1072418 h 1479793"/>
              <a:gd name="connsiteX5-47" fmla="*/ 0 w 1073324"/>
              <a:gd name="connsiteY5-48" fmla="*/ 1072418 h 1479793"/>
              <a:gd name="connsiteX6-49" fmla="*/ 1258 w 1073324"/>
              <a:gd name="connsiteY6-50" fmla="*/ 1066514 h 1479793"/>
              <a:gd name="connsiteX7-51" fmla="*/ 228600 w 1073324"/>
              <a:gd name="connsiteY7-52" fmla="*/ 0 h 1479793"/>
              <a:gd name="connsiteX0-53" fmla="*/ 228600 w 1073324"/>
              <a:gd name="connsiteY0-54" fmla="*/ 0 h 1479793"/>
              <a:gd name="connsiteX1-55" fmla="*/ 251850 w 1073324"/>
              <a:gd name="connsiteY1-56" fmla="*/ 1126727 h 1479793"/>
              <a:gd name="connsiteX2-57" fmla="*/ 1073324 w 1073324"/>
              <a:gd name="connsiteY2-58" fmla="*/ 842835 h 1479793"/>
              <a:gd name="connsiteX3-59" fmla="*/ 180788 w 1073324"/>
              <a:gd name="connsiteY3-60" fmla="*/ 1479793 h 1479793"/>
              <a:gd name="connsiteX4-61" fmla="*/ 3823 w 1073324"/>
              <a:gd name="connsiteY4-62" fmla="*/ 1072418 h 1479793"/>
              <a:gd name="connsiteX5-63" fmla="*/ 0 w 1073324"/>
              <a:gd name="connsiteY5-64" fmla="*/ 1072418 h 1479793"/>
              <a:gd name="connsiteX6-65" fmla="*/ 228600 w 1073324"/>
              <a:gd name="connsiteY6-66" fmla="*/ 0 h 1479793"/>
              <a:gd name="connsiteX0-67" fmla="*/ 228600 w 1073324"/>
              <a:gd name="connsiteY0-68" fmla="*/ 0 h 1479793"/>
              <a:gd name="connsiteX1-69" fmla="*/ 347468 w 1073324"/>
              <a:gd name="connsiteY1-70" fmla="*/ 1104953 h 1479793"/>
              <a:gd name="connsiteX2-71" fmla="*/ 1073324 w 1073324"/>
              <a:gd name="connsiteY2-72" fmla="*/ 842835 h 1479793"/>
              <a:gd name="connsiteX3-73" fmla="*/ 180788 w 1073324"/>
              <a:gd name="connsiteY3-74" fmla="*/ 1479793 h 1479793"/>
              <a:gd name="connsiteX4-75" fmla="*/ 3823 w 1073324"/>
              <a:gd name="connsiteY4-76" fmla="*/ 1072418 h 1479793"/>
              <a:gd name="connsiteX5-77" fmla="*/ 0 w 1073324"/>
              <a:gd name="connsiteY5-78" fmla="*/ 1072418 h 1479793"/>
              <a:gd name="connsiteX6-79" fmla="*/ 228600 w 1073324"/>
              <a:gd name="connsiteY6-80" fmla="*/ 0 h 1479793"/>
              <a:gd name="connsiteX0-81" fmla="*/ 228600 w 1073324"/>
              <a:gd name="connsiteY0-82" fmla="*/ 0 h 1429225"/>
              <a:gd name="connsiteX1-83" fmla="*/ 347468 w 1073324"/>
              <a:gd name="connsiteY1-84" fmla="*/ 1104953 h 1429225"/>
              <a:gd name="connsiteX2-85" fmla="*/ 1073324 w 1073324"/>
              <a:gd name="connsiteY2-86" fmla="*/ 842835 h 1429225"/>
              <a:gd name="connsiteX3-87" fmla="*/ 7021 w 1073324"/>
              <a:gd name="connsiteY3-88" fmla="*/ 1429225 h 1429225"/>
              <a:gd name="connsiteX4-89" fmla="*/ 3823 w 1073324"/>
              <a:gd name="connsiteY4-90" fmla="*/ 1072418 h 1429225"/>
              <a:gd name="connsiteX5-91" fmla="*/ 0 w 1073324"/>
              <a:gd name="connsiteY5-92" fmla="*/ 1072418 h 1429225"/>
              <a:gd name="connsiteX6-93" fmla="*/ 228600 w 1073324"/>
              <a:gd name="connsiteY6-94" fmla="*/ 0 h 1429225"/>
              <a:gd name="connsiteX0-95" fmla="*/ 224777 w 1069501"/>
              <a:gd name="connsiteY0-96" fmla="*/ 0 h 1429225"/>
              <a:gd name="connsiteX1-97" fmla="*/ 343645 w 1069501"/>
              <a:gd name="connsiteY1-98" fmla="*/ 1104953 h 1429225"/>
              <a:gd name="connsiteX2-99" fmla="*/ 1069501 w 1069501"/>
              <a:gd name="connsiteY2-100" fmla="*/ 842835 h 1429225"/>
              <a:gd name="connsiteX3-101" fmla="*/ 3198 w 1069501"/>
              <a:gd name="connsiteY3-102" fmla="*/ 1429225 h 1429225"/>
              <a:gd name="connsiteX4-103" fmla="*/ 0 w 1069501"/>
              <a:gd name="connsiteY4-104" fmla="*/ 1072418 h 1429225"/>
              <a:gd name="connsiteX5-105" fmla="*/ 224777 w 1069501"/>
              <a:gd name="connsiteY5-106" fmla="*/ 0 h 1429225"/>
              <a:gd name="connsiteX0-107" fmla="*/ 221579 w 1066303"/>
              <a:gd name="connsiteY0-108" fmla="*/ 0 h 1429225"/>
              <a:gd name="connsiteX1-109" fmla="*/ 340447 w 1066303"/>
              <a:gd name="connsiteY1-110" fmla="*/ 1104953 h 1429225"/>
              <a:gd name="connsiteX2-111" fmla="*/ 1066303 w 1066303"/>
              <a:gd name="connsiteY2-112" fmla="*/ 842835 h 1429225"/>
              <a:gd name="connsiteX3-113" fmla="*/ 0 w 1066303"/>
              <a:gd name="connsiteY3-114" fmla="*/ 1429225 h 1429225"/>
              <a:gd name="connsiteX4-115" fmla="*/ 221579 w 1066303"/>
              <a:gd name="connsiteY4-116" fmla="*/ 0 h 1429225"/>
              <a:gd name="connsiteX0-117" fmla="*/ 221579 w 1066303"/>
              <a:gd name="connsiteY0-118" fmla="*/ 0 h 1429225"/>
              <a:gd name="connsiteX1-119" fmla="*/ 269944 w 1066303"/>
              <a:gd name="connsiteY1-120" fmla="*/ 1074515 h 1429225"/>
              <a:gd name="connsiteX2-121" fmla="*/ 1066303 w 1066303"/>
              <a:gd name="connsiteY2-122" fmla="*/ 842835 h 1429225"/>
              <a:gd name="connsiteX3-123" fmla="*/ 0 w 1066303"/>
              <a:gd name="connsiteY3-124" fmla="*/ 1429225 h 1429225"/>
              <a:gd name="connsiteX4-125" fmla="*/ 221579 w 1066303"/>
              <a:gd name="connsiteY4-126" fmla="*/ 0 h 1429225"/>
              <a:gd name="connsiteX0-127" fmla="*/ 221579 w 841968"/>
              <a:gd name="connsiteY0-128" fmla="*/ 0 h 1429225"/>
              <a:gd name="connsiteX1-129" fmla="*/ 269944 w 841968"/>
              <a:gd name="connsiteY1-130" fmla="*/ 1074515 h 1429225"/>
              <a:gd name="connsiteX2-131" fmla="*/ 841968 w 841968"/>
              <a:gd name="connsiteY2-132" fmla="*/ 966032 h 1429225"/>
              <a:gd name="connsiteX3-133" fmla="*/ 0 w 841968"/>
              <a:gd name="connsiteY3-134" fmla="*/ 1429225 h 1429225"/>
              <a:gd name="connsiteX4-135" fmla="*/ 221579 w 841968"/>
              <a:gd name="connsiteY4-136" fmla="*/ 0 h 1429225"/>
              <a:gd name="connsiteX0-137" fmla="*/ 156345 w 841968"/>
              <a:gd name="connsiteY0-138" fmla="*/ 0 h 932362"/>
              <a:gd name="connsiteX1-139" fmla="*/ 269944 w 841968"/>
              <a:gd name="connsiteY1-140" fmla="*/ 577652 h 932362"/>
              <a:gd name="connsiteX2-141" fmla="*/ 841968 w 841968"/>
              <a:gd name="connsiteY2-142" fmla="*/ 469169 h 932362"/>
              <a:gd name="connsiteX3-143" fmla="*/ 0 w 841968"/>
              <a:gd name="connsiteY3-144" fmla="*/ 932362 h 932362"/>
              <a:gd name="connsiteX4-145" fmla="*/ 156345 w 841968"/>
              <a:gd name="connsiteY4-146" fmla="*/ 0 h 932362"/>
              <a:gd name="connsiteX0-147" fmla="*/ 58887 w 744510"/>
              <a:gd name="connsiteY0-148" fmla="*/ 0 h 802001"/>
              <a:gd name="connsiteX1-149" fmla="*/ 172486 w 744510"/>
              <a:gd name="connsiteY1-150" fmla="*/ 577652 h 802001"/>
              <a:gd name="connsiteX2-151" fmla="*/ 744510 w 744510"/>
              <a:gd name="connsiteY2-152" fmla="*/ 469169 h 802001"/>
              <a:gd name="connsiteX3-153" fmla="*/ 0 w 744510"/>
              <a:gd name="connsiteY3-154" fmla="*/ 802001 h 802001"/>
              <a:gd name="connsiteX4-155" fmla="*/ 58887 w 744510"/>
              <a:gd name="connsiteY4-156" fmla="*/ 0 h 802001"/>
              <a:gd name="connsiteX0-157" fmla="*/ 2852 w 688475"/>
              <a:gd name="connsiteY0-158" fmla="*/ 0 h 848069"/>
              <a:gd name="connsiteX1-159" fmla="*/ 116451 w 688475"/>
              <a:gd name="connsiteY1-160" fmla="*/ 577652 h 848069"/>
              <a:gd name="connsiteX2-161" fmla="*/ 688475 w 688475"/>
              <a:gd name="connsiteY2-162" fmla="*/ 469169 h 848069"/>
              <a:gd name="connsiteX3-163" fmla="*/ 0 w 688475"/>
              <a:gd name="connsiteY3-164" fmla="*/ 848069 h 848069"/>
              <a:gd name="connsiteX4-165" fmla="*/ 2852 w 688475"/>
              <a:gd name="connsiteY4-166" fmla="*/ 0 h 848069"/>
              <a:gd name="connsiteX0-167" fmla="*/ 2852 w 688475"/>
              <a:gd name="connsiteY0-168" fmla="*/ 0 h 848069"/>
              <a:gd name="connsiteX1-169" fmla="*/ 126758 w 688475"/>
              <a:gd name="connsiteY1-170" fmla="*/ 610412 h 848069"/>
              <a:gd name="connsiteX2-171" fmla="*/ 688475 w 688475"/>
              <a:gd name="connsiteY2-172" fmla="*/ 469169 h 848069"/>
              <a:gd name="connsiteX3-173" fmla="*/ 0 w 688475"/>
              <a:gd name="connsiteY3-174" fmla="*/ 848069 h 848069"/>
              <a:gd name="connsiteX4-175" fmla="*/ 2852 w 688475"/>
              <a:gd name="connsiteY4-176" fmla="*/ 0 h 848069"/>
              <a:gd name="connsiteX0-177" fmla="*/ 672 w 688475"/>
              <a:gd name="connsiteY0-178" fmla="*/ 0 h 670140"/>
              <a:gd name="connsiteX1-179" fmla="*/ 126758 w 688475"/>
              <a:gd name="connsiteY1-180" fmla="*/ 432483 h 670140"/>
              <a:gd name="connsiteX2-181" fmla="*/ 688475 w 688475"/>
              <a:gd name="connsiteY2-182" fmla="*/ 291240 h 670140"/>
              <a:gd name="connsiteX3-183" fmla="*/ 0 w 688475"/>
              <a:gd name="connsiteY3-184" fmla="*/ 670140 h 670140"/>
              <a:gd name="connsiteX4-185" fmla="*/ 672 w 688475"/>
              <a:gd name="connsiteY4-186" fmla="*/ 0 h 670140"/>
              <a:gd name="connsiteX0-187" fmla="*/ 16 w 687819"/>
              <a:gd name="connsiteY0-188" fmla="*/ 0 h 593153"/>
              <a:gd name="connsiteX1-189" fmla="*/ 126102 w 687819"/>
              <a:gd name="connsiteY1-190" fmla="*/ 432483 h 593153"/>
              <a:gd name="connsiteX2-191" fmla="*/ 687819 w 687819"/>
              <a:gd name="connsiteY2-192" fmla="*/ 291240 h 593153"/>
              <a:gd name="connsiteX3-193" fmla="*/ 41589 w 687819"/>
              <a:gd name="connsiteY3-194" fmla="*/ 593153 h 593153"/>
              <a:gd name="connsiteX4-195" fmla="*/ 16 w 687819"/>
              <a:gd name="connsiteY4-196" fmla="*/ 0 h 593153"/>
              <a:gd name="connsiteX0-197" fmla="*/ 16 w 687819"/>
              <a:gd name="connsiteY0-198" fmla="*/ 0 h 593153"/>
              <a:gd name="connsiteX1-199" fmla="*/ 134086 w 687819"/>
              <a:gd name="connsiteY1-200" fmla="*/ 405046 h 593153"/>
              <a:gd name="connsiteX2-201" fmla="*/ 687819 w 687819"/>
              <a:gd name="connsiteY2-202" fmla="*/ 291240 h 593153"/>
              <a:gd name="connsiteX3-203" fmla="*/ 41589 w 687819"/>
              <a:gd name="connsiteY3-204" fmla="*/ 593153 h 593153"/>
              <a:gd name="connsiteX4-205" fmla="*/ 16 w 687819"/>
              <a:gd name="connsiteY4-206" fmla="*/ 0 h 593153"/>
              <a:gd name="connsiteX0-207" fmla="*/ 0 w 687803"/>
              <a:gd name="connsiteY0-208" fmla="*/ 0 h 593153"/>
              <a:gd name="connsiteX1-209" fmla="*/ 134070 w 687803"/>
              <a:gd name="connsiteY1-210" fmla="*/ 405046 h 593153"/>
              <a:gd name="connsiteX2-211" fmla="*/ 687803 w 687803"/>
              <a:gd name="connsiteY2-212" fmla="*/ 291240 h 593153"/>
              <a:gd name="connsiteX3-213" fmla="*/ 41573 w 687803"/>
              <a:gd name="connsiteY3-214" fmla="*/ 593153 h 593153"/>
              <a:gd name="connsiteX4-215" fmla="*/ 0 w 687803"/>
              <a:gd name="connsiteY4-216" fmla="*/ 0 h 593153"/>
              <a:gd name="connsiteX0-217" fmla="*/ 0 w 687803"/>
              <a:gd name="connsiteY0-218" fmla="*/ 0 h 405046"/>
              <a:gd name="connsiteX1-219" fmla="*/ 134070 w 687803"/>
              <a:gd name="connsiteY1-220" fmla="*/ 405046 h 405046"/>
              <a:gd name="connsiteX2-221" fmla="*/ 687803 w 687803"/>
              <a:gd name="connsiteY2-222" fmla="*/ 291240 h 405046"/>
              <a:gd name="connsiteX3-223" fmla="*/ 0 w 687803"/>
              <a:gd name="connsiteY3-224" fmla="*/ 0 h 405046"/>
              <a:gd name="connsiteX0-225" fmla="*/ 0 w 687803"/>
              <a:gd name="connsiteY0-226" fmla="*/ 0 h 405046"/>
              <a:gd name="connsiteX1-227" fmla="*/ 134070 w 687803"/>
              <a:gd name="connsiteY1-228" fmla="*/ 405046 h 405046"/>
              <a:gd name="connsiteX2-229" fmla="*/ 687803 w 687803"/>
              <a:gd name="connsiteY2-230" fmla="*/ 291240 h 405046"/>
              <a:gd name="connsiteX3-231" fmla="*/ 322457 w 687803"/>
              <a:gd name="connsiteY3-232" fmla="*/ 132673 h 405046"/>
              <a:gd name="connsiteX4-233" fmla="*/ 0 w 687803"/>
              <a:gd name="connsiteY4-234" fmla="*/ 0 h 405046"/>
              <a:gd name="connsiteX0-235" fmla="*/ 0 w 687803"/>
              <a:gd name="connsiteY0-236" fmla="*/ 0 h 405046"/>
              <a:gd name="connsiteX1-237" fmla="*/ 134070 w 687803"/>
              <a:gd name="connsiteY1-238" fmla="*/ 405046 h 405046"/>
              <a:gd name="connsiteX2-239" fmla="*/ 687803 w 687803"/>
              <a:gd name="connsiteY2-240" fmla="*/ 291240 h 405046"/>
              <a:gd name="connsiteX3-241" fmla="*/ 196950 w 687803"/>
              <a:gd name="connsiteY3-242" fmla="*/ 298457 h 405046"/>
              <a:gd name="connsiteX4-243" fmla="*/ 0 w 687803"/>
              <a:gd name="connsiteY4-244" fmla="*/ 0 h 405046"/>
              <a:gd name="connsiteX0-245" fmla="*/ 0 w 588239"/>
              <a:gd name="connsiteY0-246" fmla="*/ 0 h 259385"/>
              <a:gd name="connsiteX1-247" fmla="*/ 34506 w 588239"/>
              <a:gd name="connsiteY1-248" fmla="*/ 259385 h 259385"/>
              <a:gd name="connsiteX2-249" fmla="*/ 588239 w 588239"/>
              <a:gd name="connsiteY2-250" fmla="*/ 145579 h 259385"/>
              <a:gd name="connsiteX3-251" fmla="*/ 97386 w 588239"/>
              <a:gd name="connsiteY3-252" fmla="*/ 152796 h 259385"/>
              <a:gd name="connsiteX4-253" fmla="*/ 0 w 588239"/>
              <a:gd name="connsiteY4-254" fmla="*/ 0 h 2593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8239" h="259385">
                <a:moveTo>
                  <a:pt x="0" y="0"/>
                </a:moveTo>
                <a:lnTo>
                  <a:pt x="34506" y="259385"/>
                </a:lnTo>
                <a:lnTo>
                  <a:pt x="588239" y="145579"/>
                </a:lnTo>
                <a:lnTo>
                  <a:pt x="97386" y="15279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22" name="矩形 121"/>
          <p:cNvSpPr/>
          <p:nvPr/>
        </p:nvSpPr>
        <p:spPr>
          <a:xfrm rot="20909879">
            <a:off x="4424919" y="1787944"/>
            <a:ext cx="704039" cy="715581"/>
          </a:xfrm>
          <a:prstGeom prst="rect">
            <a:avLst/>
          </a:prstGeom>
        </p:spPr>
        <p:txBody>
          <a:bodyPr wrap="none">
            <a:spAutoFit/>
          </a:bodyPr>
          <a:lstStyle/>
          <a:p>
            <a:r>
              <a:rPr lang="zh-CN" altLang="en-US" sz="4050" b="1" dirty="0">
                <a:solidFill>
                  <a:prstClr val="white"/>
                </a:solidFill>
                <a:latin typeface="微软雅黑" panose="020B0503020204020204" pitchFamily="34" charset="-122"/>
                <a:ea typeface="微软雅黑" panose="020B0503020204020204" pitchFamily="34" charset="-122"/>
              </a:rPr>
              <a:t>四</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26" name="矩形 125"/>
          <p:cNvSpPr/>
          <p:nvPr/>
        </p:nvSpPr>
        <p:spPr>
          <a:xfrm rot="686886">
            <a:off x="5013211" y="1786817"/>
            <a:ext cx="704039" cy="715581"/>
          </a:xfrm>
          <a:prstGeom prst="rect">
            <a:avLst/>
          </a:prstGeom>
        </p:spPr>
        <p:txBody>
          <a:bodyPr wrap="none">
            <a:spAutoFit/>
          </a:bodyPr>
          <a:lstStyle/>
          <a:p>
            <a:r>
              <a:rPr lang="zh-CN" altLang="en-US" sz="4050" b="1" dirty="0">
                <a:solidFill>
                  <a:prstClr val="white"/>
                </a:solidFill>
                <a:latin typeface="微软雅黑" panose="020B0503020204020204" pitchFamily="34" charset="-122"/>
                <a:ea typeface="微软雅黑" panose="020B0503020204020204" pitchFamily="34" charset="-122"/>
              </a:rPr>
              <a:t>个</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4" name="椭圆 3"/>
          <p:cNvSpPr/>
          <p:nvPr/>
        </p:nvSpPr>
        <p:spPr>
          <a:xfrm>
            <a:off x="3943307" y="2099537"/>
            <a:ext cx="342333" cy="342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6" name="矩形 15"/>
          <p:cNvSpPr/>
          <p:nvPr/>
        </p:nvSpPr>
        <p:spPr>
          <a:xfrm>
            <a:off x="3924348" y="2108889"/>
            <a:ext cx="417102" cy="323165"/>
          </a:xfrm>
          <a:prstGeom prst="rect">
            <a:avLst/>
          </a:prstGeom>
        </p:spPr>
        <p:txBody>
          <a:bodyPr wrap="none">
            <a:spAutoFit/>
          </a:bodyPr>
          <a:lstStyle/>
          <a:p>
            <a:r>
              <a:rPr lang="en-US" altLang="zh-CN" sz="1500" dirty="0">
                <a:solidFill>
                  <a:prstClr val="black"/>
                </a:solidFill>
                <a:latin typeface="微软雅黑" panose="020B0503020204020204" pitchFamily="34" charset="-122"/>
                <a:ea typeface="微软雅黑" panose="020B0503020204020204" pitchFamily="34" charset="-122"/>
              </a:rPr>
              <a:t>de</a:t>
            </a:r>
            <a:endParaRPr lang="zh-CN" altLang="en-US" sz="2400" dirty="0">
              <a:solidFill>
                <a:prstClr val="black"/>
              </a:solidFill>
              <a:latin typeface="微软雅黑" panose="020B0503020204020204" pitchFamily="34" charset="-122"/>
              <a:ea typeface="微软雅黑" panose="020B0503020204020204" pitchFamily="34" charset="-122"/>
            </a:endParaRPr>
          </a:p>
        </p:txBody>
      </p:sp>
      <p:sp>
        <p:nvSpPr>
          <p:cNvPr id="29" name="椭圆 28"/>
          <p:cNvSpPr/>
          <p:nvPr/>
        </p:nvSpPr>
        <p:spPr>
          <a:xfrm>
            <a:off x="1028667" y="2879770"/>
            <a:ext cx="1599041" cy="1599041"/>
          </a:xfrm>
          <a:prstGeom prst="ellipse">
            <a:avLst/>
          </a:prstGeom>
          <a:solidFill>
            <a:schemeClr val="tx2">
              <a:lumMod val="75000"/>
            </a:schemeClr>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32" name="椭圆 31"/>
          <p:cNvSpPr/>
          <p:nvPr/>
        </p:nvSpPr>
        <p:spPr>
          <a:xfrm>
            <a:off x="2850742" y="2879770"/>
            <a:ext cx="1599041" cy="1599041"/>
          </a:xfrm>
          <a:prstGeom prst="ellipse">
            <a:avLst/>
          </a:prstGeom>
          <a:solidFill>
            <a:schemeClr val="tx2">
              <a:lumMod val="75000"/>
            </a:schemeClr>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34" name="椭圆 33"/>
          <p:cNvSpPr/>
          <p:nvPr/>
        </p:nvSpPr>
        <p:spPr>
          <a:xfrm>
            <a:off x="4672818" y="2879772"/>
            <a:ext cx="1599041" cy="1599041"/>
          </a:xfrm>
          <a:prstGeom prst="ellipse">
            <a:avLst/>
          </a:prstGeom>
          <a:solidFill>
            <a:schemeClr val="tx2">
              <a:lumMod val="75000"/>
            </a:schemeClr>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2" name="文本框 61"/>
          <p:cNvSpPr txBox="1"/>
          <p:nvPr/>
        </p:nvSpPr>
        <p:spPr>
          <a:xfrm>
            <a:off x="1751745" y="509543"/>
            <a:ext cx="2954655" cy="923330"/>
          </a:xfrm>
          <a:prstGeom prst="rect">
            <a:avLst/>
          </a:prstGeom>
          <a:noFill/>
        </p:spPr>
        <p:txBody>
          <a:bodyPr wrap="none" rtlCol="0">
            <a:spAutoFit/>
          </a:bodyPr>
          <a:lstStyle/>
          <a:p>
            <a:r>
              <a:rPr lang="zh-CN" altLang="en-US" sz="5400" b="1" dirty="0">
                <a:solidFill>
                  <a:prstClr val="white"/>
                </a:solidFill>
                <a:latin typeface="微软雅黑" panose="020B0503020204020204" pitchFamily="34" charset="-122"/>
                <a:ea typeface="微软雅黑" panose="020B0503020204020204" pitchFamily="34" charset="-122"/>
              </a:rPr>
              <a:t>秘籍之二</a:t>
            </a:r>
            <a:endParaRPr lang="zh-CN" altLang="en-US" sz="5400" b="1" dirty="0">
              <a:solidFill>
                <a:prstClr val="white"/>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81799" y="0"/>
            <a:ext cx="1976652" cy="1550027"/>
            <a:chOff x="3395663" y="798513"/>
            <a:chExt cx="7038975" cy="5519737"/>
          </a:xfrm>
        </p:grpSpPr>
        <p:sp>
          <p:nvSpPr>
            <p:cNvPr id="64" name="AutoShape 3"/>
            <p:cNvSpPr>
              <a:spLocks noChangeAspect="1" noChangeArrowheads="1" noTextEdit="1"/>
            </p:cNvSpPr>
            <p:nvPr/>
          </p:nvSpPr>
          <p:spPr bwMode="auto">
            <a:xfrm>
              <a:off x="3395663" y="798513"/>
              <a:ext cx="703897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5" name="Freeform 6"/>
            <p:cNvSpPr>
              <a:spLocks noEditPoints="1"/>
            </p:cNvSpPr>
            <p:nvPr/>
          </p:nvSpPr>
          <p:spPr bwMode="auto">
            <a:xfrm>
              <a:off x="3586163" y="1446213"/>
              <a:ext cx="5699125" cy="4675187"/>
            </a:xfrm>
            <a:custGeom>
              <a:avLst/>
              <a:gdLst>
                <a:gd name="T0" fmla="*/ 1255 w 4205"/>
                <a:gd name="T1" fmla="*/ 3418 h 3448"/>
                <a:gd name="T2" fmla="*/ 1080 w 4205"/>
                <a:gd name="T3" fmla="*/ 3143 h 3448"/>
                <a:gd name="T4" fmla="*/ 907 w 4205"/>
                <a:gd name="T5" fmla="*/ 2072 h 3448"/>
                <a:gd name="T6" fmla="*/ 625 w 4205"/>
                <a:gd name="T7" fmla="*/ 2649 h 3448"/>
                <a:gd name="T8" fmla="*/ 1 w 4205"/>
                <a:gd name="T9" fmla="*/ 2490 h 3448"/>
                <a:gd name="T10" fmla="*/ 529 w 4205"/>
                <a:gd name="T11" fmla="*/ 1960 h 3448"/>
                <a:gd name="T12" fmla="*/ 579 w 4205"/>
                <a:gd name="T13" fmla="*/ 1220 h 3448"/>
                <a:gd name="T14" fmla="*/ 983 w 4205"/>
                <a:gd name="T15" fmla="*/ 251 h 3448"/>
                <a:gd name="T16" fmla="*/ 1890 w 4205"/>
                <a:gd name="T17" fmla="*/ 456 h 3448"/>
                <a:gd name="T18" fmla="*/ 1970 w 4205"/>
                <a:gd name="T19" fmla="*/ 1192 h 3448"/>
                <a:gd name="T20" fmla="*/ 2634 w 4205"/>
                <a:gd name="T21" fmla="*/ 900 h 3448"/>
                <a:gd name="T22" fmla="*/ 3033 w 4205"/>
                <a:gd name="T23" fmla="*/ 331 h 3448"/>
                <a:gd name="T24" fmla="*/ 3743 w 4205"/>
                <a:gd name="T25" fmla="*/ 23 h 3448"/>
                <a:gd name="T26" fmla="*/ 4196 w 4205"/>
                <a:gd name="T27" fmla="*/ 430 h 3448"/>
                <a:gd name="T28" fmla="*/ 4085 w 4205"/>
                <a:gd name="T29" fmla="*/ 1281 h 3448"/>
                <a:gd name="T30" fmla="*/ 3409 w 4205"/>
                <a:gd name="T31" fmla="*/ 1503 h 3448"/>
                <a:gd name="T32" fmla="*/ 2816 w 4205"/>
                <a:gd name="T33" fmla="*/ 1257 h 3448"/>
                <a:gd name="T34" fmla="*/ 2152 w 4205"/>
                <a:gd name="T35" fmla="*/ 1471 h 3448"/>
                <a:gd name="T36" fmla="*/ 2173 w 4205"/>
                <a:gd name="T37" fmla="*/ 2099 h 3448"/>
                <a:gd name="T38" fmla="*/ 2342 w 4205"/>
                <a:gd name="T39" fmla="*/ 3022 h 3448"/>
                <a:gd name="T40" fmla="*/ 2233 w 4205"/>
                <a:gd name="T41" fmla="*/ 3361 h 3448"/>
                <a:gd name="T42" fmla="*/ 1863 w 4205"/>
                <a:gd name="T43" fmla="*/ 2641 h 3448"/>
                <a:gd name="T44" fmla="*/ 1921 w 4205"/>
                <a:gd name="T45" fmla="*/ 2577 h 3448"/>
                <a:gd name="T46" fmla="*/ 2275 w 4205"/>
                <a:gd name="T47" fmla="*/ 2916 h 3448"/>
                <a:gd name="T48" fmla="*/ 2025 w 4205"/>
                <a:gd name="T49" fmla="*/ 1803 h 3448"/>
                <a:gd name="T50" fmla="*/ 1385 w 4205"/>
                <a:gd name="T51" fmla="*/ 1626 h 3448"/>
                <a:gd name="T52" fmla="*/ 1010 w 4205"/>
                <a:gd name="T53" fmla="*/ 1990 h 3448"/>
                <a:gd name="T54" fmla="*/ 1123 w 4205"/>
                <a:gd name="T55" fmla="*/ 3062 h 3448"/>
                <a:gd name="T56" fmla="*/ 1423 w 4205"/>
                <a:gd name="T57" fmla="*/ 2761 h 3448"/>
                <a:gd name="T58" fmla="*/ 601 w 4205"/>
                <a:gd name="T59" fmla="*/ 1047 h 3448"/>
                <a:gd name="T60" fmla="*/ 1552 w 4205"/>
                <a:gd name="T61" fmla="*/ 1500 h 3448"/>
                <a:gd name="T62" fmla="*/ 1967 w 4205"/>
                <a:gd name="T63" fmla="*/ 995 h 3448"/>
                <a:gd name="T64" fmla="*/ 1214 w 4205"/>
                <a:gd name="T65" fmla="*/ 237 h 3448"/>
                <a:gd name="T66" fmla="*/ 606 w 4205"/>
                <a:gd name="T67" fmla="*/ 1046 h 3448"/>
                <a:gd name="T68" fmla="*/ 3077 w 4205"/>
                <a:gd name="T69" fmla="*/ 506 h 3448"/>
                <a:gd name="T70" fmla="*/ 3047 w 4205"/>
                <a:gd name="T71" fmla="*/ 929 h 3448"/>
                <a:gd name="T72" fmla="*/ 3592 w 4205"/>
                <a:gd name="T73" fmla="*/ 1339 h 3448"/>
                <a:gd name="T74" fmla="*/ 3920 w 4205"/>
                <a:gd name="T75" fmla="*/ 935 h 3448"/>
                <a:gd name="T76" fmla="*/ 3976 w 4205"/>
                <a:gd name="T77" fmla="*/ 104 h 3448"/>
                <a:gd name="T78" fmla="*/ 2782 w 4205"/>
                <a:gd name="T79" fmla="*/ 989 h 3448"/>
                <a:gd name="T80" fmla="*/ 1901 w 4205"/>
                <a:gd name="T81" fmla="*/ 1312 h 3448"/>
                <a:gd name="T82" fmla="*/ 2678 w 4205"/>
                <a:gd name="T83" fmla="*/ 1244 h 3448"/>
                <a:gd name="T84" fmla="*/ 3293 w 4205"/>
                <a:gd name="T85" fmla="*/ 1446 h 3448"/>
                <a:gd name="T86" fmla="*/ 4046 w 4205"/>
                <a:gd name="T87" fmla="*/ 1148 h 3448"/>
                <a:gd name="T88" fmla="*/ 4133 w 4205"/>
                <a:gd name="T89" fmla="*/ 349 h 3448"/>
                <a:gd name="T90" fmla="*/ 4032 w 4205"/>
                <a:gd name="T91" fmla="*/ 508 h 3448"/>
                <a:gd name="T92" fmla="*/ 3957 w 4205"/>
                <a:gd name="T93" fmla="*/ 1143 h 3448"/>
                <a:gd name="T94" fmla="*/ 3080 w 4205"/>
                <a:gd name="T95" fmla="*/ 1367 h 3448"/>
                <a:gd name="T96" fmla="*/ 650 w 4205"/>
                <a:gd name="T97" fmla="*/ 1930 h 3448"/>
                <a:gd name="T98" fmla="*/ 669 w 4205"/>
                <a:gd name="T99" fmla="*/ 2247 h 3448"/>
                <a:gd name="T100" fmla="*/ 505 w 4205"/>
                <a:gd name="T101" fmla="*/ 2348 h 3448"/>
                <a:gd name="T102" fmla="*/ 158 w 4205"/>
                <a:gd name="T103" fmla="*/ 2623 h 3448"/>
                <a:gd name="T104" fmla="*/ 2966 w 4205"/>
                <a:gd name="T105" fmla="*/ 1087 h 3448"/>
                <a:gd name="T106" fmla="*/ 3125 w 4205"/>
                <a:gd name="T107" fmla="*/ 693 h 3448"/>
                <a:gd name="T108" fmla="*/ 2887 w 4205"/>
                <a:gd name="T109" fmla="*/ 649 h 3448"/>
                <a:gd name="T110" fmla="*/ 2029 w 4205"/>
                <a:gd name="T111" fmla="*/ 3189 h 3448"/>
                <a:gd name="T112" fmla="*/ 2390 w 4205"/>
                <a:gd name="T113" fmla="*/ 3108 h 3448"/>
                <a:gd name="T114" fmla="*/ 1221 w 4205"/>
                <a:gd name="T115" fmla="*/ 3201 h 3448"/>
                <a:gd name="T116" fmla="*/ 881 w 4205"/>
                <a:gd name="T117" fmla="*/ 3368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5" h="3448">
                  <a:moveTo>
                    <a:pt x="1484" y="2850"/>
                  </a:moveTo>
                  <a:cubicBezTo>
                    <a:pt x="1481" y="2897"/>
                    <a:pt x="1477" y="2943"/>
                    <a:pt x="1474" y="2990"/>
                  </a:cubicBezTo>
                  <a:cubicBezTo>
                    <a:pt x="1472" y="3025"/>
                    <a:pt x="1472" y="3060"/>
                    <a:pt x="1470" y="3095"/>
                  </a:cubicBezTo>
                  <a:cubicBezTo>
                    <a:pt x="1469" y="3122"/>
                    <a:pt x="1465" y="3149"/>
                    <a:pt x="1462" y="3176"/>
                  </a:cubicBezTo>
                  <a:cubicBezTo>
                    <a:pt x="1462" y="3180"/>
                    <a:pt x="1461" y="3184"/>
                    <a:pt x="1462" y="3188"/>
                  </a:cubicBezTo>
                  <a:cubicBezTo>
                    <a:pt x="1465" y="3212"/>
                    <a:pt x="1467" y="3236"/>
                    <a:pt x="1473" y="3259"/>
                  </a:cubicBezTo>
                  <a:cubicBezTo>
                    <a:pt x="1480" y="3289"/>
                    <a:pt x="1467" y="3312"/>
                    <a:pt x="1448" y="3331"/>
                  </a:cubicBezTo>
                  <a:cubicBezTo>
                    <a:pt x="1418" y="3364"/>
                    <a:pt x="1382" y="3388"/>
                    <a:pt x="1338" y="3399"/>
                  </a:cubicBezTo>
                  <a:cubicBezTo>
                    <a:pt x="1310" y="3405"/>
                    <a:pt x="1283" y="3411"/>
                    <a:pt x="1255" y="3418"/>
                  </a:cubicBezTo>
                  <a:cubicBezTo>
                    <a:pt x="1226" y="3425"/>
                    <a:pt x="1196" y="3434"/>
                    <a:pt x="1166" y="3438"/>
                  </a:cubicBezTo>
                  <a:cubicBezTo>
                    <a:pt x="1118" y="3443"/>
                    <a:pt x="1069" y="3448"/>
                    <a:pt x="1020" y="3446"/>
                  </a:cubicBezTo>
                  <a:cubicBezTo>
                    <a:pt x="976" y="3444"/>
                    <a:pt x="932" y="3434"/>
                    <a:pt x="889" y="3427"/>
                  </a:cubicBezTo>
                  <a:cubicBezTo>
                    <a:pt x="867" y="3423"/>
                    <a:pt x="846" y="3419"/>
                    <a:pt x="826" y="3410"/>
                  </a:cubicBezTo>
                  <a:cubicBezTo>
                    <a:pt x="791" y="3396"/>
                    <a:pt x="776" y="3351"/>
                    <a:pt x="786" y="3314"/>
                  </a:cubicBezTo>
                  <a:cubicBezTo>
                    <a:pt x="795" y="3280"/>
                    <a:pt x="812" y="3249"/>
                    <a:pt x="839" y="3228"/>
                  </a:cubicBezTo>
                  <a:cubicBezTo>
                    <a:pt x="862" y="3210"/>
                    <a:pt x="890" y="3196"/>
                    <a:pt x="918" y="3189"/>
                  </a:cubicBezTo>
                  <a:cubicBezTo>
                    <a:pt x="967" y="3177"/>
                    <a:pt x="1018" y="3170"/>
                    <a:pt x="1067" y="3162"/>
                  </a:cubicBezTo>
                  <a:cubicBezTo>
                    <a:pt x="1079" y="3160"/>
                    <a:pt x="1081" y="3153"/>
                    <a:pt x="1080" y="3143"/>
                  </a:cubicBezTo>
                  <a:cubicBezTo>
                    <a:pt x="1065" y="3068"/>
                    <a:pt x="1049" y="2993"/>
                    <a:pt x="1035" y="2917"/>
                  </a:cubicBezTo>
                  <a:cubicBezTo>
                    <a:pt x="1028" y="2878"/>
                    <a:pt x="1024" y="2839"/>
                    <a:pt x="1019" y="2801"/>
                  </a:cubicBezTo>
                  <a:cubicBezTo>
                    <a:pt x="1013" y="2765"/>
                    <a:pt x="1007" y="2729"/>
                    <a:pt x="1003" y="2693"/>
                  </a:cubicBezTo>
                  <a:cubicBezTo>
                    <a:pt x="998" y="2655"/>
                    <a:pt x="994" y="2617"/>
                    <a:pt x="989" y="2579"/>
                  </a:cubicBezTo>
                  <a:cubicBezTo>
                    <a:pt x="983" y="2523"/>
                    <a:pt x="974" y="2468"/>
                    <a:pt x="969" y="2413"/>
                  </a:cubicBezTo>
                  <a:cubicBezTo>
                    <a:pt x="965" y="2362"/>
                    <a:pt x="963" y="2311"/>
                    <a:pt x="960" y="2260"/>
                  </a:cubicBezTo>
                  <a:cubicBezTo>
                    <a:pt x="957" y="2201"/>
                    <a:pt x="954" y="2141"/>
                    <a:pt x="949" y="2081"/>
                  </a:cubicBezTo>
                  <a:cubicBezTo>
                    <a:pt x="949" y="2072"/>
                    <a:pt x="942" y="2063"/>
                    <a:pt x="939" y="2053"/>
                  </a:cubicBezTo>
                  <a:cubicBezTo>
                    <a:pt x="928" y="2059"/>
                    <a:pt x="912" y="2063"/>
                    <a:pt x="907" y="2072"/>
                  </a:cubicBezTo>
                  <a:cubicBezTo>
                    <a:pt x="889" y="2104"/>
                    <a:pt x="859" y="2124"/>
                    <a:pt x="832" y="2147"/>
                  </a:cubicBezTo>
                  <a:cubicBezTo>
                    <a:pt x="819" y="2158"/>
                    <a:pt x="808" y="2171"/>
                    <a:pt x="796" y="2184"/>
                  </a:cubicBezTo>
                  <a:cubicBezTo>
                    <a:pt x="771" y="2212"/>
                    <a:pt x="745" y="2240"/>
                    <a:pt x="720" y="2269"/>
                  </a:cubicBezTo>
                  <a:cubicBezTo>
                    <a:pt x="692" y="2302"/>
                    <a:pt x="664" y="2335"/>
                    <a:pt x="636" y="2369"/>
                  </a:cubicBezTo>
                  <a:cubicBezTo>
                    <a:pt x="625" y="2382"/>
                    <a:pt x="628" y="2394"/>
                    <a:pt x="637" y="2407"/>
                  </a:cubicBezTo>
                  <a:cubicBezTo>
                    <a:pt x="666" y="2447"/>
                    <a:pt x="680" y="2492"/>
                    <a:pt x="682" y="2541"/>
                  </a:cubicBezTo>
                  <a:cubicBezTo>
                    <a:pt x="683" y="2559"/>
                    <a:pt x="678" y="2578"/>
                    <a:pt x="675" y="2596"/>
                  </a:cubicBezTo>
                  <a:cubicBezTo>
                    <a:pt x="675" y="2600"/>
                    <a:pt x="672" y="2604"/>
                    <a:pt x="669" y="2606"/>
                  </a:cubicBezTo>
                  <a:cubicBezTo>
                    <a:pt x="655" y="2621"/>
                    <a:pt x="640" y="2635"/>
                    <a:pt x="625" y="2649"/>
                  </a:cubicBezTo>
                  <a:cubicBezTo>
                    <a:pt x="587" y="2684"/>
                    <a:pt x="518" y="2676"/>
                    <a:pt x="495" y="2624"/>
                  </a:cubicBezTo>
                  <a:cubicBezTo>
                    <a:pt x="484" y="2600"/>
                    <a:pt x="461" y="2581"/>
                    <a:pt x="434" y="2572"/>
                  </a:cubicBezTo>
                  <a:cubicBezTo>
                    <a:pt x="430" y="2570"/>
                    <a:pt x="422" y="2574"/>
                    <a:pt x="419" y="2578"/>
                  </a:cubicBezTo>
                  <a:cubicBezTo>
                    <a:pt x="407" y="2601"/>
                    <a:pt x="398" y="2625"/>
                    <a:pt x="384" y="2646"/>
                  </a:cubicBezTo>
                  <a:cubicBezTo>
                    <a:pt x="371" y="2666"/>
                    <a:pt x="356" y="2685"/>
                    <a:pt x="337" y="2699"/>
                  </a:cubicBezTo>
                  <a:cubicBezTo>
                    <a:pt x="288" y="2736"/>
                    <a:pt x="235" y="2730"/>
                    <a:pt x="179" y="2711"/>
                  </a:cubicBezTo>
                  <a:cubicBezTo>
                    <a:pt x="128" y="2694"/>
                    <a:pt x="92" y="2659"/>
                    <a:pt x="55" y="2624"/>
                  </a:cubicBezTo>
                  <a:cubicBezTo>
                    <a:pt x="42" y="2611"/>
                    <a:pt x="36" y="2591"/>
                    <a:pt x="27" y="2574"/>
                  </a:cubicBezTo>
                  <a:cubicBezTo>
                    <a:pt x="13" y="2548"/>
                    <a:pt x="0" y="2521"/>
                    <a:pt x="1" y="2490"/>
                  </a:cubicBezTo>
                  <a:cubicBezTo>
                    <a:pt x="3" y="2448"/>
                    <a:pt x="11" y="2409"/>
                    <a:pt x="37" y="2374"/>
                  </a:cubicBezTo>
                  <a:cubicBezTo>
                    <a:pt x="47" y="2360"/>
                    <a:pt x="56" y="2343"/>
                    <a:pt x="65" y="2328"/>
                  </a:cubicBezTo>
                  <a:cubicBezTo>
                    <a:pt x="66" y="2326"/>
                    <a:pt x="67" y="2324"/>
                    <a:pt x="68" y="2322"/>
                  </a:cubicBezTo>
                  <a:cubicBezTo>
                    <a:pt x="100" y="2293"/>
                    <a:pt x="133" y="2265"/>
                    <a:pt x="164" y="2234"/>
                  </a:cubicBezTo>
                  <a:cubicBezTo>
                    <a:pt x="184" y="2215"/>
                    <a:pt x="205" y="2199"/>
                    <a:pt x="230" y="2189"/>
                  </a:cubicBezTo>
                  <a:cubicBezTo>
                    <a:pt x="255" y="2180"/>
                    <a:pt x="281" y="2170"/>
                    <a:pt x="306" y="2161"/>
                  </a:cubicBezTo>
                  <a:cubicBezTo>
                    <a:pt x="324" y="2155"/>
                    <a:pt x="339" y="2145"/>
                    <a:pt x="352" y="2129"/>
                  </a:cubicBezTo>
                  <a:cubicBezTo>
                    <a:pt x="372" y="2102"/>
                    <a:pt x="399" y="2081"/>
                    <a:pt x="421" y="2055"/>
                  </a:cubicBezTo>
                  <a:cubicBezTo>
                    <a:pt x="452" y="2018"/>
                    <a:pt x="493" y="1991"/>
                    <a:pt x="529" y="1960"/>
                  </a:cubicBezTo>
                  <a:cubicBezTo>
                    <a:pt x="560" y="1934"/>
                    <a:pt x="587" y="1904"/>
                    <a:pt x="616" y="1877"/>
                  </a:cubicBezTo>
                  <a:cubicBezTo>
                    <a:pt x="642" y="1854"/>
                    <a:pt x="669" y="1833"/>
                    <a:pt x="696" y="1811"/>
                  </a:cubicBezTo>
                  <a:cubicBezTo>
                    <a:pt x="702" y="1806"/>
                    <a:pt x="708" y="1802"/>
                    <a:pt x="713" y="1797"/>
                  </a:cubicBezTo>
                  <a:cubicBezTo>
                    <a:pt x="750" y="1766"/>
                    <a:pt x="788" y="1734"/>
                    <a:pt x="825" y="1702"/>
                  </a:cubicBezTo>
                  <a:cubicBezTo>
                    <a:pt x="853" y="1677"/>
                    <a:pt x="880" y="1652"/>
                    <a:pt x="906" y="1626"/>
                  </a:cubicBezTo>
                  <a:cubicBezTo>
                    <a:pt x="918" y="1615"/>
                    <a:pt x="915" y="1605"/>
                    <a:pt x="899" y="1594"/>
                  </a:cubicBezTo>
                  <a:cubicBezTo>
                    <a:pt x="879" y="1581"/>
                    <a:pt x="858" y="1570"/>
                    <a:pt x="839" y="1555"/>
                  </a:cubicBezTo>
                  <a:cubicBezTo>
                    <a:pt x="798" y="1523"/>
                    <a:pt x="754" y="1494"/>
                    <a:pt x="720" y="1456"/>
                  </a:cubicBezTo>
                  <a:cubicBezTo>
                    <a:pt x="659" y="1387"/>
                    <a:pt x="608" y="1310"/>
                    <a:pt x="579" y="1220"/>
                  </a:cubicBezTo>
                  <a:cubicBezTo>
                    <a:pt x="556" y="1151"/>
                    <a:pt x="538" y="1081"/>
                    <a:pt x="534" y="1008"/>
                  </a:cubicBezTo>
                  <a:cubicBezTo>
                    <a:pt x="531" y="970"/>
                    <a:pt x="534" y="931"/>
                    <a:pt x="537" y="893"/>
                  </a:cubicBezTo>
                  <a:cubicBezTo>
                    <a:pt x="542" y="847"/>
                    <a:pt x="549" y="801"/>
                    <a:pt x="556" y="755"/>
                  </a:cubicBezTo>
                  <a:cubicBezTo>
                    <a:pt x="558" y="743"/>
                    <a:pt x="564" y="731"/>
                    <a:pt x="568" y="719"/>
                  </a:cubicBezTo>
                  <a:cubicBezTo>
                    <a:pt x="584" y="667"/>
                    <a:pt x="605" y="616"/>
                    <a:pt x="636" y="571"/>
                  </a:cubicBezTo>
                  <a:cubicBezTo>
                    <a:pt x="666" y="527"/>
                    <a:pt x="690" y="479"/>
                    <a:pt x="731" y="442"/>
                  </a:cubicBezTo>
                  <a:cubicBezTo>
                    <a:pt x="753" y="422"/>
                    <a:pt x="770" y="397"/>
                    <a:pt x="791" y="377"/>
                  </a:cubicBezTo>
                  <a:cubicBezTo>
                    <a:pt x="809" y="359"/>
                    <a:pt x="831" y="346"/>
                    <a:pt x="851" y="330"/>
                  </a:cubicBezTo>
                  <a:cubicBezTo>
                    <a:pt x="891" y="297"/>
                    <a:pt x="937" y="272"/>
                    <a:pt x="983" y="251"/>
                  </a:cubicBezTo>
                  <a:cubicBezTo>
                    <a:pt x="1031" y="229"/>
                    <a:pt x="1082" y="213"/>
                    <a:pt x="1132" y="196"/>
                  </a:cubicBezTo>
                  <a:cubicBezTo>
                    <a:pt x="1158" y="188"/>
                    <a:pt x="1185" y="182"/>
                    <a:pt x="1211" y="178"/>
                  </a:cubicBezTo>
                  <a:cubicBezTo>
                    <a:pt x="1250" y="171"/>
                    <a:pt x="1289" y="164"/>
                    <a:pt x="1328" y="161"/>
                  </a:cubicBezTo>
                  <a:cubicBezTo>
                    <a:pt x="1350" y="159"/>
                    <a:pt x="1372" y="166"/>
                    <a:pt x="1393" y="169"/>
                  </a:cubicBezTo>
                  <a:cubicBezTo>
                    <a:pt x="1429" y="173"/>
                    <a:pt x="1464" y="176"/>
                    <a:pt x="1499" y="182"/>
                  </a:cubicBezTo>
                  <a:cubicBezTo>
                    <a:pt x="1517" y="185"/>
                    <a:pt x="1533" y="193"/>
                    <a:pt x="1550" y="199"/>
                  </a:cubicBezTo>
                  <a:cubicBezTo>
                    <a:pt x="1577" y="210"/>
                    <a:pt x="1603" y="224"/>
                    <a:pt x="1630" y="231"/>
                  </a:cubicBezTo>
                  <a:cubicBezTo>
                    <a:pt x="1671" y="241"/>
                    <a:pt x="1702" y="265"/>
                    <a:pt x="1730" y="292"/>
                  </a:cubicBezTo>
                  <a:cubicBezTo>
                    <a:pt x="1785" y="345"/>
                    <a:pt x="1841" y="398"/>
                    <a:pt x="1890" y="456"/>
                  </a:cubicBezTo>
                  <a:cubicBezTo>
                    <a:pt x="1921" y="494"/>
                    <a:pt x="1950" y="536"/>
                    <a:pt x="1961" y="588"/>
                  </a:cubicBezTo>
                  <a:cubicBezTo>
                    <a:pt x="1966" y="613"/>
                    <a:pt x="1980" y="637"/>
                    <a:pt x="1989" y="661"/>
                  </a:cubicBezTo>
                  <a:cubicBezTo>
                    <a:pt x="1996" y="680"/>
                    <a:pt x="2002" y="699"/>
                    <a:pt x="2007" y="718"/>
                  </a:cubicBezTo>
                  <a:cubicBezTo>
                    <a:pt x="2012" y="738"/>
                    <a:pt x="2018" y="758"/>
                    <a:pt x="2019" y="778"/>
                  </a:cubicBezTo>
                  <a:cubicBezTo>
                    <a:pt x="2030" y="833"/>
                    <a:pt x="2030" y="889"/>
                    <a:pt x="2027" y="944"/>
                  </a:cubicBezTo>
                  <a:cubicBezTo>
                    <a:pt x="2024" y="989"/>
                    <a:pt x="2018" y="1033"/>
                    <a:pt x="2009" y="1078"/>
                  </a:cubicBezTo>
                  <a:cubicBezTo>
                    <a:pt x="2008" y="1086"/>
                    <a:pt x="2002" y="1093"/>
                    <a:pt x="1999" y="1101"/>
                  </a:cubicBezTo>
                  <a:cubicBezTo>
                    <a:pt x="1989" y="1124"/>
                    <a:pt x="1978" y="1147"/>
                    <a:pt x="1969" y="1170"/>
                  </a:cubicBezTo>
                  <a:cubicBezTo>
                    <a:pt x="1967" y="1177"/>
                    <a:pt x="1966" y="1189"/>
                    <a:pt x="1970" y="1192"/>
                  </a:cubicBezTo>
                  <a:cubicBezTo>
                    <a:pt x="1975" y="1196"/>
                    <a:pt x="1986" y="1197"/>
                    <a:pt x="1993" y="1195"/>
                  </a:cubicBezTo>
                  <a:cubicBezTo>
                    <a:pt x="2023" y="1182"/>
                    <a:pt x="2052" y="1168"/>
                    <a:pt x="2081" y="1154"/>
                  </a:cubicBezTo>
                  <a:cubicBezTo>
                    <a:pt x="2084" y="1152"/>
                    <a:pt x="2086" y="1150"/>
                    <a:pt x="2089" y="1149"/>
                  </a:cubicBezTo>
                  <a:cubicBezTo>
                    <a:pt x="2112" y="1139"/>
                    <a:pt x="2135" y="1131"/>
                    <a:pt x="2158" y="1121"/>
                  </a:cubicBezTo>
                  <a:cubicBezTo>
                    <a:pt x="2183" y="1110"/>
                    <a:pt x="2208" y="1096"/>
                    <a:pt x="2233" y="1085"/>
                  </a:cubicBezTo>
                  <a:cubicBezTo>
                    <a:pt x="2292" y="1060"/>
                    <a:pt x="2351" y="1036"/>
                    <a:pt x="2409" y="1010"/>
                  </a:cubicBezTo>
                  <a:cubicBezTo>
                    <a:pt x="2445" y="994"/>
                    <a:pt x="2480" y="973"/>
                    <a:pt x="2516" y="956"/>
                  </a:cubicBezTo>
                  <a:cubicBezTo>
                    <a:pt x="2536" y="946"/>
                    <a:pt x="2557" y="940"/>
                    <a:pt x="2577" y="931"/>
                  </a:cubicBezTo>
                  <a:cubicBezTo>
                    <a:pt x="2596" y="922"/>
                    <a:pt x="2615" y="910"/>
                    <a:pt x="2634" y="900"/>
                  </a:cubicBezTo>
                  <a:cubicBezTo>
                    <a:pt x="2656" y="889"/>
                    <a:pt x="2677" y="877"/>
                    <a:pt x="2700" y="868"/>
                  </a:cubicBezTo>
                  <a:cubicBezTo>
                    <a:pt x="2736" y="855"/>
                    <a:pt x="2760" y="835"/>
                    <a:pt x="2765" y="794"/>
                  </a:cubicBezTo>
                  <a:cubicBezTo>
                    <a:pt x="2767" y="773"/>
                    <a:pt x="2773" y="753"/>
                    <a:pt x="2780" y="732"/>
                  </a:cubicBezTo>
                  <a:cubicBezTo>
                    <a:pt x="2786" y="715"/>
                    <a:pt x="2794" y="697"/>
                    <a:pt x="2802" y="680"/>
                  </a:cubicBezTo>
                  <a:cubicBezTo>
                    <a:pt x="2824" y="637"/>
                    <a:pt x="2858" y="604"/>
                    <a:pt x="2890" y="568"/>
                  </a:cubicBezTo>
                  <a:cubicBezTo>
                    <a:pt x="2906" y="550"/>
                    <a:pt x="2923" y="536"/>
                    <a:pt x="2945" y="525"/>
                  </a:cubicBezTo>
                  <a:cubicBezTo>
                    <a:pt x="2969" y="513"/>
                    <a:pt x="2987" y="492"/>
                    <a:pt x="3007" y="473"/>
                  </a:cubicBezTo>
                  <a:cubicBezTo>
                    <a:pt x="3013" y="468"/>
                    <a:pt x="3014" y="458"/>
                    <a:pt x="3016" y="449"/>
                  </a:cubicBezTo>
                  <a:cubicBezTo>
                    <a:pt x="3022" y="410"/>
                    <a:pt x="3027" y="371"/>
                    <a:pt x="3033" y="331"/>
                  </a:cubicBezTo>
                  <a:cubicBezTo>
                    <a:pt x="3042" y="279"/>
                    <a:pt x="3050" y="227"/>
                    <a:pt x="3059" y="175"/>
                  </a:cubicBezTo>
                  <a:cubicBezTo>
                    <a:pt x="3066" y="134"/>
                    <a:pt x="3071" y="92"/>
                    <a:pt x="3080" y="52"/>
                  </a:cubicBezTo>
                  <a:cubicBezTo>
                    <a:pt x="3086" y="24"/>
                    <a:pt x="3129" y="0"/>
                    <a:pt x="3157" y="5"/>
                  </a:cubicBezTo>
                  <a:cubicBezTo>
                    <a:pt x="3171" y="7"/>
                    <a:pt x="3185" y="9"/>
                    <a:pt x="3199" y="8"/>
                  </a:cubicBezTo>
                  <a:cubicBezTo>
                    <a:pt x="3248" y="8"/>
                    <a:pt x="3298" y="6"/>
                    <a:pt x="3347" y="6"/>
                  </a:cubicBezTo>
                  <a:cubicBezTo>
                    <a:pt x="3362" y="6"/>
                    <a:pt x="3377" y="13"/>
                    <a:pt x="3392" y="12"/>
                  </a:cubicBezTo>
                  <a:cubicBezTo>
                    <a:pt x="3452" y="7"/>
                    <a:pt x="3511" y="17"/>
                    <a:pt x="3571" y="22"/>
                  </a:cubicBezTo>
                  <a:cubicBezTo>
                    <a:pt x="3620" y="27"/>
                    <a:pt x="3670" y="23"/>
                    <a:pt x="3719" y="23"/>
                  </a:cubicBezTo>
                  <a:cubicBezTo>
                    <a:pt x="3727" y="23"/>
                    <a:pt x="3735" y="22"/>
                    <a:pt x="3743" y="23"/>
                  </a:cubicBezTo>
                  <a:cubicBezTo>
                    <a:pt x="3756" y="24"/>
                    <a:pt x="3769" y="27"/>
                    <a:pt x="3782" y="28"/>
                  </a:cubicBezTo>
                  <a:cubicBezTo>
                    <a:pt x="3807" y="31"/>
                    <a:pt x="3833" y="36"/>
                    <a:pt x="3858" y="33"/>
                  </a:cubicBezTo>
                  <a:cubicBezTo>
                    <a:pt x="3906" y="28"/>
                    <a:pt x="3951" y="38"/>
                    <a:pt x="3998" y="44"/>
                  </a:cubicBezTo>
                  <a:cubicBezTo>
                    <a:pt x="4014" y="46"/>
                    <a:pt x="4033" y="45"/>
                    <a:pt x="4045" y="54"/>
                  </a:cubicBezTo>
                  <a:cubicBezTo>
                    <a:pt x="4061" y="65"/>
                    <a:pt x="4076" y="83"/>
                    <a:pt x="4084" y="101"/>
                  </a:cubicBezTo>
                  <a:cubicBezTo>
                    <a:pt x="4102" y="137"/>
                    <a:pt x="4118" y="172"/>
                    <a:pt x="4149" y="198"/>
                  </a:cubicBezTo>
                  <a:cubicBezTo>
                    <a:pt x="4151" y="200"/>
                    <a:pt x="4153" y="203"/>
                    <a:pt x="4155" y="204"/>
                  </a:cubicBezTo>
                  <a:cubicBezTo>
                    <a:pt x="4205" y="221"/>
                    <a:pt x="4204" y="261"/>
                    <a:pt x="4201" y="303"/>
                  </a:cubicBezTo>
                  <a:cubicBezTo>
                    <a:pt x="4198" y="345"/>
                    <a:pt x="4198" y="388"/>
                    <a:pt x="4196" y="430"/>
                  </a:cubicBezTo>
                  <a:cubicBezTo>
                    <a:pt x="4196" y="439"/>
                    <a:pt x="4192" y="448"/>
                    <a:pt x="4191" y="457"/>
                  </a:cubicBezTo>
                  <a:cubicBezTo>
                    <a:pt x="4188" y="485"/>
                    <a:pt x="4186" y="513"/>
                    <a:pt x="4183" y="540"/>
                  </a:cubicBezTo>
                  <a:cubicBezTo>
                    <a:pt x="4179" y="573"/>
                    <a:pt x="4175" y="605"/>
                    <a:pt x="4171" y="638"/>
                  </a:cubicBezTo>
                  <a:cubicBezTo>
                    <a:pt x="4167" y="664"/>
                    <a:pt x="4164" y="689"/>
                    <a:pt x="4160" y="715"/>
                  </a:cubicBezTo>
                  <a:cubicBezTo>
                    <a:pt x="4154" y="752"/>
                    <a:pt x="4148" y="790"/>
                    <a:pt x="4142" y="828"/>
                  </a:cubicBezTo>
                  <a:cubicBezTo>
                    <a:pt x="4138" y="857"/>
                    <a:pt x="4134" y="886"/>
                    <a:pt x="4132" y="915"/>
                  </a:cubicBezTo>
                  <a:cubicBezTo>
                    <a:pt x="4127" y="965"/>
                    <a:pt x="4125" y="1016"/>
                    <a:pt x="4118" y="1067"/>
                  </a:cubicBezTo>
                  <a:cubicBezTo>
                    <a:pt x="4112" y="1114"/>
                    <a:pt x="4102" y="1162"/>
                    <a:pt x="4095" y="1209"/>
                  </a:cubicBezTo>
                  <a:cubicBezTo>
                    <a:pt x="4091" y="1233"/>
                    <a:pt x="4089" y="1257"/>
                    <a:pt x="4085" y="1281"/>
                  </a:cubicBezTo>
                  <a:cubicBezTo>
                    <a:pt x="4079" y="1314"/>
                    <a:pt x="4072" y="1347"/>
                    <a:pt x="4065" y="1380"/>
                  </a:cubicBezTo>
                  <a:cubicBezTo>
                    <a:pt x="4064" y="1388"/>
                    <a:pt x="4065" y="1396"/>
                    <a:pt x="4064" y="1404"/>
                  </a:cubicBezTo>
                  <a:cubicBezTo>
                    <a:pt x="4062" y="1414"/>
                    <a:pt x="4061" y="1423"/>
                    <a:pt x="4058" y="1433"/>
                  </a:cubicBezTo>
                  <a:cubicBezTo>
                    <a:pt x="4055" y="1446"/>
                    <a:pt x="4050" y="1458"/>
                    <a:pt x="4048" y="1471"/>
                  </a:cubicBezTo>
                  <a:cubicBezTo>
                    <a:pt x="4040" y="1514"/>
                    <a:pt x="4011" y="1538"/>
                    <a:pt x="3967" y="1537"/>
                  </a:cubicBezTo>
                  <a:cubicBezTo>
                    <a:pt x="3924" y="1536"/>
                    <a:pt x="3881" y="1534"/>
                    <a:pt x="3838" y="1533"/>
                  </a:cubicBezTo>
                  <a:cubicBezTo>
                    <a:pt x="3800" y="1531"/>
                    <a:pt x="3762" y="1532"/>
                    <a:pt x="3725" y="1530"/>
                  </a:cubicBezTo>
                  <a:cubicBezTo>
                    <a:pt x="3644" y="1524"/>
                    <a:pt x="3563" y="1516"/>
                    <a:pt x="3482" y="1509"/>
                  </a:cubicBezTo>
                  <a:cubicBezTo>
                    <a:pt x="3457" y="1507"/>
                    <a:pt x="3433" y="1503"/>
                    <a:pt x="3409" y="1503"/>
                  </a:cubicBezTo>
                  <a:cubicBezTo>
                    <a:pt x="3357" y="1501"/>
                    <a:pt x="3306" y="1502"/>
                    <a:pt x="3254" y="1500"/>
                  </a:cubicBezTo>
                  <a:cubicBezTo>
                    <a:pt x="3207" y="1499"/>
                    <a:pt x="3160" y="1498"/>
                    <a:pt x="3114" y="1493"/>
                  </a:cubicBezTo>
                  <a:cubicBezTo>
                    <a:pt x="3076" y="1489"/>
                    <a:pt x="3050" y="1461"/>
                    <a:pt x="3027" y="1433"/>
                  </a:cubicBezTo>
                  <a:cubicBezTo>
                    <a:pt x="3004" y="1406"/>
                    <a:pt x="2982" y="1377"/>
                    <a:pt x="2964" y="1346"/>
                  </a:cubicBezTo>
                  <a:cubicBezTo>
                    <a:pt x="2955" y="1331"/>
                    <a:pt x="2954" y="1311"/>
                    <a:pt x="2953" y="1293"/>
                  </a:cubicBezTo>
                  <a:cubicBezTo>
                    <a:pt x="2951" y="1271"/>
                    <a:pt x="2953" y="1249"/>
                    <a:pt x="2952" y="1227"/>
                  </a:cubicBezTo>
                  <a:cubicBezTo>
                    <a:pt x="2952" y="1219"/>
                    <a:pt x="2949" y="1208"/>
                    <a:pt x="2944" y="1204"/>
                  </a:cubicBezTo>
                  <a:cubicBezTo>
                    <a:pt x="2939" y="1202"/>
                    <a:pt x="2928" y="1207"/>
                    <a:pt x="2921" y="1210"/>
                  </a:cubicBezTo>
                  <a:cubicBezTo>
                    <a:pt x="2886" y="1225"/>
                    <a:pt x="2850" y="1241"/>
                    <a:pt x="2816" y="1257"/>
                  </a:cubicBezTo>
                  <a:cubicBezTo>
                    <a:pt x="2800" y="1264"/>
                    <a:pt x="2786" y="1273"/>
                    <a:pt x="2770" y="1279"/>
                  </a:cubicBezTo>
                  <a:cubicBezTo>
                    <a:pt x="2754" y="1286"/>
                    <a:pt x="2738" y="1292"/>
                    <a:pt x="2721" y="1296"/>
                  </a:cubicBezTo>
                  <a:cubicBezTo>
                    <a:pt x="2675" y="1309"/>
                    <a:pt x="2629" y="1319"/>
                    <a:pt x="2583" y="1333"/>
                  </a:cubicBezTo>
                  <a:cubicBezTo>
                    <a:pt x="2539" y="1346"/>
                    <a:pt x="2496" y="1362"/>
                    <a:pt x="2452" y="1377"/>
                  </a:cubicBezTo>
                  <a:cubicBezTo>
                    <a:pt x="2444" y="1379"/>
                    <a:pt x="2436" y="1382"/>
                    <a:pt x="2429" y="1382"/>
                  </a:cubicBezTo>
                  <a:cubicBezTo>
                    <a:pt x="2395" y="1384"/>
                    <a:pt x="2368" y="1401"/>
                    <a:pt x="2338" y="1413"/>
                  </a:cubicBezTo>
                  <a:cubicBezTo>
                    <a:pt x="2331" y="1416"/>
                    <a:pt x="2323" y="1416"/>
                    <a:pt x="2315" y="1418"/>
                  </a:cubicBezTo>
                  <a:cubicBezTo>
                    <a:pt x="2279" y="1429"/>
                    <a:pt x="2243" y="1440"/>
                    <a:pt x="2208" y="1451"/>
                  </a:cubicBezTo>
                  <a:cubicBezTo>
                    <a:pt x="2189" y="1457"/>
                    <a:pt x="2171" y="1465"/>
                    <a:pt x="2152" y="1471"/>
                  </a:cubicBezTo>
                  <a:cubicBezTo>
                    <a:pt x="2121" y="1480"/>
                    <a:pt x="2091" y="1487"/>
                    <a:pt x="2060" y="1494"/>
                  </a:cubicBezTo>
                  <a:cubicBezTo>
                    <a:pt x="2045" y="1498"/>
                    <a:pt x="2030" y="1499"/>
                    <a:pt x="2018" y="1502"/>
                  </a:cubicBezTo>
                  <a:cubicBezTo>
                    <a:pt x="2001" y="1505"/>
                    <a:pt x="1991" y="1514"/>
                    <a:pt x="1994" y="1531"/>
                  </a:cubicBezTo>
                  <a:cubicBezTo>
                    <a:pt x="1994" y="1535"/>
                    <a:pt x="1995" y="1540"/>
                    <a:pt x="1996" y="1544"/>
                  </a:cubicBezTo>
                  <a:cubicBezTo>
                    <a:pt x="2014" y="1594"/>
                    <a:pt x="2033" y="1643"/>
                    <a:pt x="2051" y="1693"/>
                  </a:cubicBezTo>
                  <a:cubicBezTo>
                    <a:pt x="2069" y="1745"/>
                    <a:pt x="2086" y="1797"/>
                    <a:pt x="2104" y="1849"/>
                  </a:cubicBezTo>
                  <a:cubicBezTo>
                    <a:pt x="2116" y="1883"/>
                    <a:pt x="2130" y="1916"/>
                    <a:pt x="2140" y="1951"/>
                  </a:cubicBezTo>
                  <a:cubicBezTo>
                    <a:pt x="2146" y="1973"/>
                    <a:pt x="2147" y="1998"/>
                    <a:pt x="2152" y="2021"/>
                  </a:cubicBezTo>
                  <a:cubicBezTo>
                    <a:pt x="2158" y="2047"/>
                    <a:pt x="2166" y="2073"/>
                    <a:pt x="2173" y="2099"/>
                  </a:cubicBezTo>
                  <a:cubicBezTo>
                    <a:pt x="2186" y="2147"/>
                    <a:pt x="2200" y="2195"/>
                    <a:pt x="2212" y="2243"/>
                  </a:cubicBezTo>
                  <a:cubicBezTo>
                    <a:pt x="2225" y="2294"/>
                    <a:pt x="2236" y="2345"/>
                    <a:pt x="2246" y="2397"/>
                  </a:cubicBezTo>
                  <a:cubicBezTo>
                    <a:pt x="2255" y="2441"/>
                    <a:pt x="2260" y="2487"/>
                    <a:pt x="2267" y="2532"/>
                  </a:cubicBezTo>
                  <a:cubicBezTo>
                    <a:pt x="2271" y="2556"/>
                    <a:pt x="2276" y="2581"/>
                    <a:pt x="2281" y="2605"/>
                  </a:cubicBezTo>
                  <a:cubicBezTo>
                    <a:pt x="2283" y="2618"/>
                    <a:pt x="2283" y="2630"/>
                    <a:pt x="2285" y="2643"/>
                  </a:cubicBezTo>
                  <a:cubicBezTo>
                    <a:pt x="2296" y="2697"/>
                    <a:pt x="2308" y="2750"/>
                    <a:pt x="2317" y="2804"/>
                  </a:cubicBezTo>
                  <a:cubicBezTo>
                    <a:pt x="2322" y="2831"/>
                    <a:pt x="2321" y="2859"/>
                    <a:pt x="2323" y="2886"/>
                  </a:cubicBezTo>
                  <a:cubicBezTo>
                    <a:pt x="2325" y="2907"/>
                    <a:pt x="2329" y="2929"/>
                    <a:pt x="2330" y="2951"/>
                  </a:cubicBezTo>
                  <a:cubicBezTo>
                    <a:pt x="2330" y="2975"/>
                    <a:pt x="2334" y="2999"/>
                    <a:pt x="2342" y="3022"/>
                  </a:cubicBezTo>
                  <a:cubicBezTo>
                    <a:pt x="2346" y="3035"/>
                    <a:pt x="2352" y="3040"/>
                    <a:pt x="2367" y="3041"/>
                  </a:cubicBezTo>
                  <a:cubicBezTo>
                    <a:pt x="2429" y="3046"/>
                    <a:pt x="2493" y="3043"/>
                    <a:pt x="2553" y="3068"/>
                  </a:cubicBezTo>
                  <a:cubicBezTo>
                    <a:pt x="2574" y="3076"/>
                    <a:pt x="2599" y="3078"/>
                    <a:pt x="2617" y="3090"/>
                  </a:cubicBezTo>
                  <a:cubicBezTo>
                    <a:pt x="2641" y="3106"/>
                    <a:pt x="2663" y="3128"/>
                    <a:pt x="2679" y="3151"/>
                  </a:cubicBezTo>
                  <a:cubicBezTo>
                    <a:pt x="2687" y="3163"/>
                    <a:pt x="2685" y="3185"/>
                    <a:pt x="2682" y="3201"/>
                  </a:cubicBezTo>
                  <a:cubicBezTo>
                    <a:pt x="2676" y="3237"/>
                    <a:pt x="2659" y="3262"/>
                    <a:pt x="2624" y="3280"/>
                  </a:cubicBezTo>
                  <a:cubicBezTo>
                    <a:pt x="2570" y="3307"/>
                    <a:pt x="2517" y="3333"/>
                    <a:pt x="2456" y="3343"/>
                  </a:cubicBezTo>
                  <a:cubicBezTo>
                    <a:pt x="2425" y="3348"/>
                    <a:pt x="2394" y="3361"/>
                    <a:pt x="2362" y="3363"/>
                  </a:cubicBezTo>
                  <a:cubicBezTo>
                    <a:pt x="2319" y="3366"/>
                    <a:pt x="2276" y="3362"/>
                    <a:pt x="2233" y="3361"/>
                  </a:cubicBezTo>
                  <a:cubicBezTo>
                    <a:pt x="2191" y="3359"/>
                    <a:pt x="2155" y="3342"/>
                    <a:pt x="2118" y="3327"/>
                  </a:cubicBezTo>
                  <a:cubicBezTo>
                    <a:pt x="2086" y="3314"/>
                    <a:pt x="2053" y="3303"/>
                    <a:pt x="2025" y="3283"/>
                  </a:cubicBezTo>
                  <a:cubicBezTo>
                    <a:pt x="2000" y="3264"/>
                    <a:pt x="1970" y="3248"/>
                    <a:pt x="1967" y="3212"/>
                  </a:cubicBezTo>
                  <a:cubicBezTo>
                    <a:pt x="1965" y="3197"/>
                    <a:pt x="1969" y="3181"/>
                    <a:pt x="1970" y="3165"/>
                  </a:cubicBezTo>
                  <a:cubicBezTo>
                    <a:pt x="1971" y="3156"/>
                    <a:pt x="1973" y="3146"/>
                    <a:pt x="1972" y="3138"/>
                  </a:cubicBezTo>
                  <a:cubicBezTo>
                    <a:pt x="1963" y="3097"/>
                    <a:pt x="1953" y="3056"/>
                    <a:pt x="1945" y="3015"/>
                  </a:cubicBezTo>
                  <a:cubicBezTo>
                    <a:pt x="1936" y="2971"/>
                    <a:pt x="1929" y="2927"/>
                    <a:pt x="1919" y="2883"/>
                  </a:cubicBezTo>
                  <a:cubicBezTo>
                    <a:pt x="1907" y="2828"/>
                    <a:pt x="1892" y="2773"/>
                    <a:pt x="1879" y="2718"/>
                  </a:cubicBezTo>
                  <a:cubicBezTo>
                    <a:pt x="1873" y="2693"/>
                    <a:pt x="1868" y="2667"/>
                    <a:pt x="1863" y="2641"/>
                  </a:cubicBezTo>
                  <a:cubicBezTo>
                    <a:pt x="1856" y="2608"/>
                    <a:pt x="1849" y="2604"/>
                    <a:pt x="1817" y="2613"/>
                  </a:cubicBezTo>
                  <a:cubicBezTo>
                    <a:pt x="1795" y="2619"/>
                    <a:pt x="1773" y="2621"/>
                    <a:pt x="1751" y="2626"/>
                  </a:cubicBezTo>
                  <a:cubicBezTo>
                    <a:pt x="1722" y="2632"/>
                    <a:pt x="1692" y="2638"/>
                    <a:pt x="1664" y="2646"/>
                  </a:cubicBezTo>
                  <a:cubicBezTo>
                    <a:pt x="1614" y="2659"/>
                    <a:pt x="1565" y="2674"/>
                    <a:pt x="1516" y="2687"/>
                  </a:cubicBezTo>
                  <a:cubicBezTo>
                    <a:pt x="1498" y="2692"/>
                    <a:pt x="1490" y="2703"/>
                    <a:pt x="1489" y="2721"/>
                  </a:cubicBezTo>
                  <a:cubicBezTo>
                    <a:pt x="1486" y="2764"/>
                    <a:pt x="1482" y="2806"/>
                    <a:pt x="1478" y="2849"/>
                  </a:cubicBezTo>
                  <a:cubicBezTo>
                    <a:pt x="1480" y="2849"/>
                    <a:pt x="1482" y="2849"/>
                    <a:pt x="1484" y="2850"/>
                  </a:cubicBezTo>
                  <a:close/>
                  <a:moveTo>
                    <a:pt x="1863" y="2533"/>
                  </a:moveTo>
                  <a:cubicBezTo>
                    <a:pt x="1917" y="2534"/>
                    <a:pt x="1919" y="2538"/>
                    <a:pt x="1921" y="2577"/>
                  </a:cubicBezTo>
                  <a:cubicBezTo>
                    <a:pt x="1923" y="2611"/>
                    <a:pt x="1928" y="2645"/>
                    <a:pt x="1936" y="2677"/>
                  </a:cubicBezTo>
                  <a:cubicBezTo>
                    <a:pt x="1957" y="2758"/>
                    <a:pt x="1985" y="2837"/>
                    <a:pt x="1993" y="2921"/>
                  </a:cubicBezTo>
                  <a:cubicBezTo>
                    <a:pt x="1995" y="2948"/>
                    <a:pt x="2001" y="2976"/>
                    <a:pt x="2008" y="3002"/>
                  </a:cubicBezTo>
                  <a:cubicBezTo>
                    <a:pt x="2018" y="3031"/>
                    <a:pt x="2026" y="3058"/>
                    <a:pt x="2036" y="3086"/>
                  </a:cubicBezTo>
                  <a:cubicBezTo>
                    <a:pt x="2041" y="3101"/>
                    <a:pt x="2050" y="3108"/>
                    <a:pt x="2066" y="3102"/>
                  </a:cubicBezTo>
                  <a:cubicBezTo>
                    <a:pt x="2078" y="3097"/>
                    <a:pt x="2089" y="3088"/>
                    <a:pt x="2101" y="3085"/>
                  </a:cubicBezTo>
                  <a:cubicBezTo>
                    <a:pt x="2155" y="3072"/>
                    <a:pt x="2208" y="3060"/>
                    <a:pt x="2262" y="3048"/>
                  </a:cubicBezTo>
                  <a:cubicBezTo>
                    <a:pt x="2276" y="3045"/>
                    <a:pt x="2284" y="3039"/>
                    <a:pt x="2283" y="3023"/>
                  </a:cubicBezTo>
                  <a:cubicBezTo>
                    <a:pt x="2280" y="2988"/>
                    <a:pt x="2278" y="2952"/>
                    <a:pt x="2275" y="2916"/>
                  </a:cubicBezTo>
                  <a:cubicBezTo>
                    <a:pt x="2273" y="2884"/>
                    <a:pt x="2270" y="2853"/>
                    <a:pt x="2265" y="2821"/>
                  </a:cubicBezTo>
                  <a:cubicBezTo>
                    <a:pt x="2255" y="2760"/>
                    <a:pt x="2243" y="2700"/>
                    <a:pt x="2233" y="2639"/>
                  </a:cubicBezTo>
                  <a:cubicBezTo>
                    <a:pt x="2219" y="2560"/>
                    <a:pt x="2207" y="2482"/>
                    <a:pt x="2193" y="2403"/>
                  </a:cubicBezTo>
                  <a:cubicBezTo>
                    <a:pt x="2188" y="2376"/>
                    <a:pt x="2176" y="2350"/>
                    <a:pt x="2172" y="2323"/>
                  </a:cubicBezTo>
                  <a:cubicBezTo>
                    <a:pt x="2162" y="2272"/>
                    <a:pt x="2157" y="2222"/>
                    <a:pt x="2132" y="2176"/>
                  </a:cubicBezTo>
                  <a:cubicBezTo>
                    <a:pt x="2130" y="2171"/>
                    <a:pt x="2128" y="2166"/>
                    <a:pt x="2128" y="2160"/>
                  </a:cubicBezTo>
                  <a:cubicBezTo>
                    <a:pt x="2119" y="2105"/>
                    <a:pt x="2106" y="2050"/>
                    <a:pt x="2087" y="1997"/>
                  </a:cubicBezTo>
                  <a:cubicBezTo>
                    <a:pt x="2077" y="1970"/>
                    <a:pt x="2072" y="1942"/>
                    <a:pt x="2063" y="1915"/>
                  </a:cubicBezTo>
                  <a:cubicBezTo>
                    <a:pt x="2051" y="1877"/>
                    <a:pt x="2037" y="1841"/>
                    <a:pt x="2025" y="1803"/>
                  </a:cubicBezTo>
                  <a:cubicBezTo>
                    <a:pt x="2010" y="1757"/>
                    <a:pt x="1997" y="1710"/>
                    <a:pt x="1980" y="1665"/>
                  </a:cubicBezTo>
                  <a:cubicBezTo>
                    <a:pt x="1953" y="1595"/>
                    <a:pt x="1923" y="1525"/>
                    <a:pt x="1894" y="1456"/>
                  </a:cubicBezTo>
                  <a:cubicBezTo>
                    <a:pt x="1882" y="1427"/>
                    <a:pt x="1869" y="1399"/>
                    <a:pt x="1856" y="1372"/>
                  </a:cubicBezTo>
                  <a:cubicBezTo>
                    <a:pt x="1850" y="1360"/>
                    <a:pt x="1840" y="1356"/>
                    <a:pt x="1829" y="1367"/>
                  </a:cubicBezTo>
                  <a:cubicBezTo>
                    <a:pt x="1806" y="1389"/>
                    <a:pt x="1784" y="1412"/>
                    <a:pt x="1761" y="1434"/>
                  </a:cubicBezTo>
                  <a:cubicBezTo>
                    <a:pt x="1748" y="1447"/>
                    <a:pt x="1734" y="1462"/>
                    <a:pt x="1718" y="1471"/>
                  </a:cubicBezTo>
                  <a:cubicBezTo>
                    <a:pt x="1668" y="1500"/>
                    <a:pt x="1618" y="1527"/>
                    <a:pt x="1567" y="1554"/>
                  </a:cubicBezTo>
                  <a:cubicBezTo>
                    <a:pt x="1545" y="1565"/>
                    <a:pt x="1522" y="1576"/>
                    <a:pt x="1499" y="1585"/>
                  </a:cubicBezTo>
                  <a:cubicBezTo>
                    <a:pt x="1461" y="1600"/>
                    <a:pt x="1423" y="1614"/>
                    <a:pt x="1385" y="1626"/>
                  </a:cubicBezTo>
                  <a:cubicBezTo>
                    <a:pt x="1366" y="1632"/>
                    <a:pt x="1346" y="1632"/>
                    <a:pt x="1326" y="1635"/>
                  </a:cubicBezTo>
                  <a:cubicBezTo>
                    <a:pt x="1305" y="1637"/>
                    <a:pt x="1282" y="1636"/>
                    <a:pt x="1262" y="1642"/>
                  </a:cubicBezTo>
                  <a:cubicBezTo>
                    <a:pt x="1227" y="1652"/>
                    <a:pt x="1192" y="1658"/>
                    <a:pt x="1156" y="1655"/>
                  </a:cubicBezTo>
                  <a:cubicBezTo>
                    <a:pt x="1116" y="1652"/>
                    <a:pt x="1076" y="1647"/>
                    <a:pt x="1036" y="1642"/>
                  </a:cubicBezTo>
                  <a:cubicBezTo>
                    <a:pt x="1026" y="1641"/>
                    <a:pt x="1019" y="1644"/>
                    <a:pt x="1019" y="1655"/>
                  </a:cubicBezTo>
                  <a:cubicBezTo>
                    <a:pt x="1017" y="1684"/>
                    <a:pt x="1014" y="1713"/>
                    <a:pt x="1013" y="1742"/>
                  </a:cubicBezTo>
                  <a:cubicBezTo>
                    <a:pt x="1010" y="1791"/>
                    <a:pt x="1007" y="1840"/>
                    <a:pt x="1005" y="1889"/>
                  </a:cubicBezTo>
                  <a:cubicBezTo>
                    <a:pt x="1005" y="1906"/>
                    <a:pt x="1007" y="1924"/>
                    <a:pt x="1007" y="1941"/>
                  </a:cubicBezTo>
                  <a:cubicBezTo>
                    <a:pt x="1008" y="1957"/>
                    <a:pt x="1010" y="1973"/>
                    <a:pt x="1010" y="1990"/>
                  </a:cubicBezTo>
                  <a:cubicBezTo>
                    <a:pt x="1011" y="2000"/>
                    <a:pt x="1008" y="2011"/>
                    <a:pt x="1009" y="2022"/>
                  </a:cubicBezTo>
                  <a:cubicBezTo>
                    <a:pt x="1020" y="2089"/>
                    <a:pt x="1020" y="2156"/>
                    <a:pt x="1016" y="2223"/>
                  </a:cubicBezTo>
                  <a:cubicBezTo>
                    <a:pt x="1014" y="2264"/>
                    <a:pt x="1017" y="2305"/>
                    <a:pt x="1019" y="2346"/>
                  </a:cubicBezTo>
                  <a:cubicBezTo>
                    <a:pt x="1020" y="2367"/>
                    <a:pt x="1024" y="2387"/>
                    <a:pt x="1026" y="2408"/>
                  </a:cubicBezTo>
                  <a:cubicBezTo>
                    <a:pt x="1030" y="2446"/>
                    <a:pt x="1033" y="2484"/>
                    <a:pt x="1037" y="2522"/>
                  </a:cubicBezTo>
                  <a:cubicBezTo>
                    <a:pt x="1042" y="2566"/>
                    <a:pt x="1050" y="2609"/>
                    <a:pt x="1056" y="2652"/>
                  </a:cubicBezTo>
                  <a:cubicBezTo>
                    <a:pt x="1061" y="2694"/>
                    <a:pt x="1063" y="2737"/>
                    <a:pt x="1069" y="2779"/>
                  </a:cubicBezTo>
                  <a:cubicBezTo>
                    <a:pt x="1074" y="2816"/>
                    <a:pt x="1081" y="2852"/>
                    <a:pt x="1088" y="2889"/>
                  </a:cubicBezTo>
                  <a:cubicBezTo>
                    <a:pt x="1099" y="2946"/>
                    <a:pt x="1110" y="3004"/>
                    <a:pt x="1123" y="3062"/>
                  </a:cubicBezTo>
                  <a:cubicBezTo>
                    <a:pt x="1128" y="3086"/>
                    <a:pt x="1137" y="3110"/>
                    <a:pt x="1146" y="3133"/>
                  </a:cubicBezTo>
                  <a:cubicBezTo>
                    <a:pt x="1150" y="3141"/>
                    <a:pt x="1162" y="3149"/>
                    <a:pt x="1171" y="3150"/>
                  </a:cubicBezTo>
                  <a:cubicBezTo>
                    <a:pt x="1193" y="3152"/>
                    <a:pt x="1216" y="3149"/>
                    <a:pt x="1238" y="3151"/>
                  </a:cubicBezTo>
                  <a:cubicBezTo>
                    <a:pt x="1276" y="3153"/>
                    <a:pt x="1313" y="3158"/>
                    <a:pt x="1351" y="3162"/>
                  </a:cubicBezTo>
                  <a:cubicBezTo>
                    <a:pt x="1365" y="3163"/>
                    <a:pt x="1379" y="3166"/>
                    <a:pt x="1393" y="3167"/>
                  </a:cubicBezTo>
                  <a:cubicBezTo>
                    <a:pt x="1397" y="3167"/>
                    <a:pt x="1405" y="3160"/>
                    <a:pt x="1405" y="3156"/>
                  </a:cubicBezTo>
                  <a:cubicBezTo>
                    <a:pt x="1409" y="3111"/>
                    <a:pt x="1413" y="3067"/>
                    <a:pt x="1415" y="3021"/>
                  </a:cubicBezTo>
                  <a:cubicBezTo>
                    <a:pt x="1418" y="2938"/>
                    <a:pt x="1420" y="2855"/>
                    <a:pt x="1422" y="2771"/>
                  </a:cubicBezTo>
                  <a:cubicBezTo>
                    <a:pt x="1422" y="2768"/>
                    <a:pt x="1422" y="2765"/>
                    <a:pt x="1423" y="2761"/>
                  </a:cubicBezTo>
                  <a:cubicBezTo>
                    <a:pt x="1427" y="2731"/>
                    <a:pt x="1433" y="2702"/>
                    <a:pt x="1436" y="2672"/>
                  </a:cubicBezTo>
                  <a:cubicBezTo>
                    <a:pt x="1437" y="2657"/>
                    <a:pt x="1442" y="2650"/>
                    <a:pt x="1456" y="2646"/>
                  </a:cubicBezTo>
                  <a:cubicBezTo>
                    <a:pt x="1474" y="2641"/>
                    <a:pt x="1492" y="2636"/>
                    <a:pt x="1509" y="2629"/>
                  </a:cubicBezTo>
                  <a:cubicBezTo>
                    <a:pt x="1529" y="2621"/>
                    <a:pt x="1548" y="2609"/>
                    <a:pt x="1568" y="2603"/>
                  </a:cubicBezTo>
                  <a:cubicBezTo>
                    <a:pt x="1617" y="2587"/>
                    <a:pt x="1665" y="2573"/>
                    <a:pt x="1714" y="2560"/>
                  </a:cubicBezTo>
                  <a:cubicBezTo>
                    <a:pt x="1729" y="2555"/>
                    <a:pt x="1745" y="2552"/>
                    <a:pt x="1760" y="2550"/>
                  </a:cubicBezTo>
                  <a:cubicBezTo>
                    <a:pt x="1799" y="2543"/>
                    <a:pt x="1838" y="2537"/>
                    <a:pt x="1863" y="2533"/>
                  </a:cubicBezTo>
                  <a:close/>
                  <a:moveTo>
                    <a:pt x="606" y="1046"/>
                  </a:moveTo>
                  <a:cubicBezTo>
                    <a:pt x="605" y="1046"/>
                    <a:pt x="603" y="1047"/>
                    <a:pt x="601" y="1047"/>
                  </a:cubicBezTo>
                  <a:cubicBezTo>
                    <a:pt x="607" y="1076"/>
                    <a:pt x="610" y="1105"/>
                    <a:pt x="619" y="1132"/>
                  </a:cubicBezTo>
                  <a:cubicBezTo>
                    <a:pt x="629" y="1167"/>
                    <a:pt x="643" y="1200"/>
                    <a:pt x="656" y="1233"/>
                  </a:cubicBezTo>
                  <a:cubicBezTo>
                    <a:pt x="668" y="1262"/>
                    <a:pt x="679" y="1292"/>
                    <a:pt x="697" y="1317"/>
                  </a:cubicBezTo>
                  <a:cubicBezTo>
                    <a:pt x="736" y="1374"/>
                    <a:pt x="778" y="1428"/>
                    <a:pt x="834" y="1471"/>
                  </a:cubicBezTo>
                  <a:cubicBezTo>
                    <a:pt x="896" y="1517"/>
                    <a:pt x="961" y="1556"/>
                    <a:pt x="1037" y="1571"/>
                  </a:cubicBezTo>
                  <a:cubicBezTo>
                    <a:pt x="1066" y="1576"/>
                    <a:pt x="1094" y="1583"/>
                    <a:pt x="1123" y="1584"/>
                  </a:cubicBezTo>
                  <a:cubicBezTo>
                    <a:pt x="1156" y="1586"/>
                    <a:pt x="1189" y="1578"/>
                    <a:pt x="1222" y="1580"/>
                  </a:cubicBezTo>
                  <a:cubicBezTo>
                    <a:pt x="1283" y="1584"/>
                    <a:pt x="1341" y="1567"/>
                    <a:pt x="1400" y="1555"/>
                  </a:cubicBezTo>
                  <a:cubicBezTo>
                    <a:pt x="1453" y="1545"/>
                    <a:pt x="1499" y="1513"/>
                    <a:pt x="1552" y="1500"/>
                  </a:cubicBezTo>
                  <a:cubicBezTo>
                    <a:pt x="1554" y="1499"/>
                    <a:pt x="1556" y="1495"/>
                    <a:pt x="1559" y="1493"/>
                  </a:cubicBezTo>
                  <a:cubicBezTo>
                    <a:pt x="1585" y="1476"/>
                    <a:pt x="1612" y="1459"/>
                    <a:pt x="1639" y="1441"/>
                  </a:cubicBezTo>
                  <a:cubicBezTo>
                    <a:pt x="1640" y="1441"/>
                    <a:pt x="1641" y="1441"/>
                    <a:pt x="1641" y="1441"/>
                  </a:cubicBezTo>
                  <a:cubicBezTo>
                    <a:pt x="1663" y="1427"/>
                    <a:pt x="1689" y="1423"/>
                    <a:pt x="1707" y="1402"/>
                  </a:cubicBezTo>
                  <a:cubicBezTo>
                    <a:pt x="1725" y="1382"/>
                    <a:pt x="1747" y="1366"/>
                    <a:pt x="1767" y="1348"/>
                  </a:cubicBezTo>
                  <a:cubicBezTo>
                    <a:pt x="1792" y="1325"/>
                    <a:pt x="1820" y="1304"/>
                    <a:pt x="1842" y="1277"/>
                  </a:cubicBezTo>
                  <a:cubicBezTo>
                    <a:pt x="1868" y="1245"/>
                    <a:pt x="1890" y="1208"/>
                    <a:pt x="1912" y="1172"/>
                  </a:cubicBezTo>
                  <a:cubicBezTo>
                    <a:pt x="1920" y="1159"/>
                    <a:pt x="1923" y="1142"/>
                    <a:pt x="1931" y="1129"/>
                  </a:cubicBezTo>
                  <a:cubicBezTo>
                    <a:pt x="1956" y="1087"/>
                    <a:pt x="1964" y="1042"/>
                    <a:pt x="1967" y="995"/>
                  </a:cubicBezTo>
                  <a:cubicBezTo>
                    <a:pt x="1968" y="963"/>
                    <a:pt x="1966" y="932"/>
                    <a:pt x="1971" y="901"/>
                  </a:cubicBezTo>
                  <a:cubicBezTo>
                    <a:pt x="1976" y="868"/>
                    <a:pt x="1972" y="836"/>
                    <a:pt x="1964" y="805"/>
                  </a:cubicBezTo>
                  <a:cubicBezTo>
                    <a:pt x="1960" y="789"/>
                    <a:pt x="1957" y="773"/>
                    <a:pt x="1955" y="758"/>
                  </a:cubicBezTo>
                  <a:cubicBezTo>
                    <a:pt x="1950" y="694"/>
                    <a:pt x="1925" y="636"/>
                    <a:pt x="1895" y="582"/>
                  </a:cubicBezTo>
                  <a:cubicBezTo>
                    <a:pt x="1854" y="509"/>
                    <a:pt x="1805" y="440"/>
                    <a:pt x="1743" y="383"/>
                  </a:cubicBezTo>
                  <a:cubicBezTo>
                    <a:pt x="1720" y="362"/>
                    <a:pt x="1698" y="339"/>
                    <a:pt x="1673" y="320"/>
                  </a:cubicBezTo>
                  <a:cubicBezTo>
                    <a:pt x="1633" y="291"/>
                    <a:pt x="1584" y="277"/>
                    <a:pt x="1539" y="258"/>
                  </a:cubicBezTo>
                  <a:cubicBezTo>
                    <a:pt x="1489" y="236"/>
                    <a:pt x="1435" y="235"/>
                    <a:pt x="1383" y="231"/>
                  </a:cubicBezTo>
                  <a:cubicBezTo>
                    <a:pt x="1327" y="227"/>
                    <a:pt x="1269" y="228"/>
                    <a:pt x="1214" y="237"/>
                  </a:cubicBezTo>
                  <a:cubicBezTo>
                    <a:pt x="1151" y="248"/>
                    <a:pt x="1088" y="265"/>
                    <a:pt x="1029" y="290"/>
                  </a:cubicBezTo>
                  <a:cubicBezTo>
                    <a:pt x="986" y="308"/>
                    <a:pt x="943" y="330"/>
                    <a:pt x="904" y="358"/>
                  </a:cubicBezTo>
                  <a:cubicBezTo>
                    <a:pt x="852" y="394"/>
                    <a:pt x="811" y="441"/>
                    <a:pt x="768" y="485"/>
                  </a:cubicBezTo>
                  <a:cubicBezTo>
                    <a:pt x="738" y="516"/>
                    <a:pt x="711" y="551"/>
                    <a:pt x="693" y="591"/>
                  </a:cubicBezTo>
                  <a:cubicBezTo>
                    <a:pt x="680" y="618"/>
                    <a:pt x="662" y="643"/>
                    <a:pt x="647" y="669"/>
                  </a:cubicBezTo>
                  <a:cubicBezTo>
                    <a:pt x="639" y="683"/>
                    <a:pt x="630" y="696"/>
                    <a:pt x="626" y="711"/>
                  </a:cubicBezTo>
                  <a:cubicBezTo>
                    <a:pt x="617" y="746"/>
                    <a:pt x="612" y="783"/>
                    <a:pt x="603" y="819"/>
                  </a:cubicBezTo>
                  <a:cubicBezTo>
                    <a:pt x="592" y="867"/>
                    <a:pt x="589" y="915"/>
                    <a:pt x="596" y="963"/>
                  </a:cubicBezTo>
                  <a:cubicBezTo>
                    <a:pt x="599" y="991"/>
                    <a:pt x="603" y="1018"/>
                    <a:pt x="606" y="1046"/>
                  </a:cubicBezTo>
                  <a:close/>
                  <a:moveTo>
                    <a:pt x="3271" y="73"/>
                  </a:moveTo>
                  <a:cubicBezTo>
                    <a:pt x="3271" y="72"/>
                    <a:pt x="3271" y="72"/>
                    <a:pt x="3271" y="72"/>
                  </a:cubicBezTo>
                  <a:cubicBezTo>
                    <a:pt x="3234" y="72"/>
                    <a:pt x="3198" y="71"/>
                    <a:pt x="3161" y="72"/>
                  </a:cubicBezTo>
                  <a:cubicBezTo>
                    <a:pt x="3150" y="72"/>
                    <a:pt x="3135" y="70"/>
                    <a:pt x="3133" y="87"/>
                  </a:cubicBezTo>
                  <a:cubicBezTo>
                    <a:pt x="3128" y="131"/>
                    <a:pt x="3106" y="172"/>
                    <a:pt x="3111" y="218"/>
                  </a:cubicBezTo>
                  <a:cubicBezTo>
                    <a:pt x="3111" y="224"/>
                    <a:pt x="3109" y="231"/>
                    <a:pt x="3108" y="237"/>
                  </a:cubicBezTo>
                  <a:cubicBezTo>
                    <a:pt x="3104" y="261"/>
                    <a:pt x="3100" y="284"/>
                    <a:pt x="3097" y="307"/>
                  </a:cubicBezTo>
                  <a:cubicBezTo>
                    <a:pt x="3094" y="335"/>
                    <a:pt x="3092" y="362"/>
                    <a:pt x="3089" y="390"/>
                  </a:cubicBezTo>
                  <a:cubicBezTo>
                    <a:pt x="3085" y="428"/>
                    <a:pt x="3079" y="467"/>
                    <a:pt x="3077" y="506"/>
                  </a:cubicBezTo>
                  <a:cubicBezTo>
                    <a:pt x="3075" y="542"/>
                    <a:pt x="3077" y="578"/>
                    <a:pt x="3078" y="614"/>
                  </a:cubicBezTo>
                  <a:cubicBezTo>
                    <a:pt x="3078" y="643"/>
                    <a:pt x="3083" y="648"/>
                    <a:pt x="3112" y="639"/>
                  </a:cubicBezTo>
                  <a:cubicBezTo>
                    <a:pt x="3148" y="628"/>
                    <a:pt x="3183" y="614"/>
                    <a:pt x="3219" y="605"/>
                  </a:cubicBezTo>
                  <a:cubicBezTo>
                    <a:pt x="3233" y="601"/>
                    <a:pt x="3251" y="600"/>
                    <a:pt x="3263" y="607"/>
                  </a:cubicBezTo>
                  <a:cubicBezTo>
                    <a:pt x="3333" y="649"/>
                    <a:pt x="3334" y="757"/>
                    <a:pt x="3266" y="804"/>
                  </a:cubicBezTo>
                  <a:cubicBezTo>
                    <a:pt x="3238" y="824"/>
                    <a:pt x="3214" y="852"/>
                    <a:pt x="3177" y="857"/>
                  </a:cubicBezTo>
                  <a:cubicBezTo>
                    <a:pt x="3169" y="858"/>
                    <a:pt x="3159" y="861"/>
                    <a:pt x="3153" y="866"/>
                  </a:cubicBezTo>
                  <a:cubicBezTo>
                    <a:pt x="3132" y="886"/>
                    <a:pt x="3104" y="891"/>
                    <a:pt x="3078" y="898"/>
                  </a:cubicBezTo>
                  <a:cubicBezTo>
                    <a:pt x="3062" y="902"/>
                    <a:pt x="3048" y="909"/>
                    <a:pt x="3047" y="929"/>
                  </a:cubicBezTo>
                  <a:cubicBezTo>
                    <a:pt x="3045" y="956"/>
                    <a:pt x="3042" y="982"/>
                    <a:pt x="3039" y="1008"/>
                  </a:cubicBezTo>
                  <a:cubicBezTo>
                    <a:pt x="3034" y="1060"/>
                    <a:pt x="3029" y="1111"/>
                    <a:pt x="3024" y="1163"/>
                  </a:cubicBezTo>
                  <a:cubicBezTo>
                    <a:pt x="3022" y="1192"/>
                    <a:pt x="3020" y="1222"/>
                    <a:pt x="3016" y="1252"/>
                  </a:cubicBezTo>
                  <a:cubicBezTo>
                    <a:pt x="3014" y="1272"/>
                    <a:pt x="3036" y="1305"/>
                    <a:pt x="3056" y="1307"/>
                  </a:cubicBezTo>
                  <a:cubicBezTo>
                    <a:pt x="3084" y="1309"/>
                    <a:pt x="3112" y="1311"/>
                    <a:pt x="3139" y="1312"/>
                  </a:cubicBezTo>
                  <a:cubicBezTo>
                    <a:pt x="3188" y="1314"/>
                    <a:pt x="3237" y="1316"/>
                    <a:pt x="3286" y="1318"/>
                  </a:cubicBezTo>
                  <a:cubicBezTo>
                    <a:pt x="3329" y="1320"/>
                    <a:pt x="3372" y="1323"/>
                    <a:pt x="3414" y="1326"/>
                  </a:cubicBezTo>
                  <a:cubicBezTo>
                    <a:pt x="3436" y="1327"/>
                    <a:pt x="3457" y="1328"/>
                    <a:pt x="3478" y="1329"/>
                  </a:cubicBezTo>
                  <a:cubicBezTo>
                    <a:pt x="3516" y="1332"/>
                    <a:pt x="3554" y="1337"/>
                    <a:pt x="3592" y="1339"/>
                  </a:cubicBezTo>
                  <a:cubicBezTo>
                    <a:pt x="3635" y="1342"/>
                    <a:pt x="3678" y="1341"/>
                    <a:pt x="3721" y="1342"/>
                  </a:cubicBezTo>
                  <a:cubicBezTo>
                    <a:pt x="3738" y="1343"/>
                    <a:pt x="3755" y="1347"/>
                    <a:pt x="3772" y="1348"/>
                  </a:cubicBezTo>
                  <a:cubicBezTo>
                    <a:pt x="3787" y="1349"/>
                    <a:pt x="3801" y="1351"/>
                    <a:pt x="3815" y="1349"/>
                  </a:cubicBezTo>
                  <a:cubicBezTo>
                    <a:pt x="3830" y="1347"/>
                    <a:pt x="3849" y="1356"/>
                    <a:pt x="3859" y="1338"/>
                  </a:cubicBezTo>
                  <a:cubicBezTo>
                    <a:pt x="3868" y="1324"/>
                    <a:pt x="3877" y="1309"/>
                    <a:pt x="3872" y="1290"/>
                  </a:cubicBezTo>
                  <a:cubicBezTo>
                    <a:pt x="3870" y="1282"/>
                    <a:pt x="3872" y="1272"/>
                    <a:pt x="3874" y="1264"/>
                  </a:cubicBezTo>
                  <a:cubicBezTo>
                    <a:pt x="3881" y="1225"/>
                    <a:pt x="3888" y="1186"/>
                    <a:pt x="3894" y="1147"/>
                  </a:cubicBezTo>
                  <a:cubicBezTo>
                    <a:pt x="3898" y="1122"/>
                    <a:pt x="3899" y="1096"/>
                    <a:pt x="3902" y="1070"/>
                  </a:cubicBezTo>
                  <a:cubicBezTo>
                    <a:pt x="3908" y="1025"/>
                    <a:pt x="3915" y="980"/>
                    <a:pt x="3920" y="935"/>
                  </a:cubicBezTo>
                  <a:cubicBezTo>
                    <a:pt x="3926" y="887"/>
                    <a:pt x="3930" y="838"/>
                    <a:pt x="3936" y="790"/>
                  </a:cubicBezTo>
                  <a:cubicBezTo>
                    <a:pt x="3941" y="746"/>
                    <a:pt x="3948" y="703"/>
                    <a:pt x="3954" y="659"/>
                  </a:cubicBezTo>
                  <a:cubicBezTo>
                    <a:pt x="3958" y="627"/>
                    <a:pt x="3962" y="594"/>
                    <a:pt x="3966" y="562"/>
                  </a:cubicBezTo>
                  <a:cubicBezTo>
                    <a:pt x="3970" y="525"/>
                    <a:pt x="3974" y="489"/>
                    <a:pt x="3979" y="452"/>
                  </a:cubicBezTo>
                  <a:cubicBezTo>
                    <a:pt x="3980" y="444"/>
                    <a:pt x="3981" y="437"/>
                    <a:pt x="3982" y="430"/>
                  </a:cubicBezTo>
                  <a:cubicBezTo>
                    <a:pt x="3986" y="385"/>
                    <a:pt x="3991" y="339"/>
                    <a:pt x="3995" y="294"/>
                  </a:cubicBezTo>
                  <a:cubicBezTo>
                    <a:pt x="3997" y="269"/>
                    <a:pt x="4001" y="245"/>
                    <a:pt x="4002" y="221"/>
                  </a:cubicBezTo>
                  <a:cubicBezTo>
                    <a:pt x="4003" y="192"/>
                    <a:pt x="4004" y="164"/>
                    <a:pt x="4001" y="136"/>
                  </a:cubicBezTo>
                  <a:cubicBezTo>
                    <a:pt x="4000" y="122"/>
                    <a:pt x="3995" y="105"/>
                    <a:pt x="3976" y="104"/>
                  </a:cubicBezTo>
                  <a:cubicBezTo>
                    <a:pt x="3915" y="101"/>
                    <a:pt x="3853" y="97"/>
                    <a:pt x="3792" y="97"/>
                  </a:cubicBezTo>
                  <a:cubicBezTo>
                    <a:pt x="3747" y="97"/>
                    <a:pt x="3704" y="75"/>
                    <a:pt x="3659" y="94"/>
                  </a:cubicBezTo>
                  <a:cubicBezTo>
                    <a:pt x="3657" y="95"/>
                    <a:pt x="3654" y="93"/>
                    <a:pt x="3651" y="93"/>
                  </a:cubicBezTo>
                  <a:cubicBezTo>
                    <a:pt x="3625" y="91"/>
                    <a:pt x="3599" y="89"/>
                    <a:pt x="3574" y="88"/>
                  </a:cubicBezTo>
                  <a:cubicBezTo>
                    <a:pt x="3543" y="86"/>
                    <a:pt x="3512" y="87"/>
                    <a:pt x="3481" y="84"/>
                  </a:cubicBezTo>
                  <a:cubicBezTo>
                    <a:pt x="3446" y="82"/>
                    <a:pt x="3411" y="75"/>
                    <a:pt x="3377" y="73"/>
                  </a:cubicBezTo>
                  <a:cubicBezTo>
                    <a:pt x="3342" y="71"/>
                    <a:pt x="3306" y="73"/>
                    <a:pt x="3271" y="73"/>
                  </a:cubicBezTo>
                  <a:close/>
                  <a:moveTo>
                    <a:pt x="2776" y="991"/>
                  </a:moveTo>
                  <a:cubicBezTo>
                    <a:pt x="2778" y="991"/>
                    <a:pt x="2780" y="990"/>
                    <a:pt x="2782" y="989"/>
                  </a:cubicBezTo>
                  <a:cubicBezTo>
                    <a:pt x="2774" y="968"/>
                    <a:pt x="2767" y="947"/>
                    <a:pt x="2757" y="928"/>
                  </a:cubicBezTo>
                  <a:cubicBezTo>
                    <a:pt x="2754" y="922"/>
                    <a:pt x="2740" y="917"/>
                    <a:pt x="2734" y="919"/>
                  </a:cubicBezTo>
                  <a:cubicBezTo>
                    <a:pt x="2694" y="937"/>
                    <a:pt x="2655" y="956"/>
                    <a:pt x="2616" y="976"/>
                  </a:cubicBezTo>
                  <a:cubicBezTo>
                    <a:pt x="2577" y="994"/>
                    <a:pt x="2538" y="1013"/>
                    <a:pt x="2499" y="1032"/>
                  </a:cubicBezTo>
                  <a:cubicBezTo>
                    <a:pt x="2446" y="1058"/>
                    <a:pt x="2393" y="1085"/>
                    <a:pt x="2340" y="1110"/>
                  </a:cubicBezTo>
                  <a:cubicBezTo>
                    <a:pt x="2305" y="1126"/>
                    <a:pt x="2269" y="1140"/>
                    <a:pt x="2233" y="1155"/>
                  </a:cubicBezTo>
                  <a:cubicBezTo>
                    <a:pt x="2168" y="1181"/>
                    <a:pt x="2102" y="1207"/>
                    <a:pt x="2036" y="1231"/>
                  </a:cubicBezTo>
                  <a:cubicBezTo>
                    <a:pt x="1999" y="1245"/>
                    <a:pt x="1960" y="1257"/>
                    <a:pt x="1922" y="1269"/>
                  </a:cubicBezTo>
                  <a:cubicBezTo>
                    <a:pt x="1902" y="1276"/>
                    <a:pt x="1893" y="1293"/>
                    <a:pt x="1901" y="1312"/>
                  </a:cubicBezTo>
                  <a:cubicBezTo>
                    <a:pt x="1911" y="1338"/>
                    <a:pt x="1921" y="1363"/>
                    <a:pt x="1932" y="1388"/>
                  </a:cubicBezTo>
                  <a:cubicBezTo>
                    <a:pt x="1940" y="1406"/>
                    <a:pt x="1948" y="1423"/>
                    <a:pt x="1959" y="1440"/>
                  </a:cubicBezTo>
                  <a:cubicBezTo>
                    <a:pt x="1963" y="1446"/>
                    <a:pt x="1973" y="1451"/>
                    <a:pt x="1980" y="1451"/>
                  </a:cubicBezTo>
                  <a:cubicBezTo>
                    <a:pt x="1996" y="1450"/>
                    <a:pt x="2011" y="1446"/>
                    <a:pt x="2027" y="1442"/>
                  </a:cubicBezTo>
                  <a:cubicBezTo>
                    <a:pt x="2062" y="1433"/>
                    <a:pt x="2098" y="1424"/>
                    <a:pt x="2133" y="1413"/>
                  </a:cubicBezTo>
                  <a:cubicBezTo>
                    <a:pt x="2168" y="1402"/>
                    <a:pt x="2202" y="1389"/>
                    <a:pt x="2237" y="1378"/>
                  </a:cubicBezTo>
                  <a:cubicBezTo>
                    <a:pt x="2277" y="1366"/>
                    <a:pt x="2318" y="1355"/>
                    <a:pt x="2358" y="1343"/>
                  </a:cubicBezTo>
                  <a:cubicBezTo>
                    <a:pt x="2422" y="1324"/>
                    <a:pt x="2485" y="1303"/>
                    <a:pt x="2548" y="1284"/>
                  </a:cubicBezTo>
                  <a:cubicBezTo>
                    <a:pt x="2591" y="1270"/>
                    <a:pt x="2636" y="1260"/>
                    <a:pt x="2678" y="1244"/>
                  </a:cubicBezTo>
                  <a:cubicBezTo>
                    <a:pt x="2738" y="1222"/>
                    <a:pt x="2797" y="1197"/>
                    <a:pt x="2856" y="1172"/>
                  </a:cubicBezTo>
                  <a:cubicBezTo>
                    <a:pt x="2887" y="1159"/>
                    <a:pt x="2888" y="1149"/>
                    <a:pt x="2864" y="1125"/>
                  </a:cubicBezTo>
                  <a:cubicBezTo>
                    <a:pt x="2845" y="1105"/>
                    <a:pt x="2825" y="1086"/>
                    <a:pt x="2809" y="1064"/>
                  </a:cubicBezTo>
                  <a:cubicBezTo>
                    <a:pt x="2794" y="1042"/>
                    <a:pt x="2777" y="1020"/>
                    <a:pt x="2776" y="991"/>
                  </a:cubicBezTo>
                  <a:close/>
                  <a:moveTo>
                    <a:pt x="3080" y="1367"/>
                  </a:moveTo>
                  <a:cubicBezTo>
                    <a:pt x="3081" y="1373"/>
                    <a:pt x="3081" y="1377"/>
                    <a:pt x="3082" y="1379"/>
                  </a:cubicBezTo>
                  <a:cubicBezTo>
                    <a:pt x="3107" y="1415"/>
                    <a:pt x="3137" y="1439"/>
                    <a:pt x="3182" y="1438"/>
                  </a:cubicBezTo>
                  <a:cubicBezTo>
                    <a:pt x="3204" y="1438"/>
                    <a:pt x="3226" y="1439"/>
                    <a:pt x="3248" y="1440"/>
                  </a:cubicBezTo>
                  <a:cubicBezTo>
                    <a:pt x="3263" y="1441"/>
                    <a:pt x="3278" y="1445"/>
                    <a:pt x="3293" y="1446"/>
                  </a:cubicBezTo>
                  <a:cubicBezTo>
                    <a:pt x="3325" y="1449"/>
                    <a:pt x="3358" y="1450"/>
                    <a:pt x="3390" y="1453"/>
                  </a:cubicBezTo>
                  <a:cubicBezTo>
                    <a:pt x="3453" y="1457"/>
                    <a:pt x="3516" y="1464"/>
                    <a:pt x="3580" y="1466"/>
                  </a:cubicBezTo>
                  <a:cubicBezTo>
                    <a:pt x="3636" y="1469"/>
                    <a:pt x="3693" y="1466"/>
                    <a:pt x="3749" y="1467"/>
                  </a:cubicBezTo>
                  <a:cubicBezTo>
                    <a:pt x="3793" y="1468"/>
                    <a:pt x="3836" y="1472"/>
                    <a:pt x="3879" y="1473"/>
                  </a:cubicBezTo>
                  <a:cubicBezTo>
                    <a:pt x="3908" y="1474"/>
                    <a:pt x="3937" y="1473"/>
                    <a:pt x="3966" y="1471"/>
                  </a:cubicBezTo>
                  <a:cubicBezTo>
                    <a:pt x="3981" y="1470"/>
                    <a:pt x="3993" y="1462"/>
                    <a:pt x="3995" y="1445"/>
                  </a:cubicBezTo>
                  <a:cubicBezTo>
                    <a:pt x="4001" y="1393"/>
                    <a:pt x="4007" y="1341"/>
                    <a:pt x="4023" y="1290"/>
                  </a:cubicBezTo>
                  <a:cubicBezTo>
                    <a:pt x="4032" y="1261"/>
                    <a:pt x="4034" y="1229"/>
                    <a:pt x="4039" y="1199"/>
                  </a:cubicBezTo>
                  <a:cubicBezTo>
                    <a:pt x="4042" y="1182"/>
                    <a:pt x="4044" y="1165"/>
                    <a:pt x="4046" y="1148"/>
                  </a:cubicBezTo>
                  <a:cubicBezTo>
                    <a:pt x="4054" y="1098"/>
                    <a:pt x="4062" y="1048"/>
                    <a:pt x="4069" y="997"/>
                  </a:cubicBezTo>
                  <a:cubicBezTo>
                    <a:pt x="4072" y="970"/>
                    <a:pt x="4072" y="941"/>
                    <a:pt x="4076" y="913"/>
                  </a:cubicBezTo>
                  <a:cubicBezTo>
                    <a:pt x="4082" y="865"/>
                    <a:pt x="4089" y="817"/>
                    <a:pt x="4096" y="768"/>
                  </a:cubicBezTo>
                  <a:cubicBezTo>
                    <a:pt x="4096" y="766"/>
                    <a:pt x="4096" y="764"/>
                    <a:pt x="4097" y="762"/>
                  </a:cubicBezTo>
                  <a:cubicBezTo>
                    <a:pt x="4101" y="727"/>
                    <a:pt x="4107" y="691"/>
                    <a:pt x="4111" y="655"/>
                  </a:cubicBezTo>
                  <a:cubicBezTo>
                    <a:pt x="4112" y="645"/>
                    <a:pt x="4110" y="635"/>
                    <a:pt x="4112" y="626"/>
                  </a:cubicBezTo>
                  <a:cubicBezTo>
                    <a:pt x="4115" y="603"/>
                    <a:pt x="4121" y="580"/>
                    <a:pt x="4123" y="557"/>
                  </a:cubicBezTo>
                  <a:cubicBezTo>
                    <a:pt x="4128" y="499"/>
                    <a:pt x="4131" y="441"/>
                    <a:pt x="4135" y="383"/>
                  </a:cubicBezTo>
                  <a:cubicBezTo>
                    <a:pt x="4135" y="372"/>
                    <a:pt x="4133" y="361"/>
                    <a:pt x="4133" y="349"/>
                  </a:cubicBezTo>
                  <a:cubicBezTo>
                    <a:pt x="4134" y="328"/>
                    <a:pt x="4137" y="306"/>
                    <a:pt x="4135" y="284"/>
                  </a:cubicBezTo>
                  <a:cubicBezTo>
                    <a:pt x="4134" y="273"/>
                    <a:pt x="4128" y="261"/>
                    <a:pt x="4121" y="252"/>
                  </a:cubicBezTo>
                  <a:cubicBezTo>
                    <a:pt x="4109" y="239"/>
                    <a:pt x="4095" y="228"/>
                    <a:pt x="4081" y="216"/>
                  </a:cubicBezTo>
                  <a:cubicBezTo>
                    <a:pt x="4078" y="213"/>
                    <a:pt x="4074" y="212"/>
                    <a:pt x="4067" y="209"/>
                  </a:cubicBezTo>
                  <a:cubicBezTo>
                    <a:pt x="4064" y="233"/>
                    <a:pt x="4062" y="254"/>
                    <a:pt x="4060" y="275"/>
                  </a:cubicBezTo>
                  <a:cubicBezTo>
                    <a:pt x="4059" y="279"/>
                    <a:pt x="4059" y="283"/>
                    <a:pt x="4057" y="286"/>
                  </a:cubicBezTo>
                  <a:cubicBezTo>
                    <a:pt x="4040" y="317"/>
                    <a:pt x="4041" y="349"/>
                    <a:pt x="4047" y="383"/>
                  </a:cubicBezTo>
                  <a:cubicBezTo>
                    <a:pt x="4049" y="393"/>
                    <a:pt x="4049" y="405"/>
                    <a:pt x="4047" y="416"/>
                  </a:cubicBezTo>
                  <a:cubicBezTo>
                    <a:pt x="4040" y="446"/>
                    <a:pt x="4048" y="478"/>
                    <a:pt x="4032" y="508"/>
                  </a:cubicBezTo>
                  <a:cubicBezTo>
                    <a:pt x="4024" y="523"/>
                    <a:pt x="4041" y="548"/>
                    <a:pt x="4026" y="568"/>
                  </a:cubicBezTo>
                  <a:cubicBezTo>
                    <a:pt x="4024" y="571"/>
                    <a:pt x="4026" y="577"/>
                    <a:pt x="4026" y="582"/>
                  </a:cubicBezTo>
                  <a:cubicBezTo>
                    <a:pt x="4026" y="589"/>
                    <a:pt x="4026" y="596"/>
                    <a:pt x="4025" y="603"/>
                  </a:cubicBezTo>
                  <a:cubicBezTo>
                    <a:pt x="4019" y="642"/>
                    <a:pt x="4013" y="680"/>
                    <a:pt x="4007" y="718"/>
                  </a:cubicBezTo>
                  <a:cubicBezTo>
                    <a:pt x="4003" y="745"/>
                    <a:pt x="3999" y="772"/>
                    <a:pt x="3995" y="798"/>
                  </a:cubicBezTo>
                  <a:cubicBezTo>
                    <a:pt x="3993" y="806"/>
                    <a:pt x="3988" y="813"/>
                    <a:pt x="3987" y="821"/>
                  </a:cubicBezTo>
                  <a:cubicBezTo>
                    <a:pt x="3982" y="862"/>
                    <a:pt x="3978" y="903"/>
                    <a:pt x="3974" y="945"/>
                  </a:cubicBezTo>
                  <a:cubicBezTo>
                    <a:pt x="3969" y="1007"/>
                    <a:pt x="3964" y="1069"/>
                    <a:pt x="3959" y="1131"/>
                  </a:cubicBezTo>
                  <a:cubicBezTo>
                    <a:pt x="3959" y="1135"/>
                    <a:pt x="3958" y="1139"/>
                    <a:pt x="3957" y="1143"/>
                  </a:cubicBezTo>
                  <a:cubicBezTo>
                    <a:pt x="3953" y="1171"/>
                    <a:pt x="3948" y="1199"/>
                    <a:pt x="3944" y="1228"/>
                  </a:cubicBezTo>
                  <a:cubicBezTo>
                    <a:pt x="3937" y="1271"/>
                    <a:pt x="3932" y="1315"/>
                    <a:pt x="3922" y="1358"/>
                  </a:cubicBezTo>
                  <a:cubicBezTo>
                    <a:pt x="3913" y="1395"/>
                    <a:pt x="3891" y="1406"/>
                    <a:pt x="3853" y="1405"/>
                  </a:cubicBezTo>
                  <a:cubicBezTo>
                    <a:pt x="3819" y="1404"/>
                    <a:pt x="3785" y="1405"/>
                    <a:pt x="3751" y="1404"/>
                  </a:cubicBezTo>
                  <a:cubicBezTo>
                    <a:pt x="3724" y="1403"/>
                    <a:pt x="3698" y="1400"/>
                    <a:pt x="3672" y="1398"/>
                  </a:cubicBezTo>
                  <a:cubicBezTo>
                    <a:pt x="3609" y="1393"/>
                    <a:pt x="3546" y="1388"/>
                    <a:pt x="3484" y="1384"/>
                  </a:cubicBezTo>
                  <a:cubicBezTo>
                    <a:pt x="3389" y="1378"/>
                    <a:pt x="3294" y="1374"/>
                    <a:pt x="3199" y="1369"/>
                  </a:cubicBezTo>
                  <a:cubicBezTo>
                    <a:pt x="3167" y="1367"/>
                    <a:pt x="3134" y="1366"/>
                    <a:pt x="3101" y="1365"/>
                  </a:cubicBezTo>
                  <a:cubicBezTo>
                    <a:pt x="3095" y="1365"/>
                    <a:pt x="3089" y="1366"/>
                    <a:pt x="3080" y="1367"/>
                  </a:cubicBezTo>
                  <a:close/>
                  <a:moveTo>
                    <a:pt x="962" y="1755"/>
                  </a:moveTo>
                  <a:cubicBezTo>
                    <a:pt x="961" y="1755"/>
                    <a:pt x="960" y="1754"/>
                    <a:pt x="960" y="1754"/>
                  </a:cubicBezTo>
                  <a:cubicBezTo>
                    <a:pt x="961" y="1736"/>
                    <a:pt x="963" y="1717"/>
                    <a:pt x="962" y="1699"/>
                  </a:cubicBezTo>
                  <a:cubicBezTo>
                    <a:pt x="962" y="1691"/>
                    <a:pt x="959" y="1680"/>
                    <a:pt x="953" y="1677"/>
                  </a:cubicBezTo>
                  <a:cubicBezTo>
                    <a:pt x="948" y="1674"/>
                    <a:pt x="937" y="1679"/>
                    <a:pt x="931" y="1684"/>
                  </a:cubicBezTo>
                  <a:cubicBezTo>
                    <a:pt x="920" y="1692"/>
                    <a:pt x="910" y="1702"/>
                    <a:pt x="900" y="1711"/>
                  </a:cubicBezTo>
                  <a:cubicBezTo>
                    <a:pt x="872" y="1737"/>
                    <a:pt x="844" y="1762"/>
                    <a:pt x="816" y="1787"/>
                  </a:cubicBezTo>
                  <a:cubicBezTo>
                    <a:pt x="794" y="1807"/>
                    <a:pt x="773" y="1827"/>
                    <a:pt x="750" y="1846"/>
                  </a:cubicBezTo>
                  <a:cubicBezTo>
                    <a:pt x="717" y="1874"/>
                    <a:pt x="684" y="1902"/>
                    <a:pt x="650" y="1930"/>
                  </a:cubicBezTo>
                  <a:cubicBezTo>
                    <a:pt x="605" y="1968"/>
                    <a:pt x="560" y="2005"/>
                    <a:pt x="516" y="2043"/>
                  </a:cubicBezTo>
                  <a:cubicBezTo>
                    <a:pt x="503" y="2054"/>
                    <a:pt x="492" y="2068"/>
                    <a:pt x="480" y="2079"/>
                  </a:cubicBezTo>
                  <a:cubicBezTo>
                    <a:pt x="451" y="2105"/>
                    <a:pt x="420" y="2129"/>
                    <a:pt x="392" y="2156"/>
                  </a:cubicBezTo>
                  <a:cubicBezTo>
                    <a:pt x="377" y="2171"/>
                    <a:pt x="379" y="2182"/>
                    <a:pt x="395" y="2196"/>
                  </a:cubicBezTo>
                  <a:cubicBezTo>
                    <a:pt x="403" y="2202"/>
                    <a:pt x="411" y="2207"/>
                    <a:pt x="419" y="2211"/>
                  </a:cubicBezTo>
                  <a:cubicBezTo>
                    <a:pt x="445" y="2226"/>
                    <a:pt x="472" y="2238"/>
                    <a:pt x="497" y="2254"/>
                  </a:cubicBezTo>
                  <a:cubicBezTo>
                    <a:pt x="524" y="2271"/>
                    <a:pt x="550" y="2291"/>
                    <a:pt x="577" y="2309"/>
                  </a:cubicBezTo>
                  <a:cubicBezTo>
                    <a:pt x="590" y="2317"/>
                    <a:pt x="603" y="2317"/>
                    <a:pt x="613" y="2305"/>
                  </a:cubicBezTo>
                  <a:cubicBezTo>
                    <a:pt x="632" y="2286"/>
                    <a:pt x="650" y="2266"/>
                    <a:pt x="669" y="2247"/>
                  </a:cubicBezTo>
                  <a:cubicBezTo>
                    <a:pt x="670" y="2246"/>
                    <a:pt x="670" y="2244"/>
                    <a:pt x="671" y="2243"/>
                  </a:cubicBezTo>
                  <a:cubicBezTo>
                    <a:pt x="696" y="2214"/>
                    <a:pt x="722" y="2184"/>
                    <a:pt x="748" y="2156"/>
                  </a:cubicBezTo>
                  <a:cubicBezTo>
                    <a:pt x="761" y="2141"/>
                    <a:pt x="779" y="2130"/>
                    <a:pt x="790" y="2114"/>
                  </a:cubicBezTo>
                  <a:cubicBezTo>
                    <a:pt x="826" y="2065"/>
                    <a:pt x="869" y="2023"/>
                    <a:pt x="915" y="1984"/>
                  </a:cubicBezTo>
                  <a:cubicBezTo>
                    <a:pt x="938" y="1964"/>
                    <a:pt x="952" y="1942"/>
                    <a:pt x="954" y="1912"/>
                  </a:cubicBezTo>
                  <a:cubicBezTo>
                    <a:pt x="957" y="1859"/>
                    <a:pt x="959" y="1807"/>
                    <a:pt x="962" y="1755"/>
                  </a:cubicBezTo>
                  <a:close/>
                  <a:moveTo>
                    <a:pt x="575" y="2594"/>
                  </a:moveTo>
                  <a:cubicBezTo>
                    <a:pt x="610" y="2594"/>
                    <a:pt x="637" y="2553"/>
                    <a:pt x="628" y="2528"/>
                  </a:cubicBezTo>
                  <a:cubicBezTo>
                    <a:pt x="602" y="2458"/>
                    <a:pt x="581" y="2385"/>
                    <a:pt x="505" y="2348"/>
                  </a:cubicBezTo>
                  <a:cubicBezTo>
                    <a:pt x="467" y="2329"/>
                    <a:pt x="431" y="2305"/>
                    <a:pt x="394" y="2283"/>
                  </a:cubicBezTo>
                  <a:cubicBezTo>
                    <a:pt x="378" y="2274"/>
                    <a:pt x="362" y="2263"/>
                    <a:pt x="345" y="2256"/>
                  </a:cubicBezTo>
                  <a:cubicBezTo>
                    <a:pt x="300" y="2236"/>
                    <a:pt x="256" y="2237"/>
                    <a:pt x="216" y="2271"/>
                  </a:cubicBezTo>
                  <a:cubicBezTo>
                    <a:pt x="196" y="2287"/>
                    <a:pt x="175" y="2302"/>
                    <a:pt x="155" y="2318"/>
                  </a:cubicBezTo>
                  <a:cubicBezTo>
                    <a:pt x="147" y="2323"/>
                    <a:pt x="137" y="2326"/>
                    <a:pt x="132" y="2333"/>
                  </a:cubicBezTo>
                  <a:cubicBezTo>
                    <a:pt x="108" y="2365"/>
                    <a:pt x="85" y="2398"/>
                    <a:pt x="63" y="2432"/>
                  </a:cubicBezTo>
                  <a:cubicBezTo>
                    <a:pt x="58" y="2440"/>
                    <a:pt x="55" y="2451"/>
                    <a:pt x="56" y="2460"/>
                  </a:cubicBezTo>
                  <a:cubicBezTo>
                    <a:pt x="59" y="2479"/>
                    <a:pt x="63" y="2499"/>
                    <a:pt x="69" y="2516"/>
                  </a:cubicBezTo>
                  <a:cubicBezTo>
                    <a:pt x="87" y="2562"/>
                    <a:pt x="128" y="2588"/>
                    <a:pt x="158" y="2623"/>
                  </a:cubicBezTo>
                  <a:cubicBezTo>
                    <a:pt x="161" y="2626"/>
                    <a:pt x="167" y="2626"/>
                    <a:pt x="171" y="2628"/>
                  </a:cubicBezTo>
                  <a:cubicBezTo>
                    <a:pt x="202" y="2640"/>
                    <a:pt x="232" y="2650"/>
                    <a:pt x="266" y="2653"/>
                  </a:cubicBezTo>
                  <a:cubicBezTo>
                    <a:pt x="291" y="2655"/>
                    <a:pt x="335" y="2642"/>
                    <a:pt x="345" y="2619"/>
                  </a:cubicBezTo>
                  <a:cubicBezTo>
                    <a:pt x="357" y="2590"/>
                    <a:pt x="368" y="2561"/>
                    <a:pt x="377" y="2531"/>
                  </a:cubicBezTo>
                  <a:cubicBezTo>
                    <a:pt x="389" y="2493"/>
                    <a:pt x="422" y="2480"/>
                    <a:pt x="457" y="2498"/>
                  </a:cubicBezTo>
                  <a:cubicBezTo>
                    <a:pt x="494" y="2517"/>
                    <a:pt x="520" y="2545"/>
                    <a:pt x="547" y="2575"/>
                  </a:cubicBezTo>
                  <a:cubicBezTo>
                    <a:pt x="554" y="2583"/>
                    <a:pt x="566" y="2588"/>
                    <a:pt x="575" y="2594"/>
                  </a:cubicBezTo>
                  <a:close/>
                  <a:moveTo>
                    <a:pt x="2963" y="1103"/>
                  </a:moveTo>
                  <a:cubicBezTo>
                    <a:pt x="2964" y="1095"/>
                    <a:pt x="2966" y="1091"/>
                    <a:pt x="2966" y="1087"/>
                  </a:cubicBezTo>
                  <a:cubicBezTo>
                    <a:pt x="2969" y="1059"/>
                    <a:pt x="2973" y="1031"/>
                    <a:pt x="2976" y="1002"/>
                  </a:cubicBezTo>
                  <a:cubicBezTo>
                    <a:pt x="2979" y="962"/>
                    <a:pt x="2994" y="924"/>
                    <a:pt x="2988" y="883"/>
                  </a:cubicBezTo>
                  <a:cubicBezTo>
                    <a:pt x="2984" y="853"/>
                    <a:pt x="3011" y="830"/>
                    <a:pt x="3039" y="840"/>
                  </a:cubicBezTo>
                  <a:cubicBezTo>
                    <a:pt x="3062" y="848"/>
                    <a:pt x="3081" y="840"/>
                    <a:pt x="3101" y="832"/>
                  </a:cubicBezTo>
                  <a:cubicBezTo>
                    <a:pt x="3121" y="824"/>
                    <a:pt x="3142" y="817"/>
                    <a:pt x="3160" y="806"/>
                  </a:cubicBezTo>
                  <a:cubicBezTo>
                    <a:pt x="3187" y="790"/>
                    <a:pt x="3215" y="773"/>
                    <a:pt x="3239" y="753"/>
                  </a:cubicBezTo>
                  <a:cubicBezTo>
                    <a:pt x="3259" y="736"/>
                    <a:pt x="3257" y="706"/>
                    <a:pt x="3239" y="677"/>
                  </a:cubicBezTo>
                  <a:cubicBezTo>
                    <a:pt x="3226" y="657"/>
                    <a:pt x="3208" y="662"/>
                    <a:pt x="3190" y="668"/>
                  </a:cubicBezTo>
                  <a:cubicBezTo>
                    <a:pt x="3168" y="676"/>
                    <a:pt x="3145" y="683"/>
                    <a:pt x="3125" y="693"/>
                  </a:cubicBezTo>
                  <a:cubicBezTo>
                    <a:pt x="3078" y="717"/>
                    <a:pt x="3025" y="729"/>
                    <a:pt x="2985" y="767"/>
                  </a:cubicBezTo>
                  <a:cubicBezTo>
                    <a:pt x="2980" y="772"/>
                    <a:pt x="2964" y="773"/>
                    <a:pt x="2959" y="769"/>
                  </a:cubicBezTo>
                  <a:cubicBezTo>
                    <a:pt x="2953" y="764"/>
                    <a:pt x="2950" y="751"/>
                    <a:pt x="2951" y="742"/>
                  </a:cubicBezTo>
                  <a:cubicBezTo>
                    <a:pt x="2951" y="736"/>
                    <a:pt x="2959" y="729"/>
                    <a:pt x="2964" y="724"/>
                  </a:cubicBezTo>
                  <a:cubicBezTo>
                    <a:pt x="2977" y="710"/>
                    <a:pt x="2998" y="699"/>
                    <a:pt x="3000" y="684"/>
                  </a:cubicBezTo>
                  <a:cubicBezTo>
                    <a:pt x="3007" y="647"/>
                    <a:pt x="3006" y="609"/>
                    <a:pt x="3007" y="571"/>
                  </a:cubicBezTo>
                  <a:cubicBezTo>
                    <a:pt x="3007" y="564"/>
                    <a:pt x="3000" y="554"/>
                    <a:pt x="2994" y="551"/>
                  </a:cubicBezTo>
                  <a:cubicBezTo>
                    <a:pt x="2990" y="549"/>
                    <a:pt x="2979" y="554"/>
                    <a:pt x="2974" y="559"/>
                  </a:cubicBezTo>
                  <a:cubicBezTo>
                    <a:pt x="2944" y="589"/>
                    <a:pt x="2915" y="618"/>
                    <a:pt x="2887" y="649"/>
                  </a:cubicBezTo>
                  <a:cubicBezTo>
                    <a:pt x="2875" y="662"/>
                    <a:pt x="2865" y="678"/>
                    <a:pt x="2859" y="694"/>
                  </a:cubicBezTo>
                  <a:cubicBezTo>
                    <a:pt x="2848" y="720"/>
                    <a:pt x="2841" y="747"/>
                    <a:pt x="2832" y="774"/>
                  </a:cubicBezTo>
                  <a:cubicBezTo>
                    <a:pt x="2816" y="817"/>
                    <a:pt x="2815" y="861"/>
                    <a:pt x="2825" y="904"/>
                  </a:cubicBezTo>
                  <a:cubicBezTo>
                    <a:pt x="2837" y="951"/>
                    <a:pt x="2858" y="996"/>
                    <a:pt x="2887" y="1035"/>
                  </a:cubicBezTo>
                  <a:cubicBezTo>
                    <a:pt x="2906" y="1063"/>
                    <a:pt x="2930" y="1087"/>
                    <a:pt x="2963" y="1103"/>
                  </a:cubicBezTo>
                  <a:close/>
                  <a:moveTo>
                    <a:pt x="2255" y="3109"/>
                  </a:moveTo>
                  <a:cubicBezTo>
                    <a:pt x="2226" y="3116"/>
                    <a:pt x="2205" y="3125"/>
                    <a:pt x="2184" y="3126"/>
                  </a:cubicBezTo>
                  <a:cubicBezTo>
                    <a:pt x="2133" y="3130"/>
                    <a:pt x="2090" y="3157"/>
                    <a:pt x="2041" y="3166"/>
                  </a:cubicBezTo>
                  <a:cubicBezTo>
                    <a:pt x="2030" y="3169"/>
                    <a:pt x="2026" y="3177"/>
                    <a:pt x="2029" y="3189"/>
                  </a:cubicBezTo>
                  <a:cubicBezTo>
                    <a:pt x="2034" y="3207"/>
                    <a:pt x="2049" y="3214"/>
                    <a:pt x="2060" y="3226"/>
                  </a:cubicBezTo>
                  <a:cubicBezTo>
                    <a:pt x="2096" y="3262"/>
                    <a:pt x="2144" y="3272"/>
                    <a:pt x="2188" y="3289"/>
                  </a:cubicBezTo>
                  <a:cubicBezTo>
                    <a:pt x="2202" y="3294"/>
                    <a:pt x="2215" y="3302"/>
                    <a:pt x="2229" y="3304"/>
                  </a:cubicBezTo>
                  <a:cubicBezTo>
                    <a:pt x="2263" y="3309"/>
                    <a:pt x="2297" y="3314"/>
                    <a:pt x="2331" y="3314"/>
                  </a:cubicBezTo>
                  <a:cubicBezTo>
                    <a:pt x="2383" y="3313"/>
                    <a:pt x="2434" y="3309"/>
                    <a:pt x="2483" y="3288"/>
                  </a:cubicBezTo>
                  <a:cubicBezTo>
                    <a:pt x="2513" y="3275"/>
                    <a:pt x="2546" y="3266"/>
                    <a:pt x="2578" y="3254"/>
                  </a:cubicBezTo>
                  <a:cubicBezTo>
                    <a:pt x="2606" y="3244"/>
                    <a:pt x="2617" y="3207"/>
                    <a:pt x="2602" y="3181"/>
                  </a:cubicBezTo>
                  <a:cubicBezTo>
                    <a:pt x="2587" y="3155"/>
                    <a:pt x="2560" y="3145"/>
                    <a:pt x="2536" y="3134"/>
                  </a:cubicBezTo>
                  <a:cubicBezTo>
                    <a:pt x="2490" y="3113"/>
                    <a:pt x="2439" y="3111"/>
                    <a:pt x="2390" y="3108"/>
                  </a:cubicBezTo>
                  <a:cubicBezTo>
                    <a:pt x="2342" y="3106"/>
                    <a:pt x="2295" y="3109"/>
                    <a:pt x="2255" y="3109"/>
                  </a:cubicBezTo>
                  <a:close/>
                  <a:moveTo>
                    <a:pt x="1205" y="3378"/>
                  </a:moveTo>
                  <a:cubicBezTo>
                    <a:pt x="1205" y="3377"/>
                    <a:pt x="1206" y="3377"/>
                    <a:pt x="1206" y="3376"/>
                  </a:cubicBezTo>
                  <a:cubicBezTo>
                    <a:pt x="1229" y="3373"/>
                    <a:pt x="1253" y="3373"/>
                    <a:pt x="1276" y="3366"/>
                  </a:cubicBezTo>
                  <a:cubicBezTo>
                    <a:pt x="1309" y="3356"/>
                    <a:pt x="1342" y="3342"/>
                    <a:pt x="1374" y="3329"/>
                  </a:cubicBezTo>
                  <a:cubicBezTo>
                    <a:pt x="1381" y="3327"/>
                    <a:pt x="1387" y="3323"/>
                    <a:pt x="1394" y="3319"/>
                  </a:cubicBezTo>
                  <a:cubicBezTo>
                    <a:pt x="1424" y="3301"/>
                    <a:pt x="1424" y="3262"/>
                    <a:pt x="1392" y="3248"/>
                  </a:cubicBezTo>
                  <a:cubicBezTo>
                    <a:pt x="1356" y="3232"/>
                    <a:pt x="1319" y="3221"/>
                    <a:pt x="1281" y="3211"/>
                  </a:cubicBezTo>
                  <a:cubicBezTo>
                    <a:pt x="1262" y="3205"/>
                    <a:pt x="1241" y="3204"/>
                    <a:pt x="1221" y="3201"/>
                  </a:cubicBezTo>
                  <a:cubicBezTo>
                    <a:pt x="1214" y="3201"/>
                    <a:pt x="1208" y="3203"/>
                    <a:pt x="1201" y="3203"/>
                  </a:cubicBezTo>
                  <a:cubicBezTo>
                    <a:pt x="1193" y="3204"/>
                    <a:pt x="1186" y="3204"/>
                    <a:pt x="1178" y="3204"/>
                  </a:cubicBezTo>
                  <a:cubicBezTo>
                    <a:pt x="1171" y="3205"/>
                    <a:pt x="1164" y="3206"/>
                    <a:pt x="1158" y="3207"/>
                  </a:cubicBezTo>
                  <a:cubicBezTo>
                    <a:pt x="1149" y="3208"/>
                    <a:pt x="1140" y="3210"/>
                    <a:pt x="1132" y="3210"/>
                  </a:cubicBezTo>
                  <a:cubicBezTo>
                    <a:pt x="1117" y="3211"/>
                    <a:pt x="1102" y="3210"/>
                    <a:pt x="1087" y="3211"/>
                  </a:cubicBezTo>
                  <a:cubicBezTo>
                    <a:pt x="1077" y="3212"/>
                    <a:pt x="1069" y="3215"/>
                    <a:pt x="1059" y="3217"/>
                  </a:cubicBezTo>
                  <a:cubicBezTo>
                    <a:pt x="1014" y="3226"/>
                    <a:pt x="967" y="3233"/>
                    <a:pt x="922" y="3246"/>
                  </a:cubicBezTo>
                  <a:cubicBezTo>
                    <a:pt x="899" y="3252"/>
                    <a:pt x="873" y="3265"/>
                    <a:pt x="859" y="3283"/>
                  </a:cubicBezTo>
                  <a:cubicBezTo>
                    <a:pt x="825" y="3328"/>
                    <a:pt x="828" y="3347"/>
                    <a:pt x="881" y="3368"/>
                  </a:cubicBezTo>
                  <a:cubicBezTo>
                    <a:pt x="895" y="3373"/>
                    <a:pt x="911" y="3372"/>
                    <a:pt x="926" y="3374"/>
                  </a:cubicBezTo>
                  <a:cubicBezTo>
                    <a:pt x="948" y="3376"/>
                    <a:pt x="970" y="3378"/>
                    <a:pt x="992" y="3380"/>
                  </a:cubicBezTo>
                  <a:cubicBezTo>
                    <a:pt x="1017" y="3382"/>
                    <a:pt x="1042" y="3385"/>
                    <a:pt x="1067" y="3384"/>
                  </a:cubicBezTo>
                  <a:cubicBezTo>
                    <a:pt x="1113" y="3383"/>
                    <a:pt x="1159" y="3380"/>
                    <a:pt x="1205" y="33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6" name="Freeform 7"/>
            <p:cNvSpPr/>
            <p:nvPr/>
          </p:nvSpPr>
          <p:spPr bwMode="auto">
            <a:xfrm>
              <a:off x="6767513" y="1412875"/>
              <a:ext cx="444500" cy="401637"/>
            </a:xfrm>
            <a:custGeom>
              <a:avLst/>
              <a:gdLst>
                <a:gd name="T0" fmla="*/ 328 w 328"/>
                <a:gd name="T1" fmla="*/ 280 h 296"/>
                <a:gd name="T2" fmla="*/ 272 w 328"/>
                <a:gd name="T3" fmla="*/ 278 h 296"/>
                <a:gd name="T4" fmla="*/ 190 w 328"/>
                <a:gd name="T5" fmla="*/ 212 h 296"/>
                <a:gd name="T6" fmla="*/ 76 w 328"/>
                <a:gd name="T7" fmla="*/ 124 h 296"/>
                <a:gd name="T8" fmla="*/ 21 w 328"/>
                <a:gd name="T9" fmla="*/ 67 h 296"/>
                <a:gd name="T10" fmla="*/ 32 w 328"/>
                <a:gd name="T11" fmla="*/ 4 h 296"/>
                <a:gd name="T12" fmla="*/ 57 w 328"/>
                <a:gd name="T13" fmla="*/ 7 h 296"/>
                <a:gd name="T14" fmla="*/ 101 w 328"/>
                <a:gd name="T15" fmla="*/ 52 h 296"/>
                <a:gd name="T16" fmla="*/ 277 w 328"/>
                <a:gd name="T17" fmla="*/ 220 h 296"/>
                <a:gd name="T18" fmla="*/ 328 w 328"/>
                <a:gd name="T19" fmla="*/ 28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296">
                  <a:moveTo>
                    <a:pt x="328" y="280"/>
                  </a:moveTo>
                  <a:cubicBezTo>
                    <a:pt x="307" y="296"/>
                    <a:pt x="289" y="291"/>
                    <a:pt x="272" y="278"/>
                  </a:cubicBezTo>
                  <a:cubicBezTo>
                    <a:pt x="244" y="256"/>
                    <a:pt x="217" y="234"/>
                    <a:pt x="190" y="212"/>
                  </a:cubicBezTo>
                  <a:cubicBezTo>
                    <a:pt x="152" y="183"/>
                    <a:pt x="113" y="155"/>
                    <a:pt x="76" y="124"/>
                  </a:cubicBezTo>
                  <a:cubicBezTo>
                    <a:pt x="56" y="108"/>
                    <a:pt x="38" y="88"/>
                    <a:pt x="21" y="67"/>
                  </a:cubicBezTo>
                  <a:cubicBezTo>
                    <a:pt x="0" y="41"/>
                    <a:pt x="4" y="20"/>
                    <a:pt x="32" y="4"/>
                  </a:cubicBezTo>
                  <a:cubicBezTo>
                    <a:pt x="38" y="0"/>
                    <a:pt x="52" y="2"/>
                    <a:pt x="57" y="7"/>
                  </a:cubicBezTo>
                  <a:cubicBezTo>
                    <a:pt x="73" y="20"/>
                    <a:pt x="86" y="38"/>
                    <a:pt x="101" y="52"/>
                  </a:cubicBezTo>
                  <a:cubicBezTo>
                    <a:pt x="159" y="108"/>
                    <a:pt x="219" y="164"/>
                    <a:pt x="277" y="220"/>
                  </a:cubicBezTo>
                  <a:cubicBezTo>
                    <a:pt x="296" y="239"/>
                    <a:pt x="311" y="260"/>
                    <a:pt x="328" y="2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9752013" y="1619250"/>
              <a:ext cx="541338" cy="346075"/>
            </a:xfrm>
            <a:custGeom>
              <a:avLst/>
              <a:gdLst>
                <a:gd name="T0" fmla="*/ 400 w 400"/>
                <a:gd name="T1" fmla="*/ 12 h 256"/>
                <a:gd name="T2" fmla="*/ 373 w 400"/>
                <a:gd name="T3" fmla="*/ 38 h 256"/>
                <a:gd name="T4" fmla="*/ 236 w 400"/>
                <a:gd name="T5" fmla="*/ 132 h 256"/>
                <a:gd name="T6" fmla="*/ 153 w 400"/>
                <a:gd name="T7" fmla="*/ 178 h 256"/>
                <a:gd name="T8" fmla="*/ 69 w 400"/>
                <a:gd name="T9" fmla="*/ 230 h 256"/>
                <a:gd name="T10" fmla="*/ 24 w 400"/>
                <a:gd name="T11" fmla="*/ 254 h 256"/>
                <a:gd name="T12" fmla="*/ 8 w 400"/>
                <a:gd name="T13" fmla="*/ 250 h 256"/>
                <a:gd name="T14" fmla="*/ 2 w 400"/>
                <a:gd name="T15" fmla="*/ 231 h 256"/>
                <a:gd name="T16" fmla="*/ 62 w 400"/>
                <a:gd name="T17" fmla="*/ 166 h 256"/>
                <a:gd name="T18" fmla="*/ 121 w 400"/>
                <a:gd name="T19" fmla="*/ 135 h 256"/>
                <a:gd name="T20" fmla="*/ 186 w 400"/>
                <a:gd name="T21" fmla="*/ 99 h 256"/>
                <a:gd name="T22" fmla="*/ 253 w 400"/>
                <a:gd name="T23" fmla="*/ 61 h 256"/>
                <a:gd name="T24" fmla="*/ 371 w 400"/>
                <a:gd name="T25" fmla="*/ 3 h 256"/>
                <a:gd name="T26" fmla="*/ 397 w 400"/>
                <a:gd name="T27" fmla="*/ 2 h 256"/>
                <a:gd name="T28" fmla="*/ 400 w 400"/>
                <a:gd name="T29" fmla="*/ 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256">
                  <a:moveTo>
                    <a:pt x="400" y="12"/>
                  </a:moveTo>
                  <a:cubicBezTo>
                    <a:pt x="391" y="21"/>
                    <a:pt x="383" y="31"/>
                    <a:pt x="373" y="38"/>
                  </a:cubicBezTo>
                  <a:cubicBezTo>
                    <a:pt x="328" y="70"/>
                    <a:pt x="283" y="102"/>
                    <a:pt x="236" y="132"/>
                  </a:cubicBezTo>
                  <a:cubicBezTo>
                    <a:pt x="210" y="149"/>
                    <a:pt x="180" y="162"/>
                    <a:pt x="153" y="178"/>
                  </a:cubicBezTo>
                  <a:cubicBezTo>
                    <a:pt x="124" y="194"/>
                    <a:pt x="97" y="213"/>
                    <a:pt x="69" y="230"/>
                  </a:cubicBezTo>
                  <a:cubicBezTo>
                    <a:pt x="54" y="238"/>
                    <a:pt x="39" y="247"/>
                    <a:pt x="24" y="254"/>
                  </a:cubicBezTo>
                  <a:cubicBezTo>
                    <a:pt x="20" y="256"/>
                    <a:pt x="11" y="254"/>
                    <a:pt x="8" y="250"/>
                  </a:cubicBezTo>
                  <a:cubicBezTo>
                    <a:pt x="4" y="245"/>
                    <a:pt x="0" y="235"/>
                    <a:pt x="2" y="231"/>
                  </a:cubicBezTo>
                  <a:cubicBezTo>
                    <a:pt x="18" y="206"/>
                    <a:pt x="30" y="178"/>
                    <a:pt x="62" y="166"/>
                  </a:cubicBezTo>
                  <a:cubicBezTo>
                    <a:pt x="82" y="159"/>
                    <a:pt x="101" y="146"/>
                    <a:pt x="121" y="135"/>
                  </a:cubicBezTo>
                  <a:cubicBezTo>
                    <a:pt x="142" y="123"/>
                    <a:pt x="165" y="112"/>
                    <a:pt x="186" y="99"/>
                  </a:cubicBezTo>
                  <a:cubicBezTo>
                    <a:pt x="209" y="87"/>
                    <a:pt x="231" y="74"/>
                    <a:pt x="253" y="61"/>
                  </a:cubicBezTo>
                  <a:cubicBezTo>
                    <a:pt x="291" y="38"/>
                    <a:pt x="329" y="15"/>
                    <a:pt x="371" y="3"/>
                  </a:cubicBezTo>
                  <a:cubicBezTo>
                    <a:pt x="379" y="0"/>
                    <a:pt x="388" y="2"/>
                    <a:pt x="397" y="2"/>
                  </a:cubicBezTo>
                  <a:cubicBezTo>
                    <a:pt x="398" y="5"/>
                    <a:pt x="399" y="9"/>
                    <a:pt x="400"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8" name="Freeform 9"/>
            <p:cNvSpPr/>
            <p:nvPr/>
          </p:nvSpPr>
          <p:spPr bwMode="auto">
            <a:xfrm>
              <a:off x="9809163" y="2141538"/>
              <a:ext cx="563563" cy="136525"/>
            </a:xfrm>
            <a:custGeom>
              <a:avLst/>
              <a:gdLst>
                <a:gd name="T0" fmla="*/ 353 w 415"/>
                <a:gd name="T1" fmla="*/ 63 h 100"/>
                <a:gd name="T2" fmla="*/ 287 w 415"/>
                <a:gd name="T3" fmla="*/ 73 h 100"/>
                <a:gd name="T4" fmla="*/ 129 w 415"/>
                <a:gd name="T5" fmla="*/ 88 h 100"/>
                <a:gd name="T6" fmla="*/ 117 w 415"/>
                <a:gd name="T7" fmla="*/ 88 h 100"/>
                <a:gd name="T8" fmla="*/ 19 w 415"/>
                <a:gd name="T9" fmla="*/ 97 h 100"/>
                <a:gd name="T10" fmla="*/ 0 w 415"/>
                <a:gd name="T11" fmla="*/ 88 h 100"/>
                <a:gd name="T12" fmla="*/ 14 w 415"/>
                <a:gd name="T13" fmla="*/ 70 h 100"/>
                <a:gd name="T14" fmla="*/ 138 w 415"/>
                <a:gd name="T15" fmla="*/ 43 h 100"/>
                <a:gd name="T16" fmla="*/ 186 w 415"/>
                <a:gd name="T17" fmla="*/ 33 h 100"/>
                <a:gd name="T18" fmla="*/ 365 w 415"/>
                <a:gd name="T19" fmla="*/ 8 h 100"/>
                <a:gd name="T20" fmla="*/ 376 w 415"/>
                <a:gd name="T21" fmla="*/ 6 h 100"/>
                <a:gd name="T22" fmla="*/ 410 w 415"/>
                <a:gd name="T23" fmla="*/ 20 h 100"/>
                <a:gd name="T24" fmla="*/ 387 w 415"/>
                <a:gd name="T25" fmla="*/ 60 h 100"/>
                <a:gd name="T26" fmla="*/ 353 w 415"/>
                <a:gd name="T27" fmla="*/ 64 h 100"/>
                <a:gd name="T28" fmla="*/ 353 w 415"/>
                <a:gd name="T29"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5" h="100">
                  <a:moveTo>
                    <a:pt x="353" y="63"/>
                  </a:moveTo>
                  <a:cubicBezTo>
                    <a:pt x="331" y="66"/>
                    <a:pt x="309" y="73"/>
                    <a:pt x="287" y="73"/>
                  </a:cubicBezTo>
                  <a:cubicBezTo>
                    <a:pt x="234" y="72"/>
                    <a:pt x="183" y="100"/>
                    <a:pt x="129" y="88"/>
                  </a:cubicBezTo>
                  <a:cubicBezTo>
                    <a:pt x="125" y="87"/>
                    <a:pt x="121" y="87"/>
                    <a:pt x="117" y="88"/>
                  </a:cubicBezTo>
                  <a:cubicBezTo>
                    <a:pt x="85" y="91"/>
                    <a:pt x="52" y="95"/>
                    <a:pt x="19" y="97"/>
                  </a:cubicBezTo>
                  <a:cubicBezTo>
                    <a:pt x="13" y="98"/>
                    <a:pt x="7" y="92"/>
                    <a:pt x="0" y="88"/>
                  </a:cubicBezTo>
                  <a:cubicBezTo>
                    <a:pt x="5" y="82"/>
                    <a:pt x="8" y="74"/>
                    <a:pt x="14" y="70"/>
                  </a:cubicBezTo>
                  <a:cubicBezTo>
                    <a:pt x="52" y="49"/>
                    <a:pt x="97" y="55"/>
                    <a:pt x="138" y="43"/>
                  </a:cubicBezTo>
                  <a:cubicBezTo>
                    <a:pt x="154" y="39"/>
                    <a:pt x="170" y="35"/>
                    <a:pt x="186" y="33"/>
                  </a:cubicBezTo>
                  <a:cubicBezTo>
                    <a:pt x="246" y="24"/>
                    <a:pt x="304" y="4"/>
                    <a:pt x="365" y="8"/>
                  </a:cubicBezTo>
                  <a:cubicBezTo>
                    <a:pt x="369" y="8"/>
                    <a:pt x="373" y="8"/>
                    <a:pt x="376" y="6"/>
                  </a:cubicBezTo>
                  <a:cubicBezTo>
                    <a:pt x="392" y="0"/>
                    <a:pt x="404" y="4"/>
                    <a:pt x="410" y="20"/>
                  </a:cubicBezTo>
                  <a:cubicBezTo>
                    <a:pt x="415" y="37"/>
                    <a:pt x="403" y="57"/>
                    <a:pt x="387" y="60"/>
                  </a:cubicBezTo>
                  <a:cubicBezTo>
                    <a:pt x="376" y="62"/>
                    <a:pt x="364" y="63"/>
                    <a:pt x="353" y="64"/>
                  </a:cubicBezTo>
                  <a:cubicBezTo>
                    <a:pt x="353" y="64"/>
                    <a:pt x="353" y="63"/>
                    <a:pt x="353" y="6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9" name="Freeform 10"/>
            <p:cNvSpPr/>
            <p:nvPr/>
          </p:nvSpPr>
          <p:spPr bwMode="auto">
            <a:xfrm>
              <a:off x="6527801" y="1797050"/>
              <a:ext cx="488950" cy="265112"/>
            </a:xfrm>
            <a:custGeom>
              <a:avLst/>
              <a:gdLst>
                <a:gd name="T0" fmla="*/ 332 w 361"/>
                <a:gd name="T1" fmla="*/ 195 h 195"/>
                <a:gd name="T2" fmla="*/ 299 w 361"/>
                <a:gd name="T3" fmla="*/ 183 h 195"/>
                <a:gd name="T4" fmla="*/ 182 w 361"/>
                <a:gd name="T5" fmla="*/ 126 h 195"/>
                <a:gd name="T6" fmla="*/ 72 w 361"/>
                <a:gd name="T7" fmla="*/ 80 h 195"/>
                <a:gd name="T8" fmla="*/ 29 w 361"/>
                <a:gd name="T9" fmla="*/ 64 h 195"/>
                <a:gd name="T10" fmla="*/ 6 w 361"/>
                <a:gd name="T11" fmla="*/ 23 h 195"/>
                <a:gd name="T12" fmla="*/ 61 w 361"/>
                <a:gd name="T13" fmla="*/ 9 h 195"/>
                <a:gd name="T14" fmla="*/ 165 w 361"/>
                <a:gd name="T15" fmla="*/ 63 h 195"/>
                <a:gd name="T16" fmla="*/ 295 w 361"/>
                <a:gd name="T17" fmla="*/ 131 h 195"/>
                <a:gd name="T18" fmla="*/ 354 w 361"/>
                <a:gd name="T19" fmla="*/ 169 h 195"/>
                <a:gd name="T20" fmla="*/ 361 w 361"/>
                <a:gd name="T21" fmla="*/ 183 h 195"/>
                <a:gd name="T22" fmla="*/ 349 w 361"/>
                <a:gd name="T23" fmla="*/ 191 h 195"/>
                <a:gd name="T24" fmla="*/ 333 w 361"/>
                <a:gd name="T25" fmla="*/ 192 h 195"/>
                <a:gd name="T26" fmla="*/ 332 w 361"/>
                <a:gd name="T2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95">
                  <a:moveTo>
                    <a:pt x="332" y="195"/>
                  </a:moveTo>
                  <a:cubicBezTo>
                    <a:pt x="321" y="191"/>
                    <a:pt x="310" y="188"/>
                    <a:pt x="299" y="183"/>
                  </a:cubicBezTo>
                  <a:cubicBezTo>
                    <a:pt x="260" y="164"/>
                    <a:pt x="221" y="144"/>
                    <a:pt x="182" y="126"/>
                  </a:cubicBezTo>
                  <a:cubicBezTo>
                    <a:pt x="146" y="110"/>
                    <a:pt x="109" y="95"/>
                    <a:pt x="72" y="80"/>
                  </a:cubicBezTo>
                  <a:cubicBezTo>
                    <a:pt x="58" y="74"/>
                    <a:pt x="43" y="71"/>
                    <a:pt x="29" y="64"/>
                  </a:cubicBezTo>
                  <a:cubicBezTo>
                    <a:pt x="10" y="54"/>
                    <a:pt x="0" y="35"/>
                    <a:pt x="6" y="23"/>
                  </a:cubicBezTo>
                  <a:cubicBezTo>
                    <a:pt x="14" y="8"/>
                    <a:pt x="44" y="0"/>
                    <a:pt x="61" y="9"/>
                  </a:cubicBezTo>
                  <a:cubicBezTo>
                    <a:pt x="96" y="27"/>
                    <a:pt x="131" y="45"/>
                    <a:pt x="165" y="63"/>
                  </a:cubicBezTo>
                  <a:cubicBezTo>
                    <a:pt x="209" y="86"/>
                    <a:pt x="252" y="108"/>
                    <a:pt x="295" y="131"/>
                  </a:cubicBezTo>
                  <a:cubicBezTo>
                    <a:pt x="316" y="142"/>
                    <a:pt x="335" y="155"/>
                    <a:pt x="354" y="169"/>
                  </a:cubicBezTo>
                  <a:cubicBezTo>
                    <a:pt x="358" y="171"/>
                    <a:pt x="361" y="178"/>
                    <a:pt x="361" y="183"/>
                  </a:cubicBezTo>
                  <a:cubicBezTo>
                    <a:pt x="361" y="186"/>
                    <a:pt x="354" y="189"/>
                    <a:pt x="349" y="191"/>
                  </a:cubicBezTo>
                  <a:cubicBezTo>
                    <a:pt x="344" y="192"/>
                    <a:pt x="339" y="191"/>
                    <a:pt x="333" y="192"/>
                  </a:cubicBezTo>
                  <a:cubicBezTo>
                    <a:pt x="333" y="193"/>
                    <a:pt x="333" y="194"/>
                    <a:pt x="332" y="1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0" name="Freeform 11"/>
            <p:cNvSpPr/>
            <p:nvPr/>
          </p:nvSpPr>
          <p:spPr bwMode="auto">
            <a:xfrm>
              <a:off x="4948238" y="3284538"/>
              <a:ext cx="1733550" cy="2455862"/>
            </a:xfrm>
            <a:custGeom>
              <a:avLst/>
              <a:gdLst>
                <a:gd name="T0" fmla="*/ 858 w 1279"/>
                <a:gd name="T1" fmla="*/ 1177 h 1811"/>
                <a:gd name="T2" fmla="*/ 755 w 1279"/>
                <a:gd name="T3" fmla="*/ 1194 h 1811"/>
                <a:gd name="T4" fmla="*/ 709 w 1279"/>
                <a:gd name="T5" fmla="*/ 1204 h 1811"/>
                <a:gd name="T6" fmla="*/ 563 w 1279"/>
                <a:gd name="T7" fmla="*/ 1247 h 1811"/>
                <a:gd name="T8" fmla="*/ 504 w 1279"/>
                <a:gd name="T9" fmla="*/ 1273 h 1811"/>
                <a:gd name="T10" fmla="*/ 451 w 1279"/>
                <a:gd name="T11" fmla="*/ 1290 h 1811"/>
                <a:gd name="T12" fmla="*/ 431 w 1279"/>
                <a:gd name="T13" fmla="*/ 1316 h 1811"/>
                <a:gd name="T14" fmla="*/ 418 w 1279"/>
                <a:gd name="T15" fmla="*/ 1405 h 1811"/>
                <a:gd name="T16" fmla="*/ 417 w 1279"/>
                <a:gd name="T17" fmla="*/ 1415 h 1811"/>
                <a:gd name="T18" fmla="*/ 410 w 1279"/>
                <a:gd name="T19" fmla="*/ 1665 h 1811"/>
                <a:gd name="T20" fmla="*/ 400 w 1279"/>
                <a:gd name="T21" fmla="*/ 1800 h 1811"/>
                <a:gd name="T22" fmla="*/ 388 w 1279"/>
                <a:gd name="T23" fmla="*/ 1811 h 1811"/>
                <a:gd name="T24" fmla="*/ 346 w 1279"/>
                <a:gd name="T25" fmla="*/ 1806 h 1811"/>
                <a:gd name="T26" fmla="*/ 233 w 1279"/>
                <a:gd name="T27" fmla="*/ 1795 h 1811"/>
                <a:gd name="T28" fmla="*/ 166 w 1279"/>
                <a:gd name="T29" fmla="*/ 1794 h 1811"/>
                <a:gd name="T30" fmla="*/ 141 w 1279"/>
                <a:gd name="T31" fmla="*/ 1777 h 1811"/>
                <a:gd name="T32" fmla="*/ 118 w 1279"/>
                <a:gd name="T33" fmla="*/ 1706 h 1811"/>
                <a:gd name="T34" fmla="*/ 83 w 1279"/>
                <a:gd name="T35" fmla="*/ 1533 h 1811"/>
                <a:gd name="T36" fmla="*/ 64 w 1279"/>
                <a:gd name="T37" fmla="*/ 1423 h 1811"/>
                <a:gd name="T38" fmla="*/ 51 w 1279"/>
                <a:gd name="T39" fmla="*/ 1296 h 1811"/>
                <a:gd name="T40" fmla="*/ 32 w 1279"/>
                <a:gd name="T41" fmla="*/ 1166 h 1811"/>
                <a:gd name="T42" fmla="*/ 21 w 1279"/>
                <a:gd name="T43" fmla="*/ 1052 h 1811"/>
                <a:gd name="T44" fmla="*/ 14 w 1279"/>
                <a:gd name="T45" fmla="*/ 990 h 1811"/>
                <a:gd name="T46" fmla="*/ 11 w 1279"/>
                <a:gd name="T47" fmla="*/ 867 h 1811"/>
                <a:gd name="T48" fmla="*/ 4 w 1279"/>
                <a:gd name="T49" fmla="*/ 666 h 1811"/>
                <a:gd name="T50" fmla="*/ 5 w 1279"/>
                <a:gd name="T51" fmla="*/ 634 h 1811"/>
                <a:gd name="T52" fmla="*/ 2 w 1279"/>
                <a:gd name="T53" fmla="*/ 585 h 1811"/>
                <a:gd name="T54" fmla="*/ 0 w 1279"/>
                <a:gd name="T55" fmla="*/ 533 h 1811"/>
                <a:gd name="T56" fmla="*/ 8 w 1279"/>
                <a:gd name="T57" fmla="*/ 386 h 1811"/>
                <a:gd name="T58" fmla="*/ 14 w 1279"/>
                <a:gd name="T59" fmla="*/ 299 h 1811"/>
                <a:gd name="T60" fmla="*/ 31 w 1279"/>
                <a:gd name="T61" fmla="*/ 286 h 1811"/>
                <a:gd name="T62" fmla="*/ 151 w 1279"/>
                <a:gd name="T63" fmla="*/ 299 h 1811"/>
                <a:gd name="T64" fmla="*/ 257 w 1279"/>
                <a:gd name="T65" fmla="*/ 286 h 1811"/>
                <a:gd name="T66" fmla="*/ 321 w 1279"/>
                <a:gd name="T67" fmla="*/ 279 h 1811"/>
                <a:gd name="T68" fmla="*/ 380 w 1279"/>
                <a:gd name="T69" fmla="*/ 270 h 1811"/>
                <a:gd name="T70" fmla="*/ 494 w 1279"/>
                <a:gd name="T71" fmla="*/ 229 h 1811"/>
                <a:gd name="T72" fmla="*/ 562 w 1279"/>
                <a:gd name="T73" fmla="*/ 198 h 1811"/>
                <a:gd name="T74" fmla="*/ 713 w 1279"/>
                <a:gd name="T75" fmla="*/ 115 h 1811"/>
                <a:gd name="T76" fmla="*/ 756 w 1279"/>
                <a:gd name="T77" fmla="*/ 78 h 1811"/>
                <a:gd name="T78" fmla="*/ 824 w 1279"/>
                <a:gd name="T79" fmla="*/ 11 h 1811"/>
                <a:gd name="T80" fmla="*/ 851 w 1279"/>
                <a:gd name="T81" fmla="*/ 16 h 1811"/>
                <a:gd name="T82" fmla="*/ 889 w 1279"/>
                <a:gd name="T83" fmla="*/ 100 h 1811"/>
                <a:gd name="T84" fmla="*/ 975 w 1279"/>
                <a:gd name="T85" fmla="*/ 309 h 1811"/>
                <a:gd name="T86" fmla="*/ 1020 w 1279"/>
                <a:gd name="T87" fmla="*/ 447 h 1811"/>
                <a:gd name="T88" fmla="*/ 1058 w 1279"/>
                <a:gd name="T89" fmla="*/ 559 h 1811"/>
                <a:gd name="T90" fmla="*/ 1082 w 1279"/>
                <a:gd name="T91" fmla="*/ 641 h 1811"/>
                <a:gd name="T92" fmla="*/ 1123 w 1279"/>
                <a:gd name="T93" fmla="*/ 804 h 1811"/>
                <a:gd name="T94" fmla="*/ 1127 w 1279"/>
                <a:gd name="T95" fmla="*/ 820 h 1811"/>
                <a:gd name="T96" fmla="*/ 1167 w 1279"/>
                <a:gd name="T97" fmla="*/ 967 h 1811"/>
                <a:gd name="T98" fmla="*/ 1188 w 1279"/>
                <a:gd name="T99" fmla="*/ 1047 h 1811"/>
                <a:gd name="T100" fmla="*/ 1228 w 1279"/>
                <a:gd name="T101" fmla="*/ 1283 h 1811"/>
                <a:gd name="T102" fmla="*/ 1260 w 1279"/>
                <a:gd name="T103" fmla="*/ 1465 h 1811"/>
                <a:gd name="T104" fmla="*/ 1270 w 1279"/>
                <a:gd name="T105" fmla="*/ 1560 h 1811"/>
                <a:gd name="T106" fmla="*/ 1278 w 1279"/>
                <a:gd name="T107" fmla="*/ 1667 h 1811"/>
                <a:gd name="T108" fmla="*/ 1257 w 1279"/>
                <a:gd name="T109" fmla="*/ 1692 h 1811"/>
                <a:gd name="T110" fmla="*/ 1096 w 1279"/>
                <a:gd name="T111" fmla="*/ 1729 h 1811"/>
                <a:gd name="T112" fmla="*/ 1061 w 1279"/>
                <a:gd name="T113" fmla="*/ 1746 h 1811"/>
                <a:gd name="T114" fmla="*/ 1031 w 1279"/>
                <a:gd name="T115" fmla="*/ 1730 h 1811"/>
                <a:gd name="T116" fmla="*/ 1003 w 1279"/>
                <a:gd name="T117" fmla="*/ 1646 h 1811"/>
                <a:gd name="T118" fmla="*/ 988 w 1279"/>
                <a:gd name="T119" fmla="*/ 1565 h 1811"/>
                <a:gd name="T120" fmla="*/ 931 w 1279"/>
                <a:gd name="T121" fmla="*/ 1321 h 1811"/>
                <a:gd name="T122" fmla="*/ 916 w 1279"/>
                <a:gd name="T123" fmla="*/ 1221 h 1811"/>
                <a:gd name="T124" fmla="*/ 858 w 1279"/>
                <a:gd name="T125" fmla="*/ 1177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9" h="1811">
                  <a:moveTo>
                    <a:pt x="858" y="1177"/>
                  </a:moveTo>
                  <a:cubicBezTo>
                    <a:pt x="833" y="1181"/>
                    <a:pt x="794" y="1187"/>
                    <a:pt x="755" y="1194"/>
                  </a:cubicBezTo>
                  <a:cubicBezTo>
                    <a:pt x="740" y="1196"/>
                    <a:pt x="724" y="1199"/>
                    <a:pt x="709" y="1204"/>
                  </a:cubicBezTo>
                  <a:cubicBezTo>
                    <a:pt x="660" y="1217"/>
                    <a:pt x="612" y="1231"/>
                    <a:pt x="563" y="1247"/>
                  </a:cubicBezTo>
                  <a:cubicBezTo>
                    <a:pt x="543" y="1253"/>
                    <a:pt x="524" y="1265"/>
                    <a:pt x="504" y="1273"/>
                  </a:cubicBezTo>
                  <a:cubicBezTo>
                    <a:pt x="487" y="1280"/>
                    <a:pt x="469" y="1285"/>
                    <a:pt x="451" y="1290"/>
                  </a:cubicBezTo>
                  <a:cubicBezTo>
                    <a:pt x="437" y="1294"/>
                    <a:pt x="432" y="1301"/>
                    <a:pt x="431" y="1316"/>
                  </a:cubicBezTo>
                  <a:cubicBezTo>
                    <a:pt x="428" y="1346"/>
                    <a:pt x="422" y="1375"/>
                    <a:pt x="418" y="1405"/>
                  </a:cubicBezTo>
                  <a:cubicBezTo>
                    <a:pt x="417" y="1409"/>
                    <a:pt x="417" y="1412"/>
                    <a:pt x="417" y="1415"/>
                  </a:cubicBezTo>
                  <a:cubicBezTo>
                    <a:pt x="415" y="1499"/>
                    <a:pt x="413" y="1582"/>
                    <a:pt x="410" y="1665"/>
                  </a:cubicBezTo>
                  <a:cubicBezTo>
                    <a:pt x="408" y="1711"/>
                    <a:pt x="404" y="1755"/>
                    <a:pt x="400" y="1800"/>
                  </a:cubicBezTo>
                  <a:cubicBezTo>
                    <a:pt x="400" y="1804"/>
                    <a:pt x="392" y="1811"/>
                    <a:pt x="388" y="1811"/>
                  </a:cubicBezTo>
                  <a:cubicBezTo>
                    <a:pt x="374" y="1810"/>
                    <a:pt x="360" y="1807"/>
                    <a:pt x="346" y="1806"/>
                  </a:cubicBezTo>
                  <a:cubicBezTo>
                    <a:pt x="308" y="1802"/>
                    <a:pt x="271" y="1797"/>
                    <a:pt x="233" y="1795"/>
                  </a:cubicBezTo>
                  <a:cubicBezTo>
                    <a:pt x="211" y="1793"/>
                    <a:pt x="188" y="1796"/>
                    <a:pt x="166" y="1794"/>
                  </a:cubicBezTo>
                  <a:cubicBezTo>
                    <a:pt x="157" y="1793"/>
                    <a:pt x="145" y="1785"/>
                    <a:pt x="141" y="1777"/>
                  </a:cubicBezTo>
                  <a:cubicBezTo>
                    <a:pt x="132" y="1754"/>
                    <a:pt x="123" y="1730"/>
                    <a:pt x="118" y="1706"/>
                  </a:cubicBezTo>
                  <a:cubicBezTo>
                    <a:pt x="105" y="1648"/>
                    <a:pt x="94" y="1590"/>
                    <a:pt x="83" y="1533"/>
                  </a:cubicBezTo>
                  <a:cubicBezTo>
                    <a:pt x="76" y="1496"/>
                    <a:pt x="69" y="1460"/>
                    <a:pt x="64" y="1423"/>
                  </a:cubicBezTo>
                  <a:cubicBezTo>
                    <a:pt x="58" y="1381"/>
                    <a:pt x="56" y="1338"/>
                    <a:pt x="51" y="1296"/>
                  </a:cubicBezTo>
                  <a:cubicBezTo>
                    <a:pt x="45" y="1253"/>
                    <a:pt x="37" y="1210"/>
                    <a:pt x="32" y="1166"/>
                  </a:cubicBezTo>
                  <a:cubicBezTo>
                    <a:pt x="28" y="1128"/>
                    <a:pt x="25" y="1090"/>
                    <a:pt x="21" y="1052"/>
                  </a:cubicBezTo>
                  <a:cubicBezTo>
                    <a:pt x="19" y="1031"/>
                    <a:pt x="15" y="1011"/>
                    <a:pt x="14" y="990"/>
                  </a:cubicBezTo>
                  <a:cubicBezTo>
                    <a:pt x="12" y="949"/>
                    <a:pt x="9" y="908"/>
                    <a:pt x="11" y="867"/>
                  </a:cubicBezTo>
                  <a:cubicBezTo>
                    <a:pt x="15" y="800"/>
                    <a:pt x="15" y="733"/>
                    <a:pt x="4" y="666"/>
                  </a:cubicBezTo>
                  <a:cubicBezTo>
                    <a:pt x="3" y="655"/>
                    <a:pt x="6" y="644"/>
                    <a:pt x="5" y="634"/>
                  </a:cubicBezTo>
                  <a:cubicBezTo>
                    <a:pt x="5" y="617"/>
                    <a:pt x="3" y="601"/>
                    <a:pt x="2" y="585"/>
                  </a:cubicBezTo>
                  <a:cubicBezTo>
                    <a:pt x="2" y="568"/>
                    <a:pt x="0" y="550"/>
                    <a:pt x="0" y="533"/>
                  </a:cubicBezTo>
                  <a:cubicBezTo>
                    <a:pt x="2" y="484"/>
                    <a:pt x="5" y="435"/>
                    <a:pt x="8" y="386"/>
                  </a:cubicBezTo>
                  <a:cubicBezTo>
                    <a:pt x="9" y="357"/>
                    <a:pt x="12" y="328"/>
                    <a:pt x="14" y="299"/>
                  </a:cubicBezTo>
                  <a:cubicBezTo>
                    <a:pt x="14" y="288"/>
                    <a:pt x="21" y="285"/>
                    <a:pt x="31" y="286"/>
                  </a:cubicBezTo>
                  <a:cubicBezTo>
                    <a:pt x="71" y="291"/>
                    <a:pt x="111" y="296"/>
                    <a:pt x="151" y="299"/>
                  </a:cubicBezTo>
                  <a:cubicBezTo>
                    <a:pt x="187" y="302"/>
                    <a:pt x="222" y="296"/>
                    <a:pt x="257" y="286"/>
                  </a:cubicBezTo>
                  <a:cubicBezTo>
                    <a:pt x="277" y="280"/>
                    <a:pt x="300" y="281"/>
                    <a:pt x="321" y="279"/>
                  </a:cubicBezTo>
                  <a:cubicBezTo>
                    <a:pt x="341" y="276"/>
                    <a:pt x="361" y="276"/>
                    <a:pt x="380" y="270"/>
                  </a:cubicBezTo>
                  <a:cubicBezTo>
                    <a:pt x="418" y="258"/>
                    <a:pt x="456" y="244"/>
                    <a:pt x="494" y="229"/>
                  </a:cubicBezTo>
                  <a:cubicBezTo>
                    <a:pt x="517" y="220"/>
                    <a:pt x="540" y="209"/>
                    <a:pt x="562" y="198"/>
                  </a:cubicBezTo>
                  <a:cubicBezTo>
                    <a:pt x="613" y="171"/>
                    <a:pt x="663" y="144"/>
                    <a:pt x="713" y="115"/>
                  </a:cubicBezTo>
                  <a:cubicBezTo>
                    <a:pt x="729" y="106"/>
                    <a:pt x="743" y="91"/>
                    <a:pt x="756" y="78"/>
                  </a:cubicBezTo>
                  <a:cubicBezTo>
                    <a:pt x="779" y="56"/>
                    <a:pt x="801" y="33"/>
                    <a:pt x="824" y="11"/>
                  </a:cubicBezTo>
                  <a:cubicBezTo>
                    <a:pt x="835" y="0"/>
                    <a:pt x="845" y="4"/>
                    <a:pt x="851" y="16"/>
                  </a:cubicBezTo>
                  <a:cubicBezTo>
                    <a:pt x="864" y="43"/>
                    <a:pt x="877" y="71"/>
                    <a:pt x="889" y="100"/>
                  </a:cubicBezTo>
                  <a:cubicBezTo>
                    <a:pt x="918" y="169"/>
                    <a:pt x="948" y="239"/>
                    <a:pt x="975" y="309"/>
                  </a:cubicBezTo>
                  <a:cubicBezTo>
                    <a:pt x="992" y="354"/>
                    <a:pt x="1005" y="401"/>
                    <a:pt x="1020" y="447"/>
                  </a:cubicBezTo>
                  <a:cubicBezTo>
                    <a:pt x="1032" y="485"/>
                    <a:pt x="1046" y="521"/>
                    <a:pt x="1058" y="559"/>
                  </a:cubicBezTo>
                  <a:cubicBezTo>
                    <a:pt x="1067" y="586"/>
                    <a:pt x="1072" y="614"/>
                    <a:pt x="1082" y="641"/>
                  </a:cubicBezTo>
                  <a:cubicBezTo>
                    <a:pt x="1101" y="694"/>
                    <a:pt x="1114" y="749"/>
                    <a:pt x="1123" y="804"/>
                  </a:cubicBezTo>
                  <a:cubicBezTo>
                    <a:pt x="1123" y="810"/>
                    <a:pt x="1125" y="815"/>
                    <a:pt x="1127" y="820"/>
                  </a:cubicBezTo>
                  <a:cubicBezTo>
                    <a:pt x="1152" y="866"/>
                    <a:pt x="1157" y="916"/>
                    <a:pt x="1167" y="967"/>
                  </a:cubicBezTo>
                  <a:cubicBezTo>
                    <a:pt x="1171" y="994"/>
                    <a:pt x="1183" y="1020"/>
                    <a:pt x="1188" y="1047"/>
                  </a:cubicBezTo>
                  <a:cubicBezTo>
                    <a:pt x="1202" y="1126"/>
                    <a:pt x="1214" y="1204"/>
                    <a:pt x="1228" y="1283"/>
                  </a:cubicBezTo>
                  <a:cubicBezTo>
                    <a:pt x="1238" y="1344"/>
                    <a:pt x="1250" y="1404"/>
                    <a:pt x="1260" y="1465"/>
                  </a:cubicBezTo>
                  <a:cubicBezTo>
                    <a:pt x="1265" y="1497"/>
                    <a:pt x="1268" y="1528"/>
                    <a:pt x="1270" y="1560"/>
                  </a:cubicBezTo>
                  <a:cubicBezTo>
                    <a:pt x="1273" y="1596"/>
                    <a:pt x="1275" y="1632"/>
                    <a:pt x="1278" y="1667"/>
                  </a:cubicBezTo>
                  <a:cubicBezTo>
                    <a:pt x="1279" y="1683"/>
                    <a:pt x="1271" y="1689"/>
                    <a:pt x="1257" y="1692"/>
                  </a:cubicBezTo>
                  <a:cubicBezTo>
                    <a:pt x="1203" y="1704"/>
                    <a:pt x="1150" y="1716"/>
                    <a:pt x="1096" y="1729"/>
                  </a:cubicBezTo>
                  <a:cubicBezTo>
                    <a:pt x="1084" y="1732"/>
                    <a:pt x="1073" y="1741"/>
                    <a:pt x="1061" y="1746"/>
                  </a:cubicBezTo>
                  <a:cubicBezTo>
                    <a:pt x="1045" y="1752"/>
                    <a:pt x="1036" y="1745"/>
                    <a:pt x="1031" y="1730"/>
                  </a:cubicBezTo>
                  <a:cubicBezTo>
                    <a:pt x="1021" y="1702"/>
                    <a:pt x="1010" y="1675"/>
                    <a:pt x="1003" y="1646"/>
                  </a:cubicBezTo>
                  <a:cubicBezTo>
                    <a:pt x="996" y="1620"/>
                    <a:pt x="990" y="1592"/>
                    <a:pt x="988" y="1565"/>
                  </a:cubicBezTo>
                  <a:cubicBezTo>
                    <a:pt x="980" y="1481"/>
                    <a:pt x="952" y="1402"/>
                    <a:pt x="931" y="1321"/>
                  </a:cubicBezTo>
                  <a:cubicBezTo>
                    <a:pt x="923" y="1289"/>
                    <a:pt x="918" y="1255"/>
                    <a:pt x="916" y="1221"/>
                  </a:cubicBezTo>
                  <a:cubicBezTo>
                    <a:pt x="914" y="1182"/>
                    <a:pt x="912" y="1178"/>
                    <a:pt x="858" y="11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1" name="Freeform 12"/>
            <p:cNvSpPr>
              <a:spLocks noEditPoints="1"/>
            </p:cNvSpPr>
            <p:nvPr/>
          </p:nvSpPr>
          <p:spPr bwMode="auto">
            <a:xfrm>
              <a:off x="4383088" y="1754188"/>
              <a:ext cx="1881188" cy="1843087"/>
            </a:xfrm>
            <a:custGeom>
              <a:avLst/>
              <a:gdLst>
                <a:gd name="T0" fmla="*/ 7 w 1387"/>
                <a:gd name="T1" fmla="*/ 736 h 1359"/>
                <a:gd name="T2" fmla="*/ 37 w 1387"/>
                <a:gd name="T3" fmla="*/ 484 h 1359"/>
                <a:gd name="T4" fmla="*/ 104 w 1387"/>
                <a:gd name="T5" fmla="*/ 364 h 1359"/>
                <a:gd name="T6" fmla="*/ 315 w 1387"/>
                <a:gd name="T7" fmla="*/ 131 h 1359"/>
                <a:gd name="T8" fmla="*/ 625 w 1387"/>
                <a:gd name="T9" fmla="*/ 10 h 1359"/>
                <a:gd name="T10" fmla="*/ 950 w 1387"/>
                <a:gd name="T11" fmla="*/ 31 h 1359"/>
                <a:gd name="T12" fmla="*/ 1154 w 1387"/>
                <a:gd name="T13" fmla="*/ 156 h 1359"/>
                <a:gd name="T14" fmla="*/ 1366 w 1387"/>
                <a:gd name="T15" fmla="*/ 531 h 1359"/>
                <a:gd name="T16" fmla="*/ 1382 w 1387"/>
                <a:gd name="T17" fmla="*/ 674 h 1359"/>
                <a:gd name="T18" fmla="*/ 1342 w 1387"/>
                <a:gd name="T19" fmla="*/ 902 h 1359"/>
                <a:gd name="T20" fmla="*/ 1253 w 1387"/>
                <a:gd name="T21" fmla="*/ 1050 h 1359"/>
                <a:gd name="T22" fmla="*/ 1118 w 1387"/>
                <a:gd name="T23" fmla="*/ 1175 h 1359"/>
                <a:gd name="T24" fmla="*/ 1050 w 1387"/>
                <a:gd name="T25" fmla="*/ 1214 h 1359"/>
                <a:gd name="T26" fmla="*/ 963 w 1387"/>
                <a:gd name="T27" fmla="*/ 1273 h 1359"/>
                <a:gd name="T28" fmla="*/ 633 w 1387"/>
                <a:gd name="T29" fmla="*/ 1353 h 1359"/>
                <a:gd name="T30" fmla="*/ 448 w 1387"/>
                <a:gd name="T31" fmla="*/ 1344 h 1359"/>
                <a:gd name="T32" fmla="*/ 108 w 1387"/>
                <a:gd name="T33" fmla="*/ 1090 h 1359"/>
                <a:gd name="T34" fmla="*/ 30 w 1387"/>
                <a:gd name="T35" fmla="*/ 905 h 1359"/>
                <a:gd name="T36" fmla="*/ 17 w 1387"/>
                <a:gd name="T37" fmla="*/ 819 h 1359"/>
                <a:gd name="T38" fmla="*/ 799 w 1387"/>
                <a:gd name="T39" fmla="*/ 1223 h 1359"/>
                <a:gd name="T40" fmla="*/ 883 w 1387"/>
                <a:gd name="T41" fmla="*/ 1159 h 1359"/>
                <a:gd name="T42" fmla="*/ 951 w 1387"/>
                <a:gd name="T43" fmla="*/ 1078 h 1359"/>
                <a:gd name="T44" fmla="*/ 1025 w 1387"/>
                <a:gd name="T45" fmla="*/ 980 h 1359"/>
                <a:gd name="T46" fmla="*/ 1099 w 1387"/>
                <a:gd name="T47" fmla="*/ 845 h 1359"/>
                <a:gd name="T48" fmla="*/ 1072 w 1387"/>
                <a:gd name="T49" fmla="*/ 784 h 1359"/>
                <a:gd name="T50" fmla="*/ 987 w 1387"/>
                <a:gd name="T51" fmla="*/ 817 h 1359"/>
                <a:gd name="T52" fmla="*/ 669 w 1387"/>
                <a:gd name="T53" fmla="*/ 913 h 1359"/>
                <a:gd name="T54" fmla="*/ 513 w 1387"/>
                <a:gd name="T55" fmla="*/ 954 h 1359"/>
                <a:gd name="T56" fmla="*/ 399 w 1387"/>
                <a:gd name="T57" fmla="*/ 1045 h 1359"/>
                <a:gd name="T58" fmla="*/ 497 w 1387"/>
                <a:gd name="T59" fmla="*/ 1132 h 1359"/>
                <a:gd name="T60" fmla="*/ 727 w 1387"/>
                <a:gd name="T61" fmla="*/ 1249 h 1359"/>
                <a:gd name="T62" fmla="*/ 741 w 1387"/>
                <a:gd name="T63" fmla="*/ 560 h 1359"/>
                <a:gd name="T64" fmla="*/ 694 w 1387"/>
                <a:gd name="T65" fmla="*/ 589 h 1359"/>
                <a:gd name="T66" fmla="*/ 788 w 1387"/>
                <a:gd name="T67" fmla="*/ 627 h 1359"/>
                <a:gd name="T68" fmla="*/ 830 w 1387"/>
                <a:gd name="T69" fmla="*/ 664 h 1359"/>
                <a:gd name="T70" fmla="*/ 807 w 1387"/>
                <a:gd name="T71" fmla="*/ 745 h 1359"/>
                <a:gd name="T72" fmla="*/ 920 w 1387"/>
                <a:gd name="T73" fmla="*/ 620 h 1359"/>
                <a:gd name="T74" fmla="*/ 901 w 1387"/>
                <a:gd name="T75" fmla="*/ 580 h 1359"/>
                <a:gd name="T76" fmla="*/ 742 w 1387"/>
                <a:gd name="T77" fmla="*/ 556 h 1359"/>
                <a:gd name="T78" fmla="*/ 437 w 1387"/>
                <a:gd name="T79" fmla="*/ 490 h 1359"/>
                <a:gd name="T80" fmla="*/ 429 w 1387"/>
                <a:gd name="T81" fmla="*/ 559 h 1359"/>
                <a:gd name="T82" fmla="*/ 905 w 1387"/>
                <a:gd name="T83" fmla="*/ 402 h 1359"/>
                <a:gd name="T84" fmla="*/ 914 w 1387"/>
                <a:gd name="T85" fmla="*/ 335 h 1359"/>
                <a:gd name="T86" fmla="*/ 905 w 1387"/>
                <a:gd name="T87" fmla="*/ 402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7" h="1359">
                  <a:moveTo>
                    <a:pt x="17" y="819"/>
                  </a:moveTo>
                  <a:cubicBezTo>
                    <a:pt x="14" y="791"/>
                    <a:pt x="10" y="764"/>
                    <a:pt x="7" y="736"/>
                  </a:cubicBezTo>
                  <a:cubicBezTo>
                    <a:pt x="0" y="688"/>
                    <a:pt x="3" y="640"/>
                    <a:pt x="14" y="592"/>
                  </a:cubicBezTo>
                  <a:cubicBezTo>
                    <a:pt x="23" y="556"/>
                    <a:pt x="28" y="519"/>
                    <a:pt x="37" y="484"/>
                  </a:cubicBezTo>
                  <a:cubicBezTo>
                    <a:pt x="41" y="469"/>
                    <a:pt x="50" y="456"/>
                    <a:pt x="58" y="442"/>
                  </a:cubicBezTo>
                  <a:cubicBezTo>
                    <a:pt x="73" y="416"/>
                    <a:pt x="91" y="391"/>
                    <a:pt x="104" y="364"/>
                  </a:cubicBezTo>
                  <a:cubicBezTo>
                    <a:pt x="122" y="324"/>
                    <a:pt x="149" y="289"/>
                    <a:pt x="179" y="258"/>
                  </a:cubicBezTo>
                  <a:cubicBezTo>
                    <a:pt x="222" y="214"/>
                    <a:pt x="263" y="167"/>
                    <a:pt x="315" y="131"/>
                  </a:cubicBezTo>
                  <a:cubicBezTo>
                    <a:pt x="354" y="103"/>
                    <a:pt x="397" y="81"/>
                    <a:pt x="440" y="63"/>
                  </a:cubicBezTo>
                  <a:cubicBezTo>
                    <a:pt x="499" y="38"/>
                    <a:pt x="562" y="21"/>
                    <a:pt x="625" y="10"/>
                  </a:cubicBezTo>
                  <a:cubicBezTo>
                    <a:pt x="680" y="1"/>
                    <a:pt x="738" y="0"/>
                    <a:pt x="794" y="4"/>
                  </a:cubicBezTo>
                  <a:cubicBezTo>
                    <a:pt x="846" y="8"/>
                    <a:pt x="900" y="9"/>
                    <a:pt x="950" y="31"/>
                  </a:cubicBezTo>
                  <a:cubicBezTo>
                    <a:pt x="995" y="50"/>
                    <a:pt x="1044" y="64"/>
                    <a:pt x="1084" y="93"/>
                  </a:cubicBezTo>
                  <a:cubicBezTo>
                    <a:pt x="1109" y="112"/>
                    <a:pt x="1131" y="135"/>
                    <a:pt x="1154" y="156"/>
                  </a:cubicBezTo>
                  <a:cubicBezTo>
                    <a:pt x="1216" y="213"/>
                    <a:pt x="1265" y="282"/>
                    <a:pt x="1306" y="355"/>
                  </a:cubicBezTo>
                  <a:cubicBezTo>
                    <a:pt x="1336" y="409"/>
                    <a:pt x="1361" y="467"/>
                    <a:pt x="1366" y="531"/>
                  </a:cubicBezTo>
                  <a:cubicBezTo>
                    <a:pt x="1368" y="546"/>
                    <a:pt x="1371" y="562"/>
                    <a:pt x="1375" y="578"/>
                  </a:cubicBezTo>
                  <a:cubicBezTo>
                    <a:pt x="1383" y="609"/>
                    <a:pt x="1387" y="641"/>
                    <a:pt x="1382" y="674"/>
                  </a:cubicBezTo>
                  <a:cubicBezTo>
                    <a:pt x="1377" y="705"/>
                    <a:pt x="1379" y="736"/>
                    <a:pt x="1378" y="768"/>
                  </a:cubicBezTo>
                  <a:cubicBezTo>
                    <a:pt x="1375" y="815"/>
                    <a:pt x="1367" y="860"/>
                    <a:pt x="1342" y="902"/>
                  </a:cubicBezTo>
                  <a:cubicBezTo>
                    <a:pt x="1334" y="915"/>
                    <a:pt x="1331" y="932"/>
                    <a:pt x="1323" y="945"/>
                  </a:cubicBezTo>
                  <a:cubicBezTo>
                    <a:pt x="1301" y="981"/>
                    <a:pt x="1279" y="1018"/>
                    <a:pt x="1253" y="1050"/>
                  </a:cubicBezTo>
                  <a:cubicBezTo>
                    <a:pt x="1231" y="1077"/>
                    <a:pt x="1203" y="1098"/>
                    <a:pt x="1178" y="1121"/>
                  </a:cubicBezTo>
                  <a:cubicBezTo>
                    <a:pt x="1158" y="1139"/>
                    <a:pt x="1136" y="1155"/>
                    <a:pt x="1118" y="1175"/>
                  </a:cubicBezTo>
                  <a:cubicBezTo>
                    <a:pt x="1100" y="1196"/>
                    <a:pt x="1074" y="1200"/>
                    <a:pt x="1052" y="1214"/>
                  </a:cubicBezTo>
                  <a:cubicBezTo>
                    <a:pt x="1052" y="1214"/>
                    <a:pt x="1051" y="1214"/>
                    <a:pt x="1050" y="1214"/>
                  </a:cubicBezTo>
                  <a:cubicBezTo>
                    <a:pt x="1023" y="1232"/>
                    <a:pt x="996" y="1249"/>
                    <a:pt x="970" y="1266"/>
                  </a:cubicBezTo>
                  <a:cubicBezTo>
                    <a:pt x="967" y="1268"/>
                    <a:pt x="965" y="1272"/>
                    <a:pt x="963" y="1273"/>
                  </a:cubicBezTo>
                  <a:cubicBezTo>
                    <a:pt x="910" y="1286"/>
                    <a:pt x="864" y="1318"/>
                    <a:pt x="811" y="1328"/>
                  </a:cubicBezTo>
                  <a:cubicBezTo>
                    <a:pt x="752" y="1340"/>
                    <a:pt x="694" y="1357"/>
                    <a:pt x="633" y="1353"/>
                  </a:cubicBezTo>
                  <a:cubicBezTo>
                    <a:pt x="600" y="1351"/>
                    <a:pt x="567" y="1359"/>
                    <a:pt x="534" y="1357"/>
                  </a:cubicBezTo>
                  <a:cubicBezTo>
                    <a:pt x="505" y="1356"/>
                    <a:pt x="477" y="1349"/>
                    <a:pt x="448" y="1344"/>
                  </a:cubicBezTo>
                  <a:cubicBezTo>
                    <a:pt x="372" y="1329"/>
                    <a:pt x="307" y="1290"/>
                    <a:pt x="245" y="1244"/>
                  </a:cubicBezTo>
                  <a:cubicBezTo>
                    <a:pt x="189" y="1201"/>
                    <a:pt x="147" y="1147"/>
                    <a:pt x="108" y="1090"/>
                  </a:cubicBezTo>
                  <a:cubicBezTo>
                    <a:pt x="90" y="1065"/>
                    <a:pt x="79" y="1035"/>
                    <a:pt x="67" y="1006"/>
                  </a:cubicBezTo>
                  <a:cubicBezTo>
                    <a:pt x="54" y="973"/>
                    <a:pt x="40" y="940"/>
                    <a:pt x="30" y="905"/>
                  </a:cubicBezTo>
                  <a:cubicBezTo>
                    <a:pt x="21" y="878"/>
                    <a:pt x="18" y="849"/>
                    <a:pt x="12" y="820"/>
                  </a:cubicBezTo>
                  <a:cubicBezTo>
                    <a:pt x="14" y="820"/>
                    <a:pt x="16" y="819"/>
                    <a:pt x="17" y="819"/>
                  </a:cubicBezTo>
                  <a:close/>
                  <a:moveTo>
                    <a:pt x="727" y="1249"/>
                  </a:moveTo>
                  <a:cubicBezTo>
                    <a:pt x="750" y="1241"/>
                    <a:pt x="776" y="1234"/>
                    <a:pt x="799" y="1223"/>
                  </a:cubicBezTo>
                  <a:cubicBezTo>
                    <a:pt x="818" y="1214"/>
                    <a:pt x="835" y="1202"/>
                    <a:pt x="852" y="1189"/>
                  </a:cubicBezTo>
                  <a:cubicBezTo>
                    <a:pt x="863" y="1181"/>
                    <a:pt x="873" y="1170"/>
                    <a:pt x="883" y="1159"/>
                  </a:cubicBezTo>
                  <a:cubicBezTo>
                    <a:pt x="899" y="1141"/>
                    <a:pt x="915" y="1122"/>
                    <a:pt x="930" y="1104"/>
                  </a:cubicBezTo>
                  <a:cubicBezTo>
                    <a:pt x="937" y="1095"/>
                    <a:pt x="944" y="1087"/>
                    <a:pt x="951" y="1078"/>
                  </a:cubicBezTo>
                  <a:cubicBezTo>
                    <a:pt x="962" y="1062"/>
                    <a:pt x="972" y="1046"/>
                    <a:pt x="984" y="1031"/>
                  </a:cubicBezTo>
                  <a:cubicBezTo>
                    <a:pt x="997" y="1014"/>
                    <a:pt x="1013" y="998"/>
                    <a:pt x="1025" y="980"/>
                  </a:cubicBezTo>
                  <a:cubicBezTo>
                    <a:pt x="1049" y="943"/>
                    <a:pt x="1071" y="905"/>
                    <a:pt x="1093" y="868"/>
                  </a:cubicBezTo>
                  <a:cubicBezTo>
                    <a:pt x="1097" y="861"/>
                    <a:pt x="1098" y="853"/>
                    <a:pt x="1099" y="845"/>
                  </a:cubicBezTo>
                  <a:cubicBezTo>
                    <a:pt x="1100" y="834"/>
                    <a:pt x="1099" y="822"/>
                    <a:pt x="1100" y="810"/>
                  </a:cubicBezTo>
                  <a:cubicBezTo>
                    <a:pt x="1102" y="791"/>
                    <a:pt x="1091" y="780"/>
                    <a:pt x="1072" y="784"/>
                  </a:cubicBezTo>
                  <a:cubicBezTo>
                    <a:pt x="1062" y="787"/>
                    <a:pt x="1052" y="789"/>
                    <a:pt x="1043" y="793"/>
                  </a:cubicBezTo>
                  <a:cubicBezTo>
                    <a:pt x="1024" y="801"/>
                    <a:pt x="1006" y="811"/>
                    <a:pt x="987" y="817"/>
                  </a:cubicBezTo>
                  <a:cubicBezTo>
                    <a:pt x="951" y="828"/>
                    <a:pt x="913" y="836"/>
                    <a:pt x="877" y="847"/>
                  </a:cubicBezTo>
                  <a:cubicBezTo>
                    <a:pt x="808" y="868"/>
                    <a:pt x="739" y="891"/>
                    <a:pt x="669" y="913"/>
                  </a:cubicBezTo>
                  <a:cubicBezTo>
                    <a:pt x="651" y="919"/>
                    <a:pt x="632" y="925"/>
                    <a:pt x="613" y="930"/>
                  </a:cubicBezTo>
                  <a:cubicBezTo>
                    <a:pt x="580" y="938"/>
                    <a:pt x="546" y="944"/>
                    <a:pt x="513" y="954"/>
                  </a:cubicBezTo>
                  <a:cubicBezTo>
                    <a:pt x="481" y="963"/>
                    <a:pt x="450" y="978"/>
                    <a:pt x="418" y="986"/>
                  </a:cubicBezTo>
                  <a:cubicBezTo>
                    <a:pt x="380" y="997"/>
                    <a:pt x="372" y="1016"/>
                    <a:pt x="399" y="1045"/>
                  </a:cubicBezTo>
                  <a:cubicBezTo>
                    <a:pt x="416" y="1064"/>
                    <a:pt x="438" y="1079"/>
                    <a:pt x="457" y="1096"/>
                  </a:cubicBezTo>
                  <a:cubicBezTo>
                    <a:pt x="470" y="1108"/>
                    <a:pt x="482" y="1122"/>
                    <a:pt x="497" y="1132"/>
                  </a:cubicBezTo>
                  <a:cubicBezTo>
                    <a:pt x="538" y="1160"/>
                    <a:pt x="578" y="1189"/>
                    <a:pt x="622" y="1213"/>
                  </a:cubicBezTo>
                  <a:cubicBezTo>
                    <a:pt x="653" y="1229"/>
                    <a:pt x="689" y="1236"/>
                    <a:pt x="727" y="1249"/>
                  </a:cubicBezTo>
                  <a:close/>
                  <a:moveTo>
                    <a:pt x="742" y="556"/>
                  </a:moveTo>
                  <a:cubicBezTo>
                    <a:pt x="742" y="557"/>
                    <a:pt x="741" y="558"/>
                    <a:pt x="741" y="560"/>
                  </a:cubicBezTo>
                  <a:cubicBezTo>
                    <a:pt x="734" y="560"/>
                    <a:pt x="726" y="558"/>
                    <a:pt x="719" y="560"/>
                  </a:cubicBezTo>
                  <a:cubicBezTo>
                    <a:pt x="705" y="564"/>
                    <a:pt x="693" y="571"/>
                    <a:pt x="694" y="589"/>
                  </a:cubicBezTo>
                  <a:cubicBezTo>
                    <a:pt x="695" y="604"/>
                    <a:pt x="699" y="615"/>
                    <a:pt x="718" y="617"/>
                  </a:cubicBezTo>
                  <a:cubicBezTo>
                    <a:pt x="741" y="619"/>
                    <a:pt x="765" y="623"/>
                    <a:pt x="788" y="627"/>
                  </a:cubicBezTo>
                  <a:cubicBezTo>
                    <a:pt x="800" y="630"/>
                    <a:pt x="813" y="633"/>
                    <a:pt x="824" y="639"/>
                  </a:cubicBezTo>
                  <a:cubicBezTo>
                    <a:pt x="834" y="644"/>
                    <a:pt x="837" y="653"/>
                    <a:pt x="830" y="664"/>
                  </a:cubicBezTo>
                  <a:cubicBezTo>
                    <a:pt x="824" y="674"/>
                    <a:pt x="817" y="683"/>
                    <a:pt x="810" y="693"/>
                  </a:cubicBezTo>
                  <a:cubicBezTo>
                    <a:pt x="796" y="711"/>
                    <a:pt x="795" y="737"/>
                    <a:pt x="807" y="745"/>
                  </a:cubicBezTo>
                  <a:cubicBezTo>
                    <a:pt x="819" y="753"/>
                    <a:pt x="843" y="740"/>
                    <a:pt x="855" y="721"/>
                  </a:cubicBezTo>
                  <a:cubicBezTo>
                    <a:pt x="876" y="687"/>
                    <a:pt x="899" y="654"/>
                    <a:pt x="920" y="620"/>
                  </a:cubicBezTo>
                  <a:cubicBezTo>
                    <a:pt x="926" y="611"/>
                    <a:pt x="931" y="598"/>
                    <a:pt x="928" y="590"/>
                  </a:cubicBezTo>
                  <a:cubicBezTo>
                    <a:pt x="926" y="584"/>
                    <a:pt x="911" y="581"/>
                    <a:pt x="901" y="580"/>
                  </a:cubicBezTo>
                  <a:cubicBezTo>
                    <a:pt x="866" y="576"/>
                    <a:pt x="831" y="575"/>
                    <a:pt x="797" y="570"/>
                  </a:cubicBezTo>
                  <a:cubicBezTo>
                    <a:pt x="778" y="568"/>
                    <a:pt x="760" y="561"/>
                    <a:pt x="742" y="556"/>
                  </a:cubicBezTo>
                  <a:close/>
                  <a:moveTo>
                    <a:pt x="471" y="523"/>
                  </a:moveTo>
                  <a:cubicBezTo>
                    <a:pt x="470" y="502"/>
                    <a:pt x="459" y="490"/>
                    <a:pt x="437" y="490"/>
                  </a:cubicBezTo>
                  <a:cubicBezTo>
                    <a:pt x="417" y="490"/>
                    <a:pt x="400" y="507"/>
                    <a:pt x="400" y="528"/>
                  </a:cubicBezTo>
                  <a:cubicBezTo>
                    <a:pt x="399" y="547"/>
                    <a:pt x="410" y="558"/>
                    <a:pt x="429" y="559"/>
                  </a:cubicBezTo>
                  <a:cubicBezTo>
                    <a:pt x="456" y="559"/>
                    <a:pt x="471" y="547"/>
                    <a:pt x="471" y="523"/>
                  </a:cubicBezTo>
                  <a:close/>
                  <a:moveTo>
                    <a:pt x="905" y="402"/>
                  </a:moveTo>
                  <a:cubicBezTo>
                    <a:pt x="926" y="402"/>
                    <a:pt x="940" y="388"/>
                    <a:pt x="941" y="364"/>
                  </a:cubicBezTo>
                  <a:cubicBezTo>
                    <a:pt x="942" y="347"/>
                    <a:pt x="931" y="335"/>
                    <a:pt x="914" y="335"/>
                  </a:cubicBezTo>
                  <a:cubicBezTo>
                    <a:pt x="893" y="334"/>
                    <a:pt x="868" y="355"/>
                    <a:pt x="868" y="374"/>
                  </a:cubicBezTo>
                  <a:cubicBezTo>
                    <a:pt x="868" y="390"/>
                    <a:pt x="883" y="401"/>
                    <a:pt x="905"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2" name="Freeform 13"/>
            <p:cNvSpPr/>
            <p:nvPr/>
          </p:nvSpPr>
          <p:spPr bwMode="auto">
            <a:xfrm>
              <a:off x="7670801" y="1541463"/>
              <a:ext cx="1341438" cy="1743075"/>
            </a:xfrm>
            <a:custGeom>
              <a:avLst/>
              <a:gdLst>
                <a:gd name="T0" fmla="*/ 257 w 990"/>
                <a:gd name="T1" fmla="*/ 3 h 1286"/>
                <a:gd name="T2" fmla="*/ 363 w 990"/>
                <a:gd name="T3" fmla="*/ 3 h 1286"/>
                <a:gd name="T4" fmla="*/ 467 w 990"/>
                <a:gd name="T5" fmla="*/ 14 h 1286"/>
                <a:gd name="T6" fmla="*/ 560 w 990"/>
                <a:gd name="T7" fmla="*/ 18 h 1286"/>
                <a:gd name="T8" fmla="*/ 637 w 990"/>
                <a:gd name="T9" fmla="*/ 23 h 1286"/>
                <a:gd name="T10" fmla="*/ 645 w 990"/>
                <a:gd name="T11" fmla="*/ 24 h 1286"/>
                <a:gd name="T12" fmla="*/ 778 w 990"/>
                <a:gd name="T13" fmla="*/ 27 h 1286"/>
                <a:gd name="T14" fmla="*/ 962 w 990"/>
                <a:gd name="T15" fmla="*/ 34 h 1286"/>
                <a:gd name="T16" fmla="*/ 987 w 990"/>
                <a:gd name="T17" fmla="*/ 66 h 1286"/>
                <a:gd name="T18" fmla="*/ 988 w 990"/>
                <a:gd name="T19" fmla="*/ 151 h 1286"/>
                <a:gd name="T20" fmla="*/ 981 w 990"/>
                <a:gd name="T21" fmla="*/ 224 h 1286"/>
                <a:gd name="T22" fmla="*/ 968 w 990"/>
                <a:gd name="T23" fmla="*/ 360 h 1286"/>
                <a:gd name="T24" fmla="*/ 965 w 990"/>
                <a:gd name="T25" fmla="*/ 382 h 1286"/>
                <a:gd name="T26" fmla="*/ 952 w 990"/>
                <a:gd name="T27" fmla="*/ 492 h 1286"/>
                <a:gd name="T28" fmla="*/ 940 w 990"/>
                <a:gd name="T29" fmla="*/ 589 h 1286"/>
                <a:gd name="T30" fmla="*/ 922 w 990"/>
                <a:gd name="T31" fmla="*/ 720 h 1286"/>
                <a:gd name="T32" fmla="*/ 906 w 990"/>
                <a:gd name="T33" fmla="*/ 865 h 1286"/>
                <a:gd name="T34" fmla="*/ 888 w 990"/>
                <a:gd name="T35" fmla="*/ 1000 h 1286"/>
                <a:gd name="T36" fmla="*/ 880 w 990"/>
                <a:gd name="T37" fmla="*/ 1077 h 1286"/>
                <a:gd name="T38" fmla="*/ 860 w 990"/>
                <a:gd name="T39" fmla="*/ 1194 h 1286"/>
                <a:gd name="T40" fmla="*/ 858 w 990"/>
                <a:gd name="T41" fmla="*/ 1220 h 1286"/>
                <a:gd name="T42" fmla="*/ 845 w 990"/>
                <a:gd name="T43" fmla="*/ 1268 h 1286"/>
                <a:gd name="T44" fmla="*/ 801 w 990"/>
                <a:gd name="T45" fmla="*/ 1279 h 1286"/>
                <a:gd name="T46" fmla="*/ 758 w 990"/>
                <a:gd name="T47" fmla="*/ 1278 h 1286"/>
                <a:gd name="T48" fmla="*/ 707 w 990"/>
                <a:gd name="T49" fmla="*/ 1272 h 1286"/>
                <a:gd name="T50" fmla="*/ 578 w 990"/>
                <a:gd name="T51" fmla="*/ 1269 h 1286"/>
                <a:gd name="T52" fmla="*/ 464 w 990"/>
                <a:gd name="T53" fmla="*/ 1259 h 1286"/>
                <a:gd name="T54" fmla="*/ 400 w 990"/>
                <a:gd name="T55" fmla="*/ 1256 h 1286"/>
                <a:gd name="T56" fmla="*/ 272 w 990"/>
                <a:gd name="T57" fmla="*/ 1248 h 1286"/>
                <a:gd name="T58" fmla="*/ 125 w 990"/>
                <a:gd name="T59" fmla="*/ 1242 h 1286"/>
                <a:gd name="T60" fmla="*/ 42 w 990"/>
                <a:gd name="T61" fmla="*/ 1237 h 1286"/>
                <a:gd name="T62" fmla="*/ 2 w 990"/>
                <a:gd name="T63" fmla="*/ 1182 h 1286"/>
                <a:gd name="T64" fmla="*/ 10 w 990"/>
                <a:gd name="T65" fmla="*/ 1093 h 1286"/>
                <a:gd name="T66" fmla="*/ 25 w 990"/>
                <a:gd name="T67" fmla="*/ 938 h 1286"/>
                <a:gd name="T68" fmla="*/ 33 w 990"/>
                <a:gd name="T69" fmla="*/ 859 h 1286"/>
                <a:gd name="T70" fmla="*/ 64 w 990"/>
                <a:gd name="T71" fmla="*/ 828 h 1286"/>
                <a:gd name="T72" fmla="*/ 139 w 990"/>
                <a:gd name="T73" fmla="*/ 796 h 1286"/>
                <a:gd name="T74" fmla="*/ 163 w 990"/>
                <a:gd name="T75" fmla="*/ 787 h 1286"/>
                <a:gd name="T76" fmla="*/ 252 w 990"/>
                <a:gd name="T77" fmla="*/ 734 h 1286"/>
                <a:gd name="T78" fmla="*/ 249 w 990"/>
                <a:gd name="T79" fmla="*/ 537 h 1286"/>
                <a:gd name="T80" fmla="*/ 205 w 990"/>
                <a:gd name="T81" fmla="*/ 535 h 1286"/>
                <a:gd name="T82" fmla="*/ 98 w 990"/>
                <a:gd name="T83" fmla="*/ 569 h 1286"/>
                <a:gd name="T84" fmla="*/ 64 w 990"/>
                <a:gd name="T85" fmla="*/ 544 h 1286"/>
                <a:gd name="T86" fmla="*/ 63 w 990"/>
                <a:gd name="T87" fmla="*/ 436 h 1286"/>
                <a:gd name="T88" fmla="*/ 75 w 990"/>
                <a:gd name="T89" fmla="*/ 320 h 1286"/>
                <a:gd name="T90" fmla="*/ 83 w 990"/>
                <a:gd name="T91" fmla="*/ 237 h 1286"/>
                <a:gd name="T92" fmla="*/ 94 w 990"/>
                <a:gd name="T93" fmla="*/ 167 h 1286"/>
                <a:gd name="T94" fmla="*/ 97 w 990"/>
                <a:gd name="T95" fmla="*/ 148 h 1286"/>
                <a:gd name="T96" fmla="*/ 119 w 990"/>
                <a:gd name="T97" fmla="*/ 17 h 1286"/>
                <a:gd name="T98" fmla="*/ 147 w 990"/>
                <a:gd name="T99" fmla="*/ 2 h 1286"/>
                <a:gd name="T100" fmla="*/ 257 w 990"/>
                <a:gd name="T101" fmla="*/ 2 h 1286"/>
                <a:gd name="T102" fmla="*/ 257 w 990"/>
                <a:gd name="T103"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90" h="1286">
                  <a:moveTo>
                    <a:pt x="257" y="3"/>
                  </a:moveTo>
                  <a:cubicBezTo>
                    <a:pt x="292" y="3"/>
                    <a:pt x="328" y="1"/>
                    <a:pt x="363" y="3"/>
                  </a:cubicBezTo>
                  <a:cubicBezTo>
                    <a:pt x="397" y="5"/>
                    <a:pt x="432" y="12"/>
                    <a:pt x="467" y="14"/>
                  </a:cubicBezTo>
                  <a:cubicBezTo>
                    <a:pt x="498" y="17"/>
                    <a:pt x="529" y="16"/>
                    <a:pt x="560" y="18"/>
                  </a:cubicBezTo>
                  <a:cubicBezTo>
                    <a:pt x="585" y="19"/>
                    <a:pt x="611" y="21"/>
                    <a:pt x="637" y="23"/>
                  </a:cubicBezTo>
                  <a:cubicBezTo>
                    <a:pt x="640" y="23"/>
                    <a:pt x="643" y="25"/>
                    <a:pt x="645" y="24"/>
                  </a:cubicBezTo>
                  <a:cubicBezTo>
                    <a:pt x="690" y="5"/>
                    <a:pt x="733" y="27"/>
                    <a:pt x="778" y="27"/>
                  </a:cubicBezTo>
                  <a:cubicBezTo>
                    <a:pt x="839" y="27"/>
                    <a:pt x="901" y="31"/>
                    <a:pt x="962" y="34"/>
                  </a:cubicBezTo>
                  <a:cubicBezTo>
                    <a:pt x="981" y="35"/>
                    <a:pt x="986" y="52"/>
                    <a:pt x="987" y="66"/>
                  </a:cubicBezTo>
                  <a:cubicBezTo>
                    <a:pt x="990" y="94"/>
                    <a:pt x="989" y="122"/>
                    <a:pt x="988" y="151"/>
                  </a:cubicBezTo>
                  <a:cubicBezTo>
                    <a:pt x="987" y="175"/>
                    <a:pt x="983" y="199"/>
                    <a:pt x="981" y="224"/>
                  </a:cubicBezTo>
                  <a:cubicBezTo>
                    <a:pt x="977" y="269"/>
                    <a:pt x="972" y="315"/>
                    <a:pt x="968" y="360"/>
                  </a:cubicBezTo>
                  <a:cubicBezTo>
                    <a:pt x="967" y="367"/>
                    <a:pt x="966" y="374"/>
                    <a:pt x="965" y="382"/>
                  </a:cubicBezTo>
                  <a:cubicBezTo>
                    <a:pt x="960" y="419"/>
                    <a:pt x="956" y="455"/>
                    <a:pt x="952" y="492"/>
                  </a:cubicBezTo>
                  <a:cubicBezTo>
                    <a:pt x="948" y="524"/>
                    <a:pt x="944" y="557"/>
                    <a:pt x="940" y="589"/>
                  </a:cubicBezTo>
                  <a:cubicBezTo>
                    <a:pt x="934" y="633"/>
                    <a:pt x="927" y="676"/>
                    <a:pt x="922" y="720"/>
                  </a:cubicBezTo>
                  <a:cubicBezTo>
                    <a:pt x="916" y="768"/>
                    <a:pt x="912" y="817"/>
                    <a:pt x="906" y="865"/>
                  </a:cubicBezTo>
                  <a:cubicBezTo>
                    <a:pt x="901" y="910"/>
                    <a:pt x="894" y="955"/>
                    <a:pt x="888" y="1000"/>
                  </a:cubicBezTo>
                  <a:cubicBezTo>
                    <a:pt x="885" y="1026"/>
                    <a:pt x="884" y="1052"/>
                    <a:pt x="880" y="1077"/>
                  </a:cubicBezTo>
                  <a:cubicBezTo>
                    <a:pt x="874" y="1116"/>
                    <a:pt x="867" y="1155"/>
                    <a:pt x="860" y="1194"/>
                  </a:cubicBezTo>
                  <a:cubicBezTo>
                    <a:pt x="858" y="1202"/>
                    <a:pt x="856" y="1212"/>
                    <a:pt x="858" y="1220"/>
                  </a:cubicBezTo>
                  <a:cubicBezTo>
                    <a:pt x="863" y="1239"/>
                    <a:pt x="854" y="1254"/>
                    <a:pt x="845" y="1268"/>
                  </a:cubicBezTo>
                  <a:cubicBezTo>
                    <a:pt x="835" y="1286"/>
                    <a:pt x="816" y="1277"/>
                    <a:pt x="801" y="1279"/>
                  </a:cubicBezTo>
                  <a:cubicBezTo>
                    <a:pt x="787" y="1281"/>
                    <a:pt x="773" y="1279"/>
                    <a:pt x="758" y="1278"/>
                  </a:cubicBezTo>
                  <a:cubicBezTo>
                    <a:pt x="741" y="1277"/>
                    <a:pt x="724" y="1273"/>
                    <a:pt x="707" y="1272"/>
                  </a:cubicBezTo>
                  <a:cubicBezTo>
                    <a:pt x="664" y="1271"/>
                    <a:pt x="621" y="1272"/>
                    <a:pt x="578" y="1269"/>
                  </a:cubicBezTo>
                  <a:cubicBezTo>
                    <a:pt x="540" y="1267"/>
                    <a:pt x="502" y="1262"/>
                    <a:pt x="464" y="1259"/>
                  </a:cubicBezTo>
                  <a:cubicBezTo>
                    <a:pt x="443" y="1258"/>
                    <a:pt x="422" y="1257"/>
                    <a:pt x="400" y="1256"/>
                  </a:cubicBezTo>
                  <a:cubicBezTo>
                    <a:pt x="358" y="1253"/>
                    <a:pt x="315" y="1250"/>
                    <a:pt x="272" y="1248"/>
                  </a:cubicBezTo>
                  <a:cubicBezTo>
                    <a:pt x="223" y="1246"/>
                    <a:pt x="174" y="1244"/>
                    <a:pt x="125" y="1242"/>
                  </a:cubicBezTo>
                  <a:cubicBezTo>
                    <a:pt x="98" y="1241"/>
                    <a:pt x="70" y="1239"/>
                    <a:pt x="42" y="1237"/>
                  </a:cubicBezTo>
                  <a:cubicBezTo>
                    <a:pt x="22" y="1235"/>
                    <a:pt x="0" y="1202"/>
                    <a:pt x="2" y="1182"/>
                  </a:cubicBezTo>
                  <a:cubicBezTo>
                    <a:pt x="6" y="1152"/>
                    <a:pt x="8" y="1122"/>
                    <a:pt x="10" y="1093"/>
                  </a:cubicBezTo>
                  <a:cubicBezTo>
                    <a:pt x="15" y="1041"/>
                    <a:pt x="20" y="990"/>
                    <a:pt x="25" y="938"/>
                  </a:cubicBezTo>
                  <a:cubicBezTo>
                    <a:pt x="28" y="912"/>
                    <a:pt x="31" y="886"/>
                    <a:pt x="33" y="859"/>
                  </a:cubicBezTo>
                  <a:cubicBezTo>
                    <a:pt x="34" y="839"/>
                    <a:pt x="48" y="832"/>
                    <a:pt x="64" y="828"/>
                  </a:cubicBezTo>
                  <a:cubicBezTo>
                    <a:pt x="90" y="821"/>
                    <a:pt x="118" y="816"/>
                    <a:pt x="139" y="796"/>
                  </a:cubicBezTo>
                  <a:cubicBezTo>
                    <a:pt x="145" y="791"/>
                    <a:pt x="155" y="788"/>
                    <a:pt x="163" y="787"/>
                  </a:cubicBezTo>
                  <a:cubicBezTo>
                    <a:pt x="200" y="782"/>
                    <a:pt x="224" y="754"/>
                    <a:pt x="252" y="734"/>
                  </a:cubicBezTo>
                  <a:cubicBezTo>
                    <a:pt x="320" y="687"/>
                    <a:pt x="319" y="579"/>
                    <a:pt x="249" y="537"/>
                  </a:cubicBezTo>
                  <a:cubicBezTo>
                    <a:pt x="237" y="530"/>
                    <a:pt x="219" y="531"/>
                    <a:pt x="205" y="535"/>
                  </a:cubicBezTo>
                  <a:cubicBezTo>
                    <a:pt x="169" y="544"/>
                    <a:pt x="134" y="558"/>
                    <a:pt x="98" y="569"/>
                  </a:cubicBezTo>
                  <a:cubicBezTo>
                    <a:pt x="69" y="578"/>
                    <a:pt x="64" y="573"/>
                    <a:pt x="64" y="544"/>
                  </a:cubicBezTo>
                  <a:cubicBezTo>
                    <a:pt x="63" y="508"/>
                    <a:pt x="61" y="472"/>
                    <a:pt x="63" y="436"/>
                  </a:cubicBezTo>
                  <a:cubicBezTo>
                    <a:pt x="65" y="397"/>
                    <a:pt x="71" y="358"/>
                    <a:pt x="75" y="320"/>
                  </a:cubicBezTo>
                  <a:cubicBezTo>
                    <a:pt x="78" y="292"/>
                    <a:pt x="80" y="265"/>
                    <a:pt x="83" y="237"/>
                  </a:cubicBezTo>
                  <a:cubicBezTo>
                    <a:pt x="86" y="214"/>
                    <a:pt x="90" y="191"/>
                    <a:pt x="94" y="167"/>
                  </a:cubicBezTo>
                  <a:cubicBezTo>
                    <a:pt x="95" y="161"/>
                    <a:pt x="97" y="154"/>
                    <a:pt x="97" y="148"/>
                  </a:cubicBezTo>
                  <a:cubicBezTo>
                    <a:pt x="92" y="102"/>
                    <a:pt x="114" y="61"/>
                    <a:pt x="119" y="17"/>
                  </a:cubicBezTo>
                  <a:cubicBezTo>
                    <a:pt x="121" y="0"/>
                    <a:pt x="136" y="2"/>
                    <a:pt x="147" y="2"/>
                  </a:cubicBezTo>
                  <a:cubicBezTo>
                    <a:pt x="184" y="1"/>
                    <a:pt x="220" y="2"/>
                    <a:pt x="257" y="2"/>
                  </a:cubicBezTo>
                  <a:cubicBezTo>
                    <a:pt x="257" y="2"/>
                    <a:pt x="257" y="2"/>
                    <a:pt x="25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3" name="Freeform 14"/>
            <p:cNvSpPr/>
            <p:nvPr/>
          </p:nvSpPr>
          <p:spPr bwMode="auto">
            <a:xfrm>
              <a:off x="6151563" y="2689225"/>
              <a:ext cx="1347788" cy="725487"/>
            </a:xfrm>
            <a:custGeom>
              <a:avLst/>
              <a:gdLst>
                <a:gd name="T0" fmla="*/ 883 w 995"/>
                <a:gd name="T1" fmla="*/ 74 h 534"/>
                <a:gd name="T2" fmla="*/ 916 w 995"/>
                <a:gd name="T3" fmla="*/ 147 h 534"/>
                <a:gd name="T4" fmla="*/ 971 w 995"/>
                <a:gd name="T5" fmla="*/ 208 h 534"/>
                <a:gd name="T6" fmla="*/ 963 w 995"/>
                <a:gd name="T7" fmla="*/ 255 h 534"/>
                <a:gd name="T8" fmla="*/ 785 w 995"/>
                <a:gd name="T9" fmla="*/ 327 h 534"/>
                <a:gd name="T10" fmla="*/ 655 w 995"/>
                <a:gd name="T11" fmla="*/ 367 h 534"/>
                <a:gd name="T12" fmla="*/ 465 w 995"/>
                <a:gd name="T13" fmla="*/ 426 h 534"/>
                <a:gd name="T14" fmla="*/ 344 w 995"/>
                <a:gd name="T15" fmla="*/ 461 h 534"/>
                <a:gd name="T16" fmla="*/ 240 w 995"/>
                <a:gd name="T17" fmla="*/ 496 h 534"/>
                <a:gd name="T18" fmla="*/ 134 w 995"/>
                <a:gd name="T19" fmla="*/ 525 h 534"/>
                <a:gd name="T20" fmla="*/ 87 w 995"/>
                <a:gd name="T21" fmla="*/ 534 h 534"/>
                <a:gd name="T22" fmla="*/ 66 w 995"/>
                <a:gd name="T23" fmla="*/ 523 h 534"/>
                <a:gd name="T24" fmla="*/ 39 w 995"/>
                <a:gd name="T25" fmla="*/ 471 h 534"/>
                <a:gd name="T26" fmla="*/ 8 w 995"/>
                <a:gd name="T27" fmla="*/ 395 h 534"/>
                <a:gd name="T28" fmla="*/ 29 w 995"/>
                <a:gd name="T29" fmla="*/ 352 h 534"/>
                <a:gd name="T30" fmla="*/ 143 w 995"/>
                <a:gd name="T31" fmla="*/ 314 h 534"/>
                <a:gd name="T32" fmla="*/ 340 w 995"/>
                <a:gd name="T33" fmla="*/ 238 h 534"/>
                <a:gd name="T34" fmla="*/ 447 w 995"/>
                <a:gd name="T35" fmla="*/ 193 h 534"/>
                <a:gd name="T36" fmla="*/ 606 w 995"/>
                <a:gd name="T37" fmla="*/ 115 h 534"/>
                <a:gd name="T38" fmla="*/ 723 w 995"/>
                <a:gd name="T39" fmla="*/ 59 h 534"/>
                <a:gd name="T40" fmla="*/ 841 w 995"/>
                <a:gd name="T41" fmla="*/ 2 h 534"/>
                <a:gd name="T42" fmla="*/ 864 w 995"/>
                <a:gd name="T43" fmla="*/ 11 h 534"/>
                <a:gd name="T44" fmla="*/ 889 w 995"/>
                <a:gd name="T45" fmla="*/ 72 h 534"/>
                <a:gd name="T46" fmla="*/ 883 w 995"/>
                <a:gd name="T47" fmla="*/ 7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5" h="534">
                  <a:moveTo>
                    <a:pt x="883" y="74"/>
                  </a:moveTo>
                  <a:cubicBezTo>
                    <a:pt x="884" y="103"/>
                    <a:pt x="901" y="125"/>
                    <a:pt x="916" y="147"/>
                  </a:cubicBezTo>
                  <a:cubicBezTo>
                    <a:pt x="932" y="169"/>
                    <a:pt x="952" y="188"/>
                    <a:pt x="971" y="208"/>
                  </a:cubicBezTo>
                  <a:cubicBezTo>
                    <a:pt x="995" y="232"/>
                    <a:pt x="994" y="242"/>
                    <a:pt x="963" y="255"/>
                  </a:cubicBezTo>
                  <a:cubicBezTo>
                    <a:pt x="904" y="280"/>
                    <a:pt x="845" y="305"/>
                    <a:pt x="785" y="327"/>
                  </a:cubicBezTo>
                  <a:cubicBezTo>
                    <a:pt x="743" y="343"/>
                    <a:pt x="698" y="353"/>
                    <a:pt x="655" y="367"/>
                  </a:cubicBezTo>
                  <a:cubicBezTo>
                    <a:pt x="592" y="386"/>
                    <a:pt x="529" y="407"/>
                    <a:pt x="465" y="426"/>
                  </a:cubicBezTo>
                  <a:cubicBezTo>
                    <a:pt x="425" y="438"/>
                    <a:pt x="384" y="449"/>
                    <a:pt x="344" y="461"/>
                  </a:cubicBezTo>
                  <a:cubicBezTo>
                    <a:pt x="309" y="472"/>
                    <a:pt x="275" y="485"/>
                    <a:pt x="240" y="496"/>
                  </a:cubicBezTo>
                  <a:cubicBezTo>
                    <a:pt x="205" y="507"/>
                    <a:pt x="169" y="516"/>
                    <a:pt x="134" y="525"/>
                  </a:cubicBezTo>
                  <a:cubicBezTo>
                    <a:pt x="118" y="529"/>
                    <a:pt x="103" y="533"/>
                    <a:pt x="87" y="534"/>
                  </a:cubicBezTo>
                  <a:cubicBezTo>
                    <a:pt x="80" y="534"/>
                    <a:pt x="70" y="529"/>
                    <a:pt x="66" y="523"/>
                  </a:cubicBezTo>
                  <a:cubicBezTo>
                    <a:pt x="55" y="506"/>
                    <a:pt x="47" y="489"/>
                    <a:pt x="39" y="471"/>
                  </a:cubicBezTo>
                  <a:cubicBezTo>
                    <a:pt x="28" y="446"/>
                    <a:pt x="18" y="421"/>
                    <a:pt x="8" y="395"/>
                  </a:cubicBezTo>
                  <a:cubicBezTo>
                    <a:pt x="0" y="376"/>
                    <a:pt x="9" y="359"/>
                    <a:pt x="29" y="352"/>
                  </a:cubicBezTo>
                  <a:cubicBezTo>
                    <a:pt x="67" y="340"/>
                    <a:pt x="106" y="328"/>
                    <a:pt x="143" y="314"/>
                  </a:cubicBezTo>
                  <a:cubicBezTo>
                    <a:pt x="209" y="290"/>
                    <a:pt x="275" y="264"/>
                    <a:pt x="340" y="238"/>
                  </a:cubicBezTo>
                  <a:cubicBezTo>
                    <a:pt x="376" y="223"/>
                    <a:pt x="412" y="209"/>
                    <a:pt x="447" y="193"/>
                  </a:cubicBezTo>
                  <a:cubicBezTo>
                    <a:pt x="500" y="168"/>
                    <a:pt x="553" y="141"/>
                    <a:pt x="606" y="115"/>
                  </a:cubicBezTo>
                  <a:cubicBezTo>
                    <a:pt x="645" y="96"/>
                    <a:pt x="684" y="77"/>
                    <a:pt x="723" y="59"/>
                  </a:cubicBezTo>
                  <a:cubicBezTo>
                    <a:pt x="762" y="39"/>
                    <a:pt x="801" y="20"/>
                    <a:pt x="841" y="2"/>
                  </a:cubicBezTo>
                  <a:cubicBezTo>
                    <a:pt x="847" y="0"/>
                    <a:pt x="861" y="5"/>
                    <a:pt x="864" y="11"/>
                  </a:cubicBezTo>
                  <a:cubicBezTo>
                    <a:pt x="874" y="30"/>
                    <a:pt x="881" y="51"/>
                    <a:pt x="889" y="72"/>
                  </a:cubicBezTo>
                  <a:cubicBezTo>
                    <a:pt x="887" y="73"/>
                    <a:pt x="885" y="74"/>
                    <a:pt x="883"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4" name="Freeform 15"/>
            <p:cNvSpPr/>
            <p:nvPr/>
          </p:nvSpPr>
          <p:spPr bwMode="auto">
            <a:xfrm>
              <a:off x="7759701" y="1730375"/>
              <a:ext cx="1433513" cy="1714500"/>
            </a:xfrm>
            <a:custGeom>
              <a:avLst/>
              <a:gdLst>
                <a:gd name="T0" fmla="*/ 0 w 1057"/>
                <a:gd name="T1" fmla="*/ 1158 h 1265"/>
                <a:gd name="T2" fmla="*/ 21 w 1057"/>
                <a:gd name="T3" fmla="*/ 1156 h 1265"/>
                <a:gd name="T4" fmla="*/ 119 w 1057"/>
                <a:gd name="T5" fmla="*/ 1160 h 1265"/>
                <a:gd name="T6" fmla="*/ 404 w 1057"/>
                <a:gd name="T7" fmla="*/ 1175 h 1265"/>
                <a:gd name="T8" fmla="*/ 592 w 1057"/>
                <a:gd name="T9" fmla="*/ 1189 h 1265"/>
                <a:gd name="T10" fmla="*/ 671 w 1057"/>
                <a:gd name="T11" fmla="*/ 1195 h 1265"/>
                <a:gd name="T12" fmla="*/ 773 w 1057"/>
                <a:gd name="T13" fmla="*/ 1196 h 1265"/>
                <a:gd name="T14" fmla="*/ 842 w 1057"/>
                <a:gd name="T15" fmla="*/ 1149 h 1265"/>
                <a:gd name="T16" fmla="*/ 864 w 1057"/>
                <a:gd name="T17" fmla="*/ 1019 h 1265"/>
                <a:gd name="T18" fmla="*/ 877 w 1057"/>
                <a:gd name="T19" fmla="*/ 934 h 1265"/>
                <a:gd name="T20" fmla="*/ 879 w 1057"/>
                <a:gd name="T21" fmla="*/ 922 h 1265"/>
                <a:gd name="T22" fmla="*/ 894 w 1057"/>
                <a:gd name="T23" fmla="*/ 736 h 1265"/>
                <a:gd name="T24" fmla="*/ 907 w 1057"/>
                <a:gd name="T25" fmla="*/ 612 h 1265"/>
                <a:gd name="T26" fmla="*/ 915 w 1057"/>
                <a:gd name="T27" fmla="*/ 589 h 1265"/>
                <a:gd name="T28" fmla="*/ 927 w 1057"/>
                <a:gd name="T29" fmla="*/ 509 h 1265"/>
                <a:gd name="T30" fmla="*/ 945 w 1057"/>
                <a:gd name="T31" fmla="*/ 394 h 1265"/>
                <a:gd name="T32" fmla="*/ 946 w 1057"/>
                <a:gd name="T33" fmla="*/ 373 h 1265"/>
                <a:gd name="T34" fmla="*/ 946 w 1057"/>
                <a:gd name="T35" fmla="*/ 359 h 1265"/>
                <a:gd name="T36" fmla="*/ 952 w 1057"/>
                <a:gd name="T37" fmla="*/ 299 h 1265"/>
                <a:gd name="T38" fmla="*/ 967 w 1057"/>
                <a:gd name="T39" fmla="*/ 207 h 1265"/>
                <a:gd name="T40" fmla="*/ 967 w 1057"/>
                <a:gd name="T41" fmla="*/ 174 h 1265"/>
                <a:gd name="T42" fmla="*/ 977 w 1057"/>
                <a:gd name="T43" fmla="*/ 77 h 1265"/>
                <a:gd name="T44" fmla="*/ 980 w 1057"/>
                <a:gd name="T45" fmla="*/ 66 h 1265"/>
                <a:gd name="T46" fmla="*/ 987 w 1057"/>
                <a:gd name="T47" fmla="*/ 0 h 1265"/>
                <a:gd name="T48" fmla="*/ 1001 w 1057"/>
                <a:gd name="T49" fmla="*/ 7 h 1265"/>
                <a:gd name="T50" fmla="*/ 1041 w 1057"/>
                <a:gd name="T51" fmla="*/ 43 h 1265"/>
                <a:gd name="T52" fmla="*/ 1055 w 1057"/>
                <a:gd name="T53" fmla="*/ 75 h 1265"/>
                <a:gd name="T54" fmla="*/ 1053 w 1057"/>
                <a:gd name="T55" fmla="*/ 140 h 1265"/>
                <a:gd name="T56" fmla="*/ 1055 w 1057"/>
                <a:gd name="T57" fmla="*/ 174 h 1265"/>
                <a:gd name="T58" fmla="*/ 1043 w 1057"/>
                <a:gd name="T59" fmla="*/ 348 h 1265"/>
                <a:gd name="T60" fmla="*/ 1032 w 1057"/>
                <a:gd name="T61" fmla="*/ 417 h 1265"/>
                <a:gd name="T62" fmla="*/ 1031 w 1057"/>
                <a:gd name="T63" fmla="*/ 446 h 1265"/>
                <a:gd name="T64" fmla="*/ 1017 w 1057"/>
                <a:gd name="T65" fmla="*/ 553 h 1265"/>
                <a:gd name="T66" fmla="*/ 1016 w 1057"/>
                <a:gd name="T67" fmla="*/ 559 h 1265"/>
                <a:gd name="T68" fmla="*/ 996 w 1057"/>
                <a:gd name="T69" fmla="*/ 704 h 1265"/>
                <a:gd name="T70" fmla="*/ 989 w 1057"/>
                <a:gd name="T71" fmla="*/ 788 h 1265"/>
                <a:gd name="T72" fmla="*/ 966 w 1057"/>
                <a:gd name="T73" fmla="*/ 939 h 1265"/>
                <a:gd name="T74" fmla="*/ 959 w 1057"/>
                <a:gd name="T75" fmla="*/ 990 h 1265"/>
                <a:gd name="T76" fmla="*/ 943 w 1057"/>
                <a:gd name="T77" fmla="*/ 1081 h 1265"/>
                <a:gd name="T78" fmla="*/ 915 w 1057"/>
                <a:gd name="T79" fmla="*/ 1236 h 1265"/>
                <a:gd name="T80" fmla="*/ 886 w 1057"/>
                <a:gd name="T81" fmla="*/ 1262 h 1265"/>
                <a:gd name="T82" fmla="*/ 799 w 1057"/>
                <a:gd name="T83" fmla="*/ 1264 h 1265"/>
                <a:gd name="T84" fmla="*/ 669 w 1057"/>
                <a:gd name="T85" fmla="*/ 1258 h 1265"/>
                <a:gd name="T86" fmla="*/ 500 w 1057"/>
                <a:gd name="T87" fmla="*/ 1257 h 1265"/>
                <a:gd name="T88" fmla="*/ 310 w 1057"/>
                <a:gd name="T89" fmla="*/ 1244 h 1265"/>
                <a:gd name="T90" fmla="*/ 213 w 1057"/>
                <a:gd name="T91" fmla="*/ 1237 h 1265"/>
                <a:gd name="T92" fmla="*/ 168 w 1057"/>
                <a:gd name="T93" fmla="*/ 1231 h 1265"/>
                <a:gd name="T94" fmla="*/ 102 w 1057"/>
                <a:gd name="T95" fmla="*/ 1229 h 1265"/>
                <a:gd name="T96" fmla="*/ 2 w 1057"/>
                <a:gd name="T97" fmla="*/ 1170 h 1265"/>
                <a:gd name="T98" fmla="*/ 0 w 1057"/>
                <a:gd name="T99" fmla="*/ 1158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7" h="1265">
                  <a:moveTo>
                    <a:pt x="0" y="1158"/>
                  </a:moveTo>
                  <a:cubicBezTo>
                    <a:pt x="9" y="1157"/>
                    <a:pt x="15" y="1156"/>
                    <a:pt x="21" y="1156"/>
                  </a:cubicBezTo>
                  <a:cubicBezTo>
                    <a:pt x="54" y="1157"/>
                    <a:pt x="87" y="1158"/>
                    <a:pt x="119" y="1160"/>
                  </a:cubicBezTo>
                  <a:cubicBezTo>
                    <a:pt x="214" y="1165"/>
                    <a:pt x="309" y="1169"/>
                    <a:pt x="404" y="1175"/>
                  </a:cubicBezTo>
                  <a:cubicBezTo>
                    <a:pt x="466" y="1179"/>
                    <a:pt x="529" y="1184"/>
                    <a:pt x="592" y="1189"/>
                  </a:cubicBezTo>
                  <a:cubicBezTo>
                    <a:pt x="618" y="1191"/>
                    <a:pt x="644" y="1194"/>
                    <a:pt x="671" y="1195"/>
                  </a:cubicBezTo>
                  <a:cubicBezTo>
                    <a:pt x="705" y="1196"/>
                    <a:pt x="739" y="1195"/>
                    <a:pt x="773" y="1196"/>
                  </a:cubicBezTo>
                  <a:cubicBezTo>
                    <a:pt x="811" y="1197"/>
                    <a:pt x="833" y="1186"/>
                    <a:pt x="842" y="1149"/>
                  </a:cubicBezTo>
                  <a:cubicBezTo>
                    <a:pt x="852" y="1106"/>
                    <a:pt x="857" y="1062"/>
                    <a:pt x="864" y="1019"/>
                  </a:cubicBezTo>
                  <a:cubicBezTo>
                    <a:pt x="868" y="990"/>
                    <a:pt x="873" y="962"/>
                    <a:pt x="877" y="934"/>
                  </a:cubicBezTo>
                  <a:cubicBezTo>
                    <a:pt x="878" y="930"/>
                    <a:pt x="879" y="926"/>
                    <a:pt x="879" y="922"/>
                  </a:cubicBezTo>
                  <a:cubicBezTo>
                    <a:pt x="884" y="860"/>
                    <a:pt x="889" y="798"/>
                    <a:pt x="894" y="736"/>
                  </a:cubicBezTo>
                  <a:cubicBezTo>
                    <a:pt x="898" y="694"/>
                    <a:pt x="902" y="653"/>
                    <a:pt x="907" y="612"/>
                  </a:cubicBezTo>
                  <a:cubicBezTo>
                    <a:pt x="908" y="604"/>
                    <a:pt x="913" y="597"/>
                    <a:pt x="915" y="589"/>
                  </a:cubicBezTo>
                  <a:cubicBezTo>
                    <a:pt x="919" y="563"/>
                    <a:pt x="923" y="536"/>
                    <a:pt x="927" y="509"/>
                  </a:cubicBezTo>
                  <a:cubicBezTo>
                    <a:pt x="933" y="471"/>
                    <a:pt x="939" y="433"/>
                    <a:pt x="945" y="394"/>
                  </a:cubicBezTo>
                  <a:cubicBezTo>
                    <a:pt x="946" y="387"/>
                    <a:pt x="946" y="380"/>
                    <a:pt x="946" y="373"/>
                  </a:cubicBezTo>
                  <a:cubicBezTo>
                    <a:pt x="946" y="368"/>
                    <a:pt x="944" y="362"/>
                    <a:pt x="946" y="359"/>
                  </a:cubicBezTo>
                  <a:cubicBezTo>
                    <a:pt x="961" y="339"/>
                    <a:pt x="944" y="314"/>
                    <a:pt x="952" y="299"/>
                  </a:cubicBezTo>
                  <a:cubicBezTo>
                    <a:pt x="968" y="269"/>
                    <a:pt x="960" y="237"/>
                    <a:pt x="967" y="207"/>
                  </a:cubicBezTo>
                  <a:cubicBezTo>
                    <a:pt x="969" y="196"/>
                    <a:pt x="969" y="184"/>
                    <a:pt x="967" y="174"/>
                  </a:cubicBezTo>
                  <a:cubicBezTo>
                    <a:pt x="961" y="140"/>
                    <a:pt x="960" y="108"/>
                    <a:pt x="977" y="77"/>
                  </a:cubicBezTo>
                  <a:cubicBezTo>
                    <a:pt x="979" y="74"/>
                    <a:pt x="979" y="70"/>
                    <a:pt x="980" y="66"/>
                  </a:cubicBezTo>
                  <a:cubicBezTo>
                    <a:pt x="982" y="45"/>
                    <a:pt x="984" y="24"/>
                    <a:pt x="987" y="0"/>
                  </a:cubicBezTo>
                  <a:cubicBezTo>
                    <a:pt x="994" y="3"/>
                    <a:pt x="998" y="4"/>
                    <a:pt x="1001" y="7"/>
                  </a:cubicBezTo>
                  <a:cubicBezTo>
                    <a:pt x="1015" y="19"/>
                    <a:pt x="1029" y="30"/>
                    <a:pt x="1041" y="43"/>
                  </a:cubicBezTo>
                  <a:cubicBezTo>
                    <a:pt x="1048" y="52"/>
                    <a:pt x="1054" y="64"/>
                    <a:pt x="1055" y="75"/>
                  </a:cubicBezTo>
                  <a:cubicBezTo>
                    <a:pt x="1057" y="97"/>
                    <a:pt x="1054" y="119"/>
                    <a:pt x="1053" y="140"/>
                  </a:cubicBezTo>
                  <a:cubicBezTo>
                    <a:pt x="1053" y="152"/>
                    <a:pt x="1055" y="163"/>
                    <a:pt x="1055" y="174"/>
                  </a:cubicBezTo>
                  <a:cubicBezTo>
                    <a:pt x="1051" y="232"/>
                    <a:pt x="1048" y="290"/>
                    <a:pt x="1043" y="348"/>
                  </a:cubicBezTo>
                  <a:cubicBezTo>
                    <a:pt x="1041" y="371"/>
                    <a:pt x="1035" y="394"/>
                    <a:pt x="1032" y="417"/>
                  </a:cubicBezTo>
                  <a:cubicBezTo>
                    <a:pt x="1030" y="426"/>
                    <a:pt x="1032" y="436"/>
                    <a:pt x="1031" y="446"/>
                  </a:cubicBezTo>
                  <a:cubicBezTo>
                    <a:pt x="1027" y="482"/>
                    <a:pt x="1021" y="518"/>
                    <a:pt x="1017" y="553"/>
                  </a:cubicBezTo>
                  <a:cubicBezTo>
                    <a:pt x="1016" y="555"/>
                    <a:pt x="1016" y="557"/>
                    <a:pt x="1016" y="559"/>
                  </a:cubicBezTo>
                  <a:cubicBezTo>
                    <a:pt x="1009" y="608"/>
                    <a:pt x="1002" y="656"/>
                    <a:pt x="996" y="704"/>
                  </a:cubicBezTo>
                  <a:cubicBezTo>
                    <a:pt x="992" y="732"/>
                    <a:pt x="992" y="761"/>
                    <a:pt x="989" y="788"/>
                  </a:cubicBezTo>
                  <a:cubicBezTo>
                    <a:pt x="982" y="839"/>
                    <a:pt x="974" y="889"/>
                    <a:pt x="966" y="939"/>
                  </a:cubicBezTo>
                  <a:cubicBezTo>
                    <a:pt x="964" y="956"/>
                    <a:pt x="962" y="973"/>
                    <a:pt x="959" y="990"/>
                  </a:cubicBezTo>
                  <a:cubicBezTo>
                    <a:pt x="954" y="1020"/>
                    <a:pt x="952" y="1052"/>
                    <a:pt x="943" y="1081"/>
                  </a:cubicBezTo>
                  <a:cubicBezTo>
                    <a:pt x="927" y="1132"/>
                    <a:pt x="921" y="1184"/>
                    <a:pt x="915" y="1236"/>
                  </a:cubicBezTo>
                  <a:cubicBezTo>
                    <a:pt x="913" y="1253"/>
                    <a:pt x="901" y="1261"/>
                    <a:pt x="886" y="1262"/>
                  </a:cubicBezTo>
                  <a:cubicBezTo>
                    <a:pt x="857" y="1264"/>
                    <a:pt x="828" y="1265"/>
                    <a:pt x="799" y="1264"/>
                  </a:cubicBezTo>
                  <a:cubicBezTo>
                    <a:pt x="756" y="1263"/>
                    <a:pt x="713" y="1259"/>
                    <a:pt x="669" y="1258"/>
                  </a:cubicBezTo>
                  <a:cubicBezTo>
                    <a:pt x="613" y="1257"/>
                    <a:pt x="556" y="1260"/>
                    <a:pt x="500" y="1257"/>
                  </a:cubicBezTo>
                  <a:cubicBezTo>
                    <a:pt x="436" y="1255"/>
                    <a:pt x="373" y="1248"/>
                    <a:pt x="310" y="1244"/>
                  </a:cubicBezTo>
                  <a:cubicBezTo>
                    <a:pt x="278" y="1241"/>
                    <a:pt x="245" y="1240"/>
                    <a:pt x="213" y="1237"/>
                  </a:cubicBezTo>
                  <a:cubicBezTo>
                    <a:pt x="198" y="1236"/>
                    <a:pt x="183" y="1232"/>
                    <a:pt x="168" y="1231"/>
                  </a:cubicBezTo>
                  <a:cubicBezTo>
                    <a:pt x="146" y="1230"/>
                    <a:pt x="124" y="1229"/>
                    <a:pt x="102" y="1229"/>
                  </a:cubicBezTo>
                  <a:cubicBezTo>
                    <a:pt x="57" y="1230"/>
                    <a:pt x="27" y="1206"/>
                    <a:pt x="2" y="1170"/>
                  </a:cubicBezTo>
                  <a:cubicBezTo>
                    <a:pt x="1" y="1168"/>
                    <a:pt x="1" y="1164"/>
                    <a:pt x="0" y="11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5" name="Freeform 16"/>
            <p:cNvSpPr/>
            <p:nvPr/>
          </p:nvSpPr>
          <p:spPr bwMode="auto">
            <a:xfrm>
              <a:off x="4095751" y="3716338"/>
              <a:ext cx="795338" cy="871537"/>
            </a:xfrm>
            <a:custGeom>
              <a:avLst/>
              <a:gdLst>
                <a:gd name="T0" fmla="*/ 585 w 586"/>
                <a:gd name="T1" fmla="*/ 81 h 643"/>
                <a:gd name="T2" fmla="*/ 577 w 586"/>
                <a:gd name="T3" fmla="*/ 238 h 643"/>
                <a:gd name="T4" fmla="*/ 538 w 586"/>
                <a:gd name="T5" fmla="*/ 310 h 643"/>
                <a:gd name="T6" fmla="*/ 413 w 586"/>
                <a:gd name="T7" fmla="*/ 440 h 643"/>
                <a:gd name="T8" fmla="*/ 371 w 586"/>
                <a:gd name="T9" fmla="*/ 482 h 643"/>
                <a:gd name="T10" fmla="*/ 294 w 586"/>
                <a:gd name="T11" fmla="*/ 569 h 643"/>
                <a:gd name="T12" fmla="*/ 292 w 586"/>
                <a:gd name="T13" fmla="*/ 573 h 643"/>
                <a:gd name="T14" fmla="*/ 236 w 586"/>
                <a:gd name="T15" fmla="*/ 631 h 643"/>
                <a:gd name="T16" fmla="*/ 200 w 586"/>
                <a:gd name="T17" fmla="*/ 635 h 643"/>
                <a:gd name="T18" fmla="*/ 120 w 586"/>
                <a:gd name="T19" fmla="*/ 580 h 643"/>
                <a:gd name="T20" fmla="*/ 42 w 586"/>
                <a:gd name="T21" fmla="*/ 537 h 643"/>
                <a:gd name="T22" fmla="*/ 18 w 586"/>
                <a:gd name="T23" fmla="*/ 522 h 643"/>
                <a:gd name="T24" fmla="*/ 15 w 586"/>
                <a:gd name="T25" fmla="*/ 482 h 643"/>
                <a:gd name="T26" fmla="*/ 103 w 586"/>
                <a:gd name="T27" fmla="*/ 405 h 643"/>
                <a:gd name="T28" fmla="*/ 139 w 586"/>
                <a:gd name="T29" fmla="*/ 369 h 643"/>
                <a:gd name="T30" fmla="*/ 273 w 586"/>
                <a:gd name="T31" fmla="*/ 256 h 643"/>
                <a:gd name="T32" fmla="*/ 373 w 586"/>
                <a:gd name="T33" fmla="*/ 172 h 643"/>
                <a:gd name="T34" fmla="*/ 439 w 586"/>
                <a:gd name="T35" fmla="*/ 113 h 643"/>
                <a:gd name="T36" fmla="*/ 523 w 586"/>
                <a:gd name="T37" fmla="*/ 37 h 643"/>
                <a:gd name="T38" fmla="*/ 554 w 586"/>
                <a:gd name="T39" fmla="*/ 10 h 643"/>
                <a:gd name="T40" fmla="*/ 576 w 586"/>
                <a:gd name="T41" fmla="*/ 3 h 643"/>
                <a:gd name="T42" fmla="*/ 585 w 586"/>
                <a:gd name="T43" fmla="*/ 25 h 643"/>
                <a:gd name="T44" fmla="*/ 583 w 586"/>
                <a:gd name="T45" fmla="*/ 80 h 643"/>
                <a:gd name="T46" fmla="*/ 585 w 586"/>
                <a:gd name="T47" fmla="*/ 81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6" h="643">
                  <a:moveTo>
                    <a:pt x="585" y="81"/>
                  </a:moveTo>
                  <a:cubicBezTo>
                    <a:pt x="582" y="133"/>
                    <a:pt x="580" y="185"/>
                    <a:pt x="577" y="238"/>
                  </a:cubicBezTo>
                  <a:cubicBezTo>
                    <a:pt x="575" y="268"/>
                    <a:pt x="561" y="290"/>
                    <a:pt x="538" y="310"/>
                  </a:cubicBezTo>
                  <a:cubicBezTo>
                    <a:pt x="492" y="349"/>
                    <a:pt x="449" y="391"/>
                    <a:pt x="413" y="440"/>
                  </a:cubicBezTo>
                  <a:cubicBezTo>
                    <a:pt x="402" y="456"/>
                    <a:pt x="384" y="467"/>
                    <a:pt x="371" y="482"/>
                  </a:cubicBezTo>
                  <a:cubicBezTo>
                    <a:pt x="345" y="510"/>
                    <a:pt x="319" y="540"/>
                    <a:pt x="294" y="569"/>
                  </a:cubicBezTo>
                  <a:cubicBezTo>
                    <a:pt x="293" y="570"/>
                    <a:pt x="293" y="572"/>
                    <a:pt x="292" y="573"/>
                  </a:cubicBezTo>
                  <a:cubicBezTo>
                    <a:pt x="273" y="592"/>
                    <a:pt x="255" y="612"/>
                    <a:pt x="236" y="631"/>
                  </a:cubicBezTo>
                  <a:cubicBezTo>
                    <a:pt x="226" y="643"/>
                    <a:pt x="213" y="643"/>
                    <a:pt x="200" y="635"/>
                  </a:cubicBezTo>
                  <a:cubicBezTo>
                    <a:pt x="173" y="617"/>
                    <a:pt x="147" y="597"/>
                    <a:pt x="120" y="580"/>
                  </a:cubicBezTo>
                  <a:cubicBezTo>
                    <a:pt x="95" y="564"/>
                    <a:pt x="68" y="552"/>
                    <a:pt x="42" y="537"/>
                  </a:cubicBezTo>
                  <a:cubicBezTo>
                    <a:pt x="34" y="533"/>
                    <a:pt x="26" y="528"/>
                    <a:pt x="18" y="522"/>
                  </a:cubicBezTo>
                  <a:cubicBezTo>
                    <a:pt x="2" y="508"/>
                    <a:pt x="0" y="497"/>
                    <a:pt x="15" y="482"/>
                  </a:cubicBezTo>
                  <a:cubicBezTo>
                    <a:pt x="43" y="455"/>
                    <a:pt x="74" y="431"/>
                    <a:pt x="103" y="405"/>
                  </a:cubicBezTo>
                  <a:cubicBezTo>
                    <a:pt x="115" y="394"/>
                    <a:pt x="126" y="380"/>
                    <a:pt x="139" y="369"/>
                  </a:cubicBezTo>
                  <a:cubicBezTo>
                    <a:pt x="183" y="331"/>
                    <a:pt x="228" y="294"/>
                    <a:pt x="273" y="256"/>
                  </a:cubicBezTo>
                  <a:cubicBezTo>
                    <a:pt x="307" y="228"/>
                    <a:pt x="340" y="200"/>
                    <a:pt x="373" y="172"/>
                  </a:cubicBezTo>
                  <a:cubicBezTo>
                    <a:pt x="396" y="153"/>
                    <a:pt x="417" y="133"/>
                    <a:pt x="439" y="113"/>
                  </a:cubicBezTo>
                  <a:cubicBezTo>
                    <a:pt x="467" y="88"/>
                    <a:pt x="495" y="63"/>
                    <a:pt x="523" y="37"/>
                  </a:cubicBezTo>
                  <a:cubicBezTo>
                    <a:pt x="533" y="28"/>
                    <a:pt x="543" y="18"/>
                    <a:pt x="554" y="10"/>
                  </a:cubicBezTo>
                  <a:cubicBezTo>
                    <a:pt x="560" y="5"/>
                    <a:pt x="571" y="0"/>
                    <a:pt x="576" y="3"/>
                  </a:cubicBezTo>
                  <a:cubicBezTo>
                    <a:pt x="582" y="6"/>
                    <a:pt x="585" y="17"/>
                    <a:pt x="585" y="25"/>
                  </a:cubicBezTo>
                  <a:cubicBezTo>
                    <a:pt x="586" y="43"/>
                    <a:pt x="584" y="62"/>
                    <a:pt x="583" y="80"/>
                  </a:cubicBezTo>
                  <a:cubicBezTo>
                    <a:pt x="583" y="80"/>
                    <a:pt x="584" y="81"/>
                    <a:pt x="585"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6" name="Freeform 17"/>
            <p:cNvSpPr/>
            <p:nvPr/>
          </p:nvSpPr>
          <p:spPr bwMode="auto">
            <a:xfrm>
              <a:off x="3660776" y="4478338"/>
              <a:ext cx="787400" cy="568325"/>
            </a:xfrm>
            <a:custGeom>
              <a:avLst/>
              <a:gdLst>
                <a:gd name="T0" fmla="*/ 520 w 582"/>
                <a:gd name="T1" fmla="*/ 358 h 419"/>
                <a:gd name="T2" fmla="*/ 492 w 582"/>
                <a:gd name="T3" fmla="*/ 339 h 419"/>
                <a:gd name="T4" fmla="*/ 402 w 582"/>
                <a:gd name="T5" fmla="*/ 262 h 419"/>
                <a:gd name="T6" fmla="*/ 322 w 582"/>
                <a:gd name="T7" fmla="*/ 295 h 419"/>
                <a:gd name="T8" fmla="*/ 290 w 582"/>
                <a:gd name="T9" fmla="*/ 383 h 419"/>
                <a:gd name="T10" fmla="*/ 211 w 582"/>
                <a:gd name="T11" fmla="*/ 417 h 419"/>
                <a:gd name="T12" fmla="*/ 116 w 582"/>
                <a:gd name="T13" fmla="*/ 392 h 419"/>
                <a:gd name="T14" fmla="*/ 103 w 582"/>
                <a:gd name="T15" fmla="*/ 387 h 419"/>
                <a:gd name="T16" fmla="*/ 14 w 582"/>
                <a:gd name="T17" fmla="*/ 280 h 419"/>
                <a:gd name="T18" fmla="*/ 1 w 582"/>
                <a:gd name="T19" fmla="*/ 224 h 419"/>
                <a:gd name="T20" fmla="*/ 8 w 582"/>
                <a:gd name="T21" fmla="*/ 196 h 419"/>
                <a:gd name="T22" fmla="*/ 77 w 582"/>
                <a:gd name="T23" fmla="*/ 97 h 419"/>
                <a:gd name="T24" fmla="*/ 100 w 582"/>
                <a:gd name="T25" fmla="*/ 82 h 419"/>
                <a:gd name="T26" fmla="*/ 161 w 582"/>
                <a:gd name="T27" fmla="*/ 35 h 419"/>
                <a:gd name="T28" fmla="*/ 290 w 582"/>
                <a:gd name="T29" fmla="*/ 20 h 419"/>
                <a:gd name="T30" fmla="*/ 339 w 582"/>
                <a:gd name="T31" fmla="*/ 47 h 419"/>
                <a:gd name="T32" fmla="*/ 450 w 582"/>
                <a:gd name="T33" fmla="*/ 112 h 419"/>
                <a:gd name="T34" fmla="*/ 573 w 582"/>
                <a:gd name="T35" fmla="*/ 292 h 419"/>
                <a:gd name="T36" fmla="*/ 520 w 582"/>
                <a:gd name="T37" fmla="*/ 358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2" h="419">
                  <a:moveTo>
                    <a:pt x="520" y="358"/>
                  </a:moveTo>
                  <a:cubicBezTo>
                    <a:pt x="511" y="352"/>
                    <a:pt x="499" y="347"/>
                    <a:pt x="492" y="339"/>
                  </a:cubicBezTo>
                  <a:cubicBezTo>
                    <a:pt x="465" y="309"/>
                    <a:pt x="439" y="281"/>
                    <a:pt x="402" y="262"/>
                  </a:cubicBezTo>
                  <a:cubicBezTo>
                    <a:pt x="367" y="244"/>
                    <a:pt x="334" y="257"/>
                    <a:pt x="322" y="295"/>
                  </a:cubicBezTo>
                  <a:cubicBezTo>
                    <a:pt x="313" y="325"/>
                    <a:pt x="302" y="354"/>
                    <a:pt x="290" y="383"/>
                  </a:cubicBezTo>
                  <a:cubicBezTo>
                    <a:pt x="280" y="406"/>
                    <a:pt x="236" y="419"/>
                    <a:pt x="211" y="417"/>
                  </a:cubicBezTo>
                  <a:cubicBezTo>
                    <a:pt x="177" y="414"/>
                    <a:pt x="147" y="404"/>
                    <a:pt x="116" y="392"/>
                  </a:cubicBezTo>
                  <a:cubicBezTo>
                    <a:pt x="112" y="390"/>
                    <a:pt x="106" y="390"/>
                    <a:pt x="103" y="387"/>
                  </a:cubicBezTo>
                  <a:cubicBezTo>
                    <a:pt x="73" y="352"/>
                    <a:pt x="32" y="326"/>
                    <a:pt x="14" y="280"/>
                  </a:cubicBezTo>
                  <a:cubicBezTo>
                    <a:pt x="8" y="263"/>
                    <a:pt x="4" y="243"/>
                    <a:pt x="1" y="224"/>
                  </a:cubicBezTo>
                  <a:cubicBezTo>
                    <a:pt x="0" y="215"/>
                    <a:pt x="3" y="204"/>
                    <a:pt x="8" y="196"/>
                  </a:cubicBezTo>
                  <a:cubicBezTo>
                    <a:pt x="30" y="162"/>
                    <a:pt x="53" y="129"/>
                    <a:pt x="77" y="97"/>
                  </a:cubicBezTo>
                  <a:cubicBezTo>
                    <a:pt x="82" y="90"/>
                    <a:pt x="92" y="87"/>
                    <a:pt x="100" y="82"/>
                  </a:cubicBezTo>
                  <a:cubicBezTo>
                    <a:pt x="120" y="66"/>
                    <a:pt x="141" y="51"/>
                    <a:pt x="161" y="35"/>
                  </a:cubicBezTo>
                  <a:cubicBezTo>
                    <a:pt x="201" y="1"/>
                    <a:pt x="245" y="0"/>
                    <a:pt x="290" y="20"/>
                  </a:cubicBezTo>
                  <a:cubicBezTo>
                    <a:pt x="307" y="27"/>
                    <a:pt x="323" y="38"/>
                    <a:pt x="339" y="47"/>
                  </a:cubicBezTo>
                  <a:cubicBezTo>
                    <a:pt x="376" y="69"/>
                    <a:pt x="412" y="93"/>
                    <a:pt x="450" y="112"/>
                  </a:cubicBezTo>
                  <a:cubicBezTo>
                    <a:pt x="526" y="149"/>
                    <a:pt x="547" y="222"/>
                    <a:pt x="573" y="292"/>
                  </a:cubicBezTo>
                  <a:cubicBezTo>
                    <a:pt x="582" y="317"/>
                    <a:pt x="555" y="358"/>
                    <a:pt x="520" y="3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7" name="Freeform 18"/>
            <p:cNvSpPr/>
            <p:nvPr/>
          </p:nvSpPr>
          <p:spPr bwMode="auto">
            <a:xfrm>
              <a:off x="7400926" y="2190750"/>
              <a:ext cx="601663" cy="750887"/>
            </a:xfrm>
            <a:custGeom>
              <a:avLst/>
              <a:gdLst>
                <a:gd name="T0" fmla="*/ 148 w 444"/>
                <a:gd name="T1" fmla="*/ 554 h 554"/>
                <a:gd name="T2" fmla="*/ 72 w 444"/>
                <a:gd name="T3" fmla="*/ 486 h 554"/>
                <a:gd name="T4" fmla="*/ 10 w 444"/>
                <a:gd name="T5" fmla="*/ 355 h 554"/>
                <a:gd name="T6" fmla="*/ 17 w 444"/>
                <a:gd name="T7" fmla="*/ 225 h 554"/>
                <a:gd name="T8" fmla="*/ 44 w 444"/>
                <a:gd name="T9" fmla="*/ 145 h 554"/>
                <a:gd name="T10" fmla="*/ 72 w 444"/>
                <a:gd name="T11" fmla="*/ 100 h 554"/>
                <a:gd name="T12" fmla="*/ 159 w 444"/>
                <a:gd name="T13" fmla="*/ 10 h 554"/>
                <a:gd name="T14" fmla="*/ 179 w 444"/>
                <a:gd name="T15" fmla="*/ 2 h 554"/>
                <a:gd name="T16" fmla="*/ 192 w 444"/>
                <a:gd name="T17" fmla="*/ 22 h 554"/>
                <a:gd name="T18" fmla="*/ 185 w 444"/>
                <a:gd name="T19" fmla="*/ 135 h 554"/>
                <a:gd name="T20" fmla="*/ 149 w 444"/>
                <a:gd name="T21" fmla="*/ 175 h 554"/>
                <a:gd name="T22" fmla="*/ 136 w 444"/>
                <a:gd name="T23" fmla="*/ 193 h 554"/>
                <a:gd name="T24" fmla="*/ 144 w 444"/>
                <a:gd name="T25" fmla="*/ 220 h 554"/>
                <a:gd name="T26" fmla="*/ 170 w 444"/>
                <a:gd name="T27" fmla="*/ 218 h 554"/>
                <a:gd name="T28" fmla="*/ 310 w 444"/>
                <a:gd name="T29" fmla="*/ 144 h 554"/>
                <a:gd name="T30" fmla="*/ 375 w 444"/>
                <a:gd name="T31" fmla="*/ 119 h 554"/>
                <a:gd name="T32" fmla="*/ 424 w 444"/>
                <a:gd name="T33" fmla="*/ 128 h 554"/>
                <a:gd name="T34" fmla="*/ 424 w 444"/>
                <a:gd name="T35" fmla="*/ 204 h 554"/>
                <a:gd name="T36" fmla="*/ 345 w 444"/>
                <a:gd name="T37" fmla="*/ 257 h 554"/>
                <a:gd name="T38" fmla="*/ 286 w 444"/>
                <a:gd name="T39" fmla="*/ 283 h 554"/>
                <a:gd name="T40" fmla="*/ 224 w 444"/>
                <a:gd name="T41" fmla="*/ 291 h 554"/>
                <a:gd name="T42" fmla="*/ 173 w 444"/>
                <a:gd name="T43" fmla="*/ 334 h 554"/>
                <a:gd name="T44" fmla="*/ 161 w 444"/>
                <a:gd name="T45" fmla="*/ 453 h 554"/>
                <a:gd name="T46" fmla="*/ 151 w 444"/>
                <a:gd name="T47" fmla="*/ 538 h 554"/>
                <a:gd name="T48" fmla="*/ 148 w 444"/>
                <a:gd name="T49"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4" h="554">
                  <a:moveTo>
                    <a:pt x="148" y="554"/>
                  </a:moveTo>
                  <a:cubicBezTo>
                    <a:pt x="115" y="538"/>
                    <a:pt x="91" y="514"/>
                    <a:pt x="72" y="486"/>
                  </a:cubicBezTo>
                  <a:cubicBezTo>
                    <a:pt x="43" y="447"/>
                    <a:pt x="22" y="402"/>
                    <a:pt x="10" y="355"/>
                  </a:cubicBezTo>
                  <a:cubicBezTo>
                    <a:pt x="0" y="312"/>
                    <a:pt x="1" y="268"/>
                    <a:pt x="17" y="225"/>
                  </a:cubicBezTo>
                  <a:cubicBezTo>
                    <a:pt x="26" y="198"/>
                    <a:pt x="33" y="171"/>
                    <a:pt x="44" y="145"/>
                  </a:cubicBezTo>
                  <a:cubicBezTo>
                    <a:pt x="50" y="129"/>
                    <a:pt x="60" y="113"/>
                    <a:pt x="72" y="100"/>
                  </a:cubicBezTo>
                  <a:cubicBezTo>
                    <a:pt x="100" y="69"/>
                    <a:pt x="129" y="40"/>
                    <a:pt x="159" y="10"/>
                  </a:cubicBezTo>
                  <a:cubicBezTo>
                    <a:pt x="164" y="5"/>
                    <a:pt x="175" y="0"/>
                    <a:pt x="179" y="2"/>
                  </a:cubicBezTo>
                  <a:cubicBezTo>
                    <a:pt x="185" y="5"/>
                    <a:pt x="192" y="15"/>
                    <a:pt x="192" y="22"/>
                  </a:cubicBezTo>
                  <a:cubicBezTo>
                    <a:pt x="191" y="60"/>
                    <a:pt x="192" y="98"/>
                    <a:pt x="185" y="135"/>
                  </a:cubicBezTo>
                  <a:cubicBezTo>
                    <a:pt x="183" y="150"/>
                    <a:pt x="162" y="161"/>
                    <a:pt x="149" y="175"/>
                  </a:cubicBezTo>
                  <a:cubicBezTo>
                    <a:pt x="144" y="180"/>
                    <a:pt x="136" y="187"/>
                    <a:pt x="136" y="193"/>
                  </a:cubicBezTo>
                  <a:cubicBezTo>
                    <a:pt x="135" y="202"/>
                    <a:pt x="138" y="215"/>
                    <a:pt x="144" y="220"/>
                  </a:cubicBezTo>
                  <a:cubicBezTo>
                    <a:pt x="149" y="224"/>
                    <a:pt x="165" y="223"/>
                    <a:pt x="170" y="218"/>
                  </a:cubicBezTo>
                  <a:cubicBezTo>
                    <a:pt x="210" y="180"/>
                    <a:pt x="263" y="168"/>
                    <a:pt x="310" y="144"/>
                  </a:cubicBezTo>
                  <a:cubicBezTo>
                    <a:pt x="330" y="134"/>
                    <a:pt x="353" y="127"/>
                    <a:pt x="375" y="119"/>
                  </a:cubicBezTo>
                  <a:cubicBezTo>
                    <a:pt x="393" y="113"/>
                    <a:pt x="411" y="108"/>
                    <a:pt x="424" y="128"/>
                  </a:cubicBezTo>
                  <a:cubicBezTo>
                    <a:pt x="442" y="157"/>
                    <a:pt x="444" y="187"/>
                    <a:pt x="424" y="204"/>
                  </a:cubicBezTo>
                  <a:cubicBezTo>
                    <a:pt x="400" y="224"/>
                    <a:pt x="372" y="241"/>
                    <a:pt x="345" y="257"/>
                  </a:cubicBezTo>
                  <a:cubicBezTo>
                    <a:pt x="327" y="268"/>
                    <a:pt x="306" y="275"/>
                    <a:pt x="286" y="283"/>
                  </a:cubicBezTo>
                  <a:cubicBezTo>
                    <a:pt x="266" y="291"/>
                    <a:pt x="247" y="299"/>
                    <a:pt x="224" y="291"/>
                  </a:cubicBezTo>
                  <a:cubicBezTo>
                    <a:pt x="196" y="281"/>
                    <a:pt x="169" y="304"/>
                    <a:pt x="173" y="334"/>
                  </a:cubicBezTo>
                  <a:cubicBezTo>
                    <a:pt x="179" y="375"/>
                    <a:pt x="164" y="413"/>
                    <a:pt x="161" y="453"/>
                  </a:cubicBezTo>
                  <a:cubicBezTo>
                    <a:pt x="158" y="482"/>
                    <a:pt x="154" y="510"/>
                    <a:pt x="151" y="538"/>
                  </a:cubicBezTo>
                  <a:cubicBezTo>
                    <a:pt x="151" y="542"/>
                    <a:pt x="149" y="546"/>
                    <a:pt x="148" y="5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8" name="Freeform 19"/>
            <p:cNvSpPr/>
            <p:nvPr/>
          </p:nvSpPr>
          <p:spPr bwMode="auto">
            <a:xfrm>
              <a:off x="6330951" y="5657850"/>
              <a:ext cx="801688" cy="282575"/>
            </a:xfrm>
            <a:custGeom>
              <a:avLst/>
              <a:gdLst>
                <a:gd name="T0" fmla="*/ 229 w 591"/>
                <a:gd name="T1" fmla="*/ 3 h 208"/>
                <a:gd name="T2" fmla="*/ 364 w 591"/>
                <a:gd name="T3" fmla="*/ 2 h 208"/>
                <a:gd name="T4" fmla="*/ 510 w 591"/>
                <a:gd name="T5" fmla="*/ 28 h 208"/>
                <a:gd name="T6" fmla="*/ 576 w 591"/>
                <a:gd name="T7" fmla="*/ 75 h 208"/>
                <a:gd name="T8" fmla="*/ 552 w 591"/>
                <a:gd name="T9" fmla="*/ 148 h 208"/>
                <a:gd name="T10" fmla="*/ 457 w 591"/>
                <a:gd name="T11" fmla="*/ 182 h 208"/>
                <a:gd name="T12" fmla="*/ 305 w 591"/>
                <a:gd name="T13" fmla="*/ 208 h 208"/>
                <a:gd name="T14" fmla="*/ 203 w 591"/>
                <a:gd name="T15" fmla="*/ 198 h 208"/>
                <a:gd name="T16" fmla="*/ 162 w 591"/>
                <a:gd name="T17" fmla="*/ 183 h 208"/>
                <a:gd name="T18" fmla="*/ 34 w 591"/>
                <a:gd name="T19" fmla="*/ 120 h 208"/>
                <a:gd name="T20" fmla="*/ 3 w 591"/>
                <a:gd name="T21" fmla="*/ 83 h 208"/>
                <a:gd name="T22" fmla="*/ 15 w 591"/>
                <a:gd name="T23" fmla="*/ 60 h 208"/>
                <a:gd name="T24" fmla="*/ 158 w 591"/>
                <a:gd name="T25" fmla="*/ 20 h 208"/>
                <a:gd name="T26" fmla="*/ 229 w 591"/>
                <a:gd name="T27" fmla="*/ 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1" h="208">
                  <a:moveTo>
                    <a:pt x="229" y="3"/>
                  </a:moveTo>
                  <a:cubicBezTo>
                    <a:pt x="269" y="3"/>
                    <a:pt x="316" y="0"/>
                    <a:pt x="364" y="2"/>
                  </a:cubicBezTo>
                  <a:cubicBezTo>
                    <a:pt x="413" y="5"/>
                    <a:pt x="464" y="7"/>
                    <a:pt x="510" y="28"/>
                  </a:cubicBezTo>
                  <a:cubicBezTo>
                    <a:pt x="534" y="39"/>
                    <a:pt x="561" y="49"/>
                    <a:pt x="576" y="75"/>
                  </a:cubicBezTo>
                  <a:cubicBezTo>
                    <a:pt x="591" y="101"/>
                    <a:pt x="580" y="138"/>
                    <a:pt x="552" y="148"/>
                  </a:cubicBezTo>
                  <a:cubicBezTo>
                    <a:pt x="520" y="160"/>
                    <a:pt x="487" y="169"/>
                    <a:pt x="457" y="182"/>
                  </a:cubicBezTo>
                  <a:cubicBezTo>
                    <a:pt x="408" y="203"/>
                    <a:pt x="357" y="207"/>
                    <a:pt x="305" y="208"/>
                  </a:cubicBezTo>
                  <a:cubicBezTo>
                    <a:pt x="271" y="208"/>
                    <a:pt x="237" y="203"/>
                    <a:pt x="203" y="198"/>
                  </a:cubicBezTo>
                  <a:cubicBezTo>
                    <a:pt x="189" y="196"/>
                    <a:pt x="176" y="188"/>
                    <a:pt x="162" y="183"/>
                  </a:cubicBezTo>
                  <a:cubicBezTo>
                    <a:pt x="118" y="166"/>
                    <a:pt x="70" y="156"/>
                    <a:pt x="34" y="120"/>
                  </a:cubicBezTo>
                  <a:cubicBezTo>
                    <a:pt x="23" y="108"/>
                    <a:pt x="8" y="101"/>
                    <a:pt x="3" y="83"/>
                  </a:cubicBezTo>
                  <a:cubicBezTo>
                    <a:pt x="0" y="71"/>
                    <a:pt x="4" y="63"/>
                    <a:pt x="15" y="60"/>
                  </a:cubicBezTo>
                  <a:cubicBezTo>
                    <a:pt x="64" y="51"/>
                    <a:pt x="107" y="24"/>
                    <a:pt x="158" y="20"/>
                  </a:cubicBezTo>
                  <a:cubicBezTo>
                    <a:pt x="179" y="19"/>
                    <a:pt x="200" y="10"/>
                    <a:pt x="22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9" name="Freeform 20"/>
            <p:cNvSpPr/>
            <p:nvPr/>
          </p:nvSpPr>
          <p:spPr bwMode="auto">
            <a:xfrm>
              <a:off x="4703763" y="5786438"/>
              <a:ext cx="811213" cy="249237"/>
            </a:xfrm>
            <a:custGeom>
              <a:avLst/>
              <a:gdLst>
                <a:gd name="T0" fmla="*/ 380 w 599"/>
                <a:gd name="T1" fmla="*/ 177 h 184"/>
                <a:gd name="T2" fmla="*/ 242 w 599"/>
                <a:gd name="T3" fmla="*/ 183 h 184"/>
                <a:gd name="T4" fmla="*/ 167 w 599"/>
                <a:gd name="T5" fmla="*/ 179 h 184"/>
                <a:gd name="T6" fmla="*/ 101 w 599"/>
                <a:gd name="T7" fmla="*/ 173 h 184"/>
                <a:gd name="T8" fmla="*/ 56 w 599"/>
                <a:gd name="T9" fmla="*/ 167 h 184"/>
                <a:gd name="T10" fmla="*/ 34 w 599"/>
                <a:gd name="T11" fmla="*/ 82 h 184"/>
                <a:gd name="T12" fmla="*/ 97 w 599"/>
                <a:gd name="T13" fmla="*/ 45 h 184"/>
                <a:gd name="T14" fmla="*/ 234 w 599"/>
                <a:gd name="T15" fmla="*/ 16 h 184"/>
                <a:gd name="T16" fmla="*/ 262 w 599"/>
                <a:gd name="T17" fmla="*/ 10 h 184"/>
                <a:gd name="T18" fmla="*/ 307 w 599"/>
                <a:gd name="T19" fmla="*/ 9 h 184"/>
                <a:gd name="T20" fmla="*/ 333 w 599"/>
                <a:gd name="T21" fmla="*/ 6 h 184"/>
                <a:gd name="T22" fmla="*/ 353 w 599"/>
                <a:gd name="T23" fmla="*/ 3 h 184"/>
                <a:gd name="T24" fmla="*/ 376 w 599"/>
                <a:gd name="T25" fmla="*/ 2 h 184"/>
                <a:gd name="T26" fmla="*/ 396 w 599"/>
                <a:gd name="T27" fmla="*/ 0 h 184"/>
                <a:gd name="T28" fmla="*/ 456 w 599"/>
                <a:gd name="T29" fmla="*/ 10 h 184"/>
                <a:gd name="T30" fmla="*/ 567 w 599"/>
                <a:gd name="T31" fmla="*/ 47 h 184"/>
                <a:gd name="T32" fmla="*/ 569 w 599"/>
                <a:gd name="T33" fmla="*/ 118 h 184"/>
                <a:gd name="T34" fmla="*/ 549 w 599"/>
                <a:gd name="T35" fmla="*/ 128 h 184"/>
                <a:gd name="T36" fmla="*/ 451 w 599"/>
                <a:gd name="T37" fmla="*/ 165 h 184"/>
                <a:gd name="T38" fmla="*/ 381 w 599"/>
                <a:gd name="T39" fmla="*/ 175 h 184"/>
                <a:gd name="T40" fmla="*/ 380 w 599"/>
                <a:gd name="T41" fmla="*/ 1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184">
                  <a:moveTo>
                    <a:pt x="380" y="177"/>
                  </a:moveTo>
                  <a:cubicBezTo>
                    <a:pt x="334" y="179"/>
                    <a:pt x="288" y="182"/>
                    <a:pt x="242" y="183"/>
                  </a:cubicBezTo>
                  <a:cubicBezTo>
                    <a:pt x="217" y="184"/>
                    <a:pt x="192" y="181"/>
                    <a:pt x="167" y="179"/>
                  </a:cubicBezTo>
                  <a:cubicBezTo>
                    <a:pt x="145" y="177"/>
                    <a:pt x="123" y="175"/>
                    <a:pt x="101" y="173"/>
                  </a:cubicBezTo>
                  <a:cubicBezTo>
                    <a:pt x="86" y="171"/>
                    <a:pt x="70" y="172"/>
                    <a:pt x="56" y="167"/>
                  </a:cubicBezTo>
                  <a:cubicBezTo>
                    <a:pt x="3" y="146"/>
                    <a:pt x="0" y="127"/>
                    <a:pt x="34" y="82"/>
                  </a:cubicBezTo>
                  <a:cubicBezTo>
                    <a:pt x="48" y="64"/>
                    <a:pt x="74" y="51"/>
                    <a:pt x="97" y="45"/>
                  </a:cubicBezTo>
                  <a:cubicBezTo>
                    <a:pt x="142" y="32"/>
                    <a:pt x="189" y="25"/>
                    <a:pt x="234" y="16"/>
                  </a:cubicBezTo>
                  <a:cubicBezTo>
                    <a:pt x="244" y="14"/>
                    <a:pt x="252" y="11"/>
                    <a:pt x="262" y="10"/>
                  </a:cubicBezTo>
                  <a:cubicBezTo>
                    <a:pt x="277" y="9"/>
                    <a:pt x="292" y="10"/>
                    <a:pt x="307" y="9"/>
                  </a:cubicBezTo>
                  <a:cubicBezTo>
                    <a:pt x="315" y="9"/>
                    <a:pt x="324" y="7"/>
                    <a:pt x="333" y="6"/>
                  </a:cubicBezTo>
                  <a:cubicBezTo>
                    <a:pt x="339" y="5"/>
                    <a:pt x="346" y="4"/>
                    <a:pt x="353" y="3"/>
                  </a:cubicBezTo>
                  <a:cubicBezTo>
                    <a:pt x="361" y="3"/>
                    <a:pt x="368" y="3"/>
                    <a:pt x="376" y="2"/>
                  </a:cubicBezTo>
                  <a:cubicBezTo>
                    <a:pt x="383" y="2"/>
                    <a:pt x="389" y="0"/>
                    <a:pt x="396" y="0"/>
                  </a:cubicBezTo>
                  <a:cubicBezTo>
                    <a:pt x="416" y="3"/>
                    <a:pt x="437" y="4"/>
                    <a:pt x="456" y="10"/>
                  </a:cubicBezTo>
                  <a:cubicBezTo>
                    <a:pt x="494" y="20"/>
                    <a:pt x="531" y="31"/>
                    <a:pt x="567" y="47"/>
                  </a:cubicBezTo>
                  <a:cubicBezTo>
                    <a:pt x="599" y="61"/>
                    <a:pt x="599" y="100"/>
                    <a:pt x="569" y="118"/>
                  </a:cubicBezTo>
                  <a:cubicBezTo>
                    <a:pt x="562" y="122"/>
                    <a:pt x="556" y="126"/>
                    <a:pt x="549" y="128"/>
                  </a:cubicBezTo>
                  <a:cubicBezTo>
                    <a:pt x="517" y="141"/>
                    <a:pt x="484" y="155"/>
                    <a:pt x="451" y="165"/>
                  </a:cubicBezTo>
                  <a:cubicBezTo>
                    <a:pt x="428" y="172"/>
                    <a:pt x="404" y="172"/>
                    <a:pt x="381" y="175"/>
                  </a:cubicBezTo>
                  <a:cubicBezTo>
                    <a:pt x="381" y="176"/>
                    <a:pt x="380" y="176"/>
                    <a:pt x="380" y="1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0" name="Freeform 21"/>
            <p:cNvSpPr>
              <a:spLocks noEditPoints="1"/>
            </p:cNvSpPr>
            <p:nvPr/>
          </p:nvSpPr>
          <p:spPr bwMode="auto">
            <a:xfrm>
              <a:off x="4887913" y="2811463"/>
              <a:ext cx="989013" cy="636587"/>
            </a:xfrm>
            <a:custGeom>
              <a:avLst/>
              <a:gdLst>
                <a:gd name="T0" fmla="*/ 355 w 730"/>
                <a:gd name="T1" fmla="*/ 469 h 469"/>
                <a:gd name="T2" fmla="*/ 250 w 730"/>
                <a:gd name="T3" fmla="*/ 433 h 469"/>
                <a:gd name="T4" fmla="*/ 125 w 730"/>
                <a:gd name="T5" fmla="*/ 352 h 469"/>
                <a:gd name="T6" fmla="*/ 85 w 730"/>
                <a:gd name="T7" fmla="*/ 316 h 469"/>
                <a:gd name="T8" fmla="*/ 27 w 730"/>
                <a:gd name="T9" fmla="*/ 265 h 469"/>
                <a:gd name="T10" fmla="*/ 46 w 730"/>
                <a:gd name="T11" fmla="*/ 206 h 469"/>
                <a:gd name="T12" fmla="*/ 141 w 730"/>
                <a:gd name="T13" fmla="*/ 174 h 469"/>
                <a:gd name="T14" fmla="*/ 241 w 730"/>
                <a:gd name="T15" fmla="*/ 150 h 469"/>
                <a:gd name="T16" fmla="*/ 297 w 730"/>
                <a:gd name="T17" fmla="*/ 133 h 469"/>
                <a:gd name="T18" fmla="*/ 505 w 730"/>
                <a:gd name="T19" fmla="*/ 67 h 469"/>
                <a:gd name="T20" fmla="*/ 615 w 730"/>
                <a:gd name="T21" fmla="*/ 37 h 469"/>
                <a:gd name="T22" fmla="*/ 671 w 730"/>
                <a:gd name="T23" fmla="*/ 13 h 469"/>
                <a:gd name="T24" fmla="*/ 700 w 730"/>
                <a:gd name="T25" fmla="*/ 4 h 469"/>
                <a:gd name="T26" fmla="*/ 728 w 730"/>
                <a:gd name="T27" fmla="*/ 30 h 469"/>
                <a:gd name="T28" fmla="*/ 727 w 730"/>
                <a:gd name="T29" fmla="*/ 65 h 469"/>
                <a:gd name="T30" fmla="*/ 721 w 730"/>
                <a:gd name="T31" fmla="*/ 88 h 469"/>
                <a:gd name="T32" fmla="*/ 653 w 730"/>
                <a:gd name="T33" fmla="*/ 200 h 469"/>
                <a:gd name="T34" fmla="*/ 612 w 730"/>
                <a:gd name="T35" fmla="*/ 251 h 469"/>
                <a:gd name="T36" fmla="*/ 579 w 730"/>
                <a:gd name="T37" fmla="*/ 298 h 469"/>
                <a:gd name="T38" fmla="*/ 558 w 730"/>
                <a:gd name="T39" fmla="*/ 324 h 469"/>
                <a:gd name="T40" fmla="*/ 511 w 730"/>
                <a:gd name="T41" fmla="*/ 379 h 469"/>
                <a:gd name="T42" fmla="*/ 480 w 730"/>
                <a:gd name="T43" fmla="*/ 409 h 469"/>
                <a:gd name="T44" fmla="*/ 427 w 730"/>
                <a:gd name="T45" fmla="*/ 443 h 469"/>
                <a:gd name="T46" fmla="*/ 355 w 730"/>
                <a:gd name="T47" fmla="*/ 469 h 469"/>
                <a:gd name="T48" fmla="*/ 631 w 730"/>
                <a:gd name="T49" fmla="*/ 119 h 469"/>
                <a:gd name="T50" fmla="*/ 613 w 730"/>
                <a:gd name="T51" fmla="*/ 100 h 469"/>
                <a:gd name="T52" fmla="*/ 590 w 730"/>
                <a:gd name="T53" fmla="*/ 107 h 469"/>
                <a:gd name="T54" fmla="*/ 469 w 730"/>
                <a:gd name="T55" fmla="*/ 137 h 469"/>
                <a:gd name="T56" fmla="*/ 419 w 730"/>
                <a:gd name="T57" fmla="*/ 150 h 469"/>
                <a:gd name="T58" fmla="*/ 397 w 730"/>
                <a:gd name="T59" fmla="*/ 156 h 469"/>
                <a:gd name="T60" fmla="*/ 293 w 730"/>
                <a:gd name="T61" fmla="*/ 197 h 469"/>
                <a:gd name="T62" fmla="*/ 257 w 730"/>
                <a:gd name="T63" fmla="*/ 210 h 469"/>
                <a:gd name="T64" fmla="*/ 140 w 730"/>
                <a:gd name="T65" fmla="*/ 246 h 469"/>
                <a:gd name="T66" fmla="*/ 136 w 730"/>
                <a:gd name="T67" fmla="*/ 274 h 469"/>
                <a:gd name="T68" fmla="*/ 163 w 730"/>
                <a:gd name="T69" fmla="*/ 294 h 469"/>
                <a:gd name="T70" fmla="*/ 263 w 730"/>
                <a:gd name="T71" fmla="*/ 362 h 469"/>
                <a:gd name="T72" fmla="*/ 367 w 730"/>
                <a:gd name="T73" fmla="*/ 399 h 469"/>
                <a:gd name="T74" fmla="*/ 403 w 730"/>
                <a:gd name="T75" fmla="*/ 398 h 469"/>
                <a:gd name="T76" fmla="*/ 467 w 730"/>
                <a:gd name="T77" fmla="*/ 353 h 469"/>
                <a:gd name="T78" fmla="*/ 544 w 730"/>
                <a:gd name="T79" fmla="*/ 257 h 469"/>
                <a:gd name="T80" fmla="*/ 620 w 730"/>
                <a:gd name="T81" fmla="*/ 144 h 469"/>
                <a:gd name="T82" fmla="*/ 631 w 730"/>
                <a:gd name="T83" fmla="*/ 11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0" h="469">
                  <a:moveTo>
                    <a:pt x="355" y="469"/>
                  </a:moveTo>
                  <a:cubicBezTo>
                    <a:pt x="317" y="456"/>
                    <a:pt x="281" y="449"/>
                    <a:pt x="250" y="433"/>
                  </a:cubicBezTo>
                  <a:cubicBezTo>
                    <a:pt x="206" y="409"/>
                    <a:pt x="166" y="380"/>
                    <a:pt x="125" y="352"/>
                  </a:cubicBezTo>
                  <a:cubicBezTo>
                    <a:pt x="110" y="342"/>
                    <a:pt x="98" y="328"/>
                    <a:pt x="85" y="316"/>
                  </a:cubicBezTo>
                  <a:cubicBezTo>
                    <a:pt x="66" y="299"/>
                    <a:pt x="44" y="284"/>
                    <a:pt x="27" y="265"/>
                  </a:cubicBezTo>
                  <a:cubicBezTo>
                    <a:pt x="0" y="236"/>
                    <a:pt x="8" y="217"/>
                    <a:pt x="46" y="206"/>
                  </a:cubicBezTo>
                  <a:cubicBezTo>
                    <a:pt x="78" y="198"/>
                    <a:pt x="109" y="183"/>
                    <a:pt x="141" y="174"/>
                  </a:cubicBezTo>
                  <a:cubicBezTo>
                    <a:pt x="174" y="164"/>
                    <a:pt x="208" y="158"/>
                    <a:pt x="241" y="150"/>
                  </a:cubicBezTo>
                  <a:cubicBezTo>
                    <a:pt x="260" y="145"/>
                    <a:pt x="279" y="139"/>
                    <a:pt x="297" y="133"/>
                  </a:cubicBezTo>
                  <a:cubicBezTo>
                    <a:pt x="367" y="111"/>
                    <a:pt x="436" y="88"/>
                    <a:pt x="505" y="67"/>
                  </a:cubicBezTo>
                  <a:cubicBezTo>
                    <a:pt x="541" y="56"/>
                    <a:pt x="579" y="48"/>
                    <a:pt x="615" y="37"/>
                  </a:cubicBezTo>
                  <a:cubicBezTo>
                    <a:pt x="634" y="31"/>
                    <a:pt x="652" y="21"/>
                    <a:pt x="671" y="13"/>
                  </a:cubicBezTo>
                  <a:cubicBezTo>
                    <a:pt x="680" y="9"/>
                    <a:pt x="690" y="7"/>
                    <a:pt x="700" y="4"/>
                  </a:cubicBezTo>
                  <a:cubicBezTo>
                    <a:pt x="719" y="0"/>
                    <a:pt x="730" y="11"/>
                    <a:pt x="728" y="30"/>
                  </a:cubicBezTo>
                  <a:cubicBezTo>
                    <a:pt x="727" y="42"/>
                    <a:pt x="728" y="54"/>
                    <a:pt x="727" y="65"/>
                  </a:cubicBezTo>
                  <a:cubicBezTo>
                    <a:pt x="726" y="73"/>
                    <a:pt x="725" y="81"/>
                    <a:pt x="721" y="88"/>
                  </a:cubicBezTo>
                  <a:cubicBezTo>
                    <a:pt x="699" y="125"/>
                    <a:pt x="677" y="163"/>
                    <a:pt x="653" y="200"/>
                  </a:cubicBezTo>
                  <a:cubicBezTo>
                    <a:pt x="641" y="218"/>
                    <a:pt x="625" y="234"/>
                    <a:pt x="612" y="251"/>
                  </a:cubicBezTo>
                  <a:cubicBezTo>
                    <a:pt x="600" y="266"/>
                    <a:pt x="590" y="282"/>
                    <a:pt x="579" y="298"/>
                  </a:cubicBezTo>
                  <a:cubicBezTo>
                    <a:pt x="572" y="307"/>
                    <a:pt x="565" y="315"/>
                    <a:pt x="558" y="324"/>
                  </a:cubicBezTo>
                  <a:cubicBezTo>
                    <a:pt x="543" y="342"/>
                    <a:pt x="527" y="361"/>
                    <a:pt x="511" y="379"/>
                  </a:cubicBezTo>
                  <a:cubicBezTo>
                    <a:pt x="501" y="390"/>
                    <a:pt x="491" y="401"/>
                    <a:pt x="480" y="409"/>
                  </a:cubicBezTo>
                  <a:cubicBezTo>
                    <a:pt x="463" y="422"/>
                    <a:pt x="446" y="434"/>
                    <a:pt x="427" y="443"/>
                  </a:cubicBezTo>
                  <a:cubicBezTo>
                    <a:pt x="404" y="454"/>
                    <a:pt x="378" y="461"/>
                    <a:pt x="355" y="469"/>
                  </a:cubicBezTo>
                  <a:close/>
                  <a:moveTo>
                    <a:pt x="631" y="119"/>
                  </a:moveTo>
                  <a:cubicBezTo>
                    <a:pt x="631" y="103"/>
                    <a:pt x="625" y="97"/>
                    <a:pt x="613" y="100"/>
                  </a:cubicBezTo>
                  <a:cubicBezTo>
                    <a:pt x="605" y="102"/>
                    <a:pt x="598" y="105"/>
                    <a:pt x="590" y="107"/>
                  </a:cubicBezTo>
                  <a:cubicBezTo>
                    <a:pt x="550" y="117"/>
                    <a:pt x="510" y="127"/>
                    <a:pt x="469" y="137"/>
                  </a:cubicBezTo>
                  <a:cubicBezTo>
                    <a:pt x="453" y="142"/>
                    <a:pt x="436" y="146"/>
                    <a:pt x="419" y="150"/>
                  </a:cubicBezTo>
                  <a:cubicBezTo>
                    <a:pt x="412" y="152"/>
                    <a:pt x="402" y="152"/>
                    <a:pt x="397" y="156"/>
                  </a:cubicBezTo>
                  <a:cubicBezTo>
                    <a:pt x="366" y="180"/>
                    <a:pt x="327" y="184"/>
                    <a:pt x="293" y="197"/>
                  </a:cubicBezTo>
                  <a:cubicBezTo>
                    <a:pt x="281" y="202"/>
                    <a:pt x="269" y="206"/>
                    <a:pt x="257" y="210"/>
                  </a:cubicBezTo>
                  <a:cubicBezTo>
                    <a:pt x="218" y="222"/>
                    <a:pt x="178" y="233"/>
                    <a:pt x="140" y="246"/>
                  </a:cubicBezTo>
                  <a:cubicBezTo>
                    <a:pt x="123" y="252"/>
                    <a:pt x="122" y="263"/>
                    <a:pt x="136" y="274"/>
                  </a:cubicBezTo>
                  <a:cubicBezTo>
                    <a:pt x="144" y="281"/>
                    <a:pt x="153" y="288"/>
                    <a:pt x="163" y="294"/>
                  </a:cubicBezTo>
                  <a:cubicBezTo>
                    <a:pt x="196" y="317"/>
                    <a:pt x="227" y="343"/>
                    <a:pt x="263" y="362"/>
                  </a:cubicBezTo>
                  <a:cubicBezTo>
                    <a:pt x="295" y="379"/>
                    <a:pt x="332" y="388"/>
                    <a:pt x="367" y="399"/>
                  </a:cubicBezTo>
                  <a:cubicBezTo>
                    <a:pt x="378" y="402"/>
                    <a:pt x="394" y="403"/>
                    <a:pt x="403" y="398"/>
                  </a:cubicBezTo>
                  <a:cubicBezTo>
                    <a:pt x="426" y="385"/>
                    <a:pt x="445" y="368"/>
                    <a:pt x="467" y="353"/>
                  </a:cubicBezTo>
                  <a:cubicBezTo>
                    <a:pt x="502" y="329"/>
                    <a:pt x="520" y="290"/>
                    <a:pt x="544" y="257"/>
                  </a:cubicBezTo>
                  <a:cubicBezTo>
                    <a:pt x="570" y="220"/>
                    <a:pt x="595" y="182"/>
                    <a:pt x="620" y="144"/>
                  </a:cubicBezTo>
                  <a:cubicBezTo>
                    <a:pt x="626" y="135"/>
                    <a:pt x="629" y="125"/>
                    <a:pt x="631" y="1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1" name="Freeform 22"/>
            <p:cNvSpPr/>
            <p:nvPr/>
          </p:nvSpPr>
          <p:spPr bwMode="auto">
            <a:xfrm>
              <a:off x="5322888" y="2508250"/>
              <a:ext cx="322263" cy="266700"/>
            </a:xfrm>
            <a:custGeom>
              <a:avLst/>
              <a:gdLst>
                <a:gd name="T0" fmla="*/ 49 w 238"/>
                <a:gd name="T1" fmla="*/ 0 h 197"/>
                <a:gd name="T2" fmla="*/ 104 w 238"/>
                <a:gd name="T3" fmla="*/ 14 h 197"/>
                <a:gd name="T4" fmla="*/ 208 w 238"/>
                <a:gd name="T5" fmla="*/ 24 h 197"/>
                <a:gd name="T6" fmla="*/ 235 w 238"/>
                <a:gd name="T7" fmla="*/ 34 h 197"/>
                <a:gd name="T8" fmla="*/ 227 w 238"/>
                <a:gd name="T9" fmla="*/ 64 h 197"/>
                <a:gd name="T10" fmla="*/ 162 w 238"/>
                <a:gd name="T11" fmla="*/ 165 h 197"/>
                <a:gd name="T12" fmla="*/ 114 w 238"/>
                <a:gd name="T13" fmla="*/ 189 h 197"/>
                <a:gd name="T14" fmla="*/ 117 w 238"/>
                <a:gd name="T15" fmla="*/ 137 h 197"/>
                <a:gd name="T16" fmla="*/ 137 w 238"/>
                <a:gd name="T17" fmla="*/ 108 h 197"/>
                <a:gd name="T18" fmla="*/ 131 w 238"/>
                <a:gd name="T19" fmla="*/ 83 h 197"/>
                <a:gd name="T20" fmla="*/ 95 w 238"/>
                <a:gd name="T21" fmla="*/ 71 h 197"/>
                <a:gd name="T22" fmla="*/ 25 w 238"/>
                <a:gd name="T23" fmla="*/ 61 h 197"/>
                <a:gd name="T24" fmla="*/ 1 w 238"/>
                <a:gd name="T25" fmla="*/ 33 h 197"/>
                <a:gd name="T26" fmla="*/ 26 w 238"/>
                <a:gd name="T27" fmla="*/ 4 h 197"/>
                <a:gd name="T28" fmla="*/ 48 w 238"/>
                <a:gd name="T29" fmla="*/ 4 h 197"/>
                <a:gd name="T30" fmla="*/ 49 w 238"/>
                <a:gd name="T3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197">
                  <a:moveTo>
                    <a:pt x="49" y="0"/>
                  </a:moveTo>
                  <a:cubicBezTo>
                    <a:pt x="67" y="5"/>
                    <a:pt x="85" y="12"/>
                    <a:pt x="104" y="14"/>
                  </a:cubicBezTo>
                  <a:cubicBezTo>
                    <a:pt x="138" y="19"/>
                    <a:pt x="173" y="20"/>
                    <a:pt x="208" y="24"/>
                  </a:cubicBezTo>
                  <a:cubicBezTo>
                    <a:pt x="218" y="25"/>
                    <a:pt x="233" y="28"/>
                    <a:pt x="235" y="34"/>
                  </a:cubicBezTo>
                  <a:cubicBezTo>
                    <a:pt x="238" y="42"/>
                    <a:pt x="233" y="55"/>
                    <a:pt x="227" y="64"/>
                  </a:cubicBezTo>
                  <a:cubicBezTo>
                    <a:pt x="206" y="98"/>
                    <a:pt x="183" y="131"/>
                    <a:pt x="162" y="165"/>
                  </a:cubicBezTo>
                  <a:cubicBezTo>
                    <a:pt x="150" y="184"/>
                    <a:pt x="126" y="197"/>
                    <a:pt x="114" y="189"/>
                  </a:cubicBezTo>
                  <a:cubicBezTo>
                    <a:pt x="102" y="181"/>
                    <a:pt x="103" y="155"/>
                    <a:pt x="117" y="137"/>
                  </a:cubicBezTo>
                  <a:cubicBezTo>
                    <a:pt x="124" y="127"/>
                    <a:pt x="131" y="118"/>
                    <a:pt x="137" y="108"/>
                  </a:cubicBezTo>
                  <a:cubicBezTo>
                    <a:pt x="144" y="97"/>
                    <a:pt x="141" y="88"/>
                    <a:pt x="131" y="83"/>
                  </a:cubicBezTo>
                  <a:cubicBezTo>
                    <a:pt x="120" y="77"/>
                    <a:pt x="107" y="74"/>
                    <a:pt x="95" y="71"/>
                  </a:cubicBezTo>
                  <a:cubicBezTo>
                    <a:pt x="72" y="67"/>
                    <a:pt x="48" y="63"/>
                    <a:pt x="25" y="61"/>
                  </a:cubicBezTo>
                  <a:cubicBezTo>
                    <a:pt x="6" y="59"/>
                    <a:pt x="2" y="48"/>
                    <a:pt x="1" y="33"/>
                  </a:cubicBezTo>
                  <a:cubicBezTo>
                    <a:pt x="0" y="15"/>
                    <a:pt x="12" y="8"/>
                    <a:pt x="26" y="4"/>
                  </a:cubicBezTo>
                  <a:cubicBezTo>
                    <a:pt x="33" y="2"/>
                    <a:pt x="41" y="4"/>
                    <a:pt x="48" y="4"/>
                  </a:cubicBezTo>
                  <a:cubicBezTo>
                    <a:pt x="48" y="2"/>
                    <a:pt x="49" y="1"/>
                    <a:pt x="4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2" name="Freeform 23"/>
            <p:cNvSpPr/>
            <p:nvPr/>
          </p:nvSpPr>
          <p:spPr bwMode="auto">
            <a:xfrm>
              <a:off x="4924426" y="2419350"/>
              <a:ext cx="98425" cy="93662"/>
            </a:xfrm>
            <a:custGeom>
              <a:avLst/>
              <a:gdLst>
                <a:gd name="T0" fmla="*/ 72 w 72"/>
                <a:gd name="T1" fmla="*/ 33 h 69"/>
                <a:gd name="T2" fmla="*/ 30 w 72"/>
                <a:gd name="T3" fmla="*/ 69 h 69"/>
                <a:gd name="T4" fmla="*/ 1 w 72"/>
                <a:gd name="T5" fmla="*/ 38 h 69"/>
                <a:gd name="T6" fmla="*/ 38 w 72"/>
                <a:gd name="T7" fmla="*/ 0 h 69"/>
                <a:gd name="T8" fmla="*/ 72 w 72"/>
                <a:gd name="T9" fmla="*/ 33 h 69"/>
              </a:gdLst>
              <a:ahLst/>
              <a:cxnLst>
                <a:cxn ang="0">
                  <a:pos x="T0" y="T1"/>
                </a:cxn>
                <a:cxn ang="0">
                  <a:pos x="T2" y="T3"/>
                </a:cxn>
                <a:cxn ang="0">
                  <a:pos x="T4" y="T5"/>
                </a:cxn>
                <a:cxn ang="0">
                  <a:pos x="T6" y="T7"/>
                </a:cxn>
                <a:cxn ang="0">
                  <a:pos x="T8" y="T9"/>
                </a:cxn>
              </a:cxnLst>
              <a:rect l="0" t="0" r="r" b="b"/>
              <a:pathLst>
                <a:path w="72" h="69">
                  <a:moveTo>
                    <a:pt x="72" y="33"/>
                  </a:moveTo>
                  <a:cubicBezTo>
                    <a:pt x="72" y="57"/>
                    <a:pt x="57" y="69"/>
                    <a:pt x="30" y="69"/>
                  </a:cubicBezTo>
                  <a:cubicBezTo>
                    <a:pt x="11" y="68"/>
                    <a:pt x="0" y="57"/>
                    <a:pt x="1" y="38"/>
                  </a:cubicBezTo>
                  <a:cubicBezTo>
                    <a:pt x="1" y="17"/>
                    <a:pt x="18" y="0"/>
                    <a:pt x="38" y="0"/>
                  </a:cubicBezTo>
                  <a:cubicBezTo>
                    <a:pt x="60" y="0"/>
                    <a:pt x="71" y="12"/>
                    <a:pt x="72"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3" name="Freeform 24"/>
            <p:cNvSpPr/>
            <p:nvPr/>
          </p:nvSpPr>
          <p:spPr bwMode="auto">
            <a:xfrm>
              <a:off x="5561013" y="2206625"/>
              <a:ext cx="100013" cy="92075"/>
            </a:xfrm>
            <a:custGeom>
              <a:avLst/>
              <a:gdLst>
                <a:gd name="T0" fmla="*/ 37 w 74"/>
                <a:gd name="T1" fmla="*/ 68 h 68"/>
                <a:gd name="T2" fmla="*/ 0 w 74"/>
                <a:gd name="T3" fmla="*/ 40 h 68"/>
                <a:gd name="T4" fmla="*/ 46 w 74"/>
                <a:gd name="T5" fmla="*/ 1 h 68"/>
                <a:gd name="T6" fmla="*/ 73 w 74"/>
                <a:gd name="T7" fmla="*/ 30 h 68"/>
                <a:gd name="T8" fmla="*/ 37 w 74"/>
                <a:gd name="T9" fmla="*/ 68 h 68"/>
              </a:gdLst>
              <a:ahLst/>
              <a:cxnLst>
                <a:cxn ang="0">
                  <a:pos x="T0" y="T1"/>
                </a:cxn>
                <a:cxn ang="0">
                  <a:pos x="T2" y="T3"/>
                </a:cxn>
                <a:cxn ang="0">
                  <a:pos x="T4" y="T5"/>
                </a:cxn>
                <a:cxn ang="0">
                  <a:pos x="T6" y="T7"/>
                </a:cxn>
                <a:cxn ang="0">
                  <a:pos x="T8" y="T9"/>
                </a:cxn>
              </a:cxnLst>
              <a:rect l="0" t="0" r="r" b="b"/>
              <a:pathLst>
                <a:path w="74" h="68">
                  <a:moveTo>
                    <a:pt x="37" y="68"/>
                  </a:moveTo>
                  <a:cubicBezTo>
                    <a:pt x="15" y="67"/>
                    <a:pt x="0" y="56"/>
                    <a:pt x="0" y="40"/>
                  </a:cubicBezTo>
                  <a:cubicBezTo>
                    <a:pt x="0" y="21"/>
                    <a:pt x="25" y="0"/>
                    <a:pt x="46" y="1"/>
                  </a:cubicBezTo>
                  <a:cubicBezTo>
                    <a:pt x="63" y="1"/>
                    <a:pt x="74" y="13"/>
                    <a:pt x="73" y="30"/>
                  </a:cubicBezTo>
                  <a:cubicBezTo>
                    <a:pt x="72" y="54"/>
                    <a:pt x="58" y="68"/>
                    <a:pt x="37"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4" name="Freeform 25"/>
            <p:cNvSpPr/>
            <p:nvPr/>
          </p:nvSpPr>
          <p:spPr bwMode="auto">
            <a:xfrm>
              <a:off x="5053013" y="2943225"/>
              <a:ext cx="690563" cy="415925"/>
            </a:xfrm>
            <a:custGeom>
              <a:avLst/>
              <a:gdLst>
                <a:gd name="T0" fmla="*/ 509 w 509"/>
                <a:gd name="T1" fmla="*/ 22 h 306"/>
                <a:gd name="T2" fmla="*/ 498 w 509"/>
                <a:gd name="T3" fmla="*/ 47 h 306"/>
                <a:gd name="T4" fmla="*/ 422 w 509"/>
                <a:gd name="T5" fmla="*/ 160 h 306"/>
                <a:gd name="T6" fmla="*/ 345 w 509"/>
                <a:gd name="T7" fmla="*/ 256 h 306"/>
                <a:gd name="T8" fmla="*/ 281 w 509"/>
                <a:gd name="T9" fmla="*/ 301 h 306"/>
                <a:gd name="T10" fmla="*/ 245 w 509"/>
                <a:gd name="T11" fmla="*/ 302 h 306"/>
                <a:gd name="T12" fmla="*/ 141 w 509"/>
                <a:gd name="T13" fmla="*/ 265 h 306"/>
                <a:gd name="T14" fmla="*/ 41 w 509"/>
                <a:gd name="T15" fmla="*/ 197 h 306"/>
                <a:gd name="T16" fmla="*/ 14 w 509"/>
                <a:gd name="T17" fmla="*/ 177 h 306"/>
                <a:gd name="T18" fmla="*/ 18 w 509"/>
                <a:gd name="T19" fmla="*/ 149 h 306"/>
                <a:gd name="T20" fmla="*/ 135 w 509"/>
                <a:gd name="T21" fmla="*/ 113 h 306"/>
                <a:gd name="T22" fmla="*/ 171 w 509"/>
                <a:gd name="T23" fmla="*/ 100 h 306"/>
                <a:gd name="T24" fmla="*/ 275 w 509"/>
                <a:gd name="T25" fmla="*/ 59 h 306"/>
                <a:gd name="T26" fmla="*/ 297 w 509"/>
                <a:gd name="T27" fmla="*/ 53 h 306"/>
                <a:gd name="T28" fmla="*/ 347 w 509"/>
                <a:gd name="T29" fmla="*/ 40 h 306"/>
                <a:gd name="T30" fmla="*/ 468 w 509"/>
                <a:gd name="T31" fmla="*/ 10 h 306"/>
                <a:gd name="T32" fmla="*/ 491 w 509"/>
                <a:gd name="T33" fmla="*/ 3 h 306"/>
                <a:gd name="T34" fmla="*/ 509 w 509"/>
                <a:gd name="T35" fmla="*/ 2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06">
                  <a:moveTo>
                    <a:pt x="509" y="22"/>
                  </a:moveTo>
                  <a:cubicBezTo>
                    <a:pt x="507" y="28"/>
                    <a:pt x="504" y="38"/>
                    <a:pt x="498" y="47"/>
                  </a:cubicBezTo>
                  <a:cubicBezTo>
                    <a:pt x="473" y="85"/>
                    <a:pt x="448" y="123"/>
                    <a:pt x="422" y="160"/>
                  </a:cubicBezTo>
                  <a:cubicBezTo>
                    <a:pt x="398" y="193"/>
                    <a:pt x="380" y="232"/>
                    <a:pt x="345" y="256"/>
                  </a:cubicBezTo>
                  <a:cubicBezTo>
                    <a:pt x="323" y="271"/>
                    <a:pt x="304" y="288"/>
                    <a:pt x="281" y="301"/>
                  </a:cubicBezTo>
                  <a:cubicBezTo>
                    <a:pt x="272" y="306"/>
                    <a:pt x="256" y="305"/>
                    <a:pt x="245" y="302"/>
                  </a:cubicBezTo>
                  <a:cubicBezTo>
                    <a:pt x="210" y="291"/>
                    <a:pt x="173" y="282"/>
                    <a:pt x="141" y="265"/>
                  </a:cubicBezTo>
                  <a:cubicBezTo>
                    <a:pt x="105" y="246"/>
                    <a:pt x="74" y="220"/>
                    <a:pt x="41" y="197"/>
                  </a:cubicBezTo>
                  <a:cubicBezTo>
                    <a:pt x="31" y="191"/>
                    <a:pt x="22" y="184"/>
                    <a:pt x="14" y="177"/>
                  </a:cubicBezTo>
                  <a:cubicBezTo>
                    <a:pt x="0" y="166"/>
                    <a:pt x="1" y="155"/>
                    <a:pt x="18" y="149"/>
                  </a:cubicBezTo>
                  <a:cubicBezTo>
                    <a:pt x="56" y="136"/>
                    <a:pt x="96" y="125"/>
                    <a:pt x="135" y="113"/>
                  </a:cubicBezTo>
                  <a:cubicBezTo>
                    <a:pt x="147" y="109"/>
                    <a:pt x="159" y="105"/>
                    <a:pt x="171" y="100"/>
                  </a:cubicBezTo>
                  <a:cubicBezTo>
                    <a:pt x="205" y="87"/>
                    <a:pt x="244" y="83"/>
                    <a:pt x="275" y="59"/>
                  </a:cubicBezTo>
                  <a:cubicBezTo>
                    <a:pt x="280" y="55"/>
                    <a:pt x="290" y="55"/>
                    <a:pt x="297" y="53"/>
                  </a:cubicBezTo>
                  <a:cubicBezTo>
                    <a:pt x="314" y="49"/>
                    <a:pt x="331" y="45"/>
                    <a:pt x="347" y="40"/>
                  </a:cubicBezTo>
                  <a:cubicBezTo>
                    <a:pt x="388" y="30"/>
                    <a:pt x="428" y="20"/>
                    <a:pt x="468" y="10"/>
                  </a:cubicBezTo>
                  <a:cubicBezTo>
                    <a:pt x="476" y="8"/>
                    <a:pt x="483" y="5"/>
                    <a:pt x="491" y="3"/>
                  </a:cubicBezTo>
                  <a:cubicBezTo>
                    <a:pt x="503" y="0"/>
                    <a:pt x="509" y="6"/>
                    <a:pt x="509"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grpSp>
      <p:sp>
        <p:nvSpPr>
          <p:cNvPr id="133" name="椭圆 132"/>
          <p:cNvSpPr/>
          <p:nvPr/>
        </p:nvSpPr>
        <p:spPr>
          <a:xfrm>
            <a:off x="6494893" y="2879770"/>
            <a:ext cx="1599041" cy="1599041"/>
          </a:xfrm>
          <a:prstGeom prst="ellipse">
            <a:avLst/>
          </a:prstGeom>
          <a:solidFill>
            <a:schemeClr val="tx2">
              <a:lumMod val="75000"/>
            </a:schemeClr>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134" name="组合 133"/>
          <p:cNvGrpSpPr/>
          <p:nvPr/>
        </p:nvGrpSpPr>
        <p:grpSpPr>
          <a:xfrm>
            <a:off x="994857" y="2894711"/>
            <a:ext cx="626029" cy="651924"/>
            <a:chOff x="2116138" y="1703388"/>
            <a:chExt cx="3492500" cy="3636963"/>
          </a:xfrm>
        </p:grpSpPr>
        <p:sp>
          <p:nvSpPr>
            <p:cNvPr id="135" name="矩形 26"/>
            <p:cNvSpPr/>
            <p:nvPr/>
          </p:nvSpPr>
          <p:spPr>
            <a:xfrm>
              <a:off x="2187574" y="3750469"/>
              <a:ext cx="2079625" cy="1551782"/>
            </a:xfrm>
            <a:custGeom>
              <a:avLst/>
              <a:gdLst>
                <a:gd name="connsiteX0" fmla="*/ 0 w 2089150"/>
                <a:gd name="connsiteY0" fmla="*/ 0 h 1818482"/>
                <a:gd name="connsiteX1" fmla="*/ 2089150 w 2089150"/>
                <a:gd name="connsiteY1" fmla="*/ 0 h 1818482"/>
                <a:gd name="connsiteX2" fmla="*/ 2089150 w 2089150"/>
                <a:gd name="connsiteY2" fmla="*/ 1818482 h 1818482"/>
                <a:gd name="connsiteX3" fmla="*/ 0 w 2089150"/>
                <a:gd name="connsiteY3" fmla="*/ 1818482 h 1818482"/>
                <a:gd name="connsiteX4" fmla="*/ 0 w 2089150"/>
                <a:gd name="connsiteY4" fmla="*/ 0 h 1818482"/>
                <a:gd name="connsiteX0-1" fmla="*/ 257175 w 2089150"/>
                <a:gd name="connsiteY0-2" fmla="*/ 228600 h 1818482"/>
                <a:gd name="connsiteX1-3" fmla="*/ 2089150 w 2089150"/>
                <a:gd name="connsiteY1-4" fmla="*/ 0 h 1818482"/>
                <a:gd name="connsiteX2-5" fmla="*/ 2089150 w 2089150"/>
                <a:gd name="connsiteY2-6" fmla="*/ 1818482 h 1818482"/>
                <a:gd name="connsiteX3-7" fmla="*/ 0 w 2089150"/>
                <a:gd name="connsiteY3-8" fmla="*/ 1818482 h 1818482"/>
                <a:gd name="connsiteX4-9" fmla="*/ 257175 w 2089150"/>
                <a:gd name="connsiteY4-10" fmla="*/ 228600 h 1818482"/>
                <a:gd name="connsiteX0-11" fmla="*/ 257175 w 2089150"/>
                <a:gd name="connsiteY0-12" fmla="*/ 0 h 1589882"/>
                <a:gd name="connsiteX1-13" fmla="*/ 1946275 w 2089150"/>
                <a:gd name="connsiteY1-14" fmla="*/ 85725 h 1589882"/>
                <a:gd name="connsiteX2-15" fmla="*/ 2089150 w 2089150"/>
                <a:gd name="connsiteY2-16" fmla="*/ 1589882 h 1589882"/>
                <a:gd name="connsiteX3-17" fmla="*/ 0 w 2089150"/>
                <a:gd name="connsiteY3-18" fmla="*/ 1589882 h 1589882"/>
                <a:gd name="connsiteX4-19" fmla="*/ 257175 w 2089150"/>
                <a:gd name="connsiteY4-20" fmla="*/ 0 h 1589882"/>
                <a:gd name="connsiteX0-21" fmla="*/ 257175 w 2070100"/>
                <a:gd name="connsiteY0-22" fmla="*/ 0 h 1589882"/>
                <a:gd name="connsiteX1-23" fmla="*/ 1946275 w 2070100"/>
                <a:gd name="connsiteY1-24" fmla="*/ 85725 h 1589882"/>
                <a:gd name="connsiteX2-25" fmla="*/ 2070100 w 2070100"/>
                <a:gd name="connsiteY2-26" fmla="*/ 1542257 h 1589882"/>
                <a:gd name="connsiteX3-27" fmla="*/ 0 w 2070100"/>
                <a:gd name="connsiteY3-28" fmla="*/ 1589882 h 1589882"/>
                <a:gd name="connsiteX4-29" fmla="*/ 257175 w 2070100"/>
                <a:gd name="connsiteY4-30" fmla="*/ 0 h 1589882"/>
                <a:gd name="connsiteX0-31" fmla="*/ 266700 w 2079625"/>
                <a:gd name="connsiteY0-32" fmla="*/ 0 h 1551782"/>
                <a:gd name="connsiteX1-33" fmla="*/ 1955800 w 2079625"/>
                <a:gd name="connsiteY1-34" fmla="*/ 85725 h 1551782"/>
                <a:gd name="connsiteX2-35" fmla="*/ 2079625 w 2079625"/>
                <a:gd name="connsiteY2-36" fmla="*/ 1542257 h 1551782"/>
                <a:gd name="connsiteX3-37" fmla="*/ 0 w 2079625"/>
                <a:gd name="connsiteY3-38" fmla="*/ 1551782 h 1551782"/>
                <a:gd name="connsiteX4-39" fmla="*/ 266700 w 2079625"/>
                <a:gd name="connsiteY4-40" fmla="*/ 0 h 15517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79625" h="1551782">
                  <a:moveTo>
                    <a:pt x="266700" y="0"/>
                  </a:moveTo>
                  <a:lnTo>
                    <a:pt x="1955800" y="85725"/>
                  </a:lnTo>
                  <a:lnTo>
                    <a:pt x="2079625" y="1542257"/>
                  </a:lnTo>
                  <a:lnTo>
                    <a:pt x="0" y="1551782"/>
                  </a:lnTo>
                  <a:lnTo>
                    <a:pt x="2667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136" name="Freeform 6"/>
            <p:cNvSpPr>
              <a:spLocks noEditPoints="1"/>
            </p:cNvSpPr>
            <p:nvPr/>
          </p:nvSpPr>
          <p:spPr bwMode="auto">
            <a:xfrm>
              <a:off x="2116138" y="1703388"/>
              <a:ext cx="3492500" cy="3636963"/>
            </a:xfrm>
            <a:custGeom>
              <a:avLst/>
              <a:gdLst>
                <a:gd name="T0" fmla="*/ 1448 w 2425"/>
                <a:gd name="T1" fmla="*/ 2223 h 2526"/>
                <a:gd name="T2" fmla="*/ 1413 w 2425"/>
                <a:gd name="T3" fmla="*/ 1880 h 2526"/>
                <a:gd name="T4" fmla="*/ 1370 w 2425"/>
                <a:gd name="T5" fmla="*/ 1532 h 2526"/>
                <a:gd name="T6" fmla="*/ 1127 w 2425"/>
                <a:gd name="T7" fmla="*/ 1607 h 2526"/>
                <a:gd name="T8" fmla="*/ 699 w 2425"/>
                <a:gd name="T9" fmla="*/ 1651 h 2526"/>
                <a:gd name="T10" fmla="*/ 302 w 2425"/>
                <a:gd name="T11" fmla="*/ 1479 h 2526"/>
                <a:gd name="T12" fmla="*/ 164 w 2425"/>
                <a:gd name="T13" fmla="*/ 1893 h 2526"/>
                <a:gd name="T14" fmla="*/ 99 w 2425"/>
                <a:gd name="T15" fmla="*/ 2396 h 2526"/>
                <a:gd name="T16" fmla="*/ 58 w 2425"/>
                <a:gd name="T17" fmla="*/ 2524 h 2526"/>
                <a:gd name="T18" fmla="*/ 38 w 2425"/>
                <a:gd name="T19" fmla="*/ 2356 h 2526"/>
                <a:gd name="T20" fmla="*/ 86 w 2425"/>
                <a:gd name="T21" fmla="*/ 1951 h 2526"/>
                <a:gd name="T22" fmla="*/ 142 w 2425"/>
                <a:gd name="T23" fmla="*/ 1686 h 2526"/>
                <a:gd name="T24" fmla="*/ 216 w 2425"/>
                <a:gd name="T25" fmla="*/ 1414 h 2526"/>
                <a:gd name="T26" fmla="*/ 52 w 2425"/>
                <a:gd name="T27" fmla="*/ 1139 h 2526"/>
                <a:gd name="T28" fmla="*/ 3 w 2425"/>
                <a:gd name="T29" fmla="*/ 831 h 2526"/>
                <a:gd name="T30" fmla="*/ 127 w 2425"/>
                <a:gd name="T31" fmla="*/ 386 h 2526"/>
                <a:gd name="T32" fmla="*/ 591 w 2425"/>
                <a:gd name="T33" fmla="*/ 49 h 2526"/>
                <a:gd name="T34" fmla="*/ 1200 w 2425"/>
                <a:gd name="T35" fmla="*/ 39 h 2526"/>
                <a:gd name="T36" fmla="*/ 1350 w 2425"/>
                <a:gd name="T37" fmla="*/ 106 h 2526"/>
                <a:gd name="T38" fmla="*/ 1549 w 2425"/>
                <a:gd name="T39" fmla="*/ 273 h 2526"/>
                <a:gd name="T40" fmla="*/ 1728 w 2425"/>
                <a:gd name="T41" fmla="*/ 375 h 2526"/>
                <a:gd name="T42" fmla="*/ 2147 w 2425"/>
                <a:gd name="T43" fmla="*/ 227 h 2526"/>
                <a:gd name="T44" fmla="*/ 2382 w 2425"/>
                <a:gd name="T45" fmla="*/ 419 h 2526"/>
                <a:gd name="T46" fmla="*/ 2424 w 2425"/>
                <a:gd name="T47" fmla="*/ 657 h 2526"/>
                <a:gd name="T48" fmla="*/ 2337 w 2425"/>
                <a:gd name="T49" fmla="*/ 984 h 2526"/>
                <a:gd name="T50" fmla="*/ 2106 w 2425"/>
                <a:gd name="T51" fmla="*/ 1269 h 2526"/>
                <a:gd name="T52" fmla="*/ 1841 w 2425"/>
                <a:gd name="T53" fmla="*/ 1392 h 2526"/>
                <a:gd name="T54" fmla="*/ 1536 w 2425"/>
                <a:gd name="T55" fmla="*/ 1299 h 2526"/>
                <a:gd name="T56" fmla="*/ 1425 w 2425"/>
                <a:gd name="T57" fmla="*/ 1483 h 2526"/>
                <a:gd name="T58" fmla="*/ 1494 w 2425"/>
                <a:gd name="T59" fmla="*/ 2067 h 2526"/>
                <a:gd name="T60" fmla="*/ 1518 w 2425"/>
                <a:gd name="T61" fmla="*/ 2488 h 2526"/>
                <a:gd name="T62" fmla="*/ 1458 w 2425"/>
                <a:gd name="T63" fmla="*/ 2498 h 2526"/>
                <a:gd name="T64" fmla="*/ 1789 w 2425"/>
                <a:gd name="T65" fmla="*/ 1336 h 2526"/>
                <a:gd name="T66" fmla="*/ 2180 w 2425"/>
                <a:gd name="T67" fmla="*/ 1129 h 2526"/>
                <a:gd name="T68" fmla="*/ 2332 w 2425"/>
                <a:gd name="T69" fmla="*/ 797 h 2526"/>
                <a:gd name="T70" fmla="*/ 2202 w 2425"/>
                <a:gd name="T71" fmla="*/ 331 h 2526"/>
                <a:gd name="T72" fmla="*/ 1918 w 2425"/>
                <a:gd name="T73" fmla="*/ 320 h 2526"/>
                <a:gd name="T74" fmla="*/ 1759 w 2425"/>
                <a:gd name="T75" fmla="*/ 441 h 2526"/>
                <a:gd name="T76" fmla="*/ 1591 w 2425"/>
                <a:gd name="T77" fmla="*/ 641 h 2526"/>
                <a:gd name="T78" fmla="*/ 1558 w 2425"/>
                <a:gd name="T79" fmla="*/ 584 h 2526"/>
                <a:gd name="T80" fmla="*/ 1540 w 2425"/>
                <a:gd name="T81" fmla="*/ 408 h 2526"/>
                <a:gd name="T82" fmla="*/ 1270 w 2425"/>
                <a:gd name="T83" fmla="*/ 143 h 2526"/>
                <a:gd name="T84" fmla="*/ 1009 w 2425"/>
                <a:gd name="T85" fmla="*/ 75 h 2526"/>
                <a:gd name="T86" fmla="*/ 637 w 2425"/>
                <a:gd name="T87" fmla="*/ 103 h 2526"/>
                <a:gd name="T88" fmla="*/ 168 w 2425"/>
                <a:gd name="T89" fmla="*/ 439 h 2526"/>
                <a:gd name="T90" fmla="*/ 62 w 2425"/>
                <a:gd name="T91" fmla="*/ 903 h 2526"/>
                <a:gd name="T92" fmla="*/ 174 w 2425"/>
                <a:gd name="T93" fmla="*/ 1245 h 2526"/>
                <a:gd name="T94" fmla="*/ 320 w 2425"/>
                <a:gd name="T95" fmla="*/ 1413 h 2526"/>
                <a:gd name="T96" fmla="*/ 663 w 2425"/>
                <a:gd name="T97" fmla="*/ 1579 h 2526"/>
                <a:gd name="T98" fmla="*/ 937 w 2425"/>
                <a:gd name="T99" fmla="*/ 1586 h 2526"/>
                <a:gd name="T100" fmla="*/ 1274 w 2425"/>
                <a:gd name="T101" fmla="*/ 1470 h 2526"/>
                <a:gd name="T102" fmla="*/ 1522 w 2425"/>
                <a:gd name="T103" fmla="*/ 1200 h 2526"/>
                <a:gd name="T104" fmla="*/ 1590 w 2425"/>
                <a:gd name="T105" fmla="*/ 1223 h 2526"/>
                <a:gd name="T106" fmla="*/ 1789 w 2425"/>
                <a:gd name="T107" fmla="*/ 1336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5" h="2526">
                  <a:moveTo>
                    <a:pt x="1458" y="2408"/>
                  </a:moveTo>
                  <a:cubicBezTo>
                    <a:pt x="1455" y="2371"/>
                    <a:pt x="1452" y="2335"/>
                    <a:pt x="1450" y="2299"/>
                  </a:cubicBezTo>
                  <a:cubicBezTo>
                    <a:pt x="1448" y="2273"/>
                    <a:pt x="1449" y="2248"/>
                    <a:pt x="1448" y="2223"/>
                  </a:cubicBezTo>
                  <a:cubicBezTo>
                    <a:pt x="1446" y="2183"/>
                    <a:pt x="1442" y="2143"/>
                    <a:pt x="1439" y="2102"/>
                  </a:cubicBezTo>
                  <a:cubicBezTo>
                    <a:pt x="1436" y="2067"/>
                    <a:pt x="1432" y="2031"/>
                    <a:pt x="1428" y="1996"/>
                  </a:cubicBezTo>
                  <a:cubicBezTo>
                    <a:pt x="1424" y="1957"/>
                    <a:pt x="1418" y="1919"/>
                    <a:pt x="1413" y="1880"/>
                  </a:cubicBezTo>
                  <a:cubicBezTo>
                    <a:pt x="1412" y="1870"/>
                    <a:pt x="1413" y="1860"/>
                    <a:pt x="1412" y="1850"/>
                  </a:cubicBezTo>
                  <a:cubicBezTo>
                    <a:pt x="1408" y="1803"/>
                    <a:pt x="1406" y="1756"/>
                    <a:pt x="1400" y="1709"/>
                  </a:cubicBezTo>
                  <a:cubicBezTo>
                    <a:pt x="1392" y="1650"/>
                    <a:pt x="1380" y="1591"/>
                    <a:pt x="1370" y="1532"/>
                  </a:cubicBezTo>
                  <a:cubicBezTo>
                    <a:pt x="1364" y="1502"/>
                    <a:pt x="1353" y="1499"/>
                    <a:pt x="1327" y="1513"/>
                  </a:cubicBezTo>
                  <a:cubicBezTo>
                    <a:pt x="1292" y="1532"/>
                    <a:pt x="1256" y="1548"/>
                    <a:pt x="1221" y="1564"/>
                  </a:cubicBezTo>
                  <a:cubicBezTo>
                    <a:pt x="1190" y="1579"/>
                    <a:pt x="1159" y="1594"/>
                    <a:pt x="1127" y="1607"/>
                  </a:cubicBezTo>
                  <a:cubicBezTo>
                    <a:pt x="1052" y="1637"/>
                    <a:pt x="977" y="1666"/>
                    <a:pt x="893" y="1654"/>
                  </a:cubicBezTo>
                  <a:cubicBezTo>
                    <a:pt x="890" y="1653"/>
                    <a:pt x="887" y="1653"/>
                    <a:pt x="883" y="1654"/>
                  </a:cubicBezTo>
                  <a:cubicBezTo>
                    <a:pt x="822" y="1668"/>
                    <a:pt x="760" y="1658"/>
                    <a:pt x="699" y="1651"/>
                  </a:cubicBezTo>
                  <a:cubicBezTo>
                    <a:pt x="652" y="1645"/>
                    <a:pt x="606" y="1629"/>
                    <a:pt x="561" y="1612"/>
                  </a:cubicBezTo>
                  <a:cubicBezTo>
                    <a:pt x="502" y="1590"/>
                    <a:pt x="446" y="1562"/>
                    <a:pt x="387" y="1539"/>
                  </a:cubicBezTo>
                  <a:cubicBezTo>
                    <a:pt x="354" y="1525"/>
                    <a:pt x="329" y="1501"/>
                    <a:pt x="302" y="1479"/>
                  </a:cubicBezTo>
                  <a:cubicBezTo>
                    <a:pt x="285" y="1464"/>
                    <a:pt x="266" y="1470"/>
                    <a:pt x="260" y="1493"/>
                  </a:cubicBezTo>
                  <a:cubicBezTo>
                    <a:pt x="242" y="1553"/>
                    <a:pt x="222" y="1613"/>
                    <a:pt x="208" y="1674"/>
                  </a:cubicBezTo>
                  <a:cubicBezTo>
                    <a:pt x="191" y="1747"/>
                    <a:pt x="178" y="1820"/>
                    <a:pt x="164" y="1893"/>
                  </a:cubicBezTo>
                  <a:cubicBezTo>
                    <a:pt x="155" y="1940"/>
                    <a:pt x="146" y="1988"/>
                    <a:pt x="139" y="2036"/>
                  </a:cubicBezTo>
                  <a:cubicBezTo>
                    <a:pt x="130" y="2091"/>
                    <a:pt x="126" y="2147"/>
                    <a:pt x="114" y="2202"/>
                  </a:cubicBezTo>
                  <a:cubicBezTo>
                    <a:pt x="100" y="2267"/>
                    <a:pt x="106" y="2332"/>
                    <a:pt x="99" y="2396"/>
                  </a:cubicBezTo>
                  <a:cubicBezTo>
                    <a:pt x="95" y="2431"/>
                    <a:pt x="96" y="2466"/>
                    <a:pt x="96" y="2501"/>
                  </a:cubicBezTo>
                  <a:cubicBezTo>
                    <a:pt x="96" y="2518"/>
                    <a:pt x="91" y="2525"/>
                    <a:pt x="74" y="2524"/>
                  </a:cubicBezTo>
                  <a:cubicBezTo>
                    <a:pt x="69" y="2523"/>
                    <a:pt x="64" y="2524"/>
                    <a:pt x="58" y="2524"/>
                  </a:cubicBezTo>
                  <a:cubicBezTo>
                    <a:pt x="40" y="2526"/>
                    <a:pt x="30" y="2517"/>
                    <a:pt x="31" y="2499"/>
                  </a:cubicBezTo>
                  <a:cubicBezTo>
                    <a:pt x="32" y="2466"/>
                    <a:pt x="35" y="2433"/>
                    <a:pt x="37" y="2400"/>
                  </a:cubicBezTo>
                  <a:cubicBezTo>
                    <a:pt x="38" y="2385"/>
                    <a:pt x="37" y="2370"/>
                    <a:pt x="38" y="2356"/>
                  </a:cubicBezTo>
                  <a:cubicBezTo>
                    <a:pt x="42" y="2282"/>
                    <a:pt x="48" y="2209"/>
                    <a:pt x="60" y="2136"/>
                  </a:cubicBezTo>
                  <a:cubicBezTo>
                    <a:pt x="67" y="2098"/>
                    <a:pt x="68" y="2060"/>
                    <a:pt x="72" y="2022"/>
                  </a:cubicBezTo>
                  <a:cubicBezTo>
                    <a:pt x="75" y="1998"/>
                    <a:pt x="82" y="1975"/>
                    <a:pt x="86" y="1951"/>
                  </a:cubicBezTo>
                  <a:cubicBezTo>
                    <a:pt x="99" y="1886"/>
                    <a:pt x="111" y="1820"/>
                    <a:pt x="124" y="1754"/>
                  </a:cubicBezTo>
                  <a:cubicBezTo>
                    <a:pt x="126" y="1747"/>
                    <a:pt x="130" y="1739"/>
                    <a:pt x="132" y="1732"/>
                  </a:cubicBezTo>
                  <a:cubicBezTo>
                    <a:pt x="136" y="1717"/>
                    <a:pt x="139" y="1701"/>
                    <a:pt x="142" y="1686"/>
                  </a:cubicBezTo>
                  <a:cubicBezTo>
                    <a:pt x="143" y="1681"/>
                    <a:pt x="143" y="1675"/>
                    <a:pt x="144" y="1670"/>
                  </a:cubicBezTo>
                  <a:cubicBezTo>
                    <a:pt x="161" y="1615"/>
                    <a:pt x="179" y="1560"/>
                    <a:pt x="195" y="1505"/>
                  </a:cubicBezTo>
                  <a:cubicBezTo>
                    <a:pt x="204" y="1475"/>
                    <a:pt x="210" y="1445"/>
                    <a:pt x="216" y="1414"/>
                  </a:cubicBezTo>
                  <a:cubicBezTo>
                    <a:pt x="217" y="1408"/>
                    <a:pt x="215" y="1399"/>
                    <a:pt x="211" y="1394"/>
                  </a:cubicBezTo>
                  <a:cubicBezTo>
                    <a:pt x="180" y="1351"/>
                    <a:pt x="146" y="1311"/>
                    <a:pt x="119" y="1267"/>
                  </a:cubicBezTo>
                  <a:cubicBezTo>
                    <a:pt x="93" y="1226"/>
                    <a:pt x="72" y="1182"/>
                    <a:pt x="52" y="1139"/>
                  </a:cubicBezTo>
                  <a:cubicBezTo>
                    <a:pt x="37" y="1110"/>
                    <a:pt x="26" y="1079"/>
                    <a:pt x="14" y="1049"/>
                  </a:cubicBezTo>
                  <a:cubicBezTo>
                    <a:pt x="11" y="1040"/>
                    <a:pt x="8" y="1031"/>
                    <a:pt x="8" y="1022"/>
                  </a:cubicBezTo>
                  <a:cubicBezTo>
                    <a:pt x="5" y="958"/>
                    <a:pt x="0" y="894"/>
                    <a:pt x="3" y="831"/>
                  </a:cubicBezTo>
                  <a:cubicBezTo>
                    <a:pt x="5" y="773"/>
                    <a:pt x="16" y="715"/>
                    <a:pt x="24" y="657"/>
                  </a:cubicBezTo>
                  <a:cubicBezTo>
                    <a:pt x="28" y="631"/>
                    <a:pt x="32" y="605"/>
                    <a:pt x="38" y="579"/>
                  </a:cubicBezTo>
                  <a:cubicBezTo>
                    <a:pt x="56" y="509"/>
                    <a:pt x="85" y="445"/>
                    <a:pt x="127" y="386"/>
                  </a:cubicBezTo>
                  <a:cubicBezTo>
                    <a:pt x="178" y="315"/>
                    <a:pt x="233" y="247"/>
                    <a:pt x="306" y="198"/>
                  </a:cubicBezTo>
                  <a:cubicBezTo>
                    <a:pt x="358" y="164"/>
                    <a:pt x="408" y="126"/>
                    <a:pt x="468" y="103"/>
                  </a:cubicBezTo>
                  <a:cubicBezTo>
                    <a:pt x="510" y="87"/>
                    <a:pt x="549" y="63"/>
                    <a:pt x="591" y="49"/>
                  </a:cubicBezTo>
                  <a:cubicBezTo>
                    <a:pt x="662" y="25"/>
                    <a:pt x="734" y="1"/>
                    <a:pt x="810" y="0"/>
                  </a:cubicBezTo>
                  <a:cubicBezTo>
                    <a:pt x="877" y="0"/>
                    <a:pt x="943" y="1"/>
                    <a:pt x="1009" y="3"/>
                  </a:cubicBezTo>
                  <a:cubicBezTo>
                    <a:pt x="1076" y="5"/>
                    <a:pt x="1138" y="23"/>
                    <a:pt x="1200" y="39"/>
                  </a:cubicBezTo>
                  <a:cubicBezTo>
                    <a:pt x="1225" y="45"/>
                    <a:pt x="1248" y="60"/>
                    <a:pt x="1272" y="70"/>
                  </a:cubicBezTo>
                  <a:cubicBezTo>
                    <a:pt x="1283" y="74"/>
                    <a:pt x="1295" y="74"/>
                    <a:pt x="1305" y="79"/>
                  </a:cubicBezTo>
                  <a:cubicBezTo>
                    <a:pt x="1320" y="86"/>
                    <a:pt x="1334" y="97"/>
                    <a:pt x="1350" y="106"/>
                  </a:cubicBezTo>
                  <a:cubicBezTo>
                    <a:pt x="1365" y="114"/>
                    <a:pt x="1381" y="119"/>
                    <a:pt x="1395" y="128"/>
                  </a:cubicBezTo>
                  <a:cubicBezTo>
                    <a:pt x="1422" y="146"/>
                    <a:pt x="1450" y="163"/>
                    <a:pt x="1473" y="185"/>
                  </a:cubicBezTo>
                  <a:cubicBezTo>
                    <a:pt x="1501" y="211"/>
                    <a:pt x="1524" y="243"/>
                    <a:pt x="1549" y="273"/>
                  </a:cubicBezTo>
                  <a:cubicBezTo>
                    <a:pt x="1587" y="316"/>
                    <a:pt x="1602" y="369"/>
                    <a:pt x="1619" y="422"/>
                  </a:cubicBezTo>
                  <a:cubicBezTo>
                    <a:pt x="1627" y="445"/>
                    <a:pt x="1636" y="450"/>
                    <a:pt x="1655" y="436"/>
                  </a:cubicBezTo>
                  <a:cubicBezTo>
                    <a:pt x="1681" y="417"/>
                    <a:pt x="1704" y="396"/>
                    <a:pt x="1728" y="375"/>
                  </a:cubicBezTo>
                  <a:cubicBezTo>
                    <a:pt x="1800" y="311"/>
                    <a:pt x="1878" y="256"/>
                    <a:pt x="1972" y="229"/>
                  </a:cubicBezTo>
                  <a:cubicBezTo>
                    <a:pt x="1990" y="224"/>
                    <a:pt x="2009" y="223"/>
                    <a:pt x="2028" y="223"/>
                  </a:cubicBezTo>
                  <a:cubicBezTo>
                    <a:pt x="2067" y="223"/>
                    <a:pt x="2108" y="221"/>
                    <a:pt x="2147" y="227"/>
                  </a:cubicBezTo>
                  <a:cubicBezTo>
                    <a:pt x="2177" y="232"/>
                    <a:pt x="2207" y="246"/>
                    <a:pt x="2235" y="260"/>
                  </a:cubicBezTo>
                  <a:cubicBezTo>
                    <a:pt x="2249" y="266"/>
                    <a:pt x="2260" y="280"/>
                    <a:pt x="2272" y="290"/>
                  </a:cubicBezTo>
                  <a:cubicBezTo>
                    <a:pt x="2316" y="327"/>
                    <a:pt x="2350" y="372"/>
                    <a:pt x="2382" y="419"/>
                  </a:cubicBezTo>
                  <a:cubicBezTo>
                    <a:pt x="2385" y="424"/>
                    <a:pt x="2389" y="430"/>
                    <a:pt x="2391" y="436"/>
                  </a:cubicBezTo>
                  <a:cubicBezTo>
                    <a:pt x="2403" y="484"/>
                    <a:pt x="2422" y="531"/>
                    <a:pt x="2420" y="582"/>
                  </a:cubicBezTo>
                  <a:cubicBezTo>
                    <a:pt x="2419" y="607"/>
                    <a:pt x="2425" y="632"/>
                    <a:pt x="2424" y="657"/>
                  </a:cubicBezTo>
                  <a:cubicBezTo>
                    <a:pt x="2422" y="683"/>
                    <a:pt x="2416" y="710"/>
                    <a:pt x="2410" y="736"/>
                  </a:cubicBezTo>
                  <a:cubicBezTo>
                    <a:pt x="2397" y="794"/>
                    <a:pt x="2385" y="853"/>
                    <a:pt x="2370" y="910"/>
                  </a:cubicBezTo>
                  <a:cubicBezTo>
                    <a:pt x="2362" y="936"/>
                    <a:pt x="2345" y="959"/>
                    <a:pt x="2337" y="984"/>
                  </a:cubicBezTo>
                  <a:cubicBezTo>
                    <a:pt x="2315" y="1045"/>
                    <a:pt x="2277" y="1095"/>
                    <a:pt x="2243" y="1148"/>
                  </a:cubicBezTo>
                  <a:cubicBezTo>
                    <a:pt x="2236" y="1160"/>
                    <a:pt x="2226" y="1171"/>
                    <a:pt x="2215" y="1179"/>
                  </a:cubicBezTo>
                  <a:cubicBezTo>
                    <a:pt x="2179" y="1210"/>
                    <a:pt x="2143" y="1239"/>
                    <a:pt x="2106" y="1269"/>
                  </a:cubicBezTo>
                  <a:cubicBezTo>
                    <a:pt x="2084" y="1287"/>
                    <a:pt x="2060" y="1303"/>
                    <a:pt x="2038" y="1321"/>
                  </a:cubicBezTo>
                  <a:cubicBezTo>
                    <a:pt x="2003" y="1351"/>
                    <a:pt x="1959" y="1357"/>
                    <a:pt x="1918" y="1372"/>
                  </a:cubicBezTo>
                  <a:cubicBezTo>
                    <a:pt x="1893" y="1382"/>
                    <a:pt x="1866" y="1386"/>
                    <a:pt x="1841" y="1392"/>
                  </a:cubicBezTo>
                  <a:cubicBezTo>
                    <a:pt x="1806" y="1400"/>
                    <a:pt x="1772" y="1392"/>
                    <a:pt x="1738" y="1384"/>
                  </a:cubicBezTo>
                  <a:cubicBezTo>
                    <a:pt x="1680" y="1369"/>
                    <a:pt x="1636" y="1336"/>
                    <a:pt x="1595" y="1294"/>
                  </a:cubicBezTo>
                  <a:cubicBezTo>
                    <a:pt x="1579" y="1278"/>
                    <a:pt x="1556" y="1272"/>
                    <a:pt x="1536" y="1299"/>
                  </a:cubicBezTo>
                  <a:cubicBezTo>
                    <a:pt x="1501" y="1346"/>
                    <a:pt x="1462" y="1390"/>
                    <a:pt x="1424" y="1436"/>
                  </a:cubicBezTo>
                  <a:cubicBezTo>
                    <a:pt x="1414" y="1448"/>
                    <a:pt x="1404" y="1460"/>
                    <a:pt x="1420" y="1475"/>
                  </a:cubicBezTo>
                  <a:cubicBezTo>
                    <a:pt x="1422" y="1477"/>
                    <a:pt x="1424" y="1480"/>
                    <a:pt x="1425" y="1483"/>
                  </a:cubicBezTo>
                  <a:cubicBezTo>
                    <a:pt x="1436" y="1545"/>
                    <a:pt x="1448" y="1606"/>
                    <a:pt x="1457" y="1667"/>
                  </a:cubicBezTo>
                  <a:cubicBezTo>
                    <a:pt x="1466" y="1733"/>
                    <a:pt x="1473" y="1799"/>
                    <a:pt x="1479" y="1865"/>
                  </a:cubicBezTo>
                  <a:cubicBezTo>
                    <a:pt x="1485" y="1932"/>
                    <a:pt x="1489" y="2000"/>
                    <a:pt x="1494" y="2067"/>
                  </a:cubicBezTo>
                  <a:cubicBezTo>
                    <a:pt x="1498" y="2115"/>
                    <a:pt x="1503" y="2162"/>
                    <a:pt x="1507" y="2209"/>
                  </a:cubicBezTo>
                  <a:cubicBezTo>
                    <a:pt x="1512" y="2279"/>
                    <a:pt x="1520" y="2349"/>
                    <a:pt x="1512" y="2419"/>
                  </a:cubicBezTo>
                  <a:cubicBezTo>
                    <a:pt x="1510" y="2441"/>
                    <a:pt x="1515" y="2465"/>
                    <a:pt x="1518" y="2488"/>
                  </a:cubicBezTo>
                  <a:cubicBezTo>
                    <a:pt x="1522" y="2512"/>
                    <a:pt x="1520" y="2515"/>
                    <a:pt x="1495" y="2516"/>
                  </a:cubicBezTo>
                  <a:cubicBezTo>
                    <a:pt x="1488" y="2516"/>
                    <a:pt x="1480" y="2517"/>
                    <a:pt x="1474" y="2514"/>
                  </a:cubicBezTo>
                  <a:cubicBezTo>
                    <a:pt x="1467" y="2511"/>
                    <a:pt x="1458" y="2504"/>
                    <a:pt x="1458" y="2498"/>
                  </a:cubicBezTo>
                  <a:cubicBezTo>
                    <a:pt x="1455" y="2468"/>
                    <a:pt x="1454" y="2438"/>
                    <a:pt x="1452" y="2408"/>
                  </a:cubicBezTo>
                  <a:cubicBezTo>
                    <a:pt x="1454" y="2408"/>
                    <a:pt x="1456" y="2408"/>
                    <a:pt x="1458" y="2408"/>
                  </a:cubicBezTo>
                  <a:close/>
                  <a:moveTo>
                    <a:pt x="1789" y="1336"/>
                  </a:moveTo>
                  <a:cubicBezTo>
                    <a:pt x="1851" y="1333"/>
                    <a:pt x="1901" y="1327"/>
                    <a:pt x="1946" y="1302"/>
                  </a:cubicBezTo>
                  <a:cubicBezTo>
                    <a:pt x="1991" y="1277"/>
                    <a:pt x="2036" y="1252"/>
                    <a:pt x="2077" y="1222"/>
                  </a:cubicBezTo>
                  <a:cubicBezTo>
                    <a:pt x="2114" y="1195"/>
                    <a:pt x="2152" y="1165"/>
                    <a:pt x="2180" y="1129"/>
                  </a:cubicBezTo>
                  <a:cubicBezTo>
                    <a:pt x="2213" y="1088"/>
                    <a:pt x="2237" y="1040"/>
                    <a:pt x="2263" y="994"/>
                  </a:cubicBezTo>
                  <a:cubicBezTo>
                    <a:pt x="2277" y="970"/>
                    <a:pt x="2290" y="945"/>
                    <a:pt x="2299" y="919"/>
                  </a:cubicBezTo>
                  <a:cubicBezTo>
                    <a:pt x="2312" y="879"/>
                    <a:pt x="2321" y="838"/>
                    <a:pt x="2332" y="797"/>
                  </a:cubicBezTo>
                  <a:cubicBezTo>
                    <a:pt x="2351" y="720"/>
                    <a:pt x="2362" y="644"/>
                    <a:pt x="2354" y="564"/>
                  </a:cubicBezTo>
                  <a:cubicBezTo>
                    <a:pt x="2346" y="488"/>
                    <a:pt x="2305" y="432"/>
                    <a:pt x="2260" y="377"/>
                  </a:cubicBezTo>
                  <a:cubicBezTo>
                    <a:pt x="2245" y="358"/>
                    <a:pt x="2221" y="347"/>
                    <a:pt x="2202" y="331"/>
                  </a:cubicBezTo>
                  <a:cubicBezTo>
                    <a:pt x="2170" y="303"/>
                    <a:pt x="2131" y="298"/>
                    <a:pt x="2091" y="298"/>
                  </a:cubicBezTo>
                  <a:cubicBezTo>
                    <a:pt x="2064" y="298"/>
                    <a:pt x="2038" y="300"/>
                    <a:pt x="2011" y="298"/>
                  </a:cubicBezTo>
                  <a:cubicBezTo>
                    <a:pt x="1977" y="295"/>
                    <a:pt x="1947" y="306"/>
                    <a:pt x="1918" y="320"/>
                  </a:cubicBezTo>
                  <a:cubicBezTo>
                    <a:pt x="1894" y="331"/>
                    <a:pt x="1872" y="345"/>
                    <a:pt x="1851" y="360"/>
                  </a:cubicBezTo>
                  <a:cubicBezTo>
                    <a:pt x="1832" y="373"/>
                    <a:pt x="1814" y="389"/>
                    <a:pt x="1796" y="405"/>
                  </a:cubicBezTo>
                  <a:cubicBezTo>
                    <a:pt x="1783" y="416"/>
                    <a:pt x="1772" y="429"/>
                    <a:pt x="1759" y="441"/>
                  </a:cubicBezTo>
                  <a:cubicBezTo>
                    <a:pt x="1746" y="452"/>
                    <a:pt x="1728" y="461"/>
                    <a:pt x="1717" y="474"/>
                  </a:cubicBezTo>
                  <a:cubicBezTo>
                    <a:pt x="1687" y="511"/>
                    <a:pt x="1659" y="550"/>
                    <a:pt x="1630" y="588"/>
                  </a:cubicBezTo>
                  <a:cubicBezTo>
                    <a:pt x="1617" y="606"/>
                    <a:pt x="1605" y="624"/>
                    <a:pt x="1591" y="641"/>
                  </a:cubicBezTo>
                  <a:cubicBezTo>
                    <a:pt x="1583" y="651"/>
                    <a:pt x="1570" y="660"/>
                    <a:pt x="1556" y="651"/>
                  </a:cubicBezTo>
                  <a:cubicBezTo>
                    <a:pt x="1544" y="642"/>
                    <a:pt x="1540" y="629"/>
                    <a:pt x="1546" y="614"/>
                  </a:cubicBezTo>
                  <a:cubicBezTo>
                    <a:pt x="1551" y="604"/>
                    <a:pt x="1552" y="592"/>
                    <a:pt x="1558" y="584"/>
                  </a:cubicBezTo>
                  <a:cubicBezTo>
                    <a:pt x="1581" y="555"/>
                    <a:pt x="1586" y="524"/>
                    <a:pt x="1573" y="490"/>
                  </a:cubicBezTo>
                  <a:cubicBezTo>
                    <a:pt x="1570" y="480"/>
                    <a:pt x="1568" y="470"/>
                    <a:pt x="1564" y="460"/>
                  </a:cubicBezTo>
                  <a:cubicBezTo>
                    <a:pt x="1557" y="442"/>
                    <a:pt x="1548" y="425"/>
                    <a:pt x="1540" y="408"/>
                  </a:cubicBezTo>
                  <a:cubicBezTo>
                    <a:pt x="1532" y="390"/>
                    <a:pt x="1524" y="372"/>
                    <a:pt x="1514" y="355"/>
                  </a:cubicBezTo>
                  <a:cubicBezTo>
                    <a:pt x="1482" y="297"/>
                    <a:pt x="1435" y="252"/>
                    <a:pt x="1385" y="210"/>
                  </a:cubicBezTo>
                  <a:cubicBezTo>
                    <a:pt x="1350" y="182"/>
                    <a:pt x="1316" y="153"/>
                    <a:pt x="1270" y="143"/>
                  </a:cubicBezTo>
                  <a:cubicBezTo>
                    <a:pt x="1262" y="142"/>
                    <a:pt x="1254" y="137"/>
                    <a:pt x="1246" y="134"/>
                  </a:cubicBezTo>
                  <a:cubicBezTo>
                    <a:pt x="1207" y="118"/>
                    <a:pt x="1168" y="100"/>
                    <a:pt x="1127" y="89"/>
                  </a:cubicBezTo>
                  <a:cubicBezTo>
                    <a:pt x="1089" y="80"/>
                    <a:pt x="1048" y="79"/>
                    <a:pt x="1009" y="75"/>
                  </a:cubicBezTo>
                  <a:cubicBezTo>
                    <a:pt x="989" y="73"/>
                    <a:pt x="969" y="71"/>
                    <a:pt x="949" y="70"/>
                  </a:cubicBezTo>
                  <a:cubicBezTo>
                    <a:pt x="923" y="68"/>
                    <a:pt x="896" y="63"/>
                    <a:pt x="870" y="65"/>
                  </a:cubicBezTo>
                  <a:cubicBezTo>
                    <a:pt x="792" y="74"/>
                    <a:pt x="712" y="76"/>
                    <a:pt x="637" y="103"/>
                  </a:cubicBezTo>
                  <a:cubicBezTo>
                    <a:pt x="584" y="122"/>
                    <a:pt x="528" y="137"/>
                    <a:pt x="479" y="164"/>
                  </a:cubicBezTo>
                  <a:cubicBezTo>
                    <a:pt x="416" y="200"/>
                    <a:pt x="354" y="240"/>
                    <a:pt x="297" y="288"/>
                  </a:cubicBezTo>
                  <a:cubicBezTo>
                    <a:pt x="246" y="333"/>
                    <a:pt x="208" y="386"/>
                    <a:pt x="168" y="439"/>
                  </a:cubicBezTo>
                  <a:cubicBezTo>
                    <a:pt x="131" y="487"/>
                    <a:pt x="112" y="544"/>
                    <a:pt x="99" y="603"/>
                  </a:cubicBezTo>
                  <a:cubicBezTo>
                    <a:pt x="89" y="648"/>
                    <a:pt x="75" y="693"/>
                    <a:pt x="69" y="739"/>
                  </a:cubicBezTo>
                  <a:cubicBezTo>
                    <a:pt x="62" y="793"/>
                    <a:pt x="56" y="847"/>
                    <a:pt x="62" y="903"/>
                  </a:cubicBezTo>
                  <a:cubicBezTo>
                    <a:pt x="67" y="956"/>
                    <a:pt x="64" y="1010"/>
                    <a:pt x="82" y="1062"/>
                  </a:cubicBezTo>
                  <a:cubicBezTo>
                    <a:pt x="91" y="1087"/>
                    <a:pt x="100" y="1114"/>
                    <a:pt x="112" y="1137"/>
                  </a:cubicBezTo>
                  <a:cubicBezTo>
                    <a:pt x="131" y="1174"/>
                    <a:pt x="153" y="1209"/>
                    <a:pt x="174" y="1245"/>
                  </a:cubicBezTo>
                  <a:cubicBezTo>
                    <a:pt x="191" y="1272"/>
                    <a:pt x="206" y="1300"/>
                    <a:pt x="226" y="1325"/>
                  </a:cubicBezTo>
                  <a:cubicBezTo>
                    <a:pt x="245" y="1348"/>
                    <a:pt x="269" y="1367"/>
                    <a:pt x="290" y="1387"/>
                  </a:cubicBezTo>
                  <a:cubicBezTo>
                    <a:pt x="300" y="1396"/>
                    <a:pt x="312" y="1403"/>
                    <a:pt x="320" y="1413"/>
                  </a:cubicBezTo>
                  <a:cubicBezTo>
                    <a:pt x="351" y="1448"/>
                    <a:pt x="389" y="1476"/>
                    <a:pt x="431" y="1496"/>
                  </a:cubicBezTo>
                  <a:cubicBezTo>
                    <a:pt x="473" y="1516"/>
                    <a:pt x="518" y="1534"/>
                    <a:pt x="563" y="1550"/>
                  </a:cubicBezTo>
                  <a:cubicBezTo>
                    <a:pt x="595" y="1562"/>
                    <a:pt x="629" y="1574"/>
                    <a:pt x="663" y="1579"/>
                  </a:cubicBezTo>
                  <a:cubicBezTo>
                    <a:pt x="702" y="1585"/>
                    <a:pt x="742" y="1582"/>
                    <a:pt x="781" y="1585"/>
                  </a:cubicBezTo>
                  <a:cubicBezTo>
                    <a:pt x="794" y="1586"/>
                    <a:pt x="807" y="1592"/>
                    <a:pt x="820" y="1592"/>
                  </a:cubicBezTo>
                  <a:cubicBezTo>
                    <a:pt x="859" y="1592"/>
                    <a:pt x="898" y="1592"/>
                    <a:pt x="937" y="1586"/>
                  </a:cubicBezTo>
                  <a:cubicBezTo>
                    <a:pt x="990" y="1580"/>
                    <a:pt x="1043" y="1576"/>
                    <a:pt x="1093" y="1551"/>
                  </a:cubicBezTo>
                  <a:cubicBezTo>
                    <a:pt x="1147" y="1524"/>
                    <a:pt x="1208" y="1512"/>
                    <a:pt x="1259" y="1476"/>
                  </a:cubicBezTo>
                  <a:cubicBezTo>
                    <a:pt x="1263" y="1473"/>
                    <a:pt x="1269" y="1472"/>
                    <a:pt x="1274" y="1470"/>
                  </a:cubicBezTo>
                  <a:cubicBezTo>
                    <a:pt x="1294" y="1460"/>
                    <a:pt x="1318" y="1453"/>
                    <a:pt x="1335" y="1438"/>
                  </a:cubicBezTo>
                  <a:cubicBezTo>
                    <a:pt x="1380" y="1398"/>
                    <a:pt x="1424" y="1356"/>
                    <a:pt x="1464" y="1311"/>
                  </a:cubicBezTo>
                  <a:cubicBezTo>
                    <a:pt x="1492" y="1279"/>
                    <a:pt x="1520" y="1246"/>
                    <a:pt x="1522" y="1200"/>
                  </a:cubicBezTo>
                  <a:cubicBezTo>
                    <a:pt x="1523" y="1189"/>
                    <a:pt x="1532" y="1173"/>
                    <a:pt x="1541" y="1169"/>
                  </a:cubicBezTo>
                  <a:cubicBezTo>
                    <a:pt x="1557" y="1161"/>
                    <a:pt x="1563" y="1179"/>
                    <a:pt x="1570" y="1190"/>
                  </a:cubicBezTo>
                  <a:cubicBezTo>
                    <a:pt x="1577" y="1201"/>
                    <a:pt x="1582" y="1214"/>
                    <a:pt x="1590" y="1223"/>
                  </a:cubicBezTo>
                  <a:cubicBezTo>
                    <a:pt x="1607" y="1241"/>
                    <a:pt x="1625" y="1258"/>
                    <a:pt x="1644" y="1273"/>
                  </a:cubicBezTo>
                  <a:cubicBezTo>
                    <a:pt x="1666" y="1290"/>
                    <a:pt x="1689" y="1308"/>
                    <a:pt x="1714" y="1319"/>
                  </a:cubicBezTo>
                  <a:cubicBezTo>
                    <a:pt x="1741" y="1330"/>
                    <a:pt x="1771" y="1332"/>
                    <a:pt x="1789" y="13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7" name="Freeform 7"/>
            <p:cNvSpPr>
              <a:spLocks noEditPoints="1"/>
            </p:cNvSpPr>
            <p:nvPr/>
          </p:nvSpPr>
          <p:spPr bwMode="auto">
            <a:xfrm>
              <a:off x="2197100" y="1793876"/>
              <a:ext cx="3321050" cy="2201863"/>
            </a:xfrm>
            <a:custGeom>
              <a:avLst/>
              <a:gdLst>
                <a:gd name="T0" fmla="*/ 1658 w 2306"/>
                <a:gd name="T1" fmla="*/ 1256 h 1529"/>
                <a:gd name="T2" fmla="*/ 1534 w 2306"/>
                <a:gd name="T3" fmla="*/ 1160 h 1529"/>
                <a:gd name="T4" fmla="*/ 1485 w 2306"/>
                <a:gd name="T5" fmla="*/ 1106 h 1529"/>
                <a:gd name="T6" fmla="*/ 1408 w 2306"/>
                <a:gd name="T7" fmla="*/ 1248 h 1529"/>
                <a:gd name="T8" fmla="*/ 1218 w 2306"/>
                <a:gd name="T9" fmla="*/ 1407 h 1529"/>
                <a:gd name="T10" fmla="*/ 1037 w 2306"/>
                <a:gd name="T11" fmla="*/ 1488 h 1529"/>
                <a:gd name="T12" fmla="*/ 764 w 2306"/>
                <a:gd name="T13" fmla="*/ 1529 h 1529"/>
                <a:gd name="T14" fmla="*/ 607 w 2306"/>
                <a:gd name="T15" fmla="*/ 1516 h 1529"/>
                <a:gd name="T16" fmla="*/ 375 w 2306"/>
                <a:gd name="T17" fmla="*/ 1433 h 1529"/>
                <a:gd name="T18" fmla="*/ 234 w 2306"/>
                <a:gd name="T19" fmla="*/ 1324 h 1529"/>
                <a:gd name="T20" fmla="*/ 118 w 2306"/>
                <a:gd name="T21" fmla="*/ 1182 h 1529"/>
                <a:gd name="T22" fmla="*/ 26 w 2306"/>
                <a:gd name="T23" fmla="*/ 999 h 1529"/>
                <a:gd name="T24" fmla="*/ 13 w 2306"/>
                <a:gd name="T25" fmla="*/ 676 h 1529"/>
                <a:gd name="T26" fmla="*/ 112 w 2306"/>
                <a:gd name="T27" fmla="*/ 376 h 1529"/>
                <a:gd name="T28" fmla="*/ 423 w 2306"/>
                <a:gd name="T29" fmla="*/ 101 h 1529"/>
                <a:gd name="T30" fmla="*/ 814 w 2306"/>
                <a:gd name="T31" fmla="*/ 2 h 1529"/>
                <a:gd name="T32" fmla="*/ 953 w 2306"/>
                <a:gd name="T33" fmla="*/ 12 h 1529"/>
                <a:gd name="T34" fmla="*/ 1190 w 2306"/>
                <a:gd name="T35" fmla="*/ 71 h 1529"/>
                <a:gd name="T36" fmla="*/ 1329 w 2306"/>
                <a:gd name="T37" fmla="*/ 147 h 1529"/>
                <a:gd name="T38" fmla="*/ 1484 w 2306"/>
                <a:gd name="T39" fmla="*/ 345 h 1529"/>
                <a:gd name="T40" fmla="*/ 1517 w 2306"/>
                <a:gd name="T41" fmla="*/ 427 h 1529"/>
                <a:gd name="T42" fmla="*/ 1490 w 2306"/>
                <a:gd name="T43" fmla="*/ 551 h 1529"/>
                <a:gd name="T44" fmla="*/ 1535 w 2306"/>
                <a:gd name="T45" fmla="*/ 578 h 1529"/>
                <a:gd name="T46" fmla="*/ 1661 w 2306"/>
                <a:gd name="T47" fmla="*/ 411 h 1529"/>
                <a:gd name="T48" fmla="*/ 1740 w 2306"/>
                <a:gd name="T49" fmla="*/ 342 h 1529"/>
                <a:gd name="T50" fmla="*/ 1862 w 2306"/>
                <a:gd name="T51" fmla="*/ 257 h 1529"/>
                <a:gd name="T52" fmla="*/ 2035 w 2306"/>
                <a:gd name="T53" fmla="*/ 235 h 1529"/>
                <a:gd name="T54" fmla="*/ 2204 w 2306"/>
                <a:gd name="T55" fmla="*/ 314 h 1529"/>
                <a:gd name="T56" fmla="*/ 2276 w 2306"/>
                <a:gd name="T57" fmla="*/ 734 h 1529"/>
                <a:gd name="T58" fmla="*/ 2207 w 2306"/>
                <a:gd name="T59" fmla="*/ 931 h 1529"/>
                <a:gd name="T60" fmla="*/ 2021 w 2306"/>
                <a:gd name="T61" fmla="*/ 1159 h 1529"/>
                <a:gd name="T62" fmla="*/ 1733 w 2306"/>
                <a:gd name="T63" fmla="*/ 1273 h 1529"/>
                <a:gd name="T64" fmla="*/ 1858 w 2306"/>
                <a:gd name="T65" fmla="*/ 522 h 1529"/>
                <a:gd name="T66" fmla="*/ 2046 w 2306"/>
                <a:gd name="T67" fmla="*/ 440 h 1529"/>
                <a:gd name="T68" fmla="*/ 2108 w 2306"/>
                <a:gd name="T69" fmla="*/ 588 h 1529"/>
                <a:gd name="T70" fmla="*/ 2139 w 2306"/>
                <a:gd name="T71" fmla="*/ 593 h 1529"/>
                <a:gd name="T72" fmla="*/ 2101 w 2306"/>
                <a:gd name="T73" fmla="*/ 412 h 1529"/>
                <a:gd name="T74" fmla="*/ 1916 w 2306"/>
                <a:gd name="T75" fmla="*/ 391 h 1529"/>
                <a:gd name="T76" fmla="*/ 1709 w 2306"/>
                <a:gd name="T77" fmla="*/ 673 h 1529"/>
                <a:gd name="T78" fmla="*/ 1695 w 2306"/>
                <a:gd name="T79" fmla="*/ 992 h 1529"/>
                <a:gd name="T80" fmla="*/ 1844 w 2306"/>
                <a:gd name="T81" fmla="*/ 1073 h 1529"/>
                <a:gd name="T82" fmla="*/ 1981 w 2306"/>
                <a:gd name="T83" fmla="*/ 960 h 1529"/>
                <a:gd name="T84" fmla="*/ 2018 w 2306"/>
                <a:gd name="T85" fmla="*/ 688 h 1529"/>
                <a:gd name="T86" fmla="*/ 1843 w 2306"/>
                <a:gd name="T87" fmla="*/ 551 h 1529"/>
                <a:gd name="T88" fmla="*/ 828 w 2306"/>
                <a:gd name="T89" fmla="*/ 758 h 1529"/>
                <a:gd name="T90" fmla="*/ 663 w 2306"/>
                <a:gd name="T91" fmla="*/ 855 h 1529"/>
                <a:gd name="T92" fmla="*/ 701 w 2306"/>
                <a:gd name="T93" fmla="*/ 959 h 1529"/>
                <a:gd name="T94" fmla="*/ 821 w 2306"/>
                <a:gd name="T95" fmla="*/ 1013 h 1529"/>
                <a:gd name="T96" fmla="*/ 744 w 2306"/>
                <a:gd name="T97" fmla="*/ 899 h 1529"/>
                <a:gd name="T98" fmla="*/ 812 w 2306"/>
                <a:gd name="T99" fmla="*/ 817 h 1529"/>
                <a:gd name="T100" fmla="*/ 534 w 2306"/>
                <a:gd name="T101" fmla="*/ 593 h 1529"/>
                <a:gd name="T102" fmla="*/ 471 w 2306"/>
                <a:gd name="T103" fmla="*/ 584 h 1529"/>
                <a:gd name="T104" fmla="*/ 534 w 2306"/>
                <a:gd name="T105" fmla="*/ 593 h 1529"/>
                <a:gd name="T106" fmla="*/ 1138 w 2306"/>
                <a:gd name="T107" fmla="*/ 650 h 1529"/>
                <a:gd name="T108" fmla="*/ 1124 w 2306"/>
                <a:gd name="T109" fmla="*/ 586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06" h="1529">
                  <a:moveTo>
                    <a:pt x="1733" y="1273"/>
                  </a:moveTo>
                  <a:cubicBezTo>
                    <a:pt x="1715" y="1269"/>
                    <a:pt x="1685" y="1267"/>
                    <a:pt x="1658" y="1256"/>
                  </a:cubicBezTo>
                  <a:cubicBezTo>
                    <a:pt x="1633" y="1245"/>
                    <a:pt x="1610" y="1227"/>
                    <a:pt x="1588" y="1210"/>
                  </a:cubicBezTo>
                  <a:cubicBezTo>
                    <a:pt x="1569" y="1195"/>
                    <a:pt x="1551" y="1178"/>
                    <a:pt x="1534" y="1160"/>
                  </a:cubicBezTo>
                  <a:cubicBezTo>
                    <a:pt x="1526" y="1151"/>
                    <a:pt x="1521" y="1138"/>
                    <a:pt x="1514" y="1127"/>
                  </a:cubicBezTo>
                  <a:cubicBezTo>
                    <a:pt x="1507" y="1116"/>
                    <a:pt x="1501" y="1098"/>
                    <a:pt x="1485" y="1106"/>
                  </a:cubicBezTo>
                  <a:cubicBezTo>
                    <a:pt x="1476" y="1110"/>
                    <a:pt x="1467" y="1126"/>
                    <a:pt x="1466" y="1137"/>
                  </a:cubicBezTo>
                  <a:cubicBezTo>
                    <a:pt x="1464" y="1183"/>
                    <a:pt x="1436" y="1216"/>
                    <a:pt x="1408" y="1248"/>
                  </a:cubicBezTo>
                  <a:cubicBezTo>
                    <a:pt x="1368" y="1293"/>
                    <a:pt x="1324" y="1335"/>
                    <a:pt x="1279" y="1375"/>
                  </a:cubicBezTo>
                  <a:cubicBezTo>
                    <a:pt x="1262" y="1390"/>
                    <a:pt x="1238" y="1397"/>
                    <a:pt x="1218" y="1407"/>
                  </a:cubicBezTo>
                  <a:cubicBezTo>
                    <a:pt x="1213" y="1409"/>
                    <a:pt x="1207" y="1410"/>
                    <a:pt x="1203" y="1413"/>
                  </a:cubicBezTo>
                  <a:cubicBezTo>
                    <a:pt x="1152" y="1449"/>
                    <a:pt x="1091" y="1461"/>
                    <a:pt x="1037" y="1488"/>
                  </a:cubicBezTo>
                  <a:cubicBezTo>
                    <a:pt x="987" y="1513"/>
                    <a:pt x="934" y="1517"/>
                    <a:pt x="881" y="1523"/>
                  </a:cubicBezTo>
                  <a:cubicBezTo>
                    <a:pt x="842" y="1529"/>
                    <a:pt x="803" y="1529"/>
                    <a:pt x="764" y="1529"/>
                  </a:cubicBezTo>
                  <a:cubicBezTo>
                    <a:pt x="751" y="1529"/>
                    <a:pt x="738" y="1523"/>
                    <a:pt x="725" y="1522"/>
                  </a:cubicBezTo>
                  <a:cubicBezTo>
                    <a:pt x="686" y="1519"/>
                    <a:pt x="646" y="1522"/>
                    <a:pt x="607" y="1516"/>
                  </a:cubicBezTo>
                  <a:cubicBezTo>
                    <a:pt x="573" y="1511"/>
                    <a:pt x="539" y="1499"/>
                    <a:pt x="507" y="1487"/>
                  </a:cubicBezTo>
                  <a:cubicBezTo>
                    <a:pt x="462" y="1471"/>
                    <a:pt x="417" y="1453"/>
                    <a:pt x="375" y="1433"/>
                  </a:cubicBezTo>
                  <a:cubicBezTo>
                    <a:pt x="333" y="1413"/>
                    <a:pt x="295" y="1385"/>
                    <a:pt x="264" y="1350"/>
                  </a:cubicBezTo>
                  <a:cubicBezTo>
                    <a:pt x="256" y="1340"/>
                    <a:pt x="244" y="1333"/>
                    <a:pt x="234" y="1324"/>
                  </a:cubicBezTo>
                  <a:cubicBezTo>
                    <a:pt x="213" y="1304"/>
                    <a:pt x="189" y="1285"/>
                    <a:pt x="170" y="1262"/>
                  </a:cubicBezTo>
                  <a:cubicBezTo>
                    <a:pt x="150" y="1237"/>
                    <a:pt x="135" y="1209"/>
                    <a:pt x="118" y="1182"/>
                  </a:cubicBezTo>
                  <a:cubicBezTo>
                    <a:pt x="97" y="1146"/>
                    <a:pt x="75" y="1111"/>
                    <a:pt x="56" y="1074"/>
                  </a:cubicBezTo>
                  <a:cubicBezTo>
                    <a:pt x="44" y="1051"/>
                    <a:pt x="35" y="1024"/>
                    <a:pt x="26" y="999"/>
                  </a:cubicBezTo>
                  <a:cubicBezTo>
                    <a:pt x="8" y="947"/>
                    <a:pt x="11" y="893"/>
                    <a:pt x="6" y="840"/>
                  </a:cubicBezTo>
                  <a:cubicBezTo>
                    <a:pt x="0" y="784"/>
                    <a:pt x="6" y="730"/>
                    <a:pt x="13" y="676"/>
                  </a:cubicBezTo>
                  <a:cubicBezTo>
                    <a:pt x="19" y="630"/>
                    <a:pt x="33" y="585"/>
                    <a:pt x="43" y="540"/>
                  </a:cubicBezTo>
                  <a:cubicBezTo>
                    <a:pt x="56" y="481"/>
                    <a:pt x="75" y="424"/>
                    <a:pt x="112" y="376"/>
                  </a:cubicBezTo>
                  <a:cubicBezTo>
                    <a:pt x="152" y="323"/>
                    <a:pt x="190" y="270"/>
                    <a:pt x="241" y="225"/>
                  </a:cubicBezTo>
                  <a:cubicBezTo>
                    <a:pt x="298" y="177"/>
                    <a:pt x="360" y="137"/>
                    <a:pt x="423" y="101"/>
                  </a:cubicBezTo>
                  <a:cubicBezTo>
                    <a:pt x="472" y="74"/>
                    <a:pt x="528" y="59"/>
                    <a:pt x="581" y="40"/>
                  </a:cubicBezTo>
                  <a:cubicBezTo>
                    <a:pt x="656" y="13"/>
                    <a:pt x="736" y="11"/>
                    <a:pt x="814" y="2"/>
                  </a:cubicBezTo>
                  <a:cubicBezTo>
                    <a:pt x="840" y="0"/>
                    <a:pt x="867" y="5"/>
                    <a:pt x="893" y="7"/>
                  </a:cubicBezTo>
                  <a:cubicBezTo>
                    <a:pt x="913" y="8"/>
                    <a:pt x="933" y="10"/>
                    <a:pt x="953" y="12"/>
                  </a:cubicBezTo>
                  <a:cubicBezTo>
                    <a:pt x="992" y="16"/>
                    <a:pt x="1033" y="17"/>
                    <a:pt x="1071" y="26"/>
                  </a:cubicBezTo>
                  <a:cubicBezTo>
                    <a:pt x="1112" y="37"/>
                    <a:pt x="1151" y="55"/>
                    <a:pt x="1190" y="71"/>
                  </a:cubicBezTo>
                  <a:cubicBezTo>
                    <a:pt x="1198" y="74"/>
                    <a:pt x="1206" y="79"/>
                    <a:pt x="1214" y="80"/>
                  </a:cubicBezTo>
                  <a:cubicBezTo>
                    <a:pt x="1260" y="90"/>
                    <a:pt x="1294" y="119"/>
                    <a:pt x="1329" y="147"/>
                  </a:cubicBezTo>
                  <a:cubicBezTo>
                    <a:pt x="1379" y="189"/>
                    <a:pt x="1426" y="234"/>
                    <a:pt x="1458" y="292"/>
                  </a:cubicBezTo>
                  <a:cubicBezTo>
                    <a:pt x="1468" y="309"/>
                    <a:pt x="1476" y="327"/>
                    <a:pt x="1484" y="345"/>
                  </a:cubicBezTo>
                  <a:cubicBezTo>
                    <a:pt x="1492" y="362"/>
                    <a:pt x="1501" y="379"/>
                    <a:pt x="1508" y="397"/>
                  </a:cubicBezTo>
                  <a:cubicBezTo>
                    <a:pt x="1512" y="407"/>
                    <a:pt x="1514" y="417"/>
                    <a:pt x="1517" y="427"/>
                  </a:cubicBezTo>
                  <a:cubicBezTo>
                    <a:pt x="1530" y="461"/>
                    <a:pt x="1525" y="492"/>
                    <a:pt x="1502" y="521"/>
                  </a:cubicBezTo>
                  <a:cubicBezTo>
                    <a:pt x="1496" y="529"/>
                    <a:pt x="1495" y="541"/>
                    <a:pt x="1490" y="551"/>
                  </a:cubicBezTo>
                  <a:cubicBezTo>
                    <a:pt x="1484" y="566"/>
                    <a:pt x="1488" y="579"/>
                    <a:pt x="1500" y="588"/>
                  </a:cubicBezTo>
                  <a:cubicBezTo>
                    <a:pt x="1514" y="597"/>
                    <a:pt x="1527" y="588"/>
                    <a:pt x="1535" y="578"/>
                  </a:cubicBezTo>
                  <a:cubicBezTo>
                    <a:pt x="1549" y="561"/>
                    <a:pt x="1561" y="543"/>
                    <a:pt x="1574" y="525"/>
                  </a:cubicBezTo>
                  <a:cubicBezTo>
                    <a:pt x="1603" y="487"/>
                    <a:pt x="1631" y="448"/>
                    <a:pt x="1661" y="411"/>
                  </a:cubicBezTo>
                  <a:cubicBezTo>
                    <a:pt x="1672" y="398"/>
                    <a:pt x="1690" y="389"/>
                    <a:pt x="1703" y="378"/>
                  </a:cubicBezTo>
                  <a:cubicBezTo>
                    <a:pt x="1716" y="366"/>
                    <a:pt x="1727" y="353"/>
                    <a:pt x="1740" y="342"/>
                  </a:cubicBezTo>
                  <a:cubicBezTo>
                    <a:pt x="1758" y="326"/>
                    <a:pt x="1776" y="310"/>
                    <a:pt x="1795" y="297"/>
                  </a:cubicBezTo>
                  <a:cubicBezTo>
                    <a:pt x="1816" y="282"/>
                    <a:pt x="1838" y="268"/>
                    <a:pt x="1862" y="257"/>
                  </a:cubicBezTo>
                  <a:cubicBezTo>
                    <a:pt x="1891" y="243"/>
                    <a:pt x="1921" y="232"/>
                    <a:pt x="1955" y="235"/>
                  </a:cubicBezTo>
                  <a:cubicBezTo>
                    <a:pt x="1982" y="237"/>
                    <a:pt x="2008" y="235"/>
                    <a:pt x="2035" y="235"/>
                  </a:cubicBezTo>
                  <a:cubicBezTo>
                    <a:pt x="2075" y="235"/>
                    <a:pt x="2114" y="240"/>
                    <a:pt x="2146" y="268"/>
                  </a:cubicBezTo>
                  <a:cubicBezTo>
                    <a:pt x="2165" y="284"/>
                    <a:pt x="2189" y="295"/>
                    <a:pt x="2204" y="314"/>
                  </a:cubicBezTo>
                  <a:cubicBezTo>
                    <a:pt x="2249" y="369"/>
                    <a:pt x="2290" y="425"/>
                    <a:pt x="2298" y="501"/>
                  </a:cubicBezTo>
                  <a:cubicBezTo>
                    <a:pt x="2306" y="581"/>
                    <a:pt x="2295" y="657"/>
                    <a:pt x="2276" y="734"/>
                  </a:cubicBezTo>
                  <a:cubicBezTo>
                    <a:pt x="2265" y="775"/>
                    <a:pt x="2256" y="816"/>
                    <a:pt x="2243" y="856"/>
                  </a:cubicBezTo>
                  <a:cubicBezTo>
                    <a:pt x="2234" y="882"/>
                    <a:pt x="2221" y="907"/>
                    <a:pt x="2207" y="931"/>
                  </a:cubicBezTo>
                  <a:cubicBezTo>
                    <a:pt x="2181" y="977"/>
                    <a:pt x="2157" y="1025"/>
                    <a:pt x="2124" y="1066"/>
                  </a:cubicBezTo>
                  <a:cubicBezTo>
                    <a:pt x="2096" y="1102"/>
                    <a:pt x="2058" y="1132"/>
                    <a:pt x="2021" y="1159"/>
                  </a:cubicBezTo>
                  <a:cubicBezTo>
                    <a:pt x="1980" y="1189"/>
                    <a:pt x="1935" y="1214"/>
                    <a:pt x="1890" y="1239"/>
                  </a:cubicBezTo>
                  <a:cubicBezTo>
                    <a:pt x="1845" y="1264"/>
                    <a:pt x="1795" y="1270"/>
                    <a:pt x="1733" y="1273"/>
                  </a:cubicBezTo>
                  <a:close/>
                  <a:moveTo>
                    <a:pt x="1843" y="551"/>
                  </a:moveTo>
                  <a:cubicBezTo>
                    <a:pt x="1850" y="538"/>
                    <a:pt x="1852" y="529"/>
                    <a:pt x="1858" y="522"/>
                  </a:cubicBezTo>
                  <a:cubicBezTo>
                    <a:pt x="1893" y="486"/>
                    <a:pt x="1930" y="450"/>
                    <a:pt x="1980" y="436"/>
                  </a:cubicBezTo>
                  <a:cubicBezTo>
                    <a:pt x="2001" y="430"/>
                    <a:pt x="2029" y="430"/>
                    <a:pt x="2046" y="440"/>
                  </a:cubicBezTo>
                  <a:cubicBezTo>
                    <a:pt x="2084" y="465"/>
                    <a:pt x="2111" y="500"/>
                    <a:pt x="2108" y="550"/>
                  </a:cubicBezTo>
                  <a:cubicBezTo>
                    <a:pt x="2107" y="563"/>
                    <a:pt x="2106" y="576"/>
                    <a:pt x="2108" y="588"/>
                  </a:cubicBezTo>
                  <a:cubicBezTo>
                    <a:pt x="2110" y="594"/>
                    <a:pt x="2118" y="601"/>
                    <a:pt x="2125" y="604"/>
                  </a:cubicBezTo>
                  <a:cubicBezTo>
                    <a:pt x="2127" y="605"/>
                    <a:pt x="2137" y="598"/>
                    <a:pt x="2139" y="593"/>
                  </a:cubicBezTo>
                  <a:cubicBezTo>
                    <a:pt x="2154" y="556"/>
                    <a:pt x="2154" y="517"/>
                    <a:pt x="2143" y="478"/>
                  </a:cubicBezTo>
                  <a:cubicBezTo>
                    <a:pt x="2135" y="452"/>
                    <a:pt x="2117" y="433"/>
                    <a:pt x="2101" y="412"/>
                  </a:cubicBezTo>
                  <a:cubicBezTo>
                    <a:pt x="2077" y="381"/>
                    <a:pt x="2029" y="356"/>
                    <a:pt x="1991" y="364"/>
                  </a:cubicBezTo>
                  <a:cubicBezTo>
                    <a:pt x="1965" y="370"/>
                    <a:pt x="1940" y="376"/>
                    <a:pt x="1916" y="391"/>
                  </a:cubicBezTo>
                  <a:cubicBezTo>
                    <a:pt x="1859" y="425"/>
                    <a:pt x="1818" y="475"/>
                    <a:pt x="1784" y="530"/>
                  </a:cubicBezTo>
                  <a:cubicBezTo>
                    <a:pt x="1756" y="575"/>
                    <a:pt x="1736" y="626"/>
                    <a:pt x="1709" y="673"/>
                  </a:cubicBezTo>
                  <a:cubicBezTo>
                    <a:pt x="1677" y="728"/>
                    <a:pt x="1670" y="788"/>
                    <a:pt x="1674" y="849"/>
                  </a:cubicBezTo>
                  <a:cubicBezTo>
                    <a:pt x="1676" y="897"/>
                    <a:pt x="1684" y="945"/>
                    <a:pt x="1695" y="992"/>
                  </a:cubicBezTo>
                  <a:cubicBezTo>
                    <a:pt x="1705" y="1031"/>
                    <a:pt x="1732" y="1061"/>
                    <a:pt x="1772" y="1072"/>
                  </a:cubicBezTo>
                  <a:cubicBezTo>
                    <a:pt x="1794" y="1078"/>
                    <a:pt x="1822" y="1080"/>
                    <a:pt x="1844" y="1073"/>
                  </a:cubicBezTo>
                  <a:cubicBezTo>
                    <a:pt x="1889" y="1060"/>
                    <a:pt x="1922" y="1026"/>
                    <a:pt x="1955" y="993"/>
                  </a:cubicBezTo>
                  <a:cubicBezTo>
                    <a:pt x="1965" y="983"/>
                    <a:pt x="1975" y="972"/>
                    <a:pt x="1981" y="960"/>
                  </a:cubicBezTo>
                  <a:cubicBezTo>
                    <a:pt x="2008" y="908"/>
                    <a:pt x="2032" y="855"/>
                    <a:pt x="2030" y="793"/>
                  </a:cubicBezTo>
                  <a:cubicBezTo>
                    <a:pt x="2029" y="757"/>
                    <a:pt x="2031" y="720"/>
                    <a:pt x="2018" y="688"/>
                  </a:cubicBezTo>
                  <a:cubicBezTo>
                    <a:pt x="2004" y="658"/>
                    <a:pt x="1988" y="627"/>
                    <a:pt x="1964" y="605"/>
                  </a:cubicBezTo>
                  <a:cubicBezTo>
                    <a:pt x="1933" y="575"/>
                    <a:pt x="1898" y="547"/>
                    <a:pt x="1843" y="551"/>
                  </a:cubicBezTo>
                  <a:close/>
                  <a:moveTo>
                    <a:pt x="844" y="778"/>
                  </a:moveTo>
                  <a:cubicBezTo>
                    <a:pt x="837" y="770"/>
                    <a:pt x="834" y="761"/>
                    <a:pt x="828" y="758"/>
                  </a:cubicBezTo>
                  <a:cubicBezTo>
                    <a:pt x="815" y="752"/>
                    <a:pt x="802" y="748"/>
                    <a:pt x="788" y="760"/>
                  </a:cubicBezTo>
                  <a:cubicBezTo>
                    <a:pt x="747" y="793"/>
                    <a:pt x="705" y="824"/>
                    <a:pt x="663" y="855"/>
                  </a:cubicBezTo>
                  <a:cubicBezTo>
                    <a:pt x="643" y="870"/>
                    <a:pt x="637" y="892"/>
                    <a:pt x="654" y="912"/>
                  </a:cubicBezTo>
                  <a:cubicBezTo>
                    <a:pt x="668" y="929"/>
                    <a:pt x="685" y="944"/>
                    <a:pt x="701" y="959"/>
                  </a:cubicBezTo>
                  <a:cubicBezTo>
                    <a:pt x="726" y="982"/>
                    <a:pt x="749" y="1009"/>
                    <a:pt x="785" y="1018"/>
                  </a:cubicBezTo>
                  <a:cubicBezTo>
                    <a:pt x="799" y="1021"/>
                    <a:pt x="812" y="1025"/>
                    <a:pt x="821" y="1013"/>
                  </a:cubicBezTo>
                  <a:cubicBezTo>
                    <a:pt x="831" y="1000"/>
                    <a:pt x="830" y="984"/>
                    <a:pt x="818" y="971"/>
                  </a:cubicBezTo>
                  <a:cubicBezTo>
                    <a:pt x="793" y="947"/>
                    <a:pt x="769" y="923"/>
                    <a:pt x="744" y="899"/>
                  </a:cubicBezTo>
                  <a:cubicBezTo>
                    <a:pt x="725" y="880"/>
                    <a:pt x="726" y="873"/>
                    <a:pt x="749" y="858"/>
                  </a:cubicBezTo>
                  <a:cubicBezTo>
                    <a:pt x="769" y="844"/>
                    <a:pt x="792" y="833"/>
                    <a:pt x="812" y="817"/>
                  </a:cubicBezTo>
                  <a:cubicBezTo>
                    <a:pt x="824" y="807"/>
                    <a:pt x="833" y="793"/>
                    <a:pt x="844" y="778"/>
                  </a:cubicBezTo>
                  <a:close/>
                  <a:moveTo>
                    <a:pt x="534" y="593"/>
                  </a:moveTo>
                  <a:cubicBezTo>
                    <a:pt x="534" y="577"/>
                    <a:pt x="515" y="555"/>
                    <a:pt x="500" y="554"/>
                  </a:cubicBezTo>
                  <a:cubicBezTo>
                    <a:pt x="485" y="553"/>
                    <a:pt x="472" y="567"/>
                    <a:pt x="471" y="584"/>
                  </a:cubicBezTo>
                  <a:cubicBezTo>
                    <a:pt x="470" y="605"/>
                    <a:pt x="483" y="619"/>
                    <a:pt x="505" y="620"/>
                  </a:cubicBezTo>
                  <a:cubicBezTo>
                    <a:pt x="522" y="620"/>
                    <a:pt x="533" y="610"/>
                    <a:pt x="534" y="593"/>
                  </a:cubicBezTo>
                  <a:close/>
                  <a:moveTo>
                    <a:pt x="1105" y="612"/>
                  </a:moveTo>
                  <a:cubicBezTo>
                    <a:pt x="1105" y="634"/>
                    <a:pt x="1119" y="650"/>
                    <a:pt x="1138" y="650"/>
                  </a:cubicBezTo>
                  <a:cubicBezTo>
                    <a:pt x="1152" y="649"/>
                    <a:pt x="1162" y="634"/>
                    <a:pt x="1162" y="613"/>
                  </a:cubicBezTo>
                  <a:cubicBezTo>
                    <a:pt x="1162" y="601"/>
                    <a:pt x="1140" y="585"/>
                    <a:pt x="1124" y="586"/>
                  </a:cubicBezTo>
                  <a:cubicBezTo>
                    <a:pt x="1107" y="586"/>
                    <a:pt x="1106" y="600"/>
                    <a:pt x="1105" y="6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8" name="Freeform 8"/>
            <p:cNvSpPr>
              <a:spLocks noEditPoints="1"/>
            </p:cNvSpPr>
            <p:nvPr/>
          </p:nvSpPr>
          <p:spPr bwMode="auto">
            <a:xfrm>
              <a:off x="4602163" y="2306638"/>
              <a:ext cx="696913" cy="1042988"/>
            </a:xfrm>
            <a:custGeom>
              <a:avLst/>
              <a:gdLst>
                <a:gd name="T0" fmla="*/ 173 w 484"/>
                <a:gd name="T1" fmla="*/ 195 h 724"/>
                <a:gd name="T2" fmla="*/ 294 w 484"/>
                <a:gd name="T3" fmla="*/ 249 h 724"/>
                <a:gd name="T4" fmla="*/ 347 w 484"/>
                <a:gd name="T5" fmla="*/ 332 h 724"/>
                <a:gd name="T6" fmla="*/ 360 w 484"/>
                <a:gd name="T7" fmla="*/ 437 h 724"/>
                <a:gd name="T8" fmla="*/ 311 w 484"/>
                <a:gd name="T9" fmla="*/ 604 h 724"/>
                <a:gd name="T10" fmla="*/ 285 w 484"/>
                <a:gd name="T11" fmla="*/ 637 h 724"/>
                <a:gd name="T12" fmla="*/ 174 w 484"/>
                <a:gd name="T13" fmla="*/ 717 h 724"/>
                <a:gd name="T14" fmla="*/ 102 w 484"/>
                <a:gd name="T15" fmla="*/ 716 h 724"/>
                <a:gd name="T16" fmla="*/ 25 w 484"/>
                <a:gd name="T17" fmla="*/ 636 h 724"/>
                <a:gd name="T18" fmla="*/ 4 w 484"/>
                <a:gd name="T19" fmla="*/ 493 h 724"/>
                <a:gd name="T20" fmla="*/ 39 w 484"/>
                <a:gd name="T21" fmla="*/ 317 h 724"/>
                <a:gd name="T22" fmla="*/ 114 w 484"/>
                <a:gd name="T23" fmla="*/ 174 h 724"/>
                <a:gd name="T24" fmla="*/ 246 w 484"/>
                <a:gd name="T25" fmla="*/ 35 h 724"/>
                <a:gd name="T26" fmla="*/ 321 w 484"/>
                <a:gd name="T27" fmla="*/ 8 h 724"/>
                <a:gd name="T28" fmla="*/ 431 w 484"/>
                <a:gd name="T29" fmla="*/ 56 h 724"/>
                <a:gd name="T30" fmla="*/ 473 w 484"/>
                <a:gd name="T31" fmla="*/ 122 h 724"/>
                <a:gd name="T32" fmla="*/ 469 w 484"/>
                <a:gd name="T33" fmla="*/ 237 h 724"/>
                <a:gd name="T34" fmla="*/ 455 w 484"/>
                <a:gd name="T35" fmla="*/ 248 h 724"/>
                <a:gd name="T36" fmla="*/ 438 w 484"/>
                <a:gd name="T37" fmla="*/ 232 h 724"/>
                <a:gd name="T38" fmla="*/ 438 w 484"/>
                <a:gd name="T39" fmla="*/ 194 h 724"/>
                <a:gd name="T40" fmla="*/ 376 w 484"/>
                <a:gd name="T41" fmla="*/ 84 h 724"/>
                <a:gd name="T42" fmla="*/ 310 w 484"/>
                <a:gd name="T43" fmla="*/ 80 h 724"/>
                <a:gd name="T44" fmla="*/ 188 w 484"/>
                <a:gd name="T45" fmla="*/ 166 h 724"/>
                <a:gd name="T46" fmla="*/ 173 w 484"/>
                <a:gd name="T47" fmla="*/ 195 h 724"/>
                <a:gd name="T48" fmla="*/ 312 w 484"/>
                <a:gd name="T49" fmla="*/ 414 h 724"/>
                <a:gd name="T50" fmla="*/ 312 w 484"/>
                <a:gd name="T51" fmla="*/ 388 h 724"/>
                <a:gd name="T52" fmla="*/ 276 w 484"/>
                <a:gd name="T53" fmla="*/ 317 h 724"/>
                <a:gd name="T54" fmla="*/ 157 w 484"/>
                <a:gd name="T55" fmla="*/ 251 h 724"/>
                <a:gd name="T56" fmla="*/ 134 w 484"/>
                <a:gd name="T57" fmla="*/ 259 h 724"/>
                <a:gd name="T58" fmla="*/ 88 w 484"/>
                <a:gd name="T59" fmla="*/ 351 h 724"/>
                <a:gd name="T60" fmla="*/ 67 w 484"/>
                <a:gd name="T61" fmla="*/ 438 h 724"/>
                <a:gd name="T62" fmla="*/ 64 w 484"/>
                <a:gd name="T63" fmla="*/ 528 h 724"/>
                <a:gd name="T64" fmla="*/ 91 w 484"/>
                <a:gd name="T65" fmla="*/ 611 h 724"/>
                <a:gd name="T66" fmla="*/ 170 w 484"/>
                <a:gd name="T67" fmla="*/ 643 h 724"/>
                <a:gd name="T68" fmla="*/ 231 w 484"/>
                <a:gd name="T69" fmla="*/ 601 h 724"/>
                <a:gd name="T70" fmla="*/ 312 w 484"/>
                <a:gd name="T71" fmla="*/ 41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4" h="724">
                  <a:moveTo>
                    <a:pt x="173" y="195"/>
                  </a:moveTo>
                  <a:cubicBezTo>
                    <a:pt x="228" y="191"/>
                    <a:pt x="263" y="219"/>
                    <a:pt x="294" y="249"/>
                  </a:cubicBezTo>
                  <a:cubicBezTo>
                    <a:pt x="318" y="271"/>
                    <a:pt x="334" y="302"/>
                    <a:pt x="347" y="332"/>
                  </a:cubicBezTo>
                  <a:cubicBezTo>
                    <a:pt x="361" y="364"/>
                    <a:pt x="359" y="401"/>
                    <a:pt x="360" y="437"/>
                  </a:cubicBezTo>
                  <a:cubicBezTo>
                    <a:pt x="362" y="499"/>
                    <a:pt x="338" y="552"/>
                    <a:pt x="311" y="604"/>
                  </a:cubicBezTo>
                  <a:cubicBezTo>
                    <a:pt x="305" y="616"/>
                    <a:pt x="295" y="627"/>
                    <a:pt x="285" y="637"/>
                  </a:cubicBezTo>
                  <a:cubicBezTo>
                    <a:pt x="252" y="670"/>
                    <a:pt x="219" y="704"/>
                    <a:pt x="174" y="717"/>
                  </a:cubicBezTo>
                  <a:cubicBezTo>
                    <a:pt x="152" y="724"/>
                    <a:pt x="124" y="722"/>
                    <a:pt x="102" y="716"/>
                  </a:cubicBezTo>
                  <a:cubicBezTo>
                    <a:pt x="62" y="705"/>
                    <a:pt x="35" y="675"/>
                    <a:pt x="25" y="636"/>
                  </a:cubicBezTo>
                  <a:cubicBezTo>
                    <a:pt x="14" y="589"/>
                    <a:pt x="6" y="541"/>
                    <a:pt x="4" y="493"/>
                  </a:cubicBezTo>
                  <a:cubicBezTo>
                    <a:pt x="0" y="432"/>
                    <a:pt x="7" y="372"/>
                    <a:pt x="39" y="317"/>
                  </a:cubicBezTo>
                  <a:cubicBezTo>
                    <a:pt x="66" y="270"/>
                    <a:pt x="86" y="219"/>
                    <a:pt x="114" y="174"/>
                  </a:cubicBezTo>
                  <a:cubicBezTo>
                    <a:pt x="148" y="119"/>
                    <a:pt x="189" y="69"/>
                    <a:pt x="246" y="35"/>
                  </a:cubicBezTo>
                  <a:cubicBezTo>
                    <a:pt x="270" y="20"/>
                    <a:pt x="295" y="14"/>
                    <a:pt x="321" y="8"/>
                  </a:cubicBezTo>
                  <a:cubicBezTo>
                    <a:pt x="359" y="0"/>
                    <a:pt x="407" y="25"/>
                    <a:pt x="431" y="56"/>
                  </a:cubicBezTo>
                  <a:cubicBezTo>
                    <a:pt x="447" y="77"/>
                    <a:pt x="465" y="96"/>
                    <a:pt x="473" y="122"/>
                  </a:cubicBezTo>
                  <a:cubicBezTo>
                    <a:pt x="484" y="161"/>
                    <a:pt x="484" y="200"/>
                    <a:pt x="469" y="237"/>
                  </a:cubicBezTo>
                  <a:cubicBezTo>
                    <a:pt x="467" y="242"/>
                    <a:pt x="457" y="249"/>
                    <a:pt x="455" y="248"/>
                  </a:cubicBezTo>
                  <a:cubicBezTo>
                    <a:pt x="448" y="245"/>
                    <a:pt x="440" y="238"/>
                    <a:pt x="438" y="232"/>
                  </a:cubicBezTo>
                  <a:cubicBezTo>
                    <a:pt x="436" y="220"/>
                    <a:pt x="437" y="207"/>
                    <a:pt x="438" y="194"/>
                  </a:cubicBezTo>
                  <a:cubicBezTo>
                    <a:pt x="441" y="144"/>
                    <a:pt x="414" y="109"/>
                    <a:pt x="376" y="84"/>
                  </a:cubicBezTo>
                  <a:cubicBezTo>
                    <a:pt x="359" y="74"/>
                    <a:pt x="331" y="74"/>
                    <a:pt x="310" y="80"/>
                  </a:cubicBezTo>
                  <a:cubicBezTo>
                    <a:pt x="260" y="94"/>
                    <a:pt x="223" y="130"/>
                    <a:pt x="188" y="166"/>
                  </a:cubicBezTo>
                  <a:cubicBezTo>
                    <a:pt x="182" y="173"/>
                    <a:pt x="180" y="182"/>
                    <a:pt x="173" y="195"/>
                  </a:cubicBezTo>
                  <a:close/>
                  <a:moveTo>
                    <a:pt x="312" y="414"/>
                  </a:moveTo>
                  <a:cubicBezTo>
                    <a:pt x="312" y="405"/>
                    <a:pt x="312" y="397"/>
                    <a:pt x="312" y="388"/>
                  </a:cubicBezTo>
                  <a:cubicBezTo>
                    <a:pt x="311" y="359"/>
                    <a:pt x="292" y="339"/>
                    <a:pt x="276" y="317"/>
                  </a:cubicBezTo>
                  <a:cubicBezTo>
                    <a:pt x="248" y="274"/>
                    <a:pt x="206" y="256"/>
                    <a:pt x="157" y="251"/>
                  </a:cubicBezTo>
                  <a:cubicBezTo>
                    <a:pt x="149" y="251"/>
                    <a:pt x="137" y="254"/>
                    <a:pt x="134" y="259"/>
                  </a:cubicBezTo>
                  <a:cubicBezTo>
                    <a:pt x="117" y="289"/>
                    <a:pt x="100" y="319"/>
                    <a:pt x="88" y="351"/>
                  </a:cubicBezTo>
                  <a:cubicBezTo>
                    <a:pt x="77" y="379"/>
                    <a:pt x="71" y="408"/>
                    <a:pt x="67" y="438"/>
                  </a:cubicBezTo>
                  <a:cubicBezTo>
                    <a:pt x="63" y="467"/>
                    <a:pt x="60" y="498"/>
                    <a:pt x="64" y="528"/>
                  </a:cubicBezTo>
                  <a:cubicBezTo>
                    <a:pt x="68" y="556"/>
                    <a:pt x="79" y="584"/>
                    <a:pt x="91" y="611"/>
                  </a:cubicBezTo>
                  <a:cubicBezTo>
                    <a:pt x="102" y="638"/>
                    <a:pt x="146" y="655"/>
                    <a:pt x="170" y="643"/>
                  </a:cubicBezTo>
                  <a:cubicBezTo>
                    <a:pt x="192" y="631"/>
                    <a:pt x="215" y="619"/>
                    <a:pt x="231" y="601"/>
                  </a:cubicBezTo>
                  <a:cubicBezTo>
                    <a:pt x="277" y="548"/>
                    <a:pt x="311" y="488"/>
                    <a:pt x="312" y="4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9" name="Freeform 9"/>
            <p:cNvSpPr/>
            <p:nvPr/>
          </p:nvSpPr>
          <p:spPr bwMode="auto">
            <a:xfrm>
              <a:off x="3114675" y="2871788"/>
              <a:ext cx="296863" cy="398463"/>
            </a:xfrm>
            <a:custGeom>
              <a:avLst/>
              <a:gdLst>
                <a:gd name="T0" fmla="*/ 207 w 207"/>
                <a:gd name="T1" fmla="*/ 30 h 277"/>
                <a:gd name="T2" fmla="*/ 175 w 207"/>
                <a:gd name="T3" fmla="*/ 69 h 277"/>
                <a:gd name="T4" fmla="*/ 112 w 207"/>
                <a:gd name="T5" fmla="*/ 110 h 277"/>
                <a:gd name="T6" fmla="*/ 107 w 207"/>
                <a:gd name="T7" fmla="*/ 151 h 277"/>
                <a:gd name="T8" fmla="*/ 181 w 207"/>
                <a:gd name="T9" fmla="*/ 223 h 277"/>
                <a:gd name="T10" fmla="*/ 184 w 207"/>
                <a:gd name="T11" fmla="*/ 265 h 277"/>
                <a:gd name="T12" fmla="*/ 148 w 207"/>
                <a:gd name="T13" fmla="*/ 270 h 277"/>
                <a:gd name="T14" fmla="*/ 64 w 207"/>
                <a:gd name="T15" fmla="*/ 211 h 277"/>
                <a:gd name="T16" fmla="*/ 17 w 207"/>
                <a:gd name="T17" fmla="*/ 164 h 277"/>
                <a:gd name="T18" fmla="*/ 26 w 207"/>
                <a:gd name="T19" fmla="*/ 107 h 277"/>
                <a:gd name="T20" fmla="*/ 151 w 207"/>
                <a:gd name="T21" fmla="*/ 12 h 277"/>
                <a:gd name="T22" fmla="*/ 191 w 207"/>
                <a:gd name="T23" fmla="*/ 10 h 277"/>
                <a:gd name="T24" fmla="*/ 207 w 207"/>
                <a:gd name="T25"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77">
                  <a:moveTo>
                    <a:pt x="207" y="30"/>
                  </a:moveTo>
                  <a:cubicBezTo>
                    <a:pt x="196" y="45"/>
                    <a:pt x="187" y="59"/>
                    <a:pt x="175" y="69"/>
                  </a:cubicBezTo>
                  <a:cubicBezTo>
                    <a:pt x="155" y="85"/>
                    <a:pt x="132" y="96"/>
                    <a:pt x="112" y="110"/>
                  </a:cubicBezTo>
                  <a:cubicBezTo>
                    <a:pt x="89" y="125"/>
                    <a:pt x="88" y="132"/>
                    <a:pt x="107" y="151"/>
                  </a:cubicBezTo>
                  <a:cubicBezTo>
                    <a:pt x="132" y="175"/>
                    <a:pt x="156" y="199"/>
                    <a:pt x="181" y="223"/>
                  </a:cubicBezTo>
                  <a:cubicBezTo>
                    <a:pt x="193" y="236"/>
                    <a:pt x="194" y="252"/>
                    <a:pt x="184" y="265"/>
                  </a:cubicBezTo>
                  <a:cubicBezTo>
                    <a:pt x="175" y="277"/>
                    <a:pt x="162" y="273"/>
                    <a:pt x="148" y="270"/>
                  </a:cubicBezTo>
                  <a:cubicBezTo>
                    <a:pt x="112" y="261"/>
                    <a:pt x="89" y="234"/>
                    <a:pt x="64" y="211"/>
                  </a:cubicBezTo>
                  <a:cubicBezTo>
                    <a:pt x="48" y="196"/>
                    <a:pt x="31" y="181"/>
                    <a:pt x="17" y="164"/>
                  </a:cubicBezTo>
                  <a:cubicBezTo>
                    <a:pt x="0" y="144"/>
                    <a:pt x="6" y="122"/>
                    <a:pt x="26" y="107"/>
                  </a:cubicBezTo>
                  <a:cubicBezTo>
                    <a:pt x="68" y="76"/>
                    <a:pt x="110" y="45"/>
                    <a:pt x="151" y="12"/>
                  </a:cubicBezTo>
                  <a:cubicBezTo>
                    <a:pt x="165" y="0"/>
                    <a:pt x="178" y="4"/>
                    <a:pt x="191" y="10"/>
                  </a:cubicBezTo>
                  <a:cubicBezTo>
                    <a:pt x="197" y="13"/>
                    <a:pt x="200" y="22"/>
                    <a:pt x="207"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0" name="Freeform 10"/>
            <p:cNvSpPr/>
            <p:nvPr/>
          </p:nvSpPr>
          <p:spPr bwMode="auto">
            <a:xfrm>
              <a:off x="2873375" y="2590801"/>
              <a:ext cx="92075" cy="96838"/>
            </a:xfrm>
            <a:custGeom>
              <a:avLst/>
              <a:gdLst>
                <a:gd name="T0" fmla="*/ 64 w 64"/>
                <a:gd name="T1" fmla="*/ 40 h 67"/>
                <a:gd name="T2" fmla="*/ 35 w 64"/>
                <a:gd name="T3" fmla="*/ 67 h 67"/>
                <a:gd name="T4" fmla="*/ 1 w 64"/>
                <a:gd name="T5" fmla="*/ 31 h 67"/>
                <a:gd name="T6" fmla="*/ 30 w 64"/>
                <a:gd name="T7" fmla="*/ 1 h 67"/>
                <a:gd name="T8" fmla="*/ 64 w 64"/>
                <a:gd name="T9" fmla="*/ 40 h 67"/>
              </a:gdLst>
              <a:ahLst/>
              <a:cxnLst>
                <a:cxn ang="0">
                  <a:pos x="T0" y="T1"/>
                </a:cxn>
                <a:cxn ang="0">
                  <a:pos x="T2" y="T3"/>
                </a:cxn>
                <a:cxn ang="0">
                  <a:pos x="T4" y="T5"/>
                </a:cxn>
                <a:cxn ang="0">
                  <a:pos x="T6" y="T7"/>
                </a:cxn>
                <a:cxn ang="0">
                  <a:pos x="T8" y="T9"/>
                </a:cxn>
              </a:cxnLst>
              <a:rect l="0" t="0" r="r" b="b"/>
              <a:pathLst>
                <a:path w="64" h="67">
                  <a:moveTo>
                    <a:pt x="64" y="40"/>
                  </a:moveTo>
                  <a:cubicBezTo>
                    <a:pt x="63" y="57"/>
                    <a:pt x="52" y="67"/>
                    <a:pt x="35" y="67"/>
                  </a:cubicBezTo>
                  <a:cubicBezTo>
                    <a:pt x="13" y="66"/>
                    <a:pt x="0" y="52"/>
                    <a:pt x="1" y="31"/>
                  </a:cubicBezTo>
                  <a:cubicBezTo>
                    <a:pt x="2" y="14"/>
                    <a:pt x="15" y="0"/>
                    <a:pt x="30" y="1"/>
                  </a:cubicBezTo>
                  <a:cubicBezTo>
                    <a:pt x="45" y="2"/>
                    <a:pt x="64" y="24"/>
                    <a:pt x="64"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1" name="Freeform 11"/>
            <p:cNvSpPr/>
            <p:nvPr/>
          </p:nvSpPr>
          <p:spPr bwMode="auto">
            <a:xfrm>
              <a:off x="3787775" y="2636838"/>
              <a:ext cx="82550" cy="93663"/>
            </a:xfrm>
            <a:custGeom>
              <a:avLst/>
              <a:gdLst>
                <a:gd name="T0" fmla="*/ 0 w 57"/>
                <a:gd name="T1" fmla="*/ 27 h 65"/>
                <a:gd name="T2" fmla="*/ 19 w 57"/>
                <a:gd name="T3" fmla="*/ 1 h 65"/>
                <a:gd name="T4" fmla="*/ 57 w 57"/>
                <a:gd name="T5" fmla="*/ 28 h 65"/>
                <a:gd name="T6" fmla="*/ 33 w 57"/>
                <a:gd name="T7" fmla="*/ 65 h 65"/>
                <a:gd name="T8" fmla="*/ 0 w 57"/>
                <a:gd name="T9" fmla="*/ 27 h 65"/>
              </a:gdLst>
              <a:ahLst/>
              <a:cxnLst>
                <a:cxn ang="0">
                  <a:pos x="T0" y="T1"/>
                </a:cxn>
                <a:cxn ang="0">
                  <a:pos x="T2" y="T3"/>
                </a:cxn>
                <a:cxn ang="0">
                  <a:pos x="T4" y="T5"/>
                </a:cxn>
                <a:cxn ang="0">
                  <a:pos x="T6" y="T7"/>
                </a:cxn>
                <a:cxn ang="0">
                  <a:pos x="T8" y="T9"/>
                </a:cxn>
              </a:cxnLst>
              <a:rect l="0" t="0" r="r" b="b"/>
              <a:pathLst>
                <a:path w="57" h="65">
                  <a:moveTo>
                    <a:pt x="0" y="27"/>
                  </a:moveTo>
                  <a:cubicBezTo>
                    <a:pt x="1" y="15"/>
                    <a:pt x="2" y="1"/>
                    <a:pt x="19" y="1"/>
                  </a:cubicBezTo>
                  <a:cubicBezTo>
                    <a:pt x="35" y="0"/>
                    <a:pt x="57" y="16"/>
                    <a:pt x="57" y="28"/>
                  </a:cubicBezTo>
                  <a:cubicBezTo>
                    <a:pt x="57" y="49"/>
                    <a:pt x="47" y="64"/>
                    <a:pt x="33" y="65"/>
                  </a:cubicBezTo>
                  <a:cubicBezTo>
                    <a:pt x="14" y="65"/>
                    <a:pt x="0" y="49"/>
                    <a:pt x="0"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2" name="Freeform 12"/>
            <p:cNvSpPr/>
            <p:nvPr/>
          </p:nvSpPr>
          <p:spPr bwMode="auto">
            <a:xfrm>
              <a:off x="4687888" y="2668588"/>
              <a:ext cx="363538" cy="581025"/>
            </a:xfrm>
            <a:custGeom>
              <a:avLst/>
              <a:gdLst>
                <a:gd name="T0" fmla="*/ 252 w 252"/>
                <a:gd name="T1" fmla="*/ 163 h 404"/>
                <a:gd name="T2" fmla="*/ 171 w 252"/>
                <a:gd name="T3" fmla="*/ 350 h 404"/>
                <a:gd name="T4" fmla="*/ 110 w 252"/>
                <a:gd name="T5" fmla="*/ 392 h 404"/>
                <a:gd name="T6" fmla="*/ 31 w 252"/>
                <a:gd name="T7" fmla="*/ 360 h 404"/>
                <a:gd name="T8" fmla="*/ 4 w 252"/>
                <a:gd name="T9" fmla="*/ 277 h 404"/>
                <a:gd name="T10" fmla="*/ 7 w 252"/>
                <a:gd name="T11" fmla="*/ 187 h 404"/>
                <a:gd name="T12" fmla="*/ 28 w 252"/>
                <a:gd name="T13" fmla="*/ 100 h 404"/>
                <a:gd name="T14" fmla="*/ 74 w 252"/>
                <a:gd name="T15" fmla="*/ 8 h 404"/>
                <a:gd name="T16" fmla="*/ 97 w 252"/>
                <a:gd name="T17" fmla="*/ 0 h 404"/>
                <a:gd name="T18" fmla="*/ 216 w 252"/>
                <a:gd name="T19" fmla="*/ 66 h 404"/>
                <a:gd name="T20" fmla="*/ 252 w 252"/>
                <a:gd name="T21" fmla="*/ 137 h 404"/>
                <a:gd name="T22" fmla="*/ 252 w 252"/>
                <a:gd name="T23" fmla="*/ 16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404">
                  <a:moveTo>
                    <a:pt x="252" y="163"/>
                  </a:moveTo>
                  <a:cubicBezTo>
                    <a:pt x="251" y="237"/>
                    <a:pt x="217" y="297"/>
                    <a:pt x="171" y="350"/>
                  </a:cubicBezTo>
                  <a:cubicBezTo>
                    <a:pt x="155" y="368"/>
                    <a:pt x="132" y="380"/>
                    <a:pt x="110" y="392"/>
                  </a:cubicBezTo>
                  <a:cubicBezTo>
                    <a:pt x="86" y="404"/>
                    <a:pt x="42" y="387"/>
                    <a:pt x="31" y="360"/>
                  </a:cubicBezTo>
                  <a:cubicBezTo>
                    <a:pt x="19" y="333"/>
                    <a:pt x="8" y="305"/>
                    <a:pt x="4" y="277"/>
                  </a:cubicBezTo>
                  <a:cubicBezTo>
                    <a:pt x="0" y="247"/>
                    <a:pt x="3" y="216"/>
                    <a:pt x="7" y="187"/>
                  </a:cubicBezTo>
                  <a:cubicBezTo>
                    <a:pt x="11" y="157"/>
                    <a:pt x="17" y="128"/>
                    <a:pt x="28" y="100"/>
                  </a:cubicBezTo>
                  <a:cubicBezTo>
                    <a:pt x="40" y="68"/>
                    <a:pt x="57" y="38"/>
                    <a:pt x="74" y="8"/>
                  </a:cubicBezTo>
                  <a:cubicBezTo>
                    <a:pt x="77" y="3"/>
                    <a:pt x="89" y="0"/>
                    <a:pt x="97" y="0"/>
                  </a:cubicBezTo>
                  <a:cubicBezTo>
                    <a:pt x="146" y="5"/>
                    <a:pt x="188" y="23"/>
                    <a:pt x="216" y="66"/>
                  </a:cubicBezTo>
                  <a:cubicBezTo>
                    <a:pt x="232" y="88"/>
                    <a:pt x="251" y="108"/>
                    <a:pt x="252" y="137"/>
                  </a:cubicBezTo>
                  <a:cubicBezTo>
                    <a:pt x="252" y="146"/>
                    <a:pt x="252" y="154"/>
                    <a:pt x="252" y="1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grpSp>
        <p:nvGrpSpPr>
          <p:cNvPr id="143" name="组合 142"/>
          <p:cNvGrpSpPr/>
          <p:nvPr/>
        </p:nvGrpSpPr>
        <p:grpSpPr>
          <a:xfrm>
            <a:off x="2893538" y="2876805"/>
            <a:ext cx="836692" cy="669749"/>
            <a:chOff x="2509838" y="2143543"/>
            <a:chExt cx="3357562" cy="2687638"/>
          </a:xfrm>
        </p:grpSpPr>
        <p:sp>
          <p:nvSpPr>
            <p:cNvPr id="144" name="矩形 13"/>
            <p:cNvSpPr/>
            <p:nvPr/>
          </p:nvSpPr>
          <p:spPr>
            <a:xfrm>
              <a:off x="2682769" y="3601630"/>
              <a:ext cx="1378055" cy="1220787"/>
            </a:xfrm>
            <a:custGeom>
              <a:avLst/>
              <a:gdLst>
                <a:gd name="connsiteX0" fmla="*/ 0 w 1266825"/>
                <a:gd name="connsiteY0" fmla="*/ 0 h 1182687"/>
                <a:gd name="connsiteX1" fmla="*/ 1266825 w 1266825"/>
                <a:gd name="connsiteY1" fmla="*/ 0 h 1182687"/>
                <a:gd name="connsiteX2" fmla="*/ 1266825 w 1266825"/>
                <a:gd name="connsiteY2" fmla="*/ 1182687 h 1182687"/>
                <a:gd name="connsiteX3" fmla="*/ 0 w 1266825"/>
                <a:gd name="connsiteY3" fmla="*/ 1182687 h 1182687"/>
                <a:gd name="connsiteX4" fmla="*/ 0 w 1266825"/>
                <a:gd name="connsiteY4" fmla="*/ 0 h 1182687"/>
                <a:gd name="connsiteX0-1" fmla="*/ 101600 w 1266825"/>
                <a:gd name="connsiteY0-2" fmla="*/ 0 h 1182687"/>
                <a:gd name="connsiteX1-3" fmla="*/ 1266825 w 1266825"/>
                <a:gd name="connsiteY1-4" fmla="*/ 0 h 1182687"/>
                <a:gd name="connsiteX2-5" fmla="*/ 1266825 w 1266825"/>
                <a:gd name="connsiteY2-6" fmla="*/ 1182687 h 1182687"/>
                <a:gd name="connsiteX3-7" fmla="*/ 0 w 1266825"/>
                <a:gd name="connsiteY3-8" fmla="*/ 1182687 h 1182687"/>
                <a:gd name="connsiteX4-9" fmla="*/ 101600 w 1266825"/>
                <a:gd name="connsiteY4-10" fmla="*/ 0 h 1182687"/>
                <a:gd name="connsiteX0-11" fmla="*/ 101600 w 1266825"/>
                <a:gd name="connsiteY0-12" fmla="*/ 0 h 1182687"/>
                <a:gd name="connsiteX1-13" fmla="*/ 1165225 w 1266825"/>
                <a:gd name="connsiteY1-14" fmla="*/ 12700 h 1182687"/>
                <a:gd name="connsiteX2-15" fmla="*/ 1266825 w 1266825"/>
                <a:gd name="connsiteY2-16" fmla="*/ 1182687 h 1182687"/>
                <a:gd name="connsiteX3-17" fmla="*/ 0 w 1266825"/>
                <a:gd name="connsiteY3-18" fmla="*/ 1182687 h 1182687"/>
                <a:gd name="connsiteX4-19" fmla="*/ 101600 w 1266825"/>
                <a:gd name="connsiteY4-20" fmla="*/ 0 h 1182687"/>
                <a:gd name="connsiteX0-21" fmla="*/ 101600 w 1368425"/>
                <a:gd name="connsiteY0-22" fmla="*/ 0 h 1182687"/>
                <a:gd name="connsiteX1-23" fmla="*/ 1165225 w 1368425"/>
                <a:gd name="connsiteY1-24" fmla="*/ 12700 h 1182687"/>
                <a:gd name="connsiteX2-25" fmla="*/ 1368425 w 1368425"/>
                <a:gd name="connsiteY2-26" fmla="*/ 1182687 h 1182687"/>
                <a:gd name="connsiteX3-27" fmla="*/ 0 w 1368425"/>
                <a:gd name="connsiteY3-28" fmla="*/ 1182687 h 1182687"/>
                <a:gd name="connsiteX4-29" fmla="*/ 101600 w 1368425"/>
                <a:gd name="connsiteY4-30" fmla="*/ 0 h 1182687"/>
                <a:gd name="connsiteX0-31" fmla="*/ 127000 w 1393825"/>
                <a:gd name="connsiteY0-32" fmla="*/ 0 h 1182687"/>
                <a:gd name="connsiteX1-33" fmla="*/ 1190625 w 1393825"/>
                <a:gd name="connsiteY1-34" fmla="*/ 12700 h 1182687"/>
                <a:gd name="connsiteX2-35" fmla="*/ 1393825 w 1393825"/>
                <a:gd name="connsiteY2-36" fmla="*/ 1182687 h 1182687"/>
                <a:gd name="connsiteX3-37" fmla="*/ 0 w 1393825"/>
                <a:gd name="connsiteY3-38" fmla="*/ 1131887 h 1182687"/>
                <a:gd name="connsiteX4-39" fmla="*/ 127000 w 1393825"/>
                <a:gd name="connsiteY4-40" fmla="*/ 0 h 1182687"/>
                <a:gd name="connsiteX0-41" fmla="*/ 101600 w 1368425"/>
                <a:gd name="connsiteY0-42" fmla="*/ 0 h 1182687"/>
                <a:gd name="connsiteX1-43" fmla="*/ 1165225 w 1368425"/>
                <a:gd name="connsiteY1-44" fmla="*/ 12700 h 1182687"/>
                <a:gd name="connsiteX2-45" fmla="*/ 1368425 w 1368425"/>
                <a:gd name="connsiteY2-46" fmla="*/ 1182687 h 1182687"/>
                <a:gd name="connsiteX3-47" fmla="*/ 0 w 1368425"/>
                <a:gd name="connsiteY3-48" fmla="*/ 1157287 h 1182687"/>
                <a:gd name="connsiteX4-49" fmla="*/ 101600 w 1368425"/>
                <a:gd name="connsiteY4-50" fmla="*/ 0 h 1182687"/>
                <a:gd name="connsiteX0-51" fmla="*/ 125205 w 1392030"/>
                <a:gd name="connsiteY0-52" fmla="*/ 0 h 1182687"/>
                <a:gd name="connsiteX1-53" fmla="*/ 1188830 w 1392030"/>
                <a:gd name="connsiteY1-54" fmla="*/ 12700 h 1182687"/>
                <a:gd name="connsiteX2-55" fmla="*/ 1392030 w 1392030"/>
                <a:gd name="connsiteY2-56" fmla="*/ 1182687 h 1182687"/>
                <a:gd name="connsiteX3-57" fmla="*/ 23605 w 1392030"/>
                <a:gd name="connsiteY3-58" fmla="*/ 1157287 h 1182687"/>
                <a:gd name="connsiteX4-59" fmla="*/ 125205 w 1392030"/>
                <a:gd name="connsiteY4-60" fmla="*/ 0 h 1182687"/>
                <a:gd name="connsiteX0-61" fmla="*/ 131632 w 1398457"/>
                <a:gd name="connsiteY0-62" fmla="*/ 0 h 1182687"/>
                <a:gd name="connsiteX1-63" fmla="*/ 1195257 w 1398457"/>
                <a:gd name="connsiteY1-64" fmla="*/ 12700 h 1182687"/>
                <a:gd name="connsiteX2-65" fmla="*/ 1398457 w 1398457"/>
                <a:gd name="connsiteY2-66" fmla="*/ 1182687 h 1182687"/>
                <a:gd name="connsiteX3-67" fmla="*/ 30032 w 1398457"/>
                <a:gd name="connsiteY3-68" fmla="*/ 1157287 h 1182687"/>
                <a:gd name="connsiteX4-69" fmla="*/ 131632 w 1398457"/>
                <a:gd name="connsiteY4-70" fmla="*/ 0 h 1182687"/>
                <a:gd name="connsiteX0-71" fmla="*/ 111230 w 1403455"/>
                <a:gd name="connsiteY0-72" fmla="*/ 0 h 1246187"/>
                <a:gd name="connsiteX1-73" fmla="*/ 1200255 w 1403455"/>
                <a:gd name="connsiteY1-74" fmla="*/ 76200 h 1246187"/>
                <a:gd name="connsiteX2-75" fmla="*/ 1403455 w 1403455"/>
                <a:gd name="connsiteY2-76" fmla="*/ 1246187 h 1246187"/>
                <a:gd name="connsiteX3-77" fmla="*/ 35030 w 1403455"/>
                <a:gd name="connsiteY3-78" fmla="*/ 1220787 h 1246187"/>
                <a:gd name="connsiteX4-79" fmla="*/ 111230 w 1403455"/>
                <a:gd name="connsiteY4-80" fmla="*/ 0 h 1246187"/>
                <a:gd name="connsiteX0-81" fmla="*/ 111230 w 1378055"/>
                <a:gd name="connsiteY0-82" fmla="*/ 0 h 1220787"/>
                <a:gd name="connsiteX1-83" fmla="*/ 1200255 w 1378055"/>
                <a:gd name="connsiteY1-84" fmla="*/ 76200 h 1220787"/>
                <a:gd name="connsiteX2-85" fmla="*/ 1378055 w 1378055"/>
                <a:gd name="connsiteY2-86" fmla="*/ 1220787 h 1220787"/>
                <a:gd name="connsiteX3-87" fmla="*/ 35030 w 1378055"/>
                <a:gd name="connsiteY3-88" fmla="*/ 1220787 h 1220787"/>
                <a:gd name="connsiteX4-89" fmla="*/ 111230 w 1378055"/>
                <a:gd name="connsiteY4-90" fmla="*/ 0 h 12207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8055" h="1220787">
                  <a:moveTo>
                    <a:pt x="111230" y="0"/>
                  </a:moveTo>
                  <a:lnTo>
                    <a:pt x="1200255" y="76200"/>
                  </a:lnTo>
                  <a:lnTo>
                    <a:pt x="1378055" y="1220787"/>
                  </a:lnTo>
                  <a:lnTo>
                    <a:pt x="35030" y="1220787"/>
                  </a:lnTo>
                  <a:cubicBezTo>
                    <a:pt x="-45403" y="847725"/>
                    <a:pt x="26563" y="385762"/>
                    <a:pt x="1112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145" name="Freeform 6"/>
            <p:cNvSpPr>
              <a:spLocks noEditPoints="1"/>
            </p:cNvSpPr>
            <p:nvPr/>
          </p:nvSpPr>
          <p:spPr bwMode="auto">
            <a:xfrm>
              <a:off x="2509838" y="2143543"/>
              <a:ext cx="1941512" cy="2687638"/>
            </a:xfrm>
            <a:custGeom>
              <a:avLst/>
              <a:gdLst>
                <a:gd name="T0" fmla="*/ 1177 w 1523"/>
                <a:gd name="T1" fmla="*/ 1100 h 2108"/>
                <a:gd name="T2" fmla="*/ 1134 w 1523"/>
                <a:gd name="T3" fmla="*/ 1210 h 2108"/>
                <a:gd name="T4" fmla="*/ 1143 w 1523"/>
                <a:gd name="T5" fmla="*/ 1432 h 2108"/>
                <a:gd name="T6" fmla="*/ 1191 w 1523"/>
                <a:gd name="T7" fmla="*/ 1715 h 2108"/>
                <a:gd name="T8" fmla="*/ 1235 w 1523"/>
                <a:gd name="T9" fmla="*/ 2018 h 2108"/>
                <a:gd name="T10" fmla="*/ 1222 w 1523"/>
                <a:gd name="T11" fmla="*/ 2099 h 2108"/>
                <a:gd name="T12" fmla="*/ 1163 w 1523"/>
                <a:gd name="T13" fmla="*/ 1842 h 2108"/>
                <a:gd name="T14" fmla="*/ 1053 w 1523"/>
                <a:gd name="T15" fmla="*/ 1311 h 2108"/>
                <a:gd name="T16" fmla="*/ 671 w 1523"/>
                <a:gd name="T17" fmla="*/ 1333 h 2108"/>
                <a:gd name="T18" fmla="*/ 250 w 1523"/>
                <a:gd name="T19" fmla="*/ 1185 h 2108"/>
                <a:gd name="T20" fmla="*/ 198 w 1523"/>
                <a:gd name="T21" fmla="*/ 1336 h 2108"/>
                <a:gd name="T22" fmla="*/ 170 w 1523"/>
                <a:gd name="T23" fmla="*/ 1543 h 2108"/>
                <a:gd name="T24" fmla="*/ 159 w 1523"/>
                <a:gd name="T25" fmla="*/ 2067 h 2108"/>
                <a:gd name="T26" fmla="*/ 107 w 1523"/>
                <a:gd name="T27" fmla="*/ 2093 h 2108"/>
                <a:gd name="T28" fmla="*/ 107 w 1523"/>
                <a:gd name="T29" fmla="*/ 1726 h 2108"/>
                <a:gd name="T30" fmla="*/ 153 w 1523"/>
                <a:gd name="T31" fmla="*/ 1277 h 2108"/>
                <a:gd name="T32" fmla="*/ 83 w 1523"/>
                <a:gd name="T33" fmla="*/ 981 h 2108"/>
                <a:gd name="T34" fmla="*/ 6 w 1523"/>
                <a:gd name="T35" fmla="*/ 716 h 2108"/>
                <a:gd name="T36" fmla="*/ 21 w 1523"/>
                <a:gd name="T37" fmla="*/ 492 h 2108"/>
                <a:gd name="T38" fmla="*/ 308 w 1523"/>
                <a:gd name="T39" fmla="*/ 112 h 2108"/>
                <a:gd name="T40" fmla="*/ 717 w 1523"/>
                <a:gd name="T41" fmla="*/ 1 h 2108"/>
                <a:gd name="T42" fmla="*/ 1143 w 1523"/>
                <a:gd name="T43" fmla="*/ 173 h 2108"/>
                <a:gd name="T44" fmla="*/ 1318 w 1523"/>
                <a:gd name="T45" fmla="*/ 430 h 2108"/>
                <a:gd name="T46" fmla="*/ 1510 w 1523"/>
                <a:gd name="T47" fmla="*/ 540 h 2108"/>
                <a:gd name="T48" fmla="*/ 1383 w 1523"/>
                <a:gd name="T49" fmla="*/ 686 h 2108"/>
                <a:gd name="T50" fmla="*/ 1292 w 1523"/>
                <a:gd name="T51" fmla="*/ 791 h 2108"/>
                <a:gd name="T52" fmla="*/ 978 w 1523"/>
                <a:gd name="T53" fmla="*/ 817 h 2108"/>
                <a:gd name="T54" fmla="*/ 802 w 1523"/>
                <a:gd name="T55" fmla="*/ 1002 h 2108"/>
                <a:gd name="T56" fmla="*/ 1016 w 1523"/>
                <a:gd name="T57" fmla="*/ 1107 h 2108"/>
                <a:gd name="T58" fmla="*/ 949 w 1523"/>
                <a:gd name="T59" fmla="*/ 1176 h 2108"/>
                <a:gd name="T60" fmla="*/ 784 w 1523"/>
                <a:gd name="T61" fmla="*/ 911 h 2108"/>
                <a:gd name="T62" fmla="*/ 975 w 1523"/>
                <a:gd name="T63" fmla="*/ 779 h 2108"/>
                <a:gd name="T64" fmla="*/ 1337 w 1523"/>
                <a:gd name="T65" fmla="*/ 703 h 2108"/>
                <a:gd name="T66" fmla="*/ 1411 w 1523"/>
                <a:gd name="T67" fmla="*/ 564 h 2108"/>
                <a:gd name="T68" fmla="*/ 1300 w 1523"/>
                <a:gd name="T69" fmla="*/ 508 h 2108"/>
                <a:gd name="T70" fmla="*/ 1194 w 1523"/>
                <a:gd name="T71" fmla="*/ 307 h 2108"/>
                <a:gd name="T72" fmla="*/ 950 w 1523"/>
                <a:gd name="T73" fmla="*/ 122 h 2108"/>
                <a:gd name="T74" fmla="*/ 500 w 1523"/>
                <a:gd name="T75" fmla="*/ 82 h 2108"/>
                <a:gd name="T76" fmla="*/ 123 w 1523"/>
                <a:gd name="T77" fmla="*/ 359 h 2108"/>
                <a:gd name="T78" fmla="*/ 48 w 1523"/>
                <a:gd name="T79" fmla="*/ 681 h 2108"/>
                <a:gd name="T80" fmla="*/ 185 w 1523"/>
                <a:gd name="T81" fmla="*/ 1042 h 2108"/>
                <a:gd name="T82" fmla="*/ 494 w 1523"/>
                <a:gd name="T83" fmla="*/ 1248 h 2108"/>
                <a:gd name="T84" fmla="*/ 843 w 1523"/>
                <a:gd name="T85" fmla="*/ 1268 h 2108"/>
                <a:gd name="T86" fmla="*/ 1080 w 1523"/>
                <a:gd name="T87" fmla="*/ 1182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3" h="2108">
                  <a:moveTo>
                    <a:pt x="1016" y="1107"/>
                  </a:moveTo>
                  <a:cubicBezTo>
                    <a:pt x="1061" y="1107"/>
                    <a:pt x="1105" y="1107"/>
                    <a:pt x="1150" y="1106"/>
                  </a:cubicBezTo>
                  <a:cubicBezTo>
                    <a:pt x="1159" y="1106"/>
                    <a:pt x="1168" y="1103"/>
                    <a:pt x="1177" y="1100"/>
                  </a:cubicBezTo>
                  <a:cubicBezTo>
                    <a:pt x="1200" y="1092"/>
                    <a:pt x="1208" y="1098"/>
                    <a:pt x="1206" y="1122"/>
                  </a:cubicBezTo>
                  <a:cubicBezTo>
                    <a:pt x="1203" y="1151"/>
                    <a:pt x="1182" y="1170"/>
                    <a:pt x="1163" y="1189"/>
                  </a:cubicBezTo>
                  <a:cubicBezTo>
                    <a:pt x="1155" y="1198"/>
                    <a:pt x="1143" y="1203"/>
                    <a:pt x="1134" y="1210"/>
                  </a:cubicBezTo>
                  <a:cubicBezTo>
                    <a:pt x="1121" y="1220"/>
                    <a:pt x="1103" y="1229"/>
                    <a:pt x="1097" y="1242"/>
                  </a:cubicBezTo>
                  <a:cubicBezTo>
                    <a:pt x="1092" y="1254"/>
                    <a:pt x="1098" y="1273"/>
                    <a:pt x="1102" y="1288"/>
                  </a:cubicBezTo>
                  <a:cubicBezTo>
                    <a:pt x="1115" y="1336"/>
                    <a:pt x="1130" y="1384"/>
                    <a:pt x="1143" y="1432"/>
                  </a:cubicBezTo>
                  <a:cubicBezTo>
                    <a:pt x="1151" y="1465"/>
                    <a:pt x="1162" y="1498"/>
                    <a:pt x="1162" y="1531"/>
                  </a:cubicBezTo>
                  <a:cubicBezTo>
                    <a:pt x="1162" y="1580"/>
                    <a:pt x="1187" y="1622"/>
                    <a:pt x="1190" y="1670"/>
                  </a:cubicBezTo>
                  <a:cubicBezTo>
                    <a:pt x="1192" y="1685"/>
                    <a:pt x="1189" y="1700"/>
                    <a:pt x="1191" y="1715"/>
                  </a:cubicBezTo>
                  <a:cubicBezTo>
                    <a:pt x="1195" y="1743"/>
                    <a:pt x="1203" y="1769"/>
                    <a:pt x="1207" y="1797"/>
                  </a:cubicBezTo>
                  <a:cubicBezTo>
                    <a:pt x="1212" y="1831"/>
                    <a:pt x="1215" y="1865"/>
                    <a:pt x="1220" y="1899"/>
                  </a:cubicBezTo>
                  <a:cubicBezTo>
                    <a:pt x="1225" y="1937"/>
                    <a:pt x="1230" y="1976"/>
                    <a:pt x="1235" y="2018"/>
                  </a:cubicBezTo>
                  <a:cubicBezTo>
                    <a:pt x="1237" y="2036"/>
                    <a:pt x="1239" y="2057"/>
                    <a:pt x="1242" y="2078"/>
                  </a:cubicBezTo>
                  <a:cubicBezTo>
                    <a:pt x="1244" y="2091"/>
                    <a:pt x="1239" y="2098"/>
                    <a:pt x="1226" y="2099"/>
                  </a:cubicBezTo>
                  <a:cubicBezTo>
                    <a:pt x="1224" y="2099"/>
                    <a:pt x="1223" y="2099"/>
                    <a:pt x="1222" y="2099"/>
                  </a:cubicBezTo>
                  <a:cubicBezTo>
                    <a:pt x="1189" y="2102"/>
                    <a:pt x="1190" y="2102"/>
                    <a:pt x="1187" y="2070"/>
                  </a:cubicBezTo>
                  <a:cubicBezTo>
                    <a:pt x="1182" y="2028"/>
                    <a:pt x="1174" y="1986"/>
                    <a:pt x="1174" y="1944"/>
                  </a:cubicBezTo>
                  <a:cubicBezTo>
                    <a:pt x="1173" y="1909"/>
                    <a:pt x="1168" y="1876"/>
                    <a:pt x="1163" y="1842"/>
                  </a:cubicBezTo>
                  <a:cubicBezTo>
                    <a:pt x="1154" y="1785"/>
                    <a:pt x="1149" y="1728"/>
                    <a:pt x="1139" y="1671"/>
                  </a:cubicBezTo>
                  <a:cubicBezTo>
                    <a:pt x="1131" y="1628"/>
                    <a:pt x="1118" y="1586"/>
                    <a:pt x="1109" y="1543"/>
                  </a:cubicBezTo>
                  <a:cubicBezTo>
                    <a:pt x="1093" y="1465"/>
                    <a:pt x="1080" y="1387"/>
                    <a:pt x="1053" y="1311"/>
                  </a:cubicBezTo>
                  <a:cubicBezTo>
                    <a:pt x="1044" y="1285"/>
                    <a:pt x="1036" y="1279"/>
                    <a:pt x="1009" y="1286"/>
                  </a:cubicBezTo>
                  <a:cubicBezTo>
                    <a:pt x="964" y="1297"/>
                    <a:pt x="920" y="1312"/>
                    <a:pt x="874" y="1321"/>
                  </a:cubicBezTo>
                  <a:cubicBezTo>
                    <a:pt x="807" y="1336"/>
                    <a:pt x="740" y="1346"/>
                    <a:pt x="671" y="1333"/>
                  </a:cubicBezTo>
                  <a:cubicBezTo>
                    <a:pt x="645" y="1328"/>
                    <a:pt x="619" y="1331"/>
                    <a:pt x="593" y="1329"/>
                  </a:cubicBezTo>
                  <a:cubicBezTo>
                    <a:pt x="529" y="1323"/>
                    <a:pt x="466" y="1314"/>
                    <a:pt x="409" y="1281"/>
                  </a:cubicBezTo>
                  <a:cubicBezTo>
                    <a:pt x="355" y="1250"/>
                    <a:pt x="296" y="1228"/>
                    <a:pt x="250" y="1185"/>
                  </a:cubicBezTo>
                  <a:cubicBezTo>
                    <a:pt x="236" y="1172"/>
                    <a:pt x="223" y="1175"/>
                    <a:pt x="219" y="1193"/>
                  </a:cubicBezTo>
                  <a:cubicBezTo>
                    <a:pt x="213" y="1229"/>
                    <a:pt x="209" y="1265"/>
                    <a:pt x="204" y="1301"/>
                  </a:cubicBezTo>
                  <a:cubicBezTo>
                    <a:pt x="203" y="1313"/>
                    <a:pt x="200" y="1325"/>
                    <a:pt x="198" y="1336"/>
                  </a:cubicBezTo>
                  <a:cubicBezTo>
                    <a:pt x="194" y="1362"/>
                    <a:pt x="191" y="1389"/>
                    <a:pt x="187" y="1415"/>
                  </a:cubicBezTo>
                  <a:cubicBezTo>
                    <a:pt x="181" y="1449"/>
                    <a:pt x="175" y="1483"/>
                    <a:pt x="170" y="1518"/>
                  </a:cubicBezTo>
                  <a:cubicBezTo>
                    <a:pt x="169" y="1526"/>
                    <a:pt x="170" y="1535"/>
                    <a:pt x="170" y="1543"/>
                  </a:cubicBezTo>
                  <a:cubicBezTo>
                    <a:pt x="167" y="1600"/>
                    <a:pt x="164" y="1656"/>
                    <a:pt x="161" y="1712"/>
                  </a:cubicBezTo>
                  <a:cubicBezTo>
                    <a:pt x="158" y="1762"/>
                    <a:pt x="152" y="1811"/>
                    <a:pt x="152" y="1861"/>
                  </a:cubicBezTo>
                  <a:cubicBezTo>
                    <a:pt x="152" y="1930"/>
                    <a:pt x="156" y="1998"/>
                    <a:pt x="159" y="2067"/>
                  </a:cubicBezTo>
                  <a:cubicBezTo>
                    <a:pt x="159" y="2078"/>
                    <a:pt x="162" y="2093"/>
                    <a:pt x="157" y="2098"/>
                  </a:cubicBezTo>
                  <a:cubicBezTo>
                    <a:pt x="148" y="2105"/>
                    <a:pt x="133" y="2107"/>
                    <a:pt x="121" y="2108"/>
                  </a:cubicBezTo>
                  <a:cubicBezTo>
                    <a:pt x="117" y="2108"/>
                    <a:pt x="108" y="2099"/>
                    <a:pt x="107" y="2093"/>
                  </a:cubicBezTo>
                  <a:cubicBezTo>
                    <a:pt x="104" y="2060"/>
                    <a:pt x="101" y="2027"/>
                    <a:pt x="99" y="1994"/>
                  </a:cubicBezTo>
                  <a:cubicBezTo>
                    <a:pt x="98" y="1960"/>
                    <a:pt x="97" y="1926"/>
                    <a:pt x="98" y="1892"/>
                  </a:cubicBezTo>
                  <a:cubicBezTo>
                    <a:pt x="100" y="1837"/>
                    <a:pt x="104" y="1781"/>
                    <a:pt x="107" y="1726"/>
                  </a:cubicBezTo>
                  <a:cubicBezTo>
                    <a:pt x="110" y="1680"/>
                    <a:pt x="111" y="1634"/>
                    <a:pt x="115" y="1589"/>
                  </a:cubicBezTo>
                  <a:cubicBezTo>
                    <a:pt x="119" y="1538"/>
                    <a:pt x="126" y="1487"/>
                    <a:pt x="132" y="1437"/>
                  </a:cubicBezTo>
                  <a:cubicBezTo>
                    <a:pt x="139" y="1383"/>
                    <a:pt x="145" y="1330"/>
                    <a:pt x="153" y="1277"/>
                  </a:cubicBezTo>
                  <a:cubicBezTo>
                    <a:pt x="159" y="1242"/>
                    <a:pt x="170" y="1208"/>
                    <a:pt x="176" y="1174"/>
                  </a:cubicBezTo>
                  <a:cubicBezTo>
                    <a:pt x="181" y="1146"/>
                    <a:pt x="181" y="1121"/>
                    <a:pt x="158" y="1095"/>
                  </a:cubicBezTo>
                  <a:cubicBezTo>
                    <a:pt x="128" y="1062"/>
                    <a:pt x="107" y="1020"/>
                    <a:pt x="83" y="981"/>
                  </a:cubicBezTo>
                  <a:cubicBezTo>
                    <a:pt x="72" y="962"/>
                    <a:pt x="60" y="943"/>
                    <a:pt x="53" y="922"/>
                  </a:cubicBezTo>
                  <a:cubicBezTo>
                    <a:pt x="42" y="887"/>
                    <a:pt x="33" y="851"/>
                    <a:pt x="25" y="814"/>
                  </a:cubicBezTo>
                  <a:cubicBezTo>
                    <a:pt x="18" y="782"/>
                    <a:pt x="11" y="749"/>
                    <a:pt x="6" y="716"/>
                  </a:cubicBezTo>
                  <a:cubicBezTo>
                    <a:pt x="4" y="698"/>
                    <a:pt x="6" y="680"/>
                    <a:pt x="6" y="662"/>
                  </a:cubicBezTo>
                  <a:cubicBezTo>
                    <a:pt x="6" y="657"/>
                    <a:pt x="8" y="652"/>
                    <a:pt x="7" y="648"/>
                  </a:cubicBezTo>
                  <a:cubicBezTo>
                    <a:pt x="0" y="595"/>
                    <a:pt x="9" y="543"/>
                    <a:pt x="21" y="492"/>
                  </a:cubicBezTo>
                  <a:cubicBezTo>
                    <a:pt x="37" y="422"/>
                    <a:pt x="62" y="356"/>
                    <a:pt x="107" y="299"/>
                  </a:cubicBezTo>
                  <a:cubicBezTo>
                    <a:pt x="143" y="253"/>
                    <a:pt x="184" y="209"/>
                    <a:pt x="227" y="168"/>
                  </a:cubicBezTo>
                  <a:cubicBezTo>
                    <a:pt x="250" y="145"/>
                    <a:pt x="280" y="129"/>
                    <a:pt x="308" y="112"/>
                  </a:cubicBezTo>
                  <a:cubicBezTo>
                    <a:pt x="345" y="90"/>
                    <a:pt x="382" y="71"/>
                    <a:pt x="420" y="51"/>
                  </a:cubicBezTo>
                  <a:cubicBezTo>
                    <a:pt x="465" y="27"/>
                    <a:pt x="514" y="14"/>
                    <a:pt x="564" y="9"/>
                  </a:cubicBezTo>
                  <a:cubicBezTo>
                    <a:pt x="615" y="4"/>
                    <a:pt x="666" y="1"/>
                    <a:pt x="717" y="1"/>
                  </a:cubicBezTo>
                  <a:cubicBezTo>
                    <a:pt x="771" y="0"/>
                    <a:pt x="823" y="9"/>
                    <a:pt x="874" y="26"/>
                  </a:cubicBezTo>
                  <a:cubicBezTo>
                    <a:pt x="914" y="39"/>
                    <a:pt x="955" y="48"/>
                    <a:pt x="993" y="70"/>
                  </a:cubicBezTo>
                  <a:cubicBezTo>
                    <a:pt x="1045" y="101"/>
                    <a:pt x="1099" y="130"/>
                    <a:pt x="1143" y="173"/>
                  </a:cubicBezTo>
                  <a:cubicBezTo>
                    <a:pt x="1165" y="195"/>
                    <a:pt x="1190" y="214"/>
                    <a:pt x="1209" y="238"/>
                  </a:cubicBezTo>
                  <a:cubicBezTo>
                    <a:pt x="1232" y="268"/>
                    <a:pt x="1252" y="301"/>
                    <a:pt x="1271" y="334"/>
                  </a:cubicBezTo>
                  <a:cubicBezTo>
                    <a:pt x="1289" y="365"/>
                    <a:pt x="1301" y="399"/>
                    <a:pt x="1318" y="430"/>
                  </a:cubicBezTo>
                  <a:cubicBezTo>
                    <a:pt x="1324" y="440"/>
                    <a:pt x="1336" y="448"/>
                    <a:pt x="1347" y="451"/>
                  </a:cubicBezTo>
                  <a:cubicBezTo>
                    <a:pt x="1398" y="467"/>
                    <a:pt x="1450" y="480"/>
                    <a:pt x="1501" y="494"/>
                  </a:cubicBezTo>
                  <a:cubicBezTo>
                    <a:pt x="1516" y="499"/>
                    <a:pt x="1523" y="524"/>
                    <a:pt x="1510" y="540"/>
                  </a:cubicBezTo>
                  <a:cubicBezTo>
                    <a:pt x="1499" y="555"/>
                    <a:pt x="1485" y="568"/>
                    <a:pt x="1470" y="580"/>
                  </a:cubicBezTo>
                  <a:cubicBezTo>
                    <a:pt x="1445" y="600"/>
                    <a:pt x="1418" y="617"/>
                    <a:pt x="1394" y="637"/>
                  </a:cubicBezTo>
                  <a:cubicBezTo>
                    <a:pt x="1378" y="649"/>
                    <a:pt x="1380" y="667"/>
                    <a:pt x="1383" y="686"/>
                  </a:cubicBezTo>
                  <a:cubicBezTo>
                    <a:pt x="1388" y="717"/>
                    <a:pt x="1388" y="748"/>
                    <a:pt x="1388" y="779"/>
                  </a:cubicBezTo>
                  <a:cubicBezTo>
                    <a:pt x="1388" y="784"/>
                    <a:pt x="1379" y="793"/>
                    <a:pt x="1373" y="793"/>
                  </a:cubicBezTo>
                  <a:cubicBezTo>
                    <a:pt x="1346" y="794"/>
                    <a:pt x="1318" y="796"/>
                    <a:pt x="1292" y="791"/>
                  </a:cubicBezTo>
                  <a:cubicBezTo>
                    <a:pt x="1244" y="780"/>
                    <a:pt x="1196" y="785"/>
                    <a:pt x="1148" y="790"/>
                  </a:cubicBezTo>
                  <a:cubicBezTo>
                    <a:pt x="1130" y="792"/>
                    <a:pt x="1111" y="789"/>
                    <a:pt x="1092" y="793"/>
                  </a:cubicBezTo>
                  <a:cubicBezTo>
                    <a:pt x="1054" y="799"/>
                    <a:pt x="1016" y="808"/>
                    <a:pt x="978" y="817"/>
                  </a:cubicBezTo>
                  <a:cubicBezTo>
                    <a:pt x="975" y="817"/>
                    <a:pt x="973" y="819"/>
                    <a:pt x="971" y="821"/>
                  </a:cubicBezTo>
                  <a:cubicBezTo>
                    <a:pt x="932" y="848"/>
                    <a:pt x="893" y="875"/>
                    <a:pt x="855" y="903"/>
                  </a:cubicBezTo>
                  <a:cubicBezTo>
                    <a:pt x="821" y="927"/>
                    <a:pt x="802" y="961"/>
                    <a:pt x="802" y="1002"/>
                  </a:cubicBezTo>
                  <a:cubicBezTo>
                    <a:pt x="802" y="1051"/>
                    <a:pt x="836" y="1090"/>
                    <a:pt x="886" y="1100"/>
                  </a:cubicBezTo>
                  <a:cubicBezTo>
                    <a:pt x="929" y="1108"/>
                    <a:pt x="972" y="1111"/>
                    <a:pt x="1016" y="1116"/>
                  </a:cubicBezTo>
                  <a:cubicBezTo>
                    <a:pt x="1016" y="1113"/>
                    <a:pt x="1016" y="1110"/>
                    <a:pt x="1016" y="1107"/>
                  </a:cubicBezTo>
                  <a:close/>
                  <a:moveTo>
                    <a:pt x="1080" y="1182"/>
                  </a:moveTo>
                  <a:cubicBezTo>
                    <a:pt x="1079" y="1180"/>
                    <a:pt x="1078" y="1178"/>
                    <a:pt x="1076" y="1176"/>
                  </a:cubicBezTo>
                  <a:cubicBezTo>
                    <a:pt x="1034" y="1176"/>
                    <a:pt x="991" y="1179"/>
                    <a:pt x="949" y="1176"/>
                  </a:cubicBezTo>
                  <a:cubicBezTo>
                    <a:pt x="915" y="1173"/>
                    <a:pt x="881" y="1169"/>
                    <a:pt x="850" y="1158"/>
                  </a:cubicBezTo>
                  <a:cubicBezTo>
                    <a:pt x="782" y="1133"/>
                    <a:pt x="755" y="1077"/>
                    <a:pt x="753" y="1010"/>
                  </a:cubicBezTo>
                  <a:cubicBezTo>
                    <a:pt x="752" y="976"/>
                    <a:pt x="761" y="941"/>
                    <a:pt x="784" y="911"/>
                  </a:cubicBezTo>
                  <a:cubicBezTo>
                    <a:pt x="795" y="897"/>
                    <a:pt x="806" y="885"/>
                    <a:pt x="821" y="874"/>
                  </a:cubicBezTo>
                  <a:cubicBezTo>
                    <a:pt x="851" y="854"/>
                    <a:pt x="878" y="830"/>
                    <a:pt x="909" y="811"/>
                  </a:cubicBezTo>
                  <a:cubicBezTo>
                    <a:pt x="929" y="798"/>
                    <a:pt x="952" y="789"/>
                    <a:pt x="975" y="779"/>
                  </a:cubicBezTo>
                  <a:cubicBezTo>
                    <a:pt x="1001" y="767"/>
                    <a:pt x="1027" y="751"/>
                    <a:pt x="1055" y="745"/>
                  </a:cubicBezTo>
                  <a:cubicBezTo>
                    <a:pt x="1140" y="727"/>
                    <a:pt x="1227" y="721"/>
                    <a:pt x="1315" y="727"/>
                  </a:cubicBezTo>
                  <a:cubicBezTo>
                    <a:pt x="1335" y="728"/>
                    <a:pt x="1340" y="723"/>
                    <a:pt x="1337" y="703"/>
                  </a:cubicBezTo>
                  <a:cubicBezTo>
                    <a:pt x="1334" y="685"/>
                    <a:pt x="1330" y="667"/>
                    <a:pt x="1330" y="650"/>
                  </a:cubicBezTo>
                  <a:cubicBezTo>
                    <a:pt x="1330" y="637"/>
                    <a:pt x="1334" y="620"/>
                    <a:pt x="1342" y="612"/>
                  </a:cubicBezTo>
                  <a:cubicBezTo>
                    <a:pt x="1363" y="594"/>
                    <a:pt x="1388" y="580"/>
                    <a:pt x="1411" y="564"/>
                  </a:cubicBezTo>
                  <a:cubicBezTo>
                    <a:pt x="1416" y="560"/>
                    <a:pt x="1420" y="554"/>
                    <a:pt x="1425" y="549"/>
                  </a:cubicBezTo>
                  <a:cubicBezTo>
                    <a:pt x="1420" y="545"/>
                    <a:pt x="1414" y="539"/>
                    <a:pt x="1408" y="537"/>
                  </a:cubicBezTo>
                  <a:cubicBezTo>
                    <a:pt x="1372" y="527"/>
                    <a:pt x="1336" y="517"/>
                    <a:pt x="1300" y="508"/>
                  </a:cubicBezTo>
                  <a:cubicBezTo>
                    <a:pt x="1283" y="504"/>
                    <a:pt x="1267" y="494"/>
                    <a:pt x="1269" y="477"/>
                  </a:cubicBezTo>
                  <a:cubicBezTo>
                    <a:pt x="1272" y="456"/>
                    <a:pt x="1263" y="442"/>
                    <a:pt x="1255" y="426"/>
                  </a:cubicBezTo>
                  <a:cubicBezTo>
                    <a:pt x="1235" y="386"/>
                    <a:pt x="1216" y="346"/>
                    <a:pt x="1194" y="307"/>
                  </a:cubicBezTo>
                  <a:cubicBezTo>
                    <a:pt x="1184" y="290"/>
                    <a:pt x="1171" y="273"/>
                    <a:pt x="1156" y="259"/>
                  </a:cubicBezTo>
                  <a:cubicBezTo>
                    <a:pt x="1131" y="236"/>
                    <a:pt x="1103" y="217"/>
                    <a:pt x="1077" y="196"/>
                  </a:cubicBezTo>
                  <a:cubicBezTo>
                    <a:pt x="1039" y="164"/>
                    <a:pt x="994" y="144"/>
                    <a:pt x="950" y="122"/>
                  </a:cubicBezTo>
                  <a:cubicBezTo>
                    <a:pt x="901" y="96"/>
                    <a:pt x="849" y="79"/>
                    <a:pt x="795" y="73"/>
                  </a:cubicBezTo>
                  <a:cubicBezTo>
                    <a:pt x="715" y="64"/>
                    <a:pt x="635" y="61"/>
                    <a:pt x="555" y="73"/>
                  </a:cubicBezTo>
                  <a:cubicBezTo>
                    <a:pt x="536" y="76"/>
                    <a:pt x="517" y="76"/>
                    <a:pt x="500" y="82"/>
                  </a:cubicBezTo>
                  <a:cubicBezTo>
                    <a:pt x="462" y="96"/>
                    <a:pt x="425" y="114"/>
                    <a:pt x="387" y="127"/>
                  </a:cubicBezTo>
                  <a:cubicBezTo>
                    <a:pt x="319" y="150"/>
                    <a:pt x="269" y="197"/>
                    <a:pt x="219" y="245"/>
                  </a:cubicBezTo>
                  <a:cubicBezTo>
                    <a:pt x="183" y="280"/>
                    <a:pt x="149" y="316"/>
                    <a:pt x="123" y="359"/>
                  </a:cubicBezTo>
                  <a:cubicBezTo>
                    <a:pt x="110" y="381"/>
                    <a:pt x="94" y="403"/>
                    <a:pt x="86" y="427"/>
                  </a:cubicBezTo>
                  <a:cubicBezTo>
                    <a:pt x="73" y="464"/>
                    <a:pt x="61" y="504"/>
                    <a:pt x="56" y="543"/>
                  </a:cubicBezTo>
                  <a:cubicBezTo>
                    <a:pt x="49" y="589"/>
                    <a:pt x="44" y="636"/>
                    <a:pt x="48" y="681"/>
                  </a:cubicBezTo>
                  <a:cubicBezTo>
                    <a:pt x="52" y="731"/>
                    <a:pt x="65" y="781"/>
                    <a:pt x="79" y="830"/>
                  </a:cubicBezTo>
                  <a:cubicBezTo>
                    <a:pt x="89" y="865"/>
                    <a:pt x="105" y="899"/>
                    <a:pt x="121" y="932"/>
                  </a:cubicBezTo>
                  <a:cubicBezTo>
                    <a:pt x="140" y="970"/>
                    <a:pt x="160" y="1008"/>
                    <a:pt x="185" y="1042"/>
                  </a:cubicBezTo>
                  <a:cubicBezTo>
                    <a:pt x="205" y="1070"/>
                    <a:pt x="232" y="1094"/>
                    <a:pt x="259" y="1116"/>
                  </a:cubicBezTo>
                  <a:cubicBezTo>
                    <a:pt x="288" y="1141"/>
                    <a:pt x="319" y="1164"/>
                    <a:pt x="351" y="1184"/>
                  </a:cubicBezTo>
                  <a:cubicBezTo>
                    <a:pt x="396" y="1211"/>
                    <a:pt x="442" y="1237"/>
                    <a:pt x="494" y="1248"/>
                  </a:cubicBezTo>
                  <a:cubicBezTo>
                    <a:pt x="545" y="1258"/>
                    <a:pt x="596" y="1267"/>
                    <a:pt x="647" y="1276"/>
                  </a:cubicBezTo>
                  <a:cubicBezTo>
                    <a:pt x="662" y="1279"/>
                    <a:pt x="677" y="1283"/>
                    <a:pt x="692" y="1282"/>
                  </a:cubicBezTo>
                  <a:cubicBezTo>
                    <a:pt x="742" y="1278"/>
                    <a:pt x="793" y="1275"/>
                    <a:pt x="843" y="1268"/>
                  </a:cubicBezTo>
                  <a:cubicBezTo>
                    <a:pt x="875" y="1263"/>
                    <a:pt x="906" y="1246"/>
                    <a:pt x="939" y="1244"/>
                  </a:cubicBezTo>
                  <a:cubicBezTo>
                    <a:pt x="987" y="1240"/>
                    <a:pt x="1025" y="1212"/>
                    <a:pt x="1068" y="1197"/>
                  </a:cubicBezTo>
                  <a:cubicBezTo>
                    <a:pt x="1073" y="1195"/>
                    <a:pt x="1076" y="1187"/>
                    <a:pt x="1080" y="11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6" name="Freeform 7"/>
            <p:cNvSpPr>
              <a:spLocks noEditPoints="1"/>
            </p:cNvSpPr>
            <p:nvPr/>
          </p:nvSpPr>
          <p:spPr bwMode="auto">
            <a:xfrm>
              <a:off x="4217988" y="2383256"/>
              <a:ext cx="1649412" cy="1265238"/>
            </a:xfrm>
            <a:custGeom>
              <a:avLst/>
              <a:gdLst>
                <a:gd name="T0" fmla="*/ 862 w 1294"/>
                <a:gd name="T1" fmla="*/ 5 h 993"/>
                <a:gd name="T2" fmla="*/ 1117 w 1294"/>
                <a:gd name="T3" fmla="*/ 102 h 993"/>
                <a:gd name="T4" fmla="*/ 1258 w 1294"/>
                <a:gd name="T5" fmla="*/ 296 h 993"/>
                <a:gd name="T6" fmla="*/ 1284 w 1294"/>
                <a:gd name="T7" fmla="*/ 440 h 993"/>
                <a:gd name="T8" fmla="*/ 1269 w 1294"/>
                <a:gd name="T9" fmla="*/ 648 h 993"/>
                <a:gd name="T10" fmla="*/ 1139 w 1294"/>
                <a:gd name="T11" fmla="*/ 838 h 993"/>
                <a:gd name="T12" fmla="*/ 772 w 1294"/>
                <a:gd name="T13" fmla="*/ 988 h 993"/>
                <a:gd name="T14" fmla="*/ 570 w 1294"/>
                <a:gd name="T15" fmla="*/ 964 h 993"/>
                <a:gd name="T16" fmla="*/ 432 w 1294"/>
                <a:gd name="T17" fmla="*/ 900 h 993"/>
                <a:gd name="T18" fmla="*/ 331 w 1294"/>
                <a:gd name="T19" fmla="*/ 845 h 993"/>
                <a:gd name="T20" fmla="*/ 86 w 1294"/>
                <a:gd name="T21" fmla="*/ 835 h 993"/>
                <a:gd name="T22" fmla="*/ 2 w 1294"/>
                <a:gd name="T23" fmla="*/ 780 h 993"/>
                <a:gd name="T24" fmla="*/ 170 w 1294"/>
                <a:gd name="T25" fmla="*/ 711 h 993"/>
                <a:gd name="T26" fmla="*/ 267 w 1294"/>
                <a:gd name="T27" fmla="*/ 632 h 993"/>
                <a:gd name="T28" fmla="*/ 245 w 1294"/>
                <a:gd name="T29" fmla="*/ 417 h 993"/>
                <a:gd name="T30" fmla="*/ 284 w 1294"/>
                <a:gd name="T31" fmla="*/ 277 h 993"/>
                <a:gd name="T32" fmla="*/ 417 w 1294"/>
                <a:gd name="T33" fmla="*/ 118 h 993"/>
                <a:gd name="T34" fmla="*/ 564 w 1294"/>
                <a:gd name="T35" fmla="*/ 44 h 993"/>
                <a:gd name="T36" fmla="*/ 749 w 1294"/>
                <a:gd name="T37" fmla="*/ 0 h 993"/>
                <a:gd name="T38" fmla="*/ 137 w 1294"/>
                <a:gd name="T39" fmla="*/ 766 h 993"/>
                <a:gd name="T40" fmla="*/ 151 w 1294"/>
                <a:gd name="T41" fmla="*/ 777 h 993"/>
                <a:gd name="T42" fmla="*/ 408 w 1294"/>
                <a:gd name="T43" fmla="*/ 802 h 993"/>
                <a:gd name="T44" fmla="*/ 499 w 1294"/>
                <a:gd name="T45" fmla="*/ 879 h 993"/>
                <a:gd name="T46" fmla="*/ 867 w 1294"/>
                <a:gd name="T47" fmla="*/ 918 h 993"/>
                <a:gd name="T48" fmla="*/ 978 w 1294"/>
                <a:gd name="T49" fmla="*/ 885 h 993"/>
                <a:gd name="T50" fmla="*/ 1197 w 1294"/>
                <a:gd name="T51" fmla="*/ 691 h 993"/>
                <a:gd name="T52" fmla="*/ 1234 w 1294"/>
                <a:gd name="T53" fmla="*/ 390 h 993"/>
                <a:gd name="T54" fmla="*/ 1084 w 1294"/>
                <a:gd name="T55" fmla="*/ 151 h 993"/>
                <a:gd name="T56" fmla="*/ 846 w 1294"/>
                <a:gd name="T57" fmla="*/ 66 h 993"/>
                <a:gd name="T58" fmla="*/ 479 w 1294"/>
                <a:gd name="T59" fmla="*/ 147 h 993"/>
                <a:gd name="T60" fmla="*/ 318 w 1294"/>
                <a:gd name="T61" fmla="*/ 317 h 993"/>
                <a:gd name="T62" fmla="*/ 279 w 1294"/>
                <a:gd name="T63" fmla="*/ 484 h 993"/>
                <a:gd name="T64" fmla="*/ 304 w 1294"/>
                <a:gd name="T65" fmla="*/ 624 h 993"/>
                <a:gd name="T66" fmla="*/ 272 w 1294"/>
                <a:gd name="T67" fmla="*/ 709 h 993"/>
                <a:gd name="T68" fmla="*/ 137 w 1294"/>
                <a:gd name="T69" fmla="*/ 766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4" h="993">
                  <a:moveTo>
                    <a:pt x="749" y="4"/>
                  </a:moveTo>
                  <a:cubicBezTo>
                    <a:pt x="787" y="4"/>
                    <a:pt x="825" y="0"/>
                    <a:pt x="862" y="5"/>
                  </a:cubicBezTo>
                  <a:cubicBezTo>
                    <a:pt x="939" y="15"/>
                    <a:pt x="1012" y="39"/>
                    <a:pt x="1078" y="81"/>
                  </a:cubicBezTo>
                  <a:cubicBezTo>
                    <a:pt x="1091" y="89"/>
                    <a:pt x="1106" y="93"/>
                    <a:pt x="1117" y="102"/>
                  </a:cubicBezTo>
                  <a:cubicBezTo>
                    <a:pt x="1140" y="121"/>
                    <a:pt x="1161" y="141"/>
                    <a:pt x="1182" y="162"/>
                  </a:cubicBezTo>
                  <a:cubicBezTo>
                    <a:pt x="1219" y="200"/>
                    <a:pt x="1239" y="248"/>
                    <a:pt x="1258" y="296"/>
                  </a:cubicBezTo>
                  <a:cubicBezTo>
                    <a:pt x="1268" y="323"/>
                    <a:pt x="1271" y="353"/>
                    <a:pt x="1276" y="381"/>
                  </a:cubicBezTo>
                  <a:cubicBezTo>
                    <a:pt x="1280" y="400"/>
                    <a:pt x="1285" y="420"/>
                    <a:pt x="1284" y="440"/>
                  </a:cubicBezTo>
                  <a:cubicBezTo>
                    <a:pt x="1282" y="483"/>
                    <a:pt x="1294" y="527"/>
                    <a:pt x="1280" y="571"/>
                  </a:cubicBezTo>
                  <a:cubicBezTo>
                    <a:pt x="1272" y="595"/>
                    <a:pt x="1274" y="623"/>
                    <a:pt x="1269" y="648"/>
                  </a:cubicBezTo>
                  <a:cubicBezTo>
                    <a:pt x="1267" y="659"/>
                    <a:pt x="1261" y="669"/>
                    <a:pt x="1256" y="679"/>
                  </a:cubicBezTo>
                  <a:cubicBezTo>
                    <a:pt x="1227" y="739"/>
                    <a:pt x="1188" y="792"/>
                    <a:pt x="1139" y="838"/>
                  </a:cubicBezTo>
                  <a:cubicBezTo>
                    <a:pt x="1084" y="890"/>
                    <a:pt x="1025" y="935"/>
                    <a:pt x="950" y="952"/>
                  </a:cubicBezTo>
                  <a:cubicBezTo>
                    <a:pt x="891" y="966"/>
                    <a:pt x="832" y="983"/>
                    <a:pt x="772" y="988"/>
                  </a:cubicBezTo>
                  <a:cubicBezTo>
                    <a:pt x="726" y="993"/>
                    <a:pt x="679" y="982"/>
                    <a:pt x="632" y="977"/>
                  </a:cubicBezTo>
                  <a:cubicBezTo>
                    <a:pt x="611" y="975"/>
                    <a:pt x="590" y="968"/>
                    <a:pt x="570" y="964"/>
                  </a:cubicBezTo>
                  <a:cubicBezTo>
                    <a:pt x="542" y="958"/>
                    <a:pt x="515" y="951"/>
                    <a:pt x="491" y="933"/>
                  </a:cubicBezTo>
                  <a:cubicBezTo>
                    <a:pt x="474" y="919"/>
                    <a:pt x="451" y="912"/>
                    <a:pt x="432" y="900"/>
                  </a:cubicBezTo>
                  <a:cubicBezTo>
                    <a:pt x="419" y="892"/>
                    <a:pt x="408" y="880"/>
                    <a:pt x="397" y="868"/>
                  </a:cubicBezTo>
                  <a:cubicBezTo>
                    <a:pt x="379" y="848"/>
                    <a:pt x="358" y="840"/>
                    <a:pt x="331" y="845"/>
                  </a:cubicBezTo>
                  <a:cubicBezTo>
                    <a:pt x="276" y="855"/>
                    <a:pt x="220" y="854"/>
                    <a:pt x="165" y="845"/>
                  </a:cubicBezTo>
                  <a:cubicBezTo>
                    <a:pt x="138" y="840"/>
                    <a:pt x="111" y="841"/>
                    <a:pt x="86" y="835"/>
                  </a:cubicBezTo>
                  <a:cubicBezTo>
                    <a:pt x="61" y="829"/>
                    <a:pt x="37" y="818"/>
                    <a:pt x="14" y="807"/>
                  </a:cubicBezTo>
                  <a:cubicBezTo>
                    <a:pt x="7" y="803"/>
                    <a:pt x="0" y="788"/>
                    <a:pt x="2" y="780"/>
                  </a:cubicBezTo>
                  <a:cubicBezTo>
                    <a:pt x="5" y="771"/>
                    <a:pt x="16" y="758"/>
                    <a:pt x="25" y="757"/>
                  </a:cubicBezTo>
                  <a:cubicBezTo>
                    <a:pt x="76" y="748"/>
                    <a:pt x="124" y="731"/>
                    <a:pt x="170" y="711"/>
                  </a:cubicBezTo>
                  <a:cubicBezTo>
                    <a:pt x="201" y="698"/>
                    <a:pt x="230" y="682"/>
                    <a:pt x="259" y="666"/>
                  </a:cubicBezTo>
                  <a:cubicBezTo>
                    <a:pt x="273" y="659"/>
                    <a:pt x="273" y="647"/>
                    <a:pt x="267" y="632"/>
                  </a:cubicBezTo>
                  <a:cubicBezTo>
                    <a:pt x="261" y="615"/>
                    <a:pt x="256" y="596"/>
                    <a:pt x="254" y="578"/>
                  </a:cubicBezTo>
                  <a:cubicBezTo>
                    <a:pt x="250" y="525"/>
                    <a:pt x="246" y="471"/>
                    <a:pt x="245" y="417"/>
                  </a:cubicBezTo>
                  <a:cubicBezTo>
                    <a:pt x="245" y="393"/>
                    <a:pt x="252" y="369"/>
                    <a:pt x="259" y="345"/>
                  </a:cubicBezTo>
                  <a:cubicBezTo>
                    <a:pt x="265" y="322"/>
                    <a:pt x="272" y="298"/>
                    <a:pt x="284" y="277"/>
                  </a:cubicBezTo>
                  <a:cubicBezTo>
                    <a:pt x="300" y="249"/>
                    <a:pt x="320" y="223"/>
                    <a:pt x="341" y="198"/>
                  </a:cubicBezTo>
                  <a:cubicBezTo>
                    <a:pt x="365" y="170"/>
                    <a:pt x="391" y="144"/>
                    <a:pt x="417" y="118"/>
                  </a:cubicBezTo>
                  <a:cubicBezTo>
                    <a:pt x="426" y="110"/>
                    <a:pt x="436" y="104"/>
                    <a:pt x="447" y="99"/>
                  </a:cubicBezTo>
                  <a:cubicBezTo>
                    <a:pt x="485" y="79"/>
                    <a:pt x="521" y="55"/>
                    <a:pt x="564" y="44"/>
                  </a:cubicBezTo>
                  <a:cubicBezTo>
                    <a:pt x="613" y="32"/>
                    <a:pt x="661" y="17"/>
                    <a:pt x="709" y="4"/>
                  </a:cubicBezTo>
                  <a:cubicBezTo>
                    <a:pt x="722" y="1"/>
                    <a:pt x="736" y="1"/>
                    <a:pt x="749" y="0"/>
                  </a:cubicBezTo>
                  <a:cubicBezTo>
                    <a:pt x="749" y="1"/>
                    <a:pt x="749" y="2"/>
                    <a:pt x="749" y="4"/>
                  </a:cubicBezTo>
                  <a:close/>
                  <a:moveTo>
                    <a:pt x="137" y="766"/>
                  </a:moveTo>
                  <a:cubicBezTo>
                    <a:pt x="137" y="768"/>
                    <a:pt x="137" y="770"/>
                    <a:pt x="137" y="772"/>
                  </a:cubicBezTo>
                  <a:cubicBezTo>
                    <a:pt x="142" y="774"/>
                    <a:pt x="146" y="777"/>
                    <a:pt x="151" y="777"/>
                  </a:cubicBezTo>
                  <a:cubicBezTo>
                    <a:pt x="216" y="784"/>
                    <a:pt x="281" y="788"/>
                    <a:pt x="346" y="775"/>
                  </a:cubicBezTo>
                  <a:cubicBezTo>
                    <a:pt x="388" y="767"/>
                    <a:pt x="388" y="766"/>
                    <a:pt x="408" y="802"/>
                  </a:cubicBezTo>
                  <a:cubicBezTo>
                    <a:pt x="409" y="805"/>
                    <a:pt x="411" y="807"/>
                    <a:pt x="413" y="810"/>
                  </a:cubicBezTo>
                  <a:cubicBezTo>
                    <a:pt x="433" y="844"/>
                    <a:pt x="467" y="862"/>
                    <a:pt x="499" y="879"/>
                  </a:cubicBezTo>
                  <a:cubicBezTo>
                    <a:pt x="562" y="913"/>
                    <a:pt x="634" y="926"/>
                    <a:pt x="705" y="930"/>
                  </a:cubicBezTo>
                  <a:cubicBezTo>
                    <a:pt x="759" y="932"/>
                    <a:pt x="813" y="925"/>
                    <a:pt x="867" y="918"/>
                  </a:cubicBezTo>
                  <a:cubicBezTo>
                    <a:pt x="896" y="915"/>
                    <a:pt x="924" y="906"/>
                    <a:pt x="952" y="898"/>
                  </a:cubicBezTo>
                  <a:cubicBezTo>
                    <a:pt x="961" y="896"/>
                    <a:pt x="969" y="888"/>
                    <a:pt x="978" y="885"/>
                  </a:cubicBezTo>
                  <a:cubicBezTo>
                    <a:pt x="1021" y="874"/>
                    <a:pt x="1057" y="850"/>
                    <a:pt x="1088" y="822"/>
                  </a:cubicBezTo>
                  <a:cubicBezTo>
                    <a:pt x="1130" y="784"/>
                    <a:pt x="1171" y="745"/>
                    <a:pt x="1197" y="691"/>
                  </a:cubicBezTo>
                  <a:cubicBezTo>
                    <a:pt x="1213" y="659"/>
                    <a:pt x="1227" y="627"/>
                    <a:pt x="1234" y="591"/>
                  </a:cubicBezTo>
                  <a:cubicBezTo>
                    <a:pt x="1248" y="524"/>
                    <a:pt x="1244" y="457"/>
                    <a:pt x="1234" y="390"/>
                  </a:cubicBezTo>
                  <a:cubicBezTo>
                    <a:pt x="1223" y="309"/>
                    <a:pt x="1181" y="242"/>
                    <a:pt x="1127" y="183"/>
                  </a:cubicBezTo>
                  <a:cubicBezTo>
                    <a:pt x="1115" y="170"/>
                    <a:pt x="1100" y="160"/>
                    <a:pt x="1084" y="151"/>
                  </a:cubicBezTo>
                  <a:cubicBezTo>
                    <a:pt x="1063" y="138"/>
                    <a:pt x="1040" y="128"/>
                    <a:pt x="1017" y="117"/>
                  </a:cubicBezTo>
                  <a:cubicBezTo>
                    <a:pt x="963" y="90"/>
                    <a:pt x="906" y="75"/>
                    <a:pt x="846" y="66"/>
                  </a:cubicBezTo>
                  <a:cubicBezTo>
                    <a:pt x="783" y="56"/>
                    <a:pt x="720" y="59"/>
                    <a:pt x="658" y="75"/>
                  </a:cubicBezTo>
                  <a:cubicBezTo>
                    <a:pt x="596" y="92"/>
                    <a:pt x="535" y="114"/>
                    <a:pt x="479" y="147"/>
                  </a:cubicBezTo>
                  <a:cubicBezTo>
                    <a:pt x="449" y="164"/>
                    <a:pt x="417" y="183"/>
                    <a:pt x="396" y="209"/>
                  </a:cubicBezTo>
                  <a:cubicBezTo>
                    <a:pt x="369" y="243"/>
                    <a:pt x="334" y="272"/>
                    <a:pt x="318" y="317"/>
                  </a:cubicBezTo>
                  <a:cubicBezTo>
                    <a:pt x="310" y="341"/>
                    <a:pt x="294" y="363"/>
                    <a:pt x="289" y="388"/>
                  </a:cubicBezTo>
                  <a:cubicBezTo>
                    <a:pt x="283" y="420"/>
                    <a:pt x="276" y="452"/>
                    <a:pt x="279" y="484"/>
                  </a:cubicBezTo>
                  <a:cubicBezTo>
                    <a:pt x="283" y="530"/>
                    <a:pt x="294" y="576"/>
                    <a:pt x="303" y="623"/>
                  </a:cubicBezTo>
                  <a:cubicBezTo>
                    <a:pt x="303" y="623"/>
                    <a:pt x="303" y="624"/>
                    <a:pt x="304" y="624"/>
                  </a:cubicBezTo>
                  <a:cubicBezTo>
                    <a:pt x="323" y="646"/>
                    <a:pt x="313" y="665"/>
                    <a:pt x="298" y="683"/>
                  </a:cubicBezTo>
                  <a:cubicBezTo>
                    <a:pt x="289" y="692"/>
                    <a:pt x="282" y="704"/>
                    <a:pt x="272" y="709"/>
                  </a:cubicBezTo>
                  <a:cubicBezTo>
                    <a:pt x="236" y="727"/>
                    <a:pt x="200" y="743"/>
                    <a:pt x="164" y="758"/>
                  </a:cubicBezTo>
                  <a:cubicBezTo>
                    <a:pt x="155" y="762"/>
                    <a:pt x="146" y="764"/>
                    <a:pt x="137" y="7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7" name="Freeform 8"/>
            <p:cNvSpPr>
              <a:spLocks noEditPoints="1"/>
            </p:cNvSpPr>
            <p:nvPr/>
          </p:nvSpPr>
          <p:spPr bwMode="auto">
            <a:xfrm>
              <a:off x="2565400" y="2221331"/>
              <a:ext cx="1760537" cy="1557338"/>
            </a:xfrm>
            <a:custGeom>
              <a:avLst/>
              <a:gdLst>
                <a:gd name="T0" fmla="*/ 1036 w 1381"/>
                <a:gd name="T1" fmla="*/ 1121 h 1222"/>
                <a:gd name="T2" fmla="*/ 1024 w 1381"/>
                <a:gd name="T3" fmla="*/ 1136 h 1222"/>
                <a:gd name="T4" fmla="*/ 895 w 1381"/>
                <a:gd name="T5" fmla="*/ 1183 h 1222"/>
                <a:gd name="T6" fmla="*/ 799 w 1381"/>
                <a:gd name="T7" fmla="*/ 1207 h 1222"/>
                <a:gd name="T8" fmla="*/ 648 w 1381"/>
                <a:gd name="T9" fmla="*/ 1221 h 1222"/>
                <a:gd name="T10" fmla="*/ 603 w 1381"/>
                <a:gd name="T11" fmla="*/ 1215 h 1222"/>
                <a:gd name="T12" fmla="*/ 450 w 1381"/>
                <a:gd name="T13" fmla="*/ 1187 h 1222"/>
                <a:gd name="T14" fmla="*/ 307 w 1381"/>
                <a:gd name="T15" fmla="*/ 1123 h 1222"/>
                <a:gd name="T16" fmla="*/ 215 w 1381"/>
                <a:gd name="T17" fmla="*/ 1055 h 1222"/>
                <a:gd name="T18" fmla="*/ 141 w 1381"/>
                <a:gd name="T19" fmla="*/ 981 h 1222"/>
                <a:gd name="T20" fmla="*/ 77 w 1381"/>
                <a:gd name="T21" fmla="*/ 871 h 1222"/>
                <a:gd name="T22" fmla="*/ 35 w 1381"/>
                <a:gd name="T23" fmla="*/ 769 h 1222"/>
                <a:gd name="T24" fmla="*/ 4 w 1381"/>
                <a:gd name="T25" fmla="*/ 620 h 1222"/>
                <a:gd name="T26" fmla="*/ 12 w 1381"/>
                <a:gd name="T27" fmla="*/ 482 h 1222"/>
                <a:gd name="T28" fmla="*/ 42 w 1381"/>
                <a:gd name="T29" fmla="*/ 366 h 1222"/>
                <a:gd name="T30" fmla="*/ 79 w 1381"/>
                <a:gd name="T31" fmla="*/ 298 h 1222"/>
                <a:gd name="T32" fmla="*/ 175 w 1381"/>
                <a:gd name="T33" fmla="*/ 184 h 1222"/>
                <a:gd name="T34" fmla="*/ 343 w 1381"/>
                <a:gd name="T35" fmla="*/ 66 h 1222"/>
                <a:gd name="T36" fmla="*/ 456 w 1381"/>
                <a:gd name="T37" fmla="*/ 21 h 1222"/>
                <a:gd name="T38" fmla="*/ 511 w 1381"/>
                <a:gd name="T39" fmla="*/ 12 h 1222"/>
                <a:gd name="T40" fmla="*/ 751 w 1381"/>
                <a:gd name="T41" fmla="*/ 12 h 1222"/>
                <a:gd name="T42" fmla="*/ 906 w 1381"/>
                <a:gd name="T43" fmla="*/ 61 h 1222"/>
                <a:gd name="T44" fmla="*/ 1033 w 1381"/>
                <a:gd name="T45" fmla="*/ 135 h 1222"/>
                <a:gd name="T46" fmla="*/ 1112 w 1381"/>
                <a:gd name="T47" fmla="*/ 198 h 1222"/>
                <a:gd name="T48" fmla="*/ 1150 w 1381"/>
                <a:gd name="T49" fmla="*/ 246 h 1222"/>
                <a:gd name="T50" fmla="*/ 1211 w 1381"/>
                <a:gd name="T51" fmla="*/ 365 h 1222"/>
                <a:gd name="T52" fmla="*/ 1225 w 1381"/>
                <a:gd name="T53" fmla="*/ 416 h 1222"/>
                <a:gd name="T54" fmla="*/ 1256 w 1381"/>
                <a:gd name="T55" fmla="*/ 447 h 1222"/>
                <a:gd name="T56" fmla="*/ 1364 w 1381"/>
                <a:gd name="T57" fmla="*/ 476 h 1222"/>
                <a:gd name="T58" fmla="*/ 1381 w 1381"/>
                <a:gd name="T59" fmla="*/ 488 h 1222"/>
                <a:gd name="T60" fmla="*/ 1367 w 1381"/>
                <a:gd name="T61" fmla="*/ 503 h 1222"/>
                <a:gd name="T62" fmla="*/ 1298 w 1381"/>
                <a:gd name="T63" fmla="*/ 551 h 1222"/>
                <a:gd name="T64" fmla="*/ 1286 w 1381"/>
                <a:gd name="T65" fmla="*/ 589 h 1222"/>
                <a:gd name="T66" fmla="*/ 1293 w 1381"/>
                <a:gd name="T67" fmla="*/ 642 h 1222"/>
                <a:gd name="T68" fmla="*/ 1271 w 1381"/>
                <a:gd name="T69" fmla="*/ 666 h 1222"/>
                <a:gd name="T70" fmla="*/ 1011 w 1381"/>
                <a:gd name="T71" fmla="*/ 684 h 1222"/>
                <a:gd name="T72" fmla="*/ 931 w 1381"/>
                <a:gd name="T73" fmla="*/ 718 h 1222"/>
                <a:gd name="T74" fmla="*/ 865 w 1381"/>
                <a:gd name="T75" fmla="*/ 750 h 1222"/>
                <a:gd name="T76" fmla="*/ 777 w 1381"/>
                <a:gd name="T77" fmla="*/ 813 h 1222"/>
                <a:gd name="T78" fmla="*/ 740 w 1381"/>
                <a:gd name="T79" fmla="*/ 850 h 1222"/>
                <a:gd name="T80" fmla="*/ 709 w 1381"/>
                <a:gd name="T81" fmla="*/ 949 h 1222"/>
                <a:gd name="T82" fmla="*/ 806 w 1381"/>
                <a:gd name="T83" fmla="*/ 1097 h 1222"/>
                <a:gd name="T84" fmla="*/ 905 w 1381"/>
                <a:gd name="T85" fmla="*/ 1115 h 1222"/>
                <a:gd name="T86" fmla="*/ 1032 w 1381"/>
                <a:gd name="T87" fmla="*/ 1115 h 1222"/>
                <a:gd name="T88" fmla="*/ 1036 w 1381"/>
                <a:gd name="T89" fmla="*/ 1121 h 1222"/>
                <a:gd name="T90" fmla="*/ 942 w 1381"/>
                <a:gd name="T91" fmla="*/ 348 h 1222"/>
                <a:gd name="T92" fmla="*/ 946 w 1381"/>
                <a:gd name="T93" fmla="*/ 352 h 1222"/>
                <a:gd name="T94" fmla="*/ 947 w 1381"/>
                <a:gd name="T95" fmla="*/ 364 h 1222"/>
                <a:gd name="T96" fmla="*/ 967 w 1381"/>
                <a:gd name="T97" fmla="*/ 387 h 1222"/>
                <a:gd name="T98" fmla="*/ 993 w 1381"/>
                <a:gd name="T99" fmla="*/ 365 h 1222"/>
                <a:gd name="T100" fmla="*/ 990 w 1381"/>
                <a:gd name="T101" fmla="*/ 346 h 1222"/>
                <a:gd name="T102" fmla="*/ 967 w 1381"/>
                <a:gd name="T103" fmla="*/ 325 h 1222"/>
                <a:gd name="T104" fmla="*/ 942 w 1381"/>
                <a:gd name="T105" fmla="*/ 34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1" h="1222">
                  <a:moveTo>
                    <a:pt x="1036" y="1121"/>
                  </a:moveTo>
                  <a:cubicBezTo>
                    <a:pt x="1032" y="1126"/>
                    <a:pt x="1029" y="1134"/>
                    <a:pt x="1024" y="1136"/>
                  </a:cubicBezTo>
                  <a:cubicBezTo>
                    <a:pt x="981" y="1151"/>
                    <a:pt x="943" y="1179"/>
                    <a:pt x="895" y="1183"/>
                  </a:cubicBezTo>
                  <a:cubicBezTo>
                    <a:pt x="862" y="1185"/>
                    <a:pt x="831" y="1202"/>
                    <a:pt x="799" y="1207"/>
                  </a:cubicBezTo>
                  <a:cubicBezTo>
                    <a:pt x="749" y="1214"/>
                    <a:pt x="698" y="1217"/>
                    <a:pt x="648" y="1221"/>
                  </a:cubicBezTo>
                  <a:cubicBezTo>
                    <a:pt x="633" y="1222"/>
                    <a:pt x="618" y="1218"/>
                    <a:pt x="603" y="1215"/>
                  </a:cubicBezTo>
                  <a:cubicBezTo>
                    <a:pt x="552" y="1206"/>
                    <a:pt x="501" y="1197"/>
                    <a:pt x="450" y="1187"/>
                  </a:cubicBezTo>
                  <a:cubicBezTo>
                    <a:pt x="398" y="1176"/>
                    <a:pt x="352" y="1150"/>
                    <a:pt x="307" y="1123"/>
                  </a:cubicBezTo>
                  <a:cubicBezTo>
                    <a:pt x="275" y="1103"/>
                    <a:pt x="244" y="1080"/>
                    <a:pt x="215" y="1055"/>
                  </a:cubicBezTo>
                  <a:cubicBezTo>
                    <a:pt x="188" y="1033"/>
                    <a:pt x="161" y="1009"/>
                    <a:pt x="141" y="981"/>
                  </a:cubicBezTo>
                  <a:cubicBezTo>
                    <a:pt x="116" y="947"/>
                    <a:pt x="96" y="909"/>
                    <a:pt x="77" y="871"/>
                  </a:cubicBezTo>
                  <a:cubicBezTo>
                    <a:pt x="61" y="838"/>
                    <a:pt x="45" y="804"/>
                    <a:pt x="35" y="769"/>
                  </a:cubicBezTo>
                  <a:cubicBezTo>
                    <a:pt x="21" y="720"/>
                    <a:pt x="8" y="670"/>
                    <a:pt x="4" y="620"/>
                  </a:cubicBezTo>
                  <a:cubicBezTo>
                    <a:pt x="0" y="575"/>
                    <a:pt x="5" y="528"/>
                    <a:pt x="12" y="482"/>
                  </a:cubicBezTo>
                  <a:cubicBezTo>
                    <a:pt x="17" y="443"/>
                    <a:pt x="29" y="403"/>
                    <a:pt x="42" y="366"/>
                  </a:cubicBezTo>
                  <a:cubicBezTo>
                    <a:pt x="50" y="342"/>
                    <a:pt x="66" y="320"/>
                    <a:pt x="79" y="298"/>
                  </a:cubicBezTo>
                  <a:cubicBezTo>
                    <a:pt x="105" y="255"/>
                    <a:pt x="139" y="219"/>
                    <a:pt x="175" y="184"/>
                  </a:cubicBezTo>
                  <a:cubicBezTo>
                    <a:pt x="225" y="136"/>
                    <a:pt x="275" y="89"/>
                    <a:pt x="343" y="66"/>
                  </a:cubicBezTo>
                  <a:cubicBezTo>
                    <a:pt x="381" y="53"/>
                    <a:pt x="418" y="35"/>
                    <a:pt x="456" y="21"/>
                  </a:cubicBezTo>
                  <a:cubicBezTo>
                    <a:pt x="473" y="15"/>
                    <a:pt x="492" y="15"/>
                    <a:pt x="511" y="12"/>
                  </a:cubicBezTo>
                  <a:cubicBezTo>
                    <a:pt x="591" y="0"/>
                    <a:pt x="671" y="3"/>
                    <a:pt x="751" y="12"/>
                  </a:cubicBezTo>
                  <a:cubicBezTo>
                    <a:pt x="805" y="18"/>
                    <a:pt x="857" y="35"/>
                    <a:pt x="906" y="61"/>
                  </a:cubicBezTo>
                  <a:cubicBezTo>
                    <a:pt x="950" y="83"/>
                    <a:pt x="995" y="103"/>
                    <a:pt x="1033" y="135"/>
                  </a:cubicBezTo>
                  <a:cubicBezTo>
                    <a:pt x="1059" y="156"/>
                    <a:pt x="1087" y="175"/>
                    <a:pt x="1112" y="198"/>
                  </a:cubicBezTo>
                  <a:cubicBezTo>
                    <a:pt x="1127" y="212"/>
                    <a:pt x="1140" y="229"/>
                    <a:pt x="1150" y="246"/>
                  </a:cubicBezTo>
                  <a:cubicBezTo>
                    <a:pt x="1172" y="285"/>
                    <a:pt x="1191" y="325"/>
                    <a:pt x="1211" y="365"/>
                  </a:cubicBezTo>
                  <a:cubicBezTo>
                    <a:pt x="1219" y="381"/>
                    <a:pt x="1228" y="395"/>
                    <a:pt x="1225" y="416"/>
                  </a:cubicBezTo>
                  <a:cubicBezTo>
                    <a:pt x="1223" y="433"/>
                    <a:pt x="1239" y="443"/>
                    <a:pt x="1256" y="447"/>
                  </a:cubicBezTo>
                  <a:cubicBezTo>
                    <a:pt x="1292" y="456"/>
                    <a:pt x="1328" y="466"/>
                    <a:pt x="1364" y="476"/>
                  </a:cubicBezTo>
                  <a:cubicBezTo>
                    <a:pt x="1370" y="478"/>
                    <a:pt x="1376" y="484"/>
                    <a:pt x="1381" y="488"/>
                  </a:cubicBezTo>
                  <a:cubicBezTo>
                    <a:pt x="1376" y="493"/>
                    <a:pt x="1372" y="499"/>
                    <a:pt x="1367" y="503"/>
                  </a:cubicBezTo>
                  <a:cubicBezTo>
                    <a:pt x="1344" y="519"/>
                    <a:pt x="1319" y="533"/>
                    <a:pt x="1298" y="551"/>
                  </a:cubicBezTo>
                  <a:cubicBezTo>
                    <a:pt x="1290" y="559"/>
                    <a:pt x="1286" y="576"/>
                    <a:pt x="1286" y="589"/>
                  </a:cubicBezTo>
                  <a:cubicBezTo>
                    <a:pt x="1286" y="606"/>
                    <a:pt x="1290" y="624"/>
                    <a:pt x="1293" y="642"/>
                  </a:cubicBezTo>
                  <a:cubicBezTo>
                    <a:pt x="1296" y="662"/>
                    <a:pt x="1291" y="667"/>
                    <a:pt x="1271" y="666"/>
                  </a:cubicBezTo>
                  <a:cubicBezTo>
                    <a:pt x="1183" y="660"/>
                    <a:pt x="1096" y="666"/>
                    <a:pt x="1011" y="684"/>
                  </a:cubicBezTo>
                  <a:cubicBezTo>
                    <a:pt x="983" y="690"/>
                    <a:pt x="957" y="706"/>
                    <a:pt x="931" y="718"/>
                  </a:cubicBezTo>
                  <a:cubicBezTo>
                    <a:pt x="908" y="728"/>
                    <a:pt x="885" y="737"/>
                    <a:pt x="865" y="750"/>
                  </a:cubicBezTo>
                  <a:cubicBezTo>
                    <a:pt x="834" y="769"/>
                    <a:pt x="807" y="793"/>
                    <a:pt x="777" y="813"/>
                  </a:cubicBezTo>
                  <a:cubicBezTo>
                    <a:pt x="762" y="824"/>
                    <a:pt x="751" y="836"/>
                    <a:pt x="740" y="850"/>
                  </a:cubicBezTo>
                  <a:cubicBezTo>
                    <a:pt x="717" y="880"/>
                    <a:pt x="708" y="915"/>
                    <a:pt x="709" y="949"/>
                  </a:cubicBezTo>
                  <a:cubicBezTo>
                    <a:pt x="711" y="1016"/>
                    <a:pt x="738" y="1072"/>
                    <a:pt x="806" y="1097"/>
                  </a:cubicBezTo>
                  <a:cubicBezTo>
                    <a:pt x="837" y="1108"/>
                    <a:pt x="871" y="1112"/>
                    <a:pt x="905" y="1115"/>
                  </a:cubicBezTo>
                  <a:cubicBezTo>
                    <a:pt x="947" y="1118"/>
                    <a:pt x="990" y="1115"/>
                    <a:pt x="1032" y="1115"/>
                  </a:cubicBezTo>
                  <a:cubicBezTo>
                    <a:pt x="1034" y="1117"/>
                    <a:pt x="1035" y="1119"/>
                    <a:pt x="1036" y="1121"/>
                  </a:cubicBezTo>
                  <a:close/>
                  <a:moveTo>
                    <a:pt x="942" y="348"/>
                  </a:moveTo>
                  <a:cubicBezTo>
                    <a:pt x="943" y="349"/>
                    <a:pt x="944" y="350"/>
                    <a:pt x="946" y="352"/>
                  </a:cubicBezTo>
                  <a:cubicBezTo>
                    <a:pt x="946" y="356"/>
                    <a:pt x="946" y="360"/>
                    <a:pt x="947" y="364"/>
                  </a:cubicBezTo>
                  <a:cubicBezTo>
                    <a:pt x="949" y="375"/>
                    <a:pt x="952" y="386"/>
                    <a:pt x="967" y="387"/>
                  </a:cubicBezTo>
                  <a:cubicBezTo>
                    <a:pt x="982" y="388"/>
                    <a:pt x="990" y="379"/>
                    <a:pt x="993" y="365"/>
                  </a:cubicBezTo>
                  <a:cubicBezTo>
                    <a:pt x="994" y="359"/>
                    <a:pt x="990" y="352"/>
                    <a:pt x="990" y="346"/>
                  </a:cubicBezTo>
                  <a:cubicBezTo>
                    <a:pt x="992" y="328"/>
                    <a:pt x="978" y="322"/>
                    <a:pt x="967" y="325"/>
                  </a:cubicBezTo>
                  <a:cubicBezTo>
                    <a:pt x="957" y="327"/>
                    <a:pt x="950" y="340"/>
                    <a:pt x="942" y="3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8" name="Freeform 9"/>
            <p:cNvSpPr/>
            <p:nvPr/>
          </p:nvSpPr>
          <p:spPr bwMode="auto">
            <a:xfrm>
              <a:off x="4392613" y="2454693"/>
              <a:ext cx="1416050" cy="1116013"/>
            </a:xfrm>
            <a:custGeom>
              <a:avLst/>
              <a:gdLst>
                <a:gd name="T0" fmla="*/ 0 w 1111"/>
                <a:gd name="T1" fmla="*/ 710 h 876"/>
                <a:gd name="T2" fmla="*/ 27 w 1111"/>
                <a:gd name="T3" fmla="*/ 702 h 876"/>
                <a:gd name="T4" fmla="*/ 135 w 1111"/>
                <a:gd name="T5" fmla="*/ 653 h 876"/>
                <a:gd name="T6" fmla="*/ 161 w 1111"/>
                <a:gd name="T7" fmla="*/ 627 h 876"/>
                <a:gd name="T8" fmla="*/ 167 w 1111"/>
                <a:gd name="T9" fmla="*/ 568 h 876"/>
                <a:gd name="T10" fmla="*/ 166 w 1111"/>
                <a:gd name="T11" fmla="*/ 567 h 876"/>
                <a:gd name="T12" fmla="*/ 142 w 1111"/>
                <a:gd name="T13" fmla="*/ 428 h 876"/>
                <a:gd name="T14" fmla="*/ 152 w 1111"/>
                <a:gd name="T15" fmla="*/ 332 h 876"/>
                <a:gd name="T16" fmla="*/ 181 w 1111"/>
                <a:gd name="T17" fmla="*/ 261 h 876"/>
                <a:gd name="T18" fmla="*/ 259 w 1111"/>
                <a:gd name="T19" fmla="*/ 153 h 876"/>
                <a:gd name="T20" fmla="*/ 342 w 1111"/>
                <a:gd name="T21" fmla="*/ 91 h 876"/>
                <a:gd name="T22" fmla="*/ 521 w 1111"/>
                <a:gd name="T23" fmla="*/ 19 h 876"/>
                <a:gd name="T24" fmla="*/ 709 w 1111"/>
                <a:gd name="T25" fmla="*/ 10 h 876"/>
                <a:gd name="T26" fmla="*/ 880 w 1111"/>
                <a:gd name="T27" fmla="*/ 61 h 876"/>
                <a:gd name="T28" fmla="*/ 947 w 1111"/>
                <a:gd name="T29" fmla="*/ 95 h 876"/>
                <a:gd name="T30" fmla="*/ 990 w 1111"/>
                <a:gd name="T31" fmla="*/ 127 h 876"/>
                <a:gd name="T32" fmla="*/ 1097 w 1111"/>
                <a:gd name="T33" fmla="*/ 334 h 876"/>
                <a:gd name="T34" fmla="*/ 1097 w 1111"/>
                <a:gd name="T35" fmla="*/ 535 h 876"/>
                <a:gd name="T36" fmla="*/ 1060 w 1111"/>
                <a:gd name="T37" fmla="*/ 635 h 876"/>
                <a:gd name="T38" fmla="*/ 951 w 1111"/>
                <a:gd name="T39" fmla="*/ 766 h 876"/>
                <a:gd name="T40" fmla="*/ 841 w 1111"/>
                <a:gd name="T41" fmla="*/ 829 h 876"/>
                <a:gd name="T42" fmla="*/ 815 w 1111"/>
                <a:gd name="T43" fmla="*/ 842 h 876"/>
                <a:gd name="T44" fmla="*/ 730 w 1111"/>
                <a:gd name="T45" fmla="*/ 862 h 876"/>
                <a:gd name="T46" fmla="*/ 568 w 1111"/>
                <a:gd name="T47" fmla="*/ 874 h 876"/>
                <a:gd name="T48" fmla="*/ 362 w 1111"/>
                <a:gd name="T49" fmla="*/ 823 h 876"/>
                <a:gd name="T50" fmla="*/ 276 w 1111"/>
                <a:gd name="T51" fmla="*/ 754 h 876"/>
                <a:gd name="T52" fmla="*/ 271 w 1111"/>
                <a:gd name="T53" fmla="*/ 746 h 876"/>
                <a:gd name="T54" fmla="*/ 209 w 1111"/>
                <a:gd name="T55" fmla="*/ 719 h 876"/>
                <a:gd name="T56" fmla="*/ 14 w 1111"/>
                <a:gd name="T57" fmla="*/ 721 h 876"/>
                <a:gd name="T58" fmla="*/ 0 w 1111"/>
                <a:gd name="T59" fmla="*/ 716 h 876"/>
                <a:gd name="T60" fmla="*/ 0 w 1111"/>
                <a:gd name="T61" fmla="*/ 71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1" h="876">
                  <a:moveTo>
                    <a:pt x="0" y="710"/>
                  </a:moveTo>
                  <a:cubicBezTo>
                    <a:pt x="9" y="708"/>
                    <a:pt x="18" y="706"/>
                    <a:pt x="27" y="702"/>
                  </a:cubicBezTo>
                  <a:cubicBezTo>
                    <a:pt x="63" y="687"/>
                    <a:pt x="99" y="671"/>
                    <a:pt x="135" y="653"/>
                  </a:cubicBezTo>
                  <a:cubicBezTo>
                    <a:pt x="145" y="648"/>
                    <a:pt x="152" y="636"/>
                    <a:pt x="161" y="627"/>
                  </a:cubicBezTo>
                  <a:cubicBezTo>
                    <a:pt x="176" y="609"/>
                    <a:pt x="186" y="590"/>
                    <a:pt x="167" y="568"/>
                  </a:cubicBezTo>
                  <a:cubicBezTo>
                    <a:pt x="166" y="568"/>
                    <a:pt x="166" y="567"/>
                    <a:pt x="166" y="567"/>
                  </a:cubicBezTo>
                  <a:cubicBezTo>
                    <a:pt x="157" y="520"/>
                    <a:pt x="146" y="474"/>
                    <a:pt x="142" y="428"/>
                  </a:cubicBezTo>
                  <a:cubicBezTo>
                    <a:pt x="139" y="396"/>
                    <a:pt x="146" y="364"/>
                    <a:pt x="152" y="332"/>
                  </a:cubicBezTo>
                  <a:cubicBezTo>
                    <a:pt x="157" y="307"/>
                    <a:pt x="173" y="285"/>
                    <a:pt x="181" y="261"/>
                  </a:cubicBezTo>
                  <a:cubicBezTo>
                    <a:pt x="197" y="216"/>
                    <a:pt x="232" y="187"/>
                    <a:pt x="259" y="153"/>
                  </a:cubicBezTo>
                  <a:cubicBezTo>
                    <a:pt x="280" y="127"/>
                    <a:pt x="312" y="108"/>
                    <a:pt x="342" y="91"/>
                  </a:cubicBezTo>
                  <a:cubicBezTo>
                    <a:pt x="398" y="58"/>
                    <a:pt x="459" y="36"/>
                    <a:pt x="521" y="19"/>
                  </a:cubicBezTo>
                  <a:cubicBezTo>
                    <a:pt x="583" y="3"/>
                    <a:pt x="646" y="0"/>
                    <a:pt x="709" y="10"/>
                  </a:cubicBezTo>
                  <a:cubicBezTo>
                    <a:pt x="769" y="19"/>
                    <a:pt x="826" y="34"/>
                    <a:pt x="880" y="61"/>
                  </a:cubicBezTo>
                  <a:cubicBezTo>
                    <a:pt x="903" y="72"/>
                    <a:pt x="926" y="82"/>
                    <a:pt x="947" y="95"/>
                  </a:cubicBezTo>
                  <a:cubicBezTo>
                    <a:pt x="963" y="104"/>
                    <a:pt x="978" y="114"/>
                    <a:pt x="990" y="127"/>
                  </a:cubicBezTo>
                  <a:cubicBezTo>
                    <a:pt x="1044" y="186"/>
                    <a:pt x="1086" y="253"/>
                    <a:pt x="1097" y="334"/>
                  </a:cubicBezTo>
                  <a:cubicBezTo>
                    <a:pt x="1107" y="401"/>
                    <a:pt x="1111" y="468"/>
                    <a:pt x="1097" y="535"/>
                  </a:cubicBezTo>
                  <a:cubicBezTo>
                    <a:pt x="1090" y="571"/>
                    <a:pt x="1076" y="603"/>
                    <a:pt x="1060" y="635"/>
                  </a:cubicBezTo>
                  <a:cubicBezTo>
                    <a:pt x="1034" y="689"/>
                    <a:pt x="993" y="728"/>
                    <a:pt x="951" y="766"/>
                  </a:cubicBezTo>
                  <a:cubicBezTo>
                    <a:pt x="920" y="794"/>
                    <a:pt x="884" y="818"/>
                    <a:pt x="841" y="829"/>
                  </a:cubicBezTo>
                  <a:cubicBezTo>
                    <a:pt x="832" y="832"/>
                    <a:pt x="824" y="840"/>
                    <a:pt x="815" y="842"/>
                  </a:cubicBezTo>
                  <a:cubicBezTo>
                    <a:pt x="787" y="850"/>
                    <a:pt x="759" y="859"/>
                    <a:pt x="730" y="862"/>
                  </a:cubicBezTo>
                  <a:cubicBezTo>
                    <a:pt x="676" y="869"/>
                    <a:pt x="622" y="876"/>
                    <a:pt x="568" y="874"/>
                  </a:cubicBezTo>
                  <a:cubicBezTo>
                    <a:pt x="497" y="870"/>
                    <a:pt x="425" y="857"/>
                    <a:pt x="362" y="823"/>
                  </a:cubicBezTo>
                  <a:cubicBezTo>
                    <a:pt x="330" y="806"/>
                    <a:pt x="296" y="788"/>
                    <a:pt x="276" y="754"/>
                  </a:cubicBezTo>
                  <a:cubicBezTo>
                    <a:pt x="274" y="751"/>
                    <a:pt x="272" y="749"/>
                    <a:pt x="271" y="746"/>
                  </a:cubicBezTo>
                  <a:cubicBezTo>
                    <a:pt x="251" y="710"/>
                    <a:pt x="251" y="711"/>
                    <a:pt x="209" y="719"/>
                  </a:cubicBezTo>
                  <a:cubicBezTo>
                    <a:pt x="144" y="732"/>
                    <a:pt x="79" y="728"/>
                    <a:pt x="14" y="721"/>
                  </a:cubicBezTo>
                  <a:cubicBezTo>
                    <a:pt x="9" y="721"/>
                    <a:pt x="5" y="718"/>
                    <a:pt x="0" y="716"/>
                  </a:cubicBezTo>
                  <a:cubicBezTo>
                    <a:pt x="0" y="714"/>
                    <a:pt x="0" y="712"/>
                    <a:pt x="0" y="7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9" name="Freeform 10"/>
            <p:cNvSpPr/>
            <p:nvPr/>
          </p:nvSpPr>
          <p:spPr bwMode="auto">
            <a:xfrm>
              <a:off x="3765550" y="2630906"/>
              <a:ext cx="66675" cy="84138"/>
            </a:xfrm>
            <a:custGeom>
              <a:avLst/>
              <a:gdLst>
                <a:gd name="T0" fmla="*/ 0 w 52"/>
                <a:gd name="T1" fmla="*/ 26 h 66"/>
                <a:gd name="T2" fmla="*/ 25 w 52"/>
                <a:gd name="T3" fmla="*/ 3 h 66"/>
                <a:gd name="T4" fmla="*/ 48 w 52"/>
                <a:gd name="T5" fmla="*/ 24 h 66"/>
                <a:gd name="T6" fmla="*/ 51 w 52"/>
                <a:gd name="T7" fmla="*/ 43 h 66"/>
                <a:gd name="T8" fmla="*/ 25 w 52"/>
                <a:gd name="T9" fmla="*/ 65 h 66"/>
                <a:gd name="T10" fmla="*/ 5 w 52"/>
                <a:gd name="T11" fmla="*/ 42 h 66"/>
                <a:gd name="T12" fmla="*/ 4 w 52"/>
                <a:gd name="T13" fmla="*/ 30 h 66"/>
                <a:gd name="T14" fmla="*/ 0 w 52"/>
                <a:gd name="T15" fmla="*/ 2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6">
                  <a:moveTo>
                    <a:pt x="0" y="26"/>
                  </a:moveTo>
                  <a:cubicBezTo>
                    <a:pt x="8" y="18"/>
                    <a:pt x="15" y="5"/>
                    <a:pt x="25" y="3"/>
                  </a:cubicBezTo>
                  <a:cubicBezTo>
                    <a:pt x="36" y="0"/>
                    <a:pt x="50" y="6"/>
                    <a:pt x="48" y="24"/>
                  </a:cubicBezTo>
                  <a:cubicBezTo>
                    <a:pt x="48" y="30"/>
                    <a:pt x="52" y="37"/>
                    <a:pt x="51" y="43"/>
                  </a:cubicBezTo>
                  <a:cubicBezTo>
                    <a:pt x="48" y="57"/>
                    <a:pt x="40" y="66"/>
                    <a:pt x="25" y="65"/>
                  </a:cubicBezTo>
                  <a:cubicBezTo>
                    <a:pt x="10" y="64"/>
                    <a:pt x="7" y="53"/>
                    <a:pt x="5" y="42"/>
                  </a:cubicBezTo>
                  <a:cubicBezTo>
                    <a:pt x="4" y="38"/>
                    <a:pt x="4" y="34"/>
                    <a:pt x="4" y="30"/>
                  </a:cubicBezTo>
                  <a:cubicBezTo>
                    <a:pt x="2" y="28"/>
                    <a:pt x="1" y="27"/>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grpSp>
        <p:nvGrpSpPr>
          <p:cNvPr id="150" name="组合 149"/>
          <p:cNvGrpSpPr/>
          <p:nvPr/>
        </p:nvGrpSpPr>
        <p:grpSpPr>
          <a:xfrm>
            <a:off x="4798665" y="2881677"/>
            <a:ext cx="584469" cy="670659"/>
            <a:chOff x="3048873" y="1977171"/>
            <a:chExt cx="2653277" cy="3044549"/>
          </a:xfrm>
        </p:grpSpPr>
        <p:sp>
          <p:nvSpPr>
            <p:cNvPr id="151" name="矩形 2"/>
            <p:cNvSpPr/>
            <p:nvPr/>
          </p:nvSpPr>
          <p:spPr>
            <a:xfrm>
              <a:off x="3126602" y="4460382"/>
              <a:ext cx="922868" cy="523238"/>
            </a:xfrm>
            <a:custGeom>
              <a:avLst/>
              <a:gdLst>
                <a:gd name="connsiteX0" fmla="*/ 0 w 932393"/>
                <a:gd name="connsiteY0" fmla="*/ 0 h 561338"/>
                <a:gd name="connsiteX1" fmla="*/ 932393 w 932393"/>
                <a:gd name="connsiteY1" fmla="*/ 0 h 561338"/>
                <a:gd name="connsiteX2" fmla="*/ 932393 w 932393"/>
                <a:gd name="connsiteY2" fmla="*/ 561338 h 561338"/>
                <a:gd name="connsiteX3" fmla="*/ 0 w 932393"/>
                <a:gd name="connsiteY3" fmla="*/ 561338 h 561338"/>
                <a:gd name="connsiteX4" fmla="*/ 0 w 932393"/>
                <a:gd name="connsiteY4" fmla="*/ 0 h 561338"/>
                <a:gd name="connsiteX0-1" fmla="*/ 101600 w 932393"/>
                <a:gd name="connsiteY0-2" fmla="*/ 0 h 561338"/>
                <a:gd name="connsiteX1-3" fmla="*/ 932393 w 932393"/>
                <a:gd name="connsiteY1-4" fmla="*/ 0 h 561338"/>
                <a:gd name="connsiteX2-5" fmla="*/ 932393 w 932393"/>
                <a:gd name="connsiteY2-6" fmla="*/ 561338 h 561338"/>
                <a:gd name="connsiteX3-7" fmla="*/ 0 w 932393"/>
                <a:gd name="connsiteY3-8" fmla="*/ 561338 h 561338"/>
                <a:gd name="connsiteX4-9" fmla="*/ 101600 w 932393"/>
                <a:gd name="connsiteY4-10" fmla="*/ 0 h 561338"/>
                <a:gd name="connsiteX0-11" fmla="*/ 101600 w 932393"/>
                <a:gd name="connsiteY0-12" fmla="*/ 0 h 561338"/>
                <a:gd name="connsiteX1-13" fmla="*/ 868893 w 932393"/>
                <a:gd name="connsiteY1-14" fmla="*/ 12700 h 561338"/>
                <a:gd name="connsiteX2-15" fmla="*/ 932393 w 932393"/>
                <a:gd name="connsiteY2-16" fmla="*/ 561338 h 561338"/>
                <a:gd name="connsiteX3-17" fmla="*/ 0 w 932393"/>
                <a:gd name="connsiteY3-18" fmla="*/ 561338 h 561338"/>
                <a:gd name="connsiteX4-19" fmla="*/ 101600 w 932393"/>
                <a:gd name="connsiteY4-20" fmla="*/ 0 h 561338"/>
                <a:gd name="connsiteX0-21" fmla="*/ 101600 w 945093"/>
                <a:gd name="connsiteY0-22" fmla="*/ 0 h 561338"/>
                <a:gd name="connsiteX1-23" fmla="*/ 868893 w 945093"/>
                <a:gd name="connsiteY1-24" fmla="*/ 12700 h 561338"/>
                <a:gd name="connsiteX2-25" fmla="*/ 945093 w 945093"/>
                <a:gd name="connsiteY2-26" fmla="*/ 510538 h 561338"/>
                <a:gd name="connsiteX3-27" fmla="*/ 0 w 945093"/>
                <a:gd name="connsiteY3-28" fmla="*/ 561338 h 561338"/>
                <a:gd name="connsiteX4-29" fmla="*/ 101600 w 945093"/>
                <a:gd name="connsiteY4-30" fmla="*/ 0 h 561338"/>
                <a:gd name="connsiteX0-31" fmla="*/ 76200 w 919693"/>
                <a:gd name="connsiteY0-32" fmla="*/ 0 h 523238"/>
                <a:gd name="connsiteX1-33" fmla="*/ 843493 w 919693"/>
                <a:gd name="connsiteY1-34" fmla="*/ 12700 h 523238"/>
                <a:gd name="connsiteX2-35" fmla="*/ 919693 w 919693"/>
                <a:gd name="connsiteY2-36" fmla="*/ 510538 h 523238"/>
                <a:gd name="connsiteX3-37" fmla="*/ 0 w 919693"/>
                <a:gd name="connsiteY3-38" fmla="*/ 523238 h 523238"/>
                <a:gd name="connsiteX4-39" fmla="*/ 76200 w 919693"/>
                <a:gd name="connsiteY4-40" fmla="*/ 0 h 523238"/>
                <a:gd name="connsiteX0-41" fmla="*/ 76200 w 922868"/>
                <a:gd name="connsiteY0-42" fmla="*/ 0 h 523238"/>
                <a:gd name="connsiteX1-43" fmla="*/ 843493 w 922868"/>
                <a:gd name="connsiteY1-44" fmla="*/ 12700 h 523238"/>
                <a:gd name="connsiteX2-45" fmla="*/ 922868 w 922868"/>
                <a:gd name="connsiteY2-46" fmla="*/ 520063 h 523238"/>
                <a:gd name="connsiteX3-47" fmla="*/ 0 w 922868"/>
                <a:gd name="connsiteY3-48" fmla="*/ 523238 h 523238"/>
                <a:gd name="connsiteX4-49" fmla="*/ 76200 w 922868"/>
                <a:gd name="connsiteY4-50" fmla="*/ 0 h 5232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2868" h="523238">
                  <a:moveTo>
                    <a:pt x="76200" y="0"/>
                  </a:moveTo>
                  <a:lnTo>
                    <a:pt x="843493" y="12700"/>
                  </a:lnTo>
                  <a:lnTo>
                    <a:pt x="922868" y="520063"/>
                  </a:lnTo>
                  <a:lnTo>
                    <a:pt x="0" y="523238"/>
                  </a:lnTo>
                  <a:lnTo>
                    <a:pt x="762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152" name="Freeform 7"/>
            <p:cNvSpPr>
              <a:spLocks noEditPoints="1"/>
            </p:cNvSpPr>
            <p:nvPr/>
          </p:nvSpPr>
          <p:spPr bwMode="auto">
            <a:xfrm>
              <a:off x="3048873" y="1977171"/>
              <a:ext cx="2653277" cy="3044549"/>
            </a:xfrm>
            <a:custGeom>
              <a:avLst/>
              <a:gdLst>
                <a:gd name="T0" fmla="*/ 573 w 2532"/>
                <a:gd name="T1" fmla="*/ 2497 h 2903"/>
                <a:gd name="T2" fmla="*/ 176 w 2532"/>
                <a:gd name="T3" fmla="*/ 2414 h 2903"/>
                <a:gd name="T4" fmla="*/ 68 w 2532"/>
                <a:gd name="T5" fmla="*/ 2901 h 2903"/>
                <a:gd name="T6" fmla="*/ 83 w 2532"/>
                <a:gd name="T7" fmla="*/ 2643 h 2903"/>
                <a:gd name="T8" fmla="*/ 28 w 2532"/>
                <a:gd name="T9" fmla="*/ 2123 h 2903"/>
                <a:gd name="T10" fmla="*/ 227 w 2532"/>
                <a:gd name="T11" fmla="*/ 1541 h 2903"/>
                <a:gd name="T12" fmla="*/ 573 w 2532"/>
                <a:gd name="T13" fmla="*/ 1438 h 2903"/>
                <a:gd name="T14" fmla="*/ 547 w 2532"/>
                <a:gd name="T15" fmla="*/ 1250 h 2903"/>
                <a:gd name="T16" fmla="*/ 546 w 2532"/>
                <a:gd name="T17" fmla="*/ 807 h 2903"/>
                <a:gd name="T18" fmla="*/ 602 w 2532"/>
                <a:gd name="T19" fmla="*/ 574 h 2903"/>
                <a:gd name="T20" fmla="*/ 770 w 2532"/>
                <a:gd name="T21" fmla="*/ 274 h 2903"/>
                <a:gd name="T22" fmla="*/ 1106 w 2532"/>
                <a:gd name="T23" fmla="*/ 77 h 2903"/>
                <a:gd name="T24" fmla="*/ 1455 w 2532"/>
                <a:gd name="T25" fmla="*/ 18 h 2903"/>
                <a:gd name="T26" fmla="*/ 2036 w 2532"/>
                <a:gd name="T27" fmla="*/ 45 h 2903"/>
                <a:gd name="T28" fmla="*/ 2324 w 2532"/>
                <a:gd name="T29" fmla="*/ 234 h 2903"/>
                <a:gd name="T30" fmla="*/ 2518 w 2532"/>
                <a:gd name="T31" fmla="*/ 696 h 2903"/>
                <a:gd name="T32" fmla="*/ 2501 w 2532"/>
                <a:gd name="T33" fmla="*/ 1208 h 2903"/>
                <a:gd name="T34" fmla="*/ 2441 w 2532"/>
                <a:gd name="T35" fmla="*/ 1415 h 2903"/>
                <a:gd name="T36" fmla="*/ 2207 w 2532"/>
                <a:gd name="T37" fmla="*/ 1759 h 2903"/>
                <a:gd name="T38" fmla="*/ 1714 w 2532"/>
                <a:gd name="T39" fmla="*/ 1914 h 2903"/>
                <a:gd name="T40" fmla="*/ 1414 w 2532"/>
                <a:gd name="T41" fmla="*/ 2014 h 2903"/>
                <a:gd name="T42" fmla="*/ 1190 w 2532"/>
                <a:gd name="T43" fmla="*/ 1898 h 2903"/>
                <a:gd name="T44" fmla="*/ 1064 w 2532"/>
                <a:gd name="T45" fmla="*/ 2114 h 2903"/>
                <a:gd name="T46" fmla="*/ 917 w 2532"/>
                <a:gd name="T47" fmla="*/ 2393 h 2903"/>
                <a:gd name="T48" fmla="*/ 986 w 2532"/>
                <a:gd name="T49" fmla="*/ 2844 h 2903"/>
                <a:gd name="T50" fmla="*/ 896 w 2532"/>
                <a:gd name="T51" fmla="*/ 2580 h 2903"/>
                <a:gd name="T52" fmla="*/ 2460 w 2532"/>
                <a:gd name="T53" fmla="*/ 687 h 2903"/>
                <a:gd name="T54" fmla="*/ 2243 w 2532"/>
                <a:gd name="T55" fmla="*/ 240 h 2903"/>
                <a:gd name="T56" fmla="*/ 1918 w 2532"/>
                <a:gd name="T57" fmla="*/ 77 h 2903"/>
                <a:gd name="T58" fmla="*/ 1365 w 2532"/>
                <a:gd name="T59" fmla="*/ 84 h 2903"/>
                <a:gd name="T60" fmla="*/ 1155 w 2532"/>
                <a:gd name="T61" fmla="*/ 118 h 2903"/>
                <a:gd name="T62" fmla="*/ 779 w 2532"/>
                <a:gd name="T63" fmla="*/ 347 h 2903"/>
                <a:gd name="T64" fmla="*/ 597 w 2532"/>
                <a:gd name="T65" fmla="*/ 741 h 2903"/>
                <a:gd name="T66" fmla="*/ 600 w 2532"/>
                <a:gd name="T67" fmla="*/ 1229 h 2903"/>
                <a:gd name="T68" fmla="*/ 696 w 2532"/>
                <a:gd name="T69" fmla="*/ 1462 h 2903"/>
                <a:gd name="T70" fmla="*/ 986 w 2532"/>
                <a:gd name="T71" fmla="*/ 1678 h 2903"/>
                <a:gd name="T72" fmla="*/ 1226 w 2532"/>
                <a:gd name="T73" fmla="*/ 1853 h 2903"/>
                <a:gd name="T74" fmla="*/ 1483 w 2532"/>
                <a:gd name="T75" fmla="*/ 1747 h 2903"/>
                <a:gd name="T76" fmla="*/ 1721 w 2532"/>
                <a:gd name="T77" fmla="*/ 1860 h 2903"/>
                <a:gd name="T78" fmla="*/ 2198 w 2532"/>
                <a:gd name="T79" fmla="*/ 1697 h 2903"/>
                <a:gd name="T80" fmla="*/ 2380 w 2532"/>
                <a:gd name="T81" fmla="*/ 1426 h 2903"/>
                <a:gd name="T82" fmla="*/ 2466 w 2532"/>
                <a:gd name="T83" fmla="*/ 1015 h 2903"/>
                <a:gd name="T84" fmla="*/ 1027 w 2532"/>
                <a:gd name="T85" fmla="*/ 1956 h 2903"/>
                <a:gd name="T86" fmla="*/ 745 w 2532"/>
                <a:gd name="T87" fmla="*/ 1533 h 2903"/>
                <a:gd name="T88" fmla="*/ 468 w 2532"/>
                <a:gd name="T89" fmla="*/ 1505 h 2903"/>
                <a:gd name="T90" fmla="*/ 376 w 2532"/>
                <a:gd name="T91" fmla="*/ 1532 h 2903"/>
                <a:gd name="T92" fmla="*/ 56 w 2532"/>
                <a:gd name="T93" fmla="*/ 1963 h 2903"/>
                <a:gd name="T94" fmla="*/ 279 w 2532"/>
                <a:gd name="T95" fmla="*/ 2389 h 2903"/>
                <a:gd name="T96" fmla="*/ 532 w 2532"/>
                <a:gd name="T97" fmla="*/ 2445 h 2903"/>
                <a:gd name="T98" fmla="*/ 907 w 2532"/>
                <a:gd name="T99" fmla="*/ 2291 h 2903"/>
                <a:gd name="T100" fmla="*/ 1585 w 2532"/>
                <a:gd name="T101" fmla="*/ 1890 h 2903"/>
                <a:gd name="T102" fmla="*/ 1394 w 2532"/>
                <a:gd name="T103" fmla="*/ 1918 h 2903"/>
                <a:gd name="T104" fmla="*/ 1585 w 2532"/>
                <a:gd name="T105" fmla="*/ 1890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2" h="2903">
                  <a:moveTo>
                    <a:pt x="863" y="2398"/>
                  </a:moveTo>
                  <a:cubicBezTo>
                    <a:pt x="856" y="2401"/>
                    <a:pt x="852" y="2401"/>
                    <a:pt x="850" y="2403"/>
                  </a:cubicBezTo>
                  <a:cubicBezTo>
                    <a:pt x="822" y="2433"/>
                    <a:pt x="783" y="2440"/>
                    <a:pt x="750" y="2460"/>
                  </a:cubicBezTo>
                  <a:cubicBezTo>
                    <a:pt x="694" y="2492"/>
                    <a:pt x="633" y="2494"/>
                    <a:pt x="573" y="2497"/>
                  </a:cubicBezTo>
                  <a:cubicBezTo>
                    <a:pt x="481" y="2502"/>
                    <a:pt x="391" y="2484"/>
                    <a:pt x="303" y="2457"/>
                  </a:cubicBezTo>
                  <a:cubicBezTo>
                    <a:pt x="273" y="2448"/>
                    <a:pt x="246" y="2429"/>
                    <a:pt x="218" y="2414"/>
                  </a:cubicBezTo>
                  <a:cubicBezTo>
                    <a:pt x="211" y="2410"/>
                    <a:pt x="205" y="2406"/>
                    <a:pt x="199" y="2403"/>
                  </a:cubicBezTo>
                  <a:cubicBezTo>
                    <a:pt x="186" y="2397"/>
                    <a:pt x="178" y="2401"/>
                    <a:pt x="176" y="2414"/>
                  </a:cubicBezTo>
                  <a:cubicBezTo>
                    <a:pt x="167" y="2456"/>
                    <a:pt x="159" y="2498"/>
                    <a:pt x="152" y="2539"/>
                  </a:cubicBezTo>
                  <a:cubicBezTo>
                    <a:pt x="143" y="2590"/>
                    <a:pt x="139" y="2641"/>
                    <a:pt x="125" y="2690"/>
                  </a:cubicBezTo>
                  <a:cubicBezTo>
                    <a:pt x="108" y="2751"/>
                    <a:pt x="106" y="2814"/>
                    <a:pt x="97" y="2875"/>
                  </a:cubicBezTo>
                  <a:cubicBezTo>
                    <a:pt x="94" y="2895"/>
                    <a:pt x="87" y="2902"/>
                    <a:pt x="68" y="2901"/>
                  </a:cubicBezTo>
                  <a:cubicBezTo>
                    <a:pt x="59" y="2900"/>
                    <a:pt x="51" y="2902"/>
                    <a:pt x="39" y="2903"/>
                  </a:cubicBezTo>
                  <a:cubicBezTo>
                    <a:pt x="42" y="2873"/>
                    <a:pt x="46" y="2846"/>
                    <a:pt x="49" y="2819"/>
                  </a:cubicBezTo>
                  <a:cubicBezTo>
                    <a:pt x="50" y="2805"/>
                    <a:pt x="50" y="2791"/>
                    <a:pt x="53" y="2777"/>
                  </a:cubicBezTo>
                  <a:cubicBezTo>
                    <a:pt x="63" y="2732"/>
                    <a:pt x="74" y="2688"/>
                    <a:pt x="83" y="2643"/>
                  </a:cubicBezTo>
                  <a:cubicBezTo>
                    <a:pt x="93" y="2587"/>
                    <a:pt x="99" y="2531"/>
                    <a:pt x="108" y="2475"/>
                  </a:cubicBezTo>
                  <a:cubicBezTo>
                    <a:pt x="115" y="2435"/>
                    <a:pt x="120" y="2396"/>
                    <a:pt x="131" y="2358"/>
                  </a:cubicBezTo>
                  <a:cubicBezTo>
                    <a:pt x="138" y="2330"/>
                    <a:pt x="120" y="2316"/>
                    <a:pt x="110" y="2297"/>
                  </a:cubicBezTo>
                  <a:cubicBezTo>
                    <a:pt x="79" y="2241"/>
                    <a:pt x="50" y="2184"/>
                    <a:pt x="28" y="2123"/>
                  </a:cubicBezTo>
                  <a:cubicBezTo>
                    <a:pt x="0" y="2046"/>
                    <a:pt x="0" y="1969"/>
                    <a:pt x="9" y="1891"/>
                  </a:cubicBezTo>
                  <a:cubicBezTo>
                    <a:pt x="14" y="1851"/>
                    <a:pt x="24" y="1811"/>
                    <a:pt x="39" y="1773"/>
                  </a:cubicBezTo>
                  <a:cubicBezTo>
                    <a:pt x="50" y="1743"/>
                    <a:pt x="72" y="1718"/>
                    <a:pt x="88" y="1691"/>
                  </a:cubicBezTo>
                  <a:cubicBezTo>
                    <a:pt x="123" y="1630"/>
                    <a:pt x="170" y="1581"/>
                    <a:pt x="227" y="1541"/>
                  </a:cubicBezTo>
                  <a:cubicBezTo>
                    <a:pt x="251" y="1524"/>
                    <a:pt x="277" y="1509"/>
                    <a:pt x="305" y="1497"/>
                  </a:cubicBezTo>
                  <a:cubicBezTo>
                    <a:pt x="340" y="1482"/>
                    <a:pt x="375" y="1471"/>
                    <a:pt x="410" y="1462"/>
                  </a:cubicBezTo>
                  <a:cubicBezTo>
                    <a:pt x="449" y="1452"/>
                    <a:pt x="490" y="1448"/>
                    <a:pt x="529" y="1441"/>
                  </a:cubicBezTo>
                  <a:cubicBezTo>
                    <a:pt x="544" y="1439"/>
                    <a:pt x="558" y="1440"/>
                    <a:pt x="573" y="1438"/>
                  </a:cubicBezTo>
                  <a:cubicBezTo>
                    <a:pt x="589" y="1435"/>
                    <a:pt x="584" y="1421"/>
                    <a:pt x="582" y="1412"/>
                  </a:cubicBezTo>
                  <a:cubicBezTo>
                    <a:pt x="577" y="1388"/>
                    <a:pt x="569" y="1364"/>
                    <a:pt x="563" y="1340"/>
                  </a:cubicBezTo>
                  <a:cubicBezTo>
                    <a:pt x="561" y="1334"/>
                    <a:pt x="561" y="1327"/>
                    <a:pt x="560" y="1320"/>
                  </a:cubicBezTo>
                  <a:cubicBezTo>
                    <a:pt x="556" y="1297"/>
                    <a:pt x="552" y="1274"/>
                    <a:pt x="547" y="1250"/>
                  </a:cubicBezTo>
                  <a:cubicBezTo>
                    <a:pt x="546" y="1245"/>
                    <a:pt x="544" y="1240"/>
                    <a:pt x="544" y="1235"/>
                  </a:cubicBezTo>
                  <a:cubicBezTo>
                    <a:pt x="547" y="1192"/>
                    <a:pt x="540" y="1151"/>
                    <a:pt x="536" y="1108"/>
                  </a:cubicBezTo>
                  <a:cubicBezTo>
                    <a:pt x="533" y="1066"/>
                    <a:pt x="536" y="1023"/>
                    <a:pt x="538" y="980"/>
                  </a:cubicBezTo>
                  <a:cubicBezTo>
                    <a:pt x="540" y="923"/>
                    <a:pt x="542" y="865"/>
                    <a:pt x="546" y="807"/>
                  </a:cubicBezTo>
                  <a:cubicBezTo>
                    <a:pt x="548" y="778"/>
                    <a:pt x="554" y="748"/>
                    <a:pt x="559" y="719"/>
                  </a:cubicBezTo>
                  <a:cubicBezTo>
                    <a:pt x="560" y="714"/>
                    <a:pt x="565" y="710"/>
                    <a:pt x="567" y="707"/>
                  </a:cubicBezTo>
                  <a:cubicBezTo>
                    <a:pt x="566" y="695"/>
                    <a:pt x="563" y="684"/>
                    <a:pt x="566" y="674"/>
                  </a:cubicBezTo>
                  <a:cubicBezTo>
                    <a:pt x="577" y="640"/>
                    <a:pt x="590" y="608"/>
                    <a:pt x="602" y="574"/>
                  </a:cubicBezTo>
                  <a:cubicBezTo>
                    <a:pt x="615" y="538"/>
                    <a:pt x="626" y="502"/>
                    <a:pt x="641" y="466"/>
                  </a:cubicBezTo>
                  <a:cubicBezTo>
                    <a:pt x="652" y="441"/>
                    <a:pt x="666" y="417"/>
                    <a:pt x="681" y="393"/>
                  </a:cubicBezTo>
                  <a:cubicBezTo>
                    <a:pt x="696" y="368"/>
                    <a:pt x="712" y="342"/>
                    <a:pt x="730" y="318"/>
                  </a:cubicBezTo>
                  <a:cubicBezTo>
                    <a:pt x="741" y="302"/>
                    <a:pt x="755" y="288"/>
                    <a:pt x="770" y="274"/>
                  </a:cubicBezTo>
                  <a:cubicBezTo>
                    <a:pt x="800" y="245"/>
                    <a:pt x="830" y="215"/>
                    <a:pt x="864" y="190"/>
                  </a:cubicBezTo>
                  <a:cubicBezTo>
                    <a:pt x="898" y="166"/>
                    <a:pt x="935" y="146"/>
                    <a:pt x="972" y="128"/>
                  </a:cubicBezTo>
                  <a:cubicBezTo>
                    <a:pt x="1004" y="113"/>
                    <a:pt x="1039" y="105"/>
                    <a:pt x="1073" y="93"/>
                  </a:cubicBezTo>
                  <a:cubicBezTo>
                    <a:pt x="1084" y="89"/>
                    <a:pt x="1094" y="80"/>
                    <a:pt x="1106" y="77"/>
                  </a:cubicBezTo>
                  <a:cubicBezTo>
                    <a:pt x="1139" y="68"/>
                    <a:pt x="1172" y="61"/>
                    <a:pt x="1205" y="54"/>
                  </a:cubicBezTo>
                  <a:cubicBezTo>
                    <a:pt x="1218" y="51"/>
                    <a:pt x="1230" y="48"/>
                    <a:pt x="1243" y="46"/>
                  </a:cubicBezTo>
                  <a:cubicBezTo>
                    <a:pt x="1276" y="41"/>
                    <a:pt x="1308" y="37"/>
                    <a:pt x="1341" y="32"/>
                  </a:cubicBezTo>
                  <a:cubicBezTo>
                    <a:pt x="1379" y="27"/>
                    <a:pt x="1417" y="21"/>
                    <a:pt x="1455" y="18"/>
                  </a:cubicBezTo>
                  <a:cubicBezTo>
                    <a:pt x="1547" y="11"/>
                    <a:pt x="1640" y="1"/>
                    <a:pt x="1733" y="1"/>
                  </a:cubicBezTo>
                  <a:cubicBezTo>
                    <a:pt x="1798" y="0"/>
                    <a:pt x="1863" y="14"/>
                    <a:pt x="1928" y="21"/>
                  </a:cubicBezTo>
                  <a:cubicBezTo>
                    <a:pt x="1937" y="22"/>
                    <a:pt x="1948" y="20"/>
                    <a:pt x="1957" y="23"/>
                  </a:cubicBezTo>
                  <a:cubicBezTo>
                    <a:pt x="1984" y="29"/>
                    <a:pt x="2010" y="36"/>
                    <a:pt x="2036" y="45"/>
                  </a:cubicBezTo>
                  <a:cubicBezTo>
                    <a:pt x="2055" y="51"/>
                    <a:pt x="2074" y="59"/>
                    <a:pt x="2092" y="68"/>
                  </a:cubicBezTo>
                  <a:cubicBezTo>
                    <a:pt x="2126" y="86"/>
                    <a:pt x="2160" y="104"/>
                    <a:pt x="2192" y="125"/>
                  </a:cubicBezTo>
                  <a:cubicBezTo>
                    <a:pt x="2222" y="144"/>
                    <a:pt x="2250" y="166"/>
                    <a:pt x="2277" y="188"/>
                  </a:cubicBezTo>
                  <a:cubicBezTo>
                    <a:pt x="2294" y="202"/>
                    <a:pt x="2308" y="219"/>
                    <a:pt x="2324" y="234"/>
                  </a:cubicBezTo>
                  <a:cubicBezTo>
                    <a:pt x="2357" y="262"/>
                    <a:pt x="2382" y="298"/>
                    <a:pt x="2401" y="335"/>
                  </a:cubicBezTo>
                  <a:cubicBezTo>
                    <a:pt x="2424" y="380"/>
                    <a:pt x="2439" y="429"/>
                    <a:pt x="2457" y="477"/>
                  </a:cubicBezTo>
                  <a:cubicBezTo>
                    <a:pt x="2471" y="513"/>
                    <a:pt x="2486" y="550"/>
                    <a:pt x="2496" y="588"/>
                  </a:cubicBezTo>
                  <a:cubicBezTo>
                    <a:pt x="2506" y="623"/>
                    <a:pt x="2512" y="660"/>
                    <a:pt x="2518" y="696"/>
                  </a:cubicBezTo>
                  <a:cubicBezTo>
                    <a:pt x="2523" y="731"/>
                    <a:pt x="2530" y="766"/>
                    <a:pt x="2531" y="801"/>
                  </a:cubicBezTo>
                  <a:cubicBezTo>
                    <a:pt x="2532" y="855"/>
                    <a:pt x="2531" y="910"/>
                    <a:pt x="2529" y="964"/>
                  </a:cubicBezTo>
                  <a:cubicBezTo>
                    <a:pt x="2527" y="1011"/>
                    <a:pt x="2526" y="1058"/>
                    <a:pt x="2521" y="1105"/>
                  </a:cubicBezTo>
                  <a:cubicBezTo>
                    <a:pt x="2517" y="1139"/>
                    <a:pt x="2507" y="1173"/>
                    <a:pt x="2501" y="1208"/>
                  </a:cubicBezTo>
                  <a:cubicBezTo>
                    <a:pt x="2494" y="1239"/>
                    <a:pt x="2489" y="1271"/>
                    <a:pt x="2483" y="1303"/>
                  </a:cubicBezTo>
                  <a:cubicBezTo>
                    <a:pt x="2480" y="1318"/>
                    <a:pt x="2476" y="1332"/>
                    <a:pt x="2471" y="1347"/>
                  </a:cubicBezTo>
                  <a:cubicBezTo>
                    <a:pt x="2467" y="1360"/>
                    <a:pt x="2463" y="1372"/>
                    <a:pt x="2457" y="1384"/>
                  </a:cubicBezTo>
                  <a:cubicBezTo>
                    <a:pt x="2453" y="1395"/>
                    <a:pt x="2446" y="1404"/>
                    <a:pt x="2441" y="1415"/>
                  </a:cubicBezTo>
                  <a:cubicBezTo>
                    <a:pt x="2437" y="1422"/>
                    <a:pt x="2433" y="1429"/>
                    <a:pt x="2432" y="1437"/>
                  </a:cubicBezTo>
                  <a:cubicBezTo>
                    <a:pt x="2426" y="1481"/>
                    <a:pt x="2409" y="1521"/>
                    <a:pt x="2386" y="1558"/>
                  </a:cubicBezTo>
                  <a:cubicBezTo>
                    <a:pt x="2356" y="1608"/>
                    <a:pt x="2320" y="1653"/>
                    <a:pt x="2277" y="1692"/>
                  </a:cubicBezTo>
                  <a:cubicBezTo>
                    <a:pt x="2253" y="1713"/>
                    <a:pt x="2234" y="1741"/>
                    <a:pt x="2207" y="1759"/>
                  </a:cubicBezTo>
                  <a:cubicBezTo>
                    <a:pt x="2146" y="1800"/>
                    <a:pt x="2080" y="1832"/>
                    <a:pt x="2007" y="1848"/>
                  </a:cubicBezTo>
                  <a:cubicBezTo>
                    <a:pt x="1968" y="1857"/>
                    <a:pt x="1929" y="1864"/>
                    <a:pt x="1892" y="1879"/>
                  </a:cubicBezTo>
                  <a:cubicBezTo>
                    <a:pt x="1838" y="1900"/>
                    <a:pt x="1780" y="1898"/>
                    <a:pt x="1726" y="1914"/>
                  </a:cubicBezTo>
                  <a:cubicBezTo>
                    <a:pt x="1722" y="1915"/>
                    <a:pt x="1718" y="1914"/>
                    <a:pt x="1714" y="1914"/>
                  </a:cubicBezTo>
                  <a:cubicBezTo>
                    <a:pt x="1702" y="1912"/>
                    <a:pt x="1690" y="1909"/>
                    <a:pt x="1677" y="1909"/>
                  </a:cubicBezTo>
                  <a:cubicBezTo>
                    <a:pt x="1653" y="1909"/>
                    <a:pt x="1634" y="1911"/>
                    <a:pt x="1622" y="1942"/>
                  </a:cubicBezTo>
                  <a:cubicBezTo>
                    <a:pt x="1599" y="1998"/>
                    <a:pt x="1547" y="2019"/>
                    <a:pt x="1489" y="2025"/>
                  </a:cubicBezTo>
                  <a:cubicBezTo>
                    <a:pt x="1463" y="2028"/>
                    <a:pt x="1436" y="2033"/>
                    <a:pt x="1414" y="2014"/>
                  </a:cubicBezTo>
                  <a:cubicBezTo>
                    <a:pt x="1399" y="2001"/>
                    <a:pt x="1380" y="1987"/>
                    <a:pt x="1374" y="1970"/>
                  </a:cubicBezTo>
                  <a:cubicBezTo>
                    <a:pt x="1360" y="1931"/>
                    <a:pt x="1330" y="1927"/>
                    <a:pt x="1298" y="1925"/>
                  </a:cubicBezTo>
                  <a:cubicBezTo>
                    <a:pt x="1269" y="1923"/>
                    <a:pt x="1242" y="1920"/>
                    <a:pt x="1217" y="1904"/>
                  </a:cubicBezTo>
                  <a:cubicBezTo>
                    <a:pt x="1209" y="1899"/>
                    <a:pt x="1198" y="1901"/>
                    <a:pt x="1190" y="1898"/>
                  </a:cubicBezTo>
                  <a:cubicBezTo>
                    <a:pt x="1158" y="1890"/>
                    <a:pt x="1127" y="1880"/>
                    <a:pt x="1096" y="1871"/>
                  </a:cubicBezTo>
                  <a:cubicBezTo>
                    <a:pt x="1073" y="1865"/>
                    <a:pt x="1073" y="1867"/>
                    <a:pt x="1076" y="1890"/>
                  </a:cubicBezTo>
                  <a:cubicBezTo>
                    <a:pt x="1080" y="1920"/>
                    <a:pt x="1078" y="1950"/>
                    <a:pt x="1082" y="1979"/>
                  </a:cubicBezTo>
                  <a:cubicBezTo>
                    <a:pt x="1089" y="2026"/>
                    <a:pt x="1071" y="2070"/>
                    <a:pt x="1064" y="2114"/>
                  </a:cubicBezTo>
                  <a:cubicBezTo>
                    <a:pt x="1059" y="2143"/>
                    <a:pt x="1045" y="2171"/>
                    <a:pt x="1032" y="2198"/>
                  </a:cubicBezTo>
                  <a:cubicBezTo>
                    <a:pt x="1016" y="2229"/>
                    <a:pt x="997" y="2259"/>
                    <a:pt x="977" y="2288"/>
                  </a:cubicBezTo>
                  <a:cubicBezTo>
                    <a:pt x="966" y="2303"/>
                    <a:pt x="952" y="2316"/>
                    <a:pt x="937" y="2328"/>
                  </a:cubicBezTo>
                  <a:cubicBezTo>
                    <a:pt x="917" y="2345"/>
                    <a:pt x="909" y="2367"/>
                    <a:pt x="917" y="2393"/>
                  </a:cubicBezTo>
                  <a:cubicBezTo>
                    <a:pt x="923" y="2416"/>
                    <a:pt x="929" y="2440"/>
                    <a:pt x="932" y="2463"/>
                  </a:cubicBezTo>
                  <a:cubicBezTo>
                    <a:pt x="940" y="2507"/>
                    <a:pt x="945" y="2551"/>
                    <a:pt x="952" y="2595"/>
                  </a:cubicBezTo>
                  <a:cubicBezTo>
                    <a:pt x="958" y="2637"/>
                    <a:pt x="967" y="2679"/>
                    <a:pt x="973" y="2722"/>
                  </a:cubicBezTo>
                  <a:cubicBezTo>
                    <a:pt x="979" y="2763"/>
                    <a:pt x="982" y="2804"/>
                    <a:pt x="986" y="2844"/>
                  </a:cubicBezTo>
                  <a:cubicBezTo>
                    <a:pt x="988" y="2857"/>
                    <a:pt x="984" y="2867"/>
                    <a:pt x="969" y="2864"/>
                  </a:cubicBezTo>
                  <a:cubicBezTo>
                    <a:pt x="957" y="2862"/>
                    <a:pt x="937" y="2877"/>
                    <a:pt x="934" y="2849"/>
                  </a:cubicBezTo>
                  <a:cubicBezTo>
                    <a:pt x="931" y="2812"/>
                    <a:pt x="927" y="2775"/>
                    <a:pt x="919" y="2739"/>
                  </a:cubicBezTo>
                  <a:cubicBezTo>
                    <a:pt x="906" y="2687"/>
                    <a:pt x="907" y="2633"/>
                    <a:pt x="896" y="2580"/>
                  </a:cubicBezTo>
                  <a:cubicBezTo>
                    <a:pt x="887" y="2540"/>
                    <a:pt x="885" y="2498"/>
                    <a:pt x="878" y="2458"/>
                  </a:cubicBezTo>
                  <a:cubicBezTo>
                    <a:pt x="875" y="2438"/>
                    <a:pt x="869" y="2419"/>
                    <a:pt x="863" y="2398"/>
                  </a:cubicBezTo>
                  <a:close/>
                  <a:moveTo>
                    <a:pt x="2475" y="755"/>
                  </a:moveTo>
                  <a:cubicBezTo>
                    <a:pt x="2469" y="731"/>
                    <a:pt x="2464" y="709"/>
                    <a:pt x="2460" y="687"/>
                  </a:cubicBezTo>
                  <a:cubicBezTo>
                    <a:pt x="2455" y="663"/>
                    <a:pt x="2454" y="637"/>
                    <a:pt x="2446" y="614"/>
                  </a:cubicBezTo>
                  <a:cubicBezTo>
                    <a:pt x="2430" y="565"/>
                    <a:pt x="2408" y="519"/>
                    <a:pt x="2393" y="470"/>
                  </a:cubicBezTo>
                  <a:cubicBezTo>
                    <a:pt x="2375" y="415"/>
                    <a:pt x="2347" y="365"/>
                    <a:pt x="2316" y="318"/>
                  </a:cubicBezTo>
                  <a:cubicBezTo>
                    <a:pt x="2296" y="289"/>
                    <a:pt x="2269" y="264"/>
                    <a:pt x="2243" y="240"/>
                  </a:cubicBezTo>
                  <a:cubicBezTo>
                    <a:pt x="2217" y="215"/>
                    <a:pt x="2188" y="193"/>
                    <a:pt x="2158" y="173"/>
                  </a:cubicBezTo>
                  <a:cubicBezTo>
                    <a:pt x="2132" y="155"/>
                    <a:pt x="2103" y="142"/>
                    <a:pt x="2075" y="128"/>
                  </a:cubicBezTo>
                  <a:cubicBezTo>
                    <a:pt x="2057" y="118"/>
                    <a:pt x="2039" y="104"/>
                    <a:pt x="2020" y="98"/>
                  </a:cubicBezTo>
                  <a:cubicBezTo>
                    <a:pt x="1986" y="88"/>
                    <a:pt x="1952" y="82"/>
                    <a:pt x="1918" y="77"/>
                  </a:cubicBezTo>
                  <a:cubicBezTo>
                    <a:pt x="1877" y="70"/>
                    <a:pt x="1837" y="64"/>
                    <a:pt x="1796" y="63"/>
                  </a:cubicBezTo>
                  <a:cubicBezTo>
                    <a:pt x="1743" y="60"/>
                    <a:pt x="1690" y="62"/>
                    <a:pt x="1637" y="62"/>
                  </a:cubicBezTo>
                  <a:cubicBezTo>
                    <a:pt x="1606" y="63"/>
                    <a:pt x="1575" y="63"/>
                    <a:pt x="1545" y="66"/>
                  </a:cubicBezTo>
                  <a:cubicBezTo>
                    <a:pt x="1485" y="71"/>
                    <a:pt x="1425" y="78"/>
                    <a:pt x="1365" y="84"/>
                  </a:cubicBezTo>
                  <a:cubicBezTo>
                    <a:pt x="1328" y="88"/>
                    <a:pt x="1290" y="92"/>
                    <a:pt x="1252" y="97"/>
                  </a:cubicBezTo>
                  <a:cubicBezTo>
                    <a:pt x="1248" y="97"/>
                    <a:pt x="1245" y="98"/>
                    <a:pt x="1242" y="99"/>
                  </a:cubicBezTo>
                  <a:cubicBezTo>
                    <a:pt x="1227" y="103"/>
                    <a:pt x="1211" y="106"/>
                    <a:pt x="1196" y="110"/>
                  </a:cubicBezTo>
                  <a:cubicBezTo>
                    <a:pt x="1182" y="113"/>
                    <a:pt x="1168" y="114"/>
                    <a:pt x="1155" y="118"/>
                  </a:cubicBezTo>
                  <a:cubicBezTo>
                    <a:pt x="1108" y="135"/>
                    <a:pt x="1062" y="152"/>
                    <a:pt x="1015" y="170"/>
                  </a:cubicBezTo>
                  <a:cubicBezTo>
                    <a:pt x="975" y="186"/>
                    <a:pt x="933" y="199"/>
                    <a:pt x="898" y="229"/>
                  </a:cubicBezTo>
                  <a:cubicBezTo>
                    <a:pt x="863" y="257"/>
                    <a:pt x="827" y="282"/>
                    <a:pt x="801" y="319"/>
                  </a:cubicBezTo>
                  <a:cubicBezTo>
                    <a:pt x="794" y="328"/>
                    <a:pt x="788" y="339"/>
                    <a:pt x="779" y="347"/>
                  </a:cubicBezTo>
                  <a:cubicBezTo>
                    <a:pt x="745" y="379"/>
                    <a:pt x="722" y="418"/>
                    <a:pt x="701" y="458"/>
                  </a:cubicBezTo>
                  <a:cubicBezTo>
                    <a:pt x="687" y="486"/>
                    <a:pt x="675" y="515"/>
                    <a:pt x="664" y="544"/>
                  </a:cubicBezTo>
                  <a:cubicBezTo>
                    <a:pt x="652" y="573"/>
                    <a:pt x="642" y="603"/>
                    <a:pt x="631" y="633"/>
                  </a:cubicBezTo>
                  <a:cubicBezTo>
                    <a:pt x="618" y="668"/>
                    <a:pt x="620" y="709"/>
                    <a:pt x="597" y="741"/>
                  </a:cubicBezTo>
                  <a:cubicBezTo>
                    <a:pt x="594" y="743"/>
                    <a:pt x="595" y="748"/>
                    <a:pt x="594" y="752"/>
                  </a:cubicBezTo>
                  <a:cubicBezTo>
                    <a:pt x="593" y="798"/>
                    <a:pt x="591" y="844"/>
                    <a:pt x="590" y="890"/>
                  </a:cubicBezTo>
                  <a:cubicBezTo>
                    <a:pt x="589" y="949"/>
                    <a:pt x="586" y="1008"/>
                    <a:pt x="587" y="1067"/>
                  </a:cubicBezTo>
                  <a:cubicBezTo>
                    <a:pt x="589" y="1121"/>
                    <a:pt x="596" y="1175"/>
                    <a:pt x="600" y="1229"/>
                  </a:cubicBezTo>
                  <a:cubicBezTo>
                    <a:pt x="602" y="1249"/>
                    <a:pt x="603" y="1269"/>
                    <a:pt x="607" y="1288"/>
                  </a:cubicBezTo>
                  <a:cubicBezTo>
                    <a:pt x="619" y="1338"/>
                    <a:pt x="632" y="1388"/>
                    <a:pt x="646" y="1438"/>
                  </a:cubicBezTo>
                  <a:cubicBezTo>
                    <a:pt x="648" y="1445"/>
                    <a:pt x="655" y="1452"/>
                    <a:pt x="661" y="1454"/>
                  </a:cubicBezTo>
                  <a:cubicBezTo>
                    <a:pt x="672" y="1459"/>
                    <a:pt x="685" y="1458"/>
                    <a:pt x="696" y="1462"/>
                  </a:cubicBezTo>
                  <a:cubicBezTo>
                    <a:pt x="727" y="1472"/>
                    <a:pt x="759" y="1480"/>
                    <a:pt x="787" y="1495"/>
                  </a:cubicBezTo>
                  <a:cubicBezTo>
                    <a:pt x="822" y="1512"/>
                    <a:pt x="855" y="1534"/>
                    <a:pt x="886" y="1556"/>
                  </a:cubicBezTo>
                  <a:cubicBezTo>
                    <a:pt x="910" y="1574"/>
                    <a:pt x="933" y="1593"/>
                    <a:pt x="952" y="1616"/>
                  </a:cubicBezTo>
                  <a:cubicBezTo>
                    <a:pt x="967" y="1634"/>
                    <a:pt x="975" y="1657"/>
                    <a:pt x="986" y="1678"/>
                  </a:cubicBezTo>
                  <a:cubicBezTo>
                    <a:pt x="1004" y="1710"/>
                    <a:pt x="1022" y="1741"/>
                    <a:pt x="1040" y="1773"/>
                  </a:cubicBezTo>
                  <a:cubicBezTo>
                    <a:pt x="1042" y="1776"/>
                    <a:pt x="1045" y="1780"/>
                    <a:pt x="1049" y="1782"/>
                  </a:cubicBezTo>
                  <a:cubicBezTo>
                    <a:pt x="1065" y="1790"/>
                    <a:pt x="1081" y="1800"/>
                    <a:pt x="1098" y="1806"/>
                  </a:cubicBezTo>
                  <a:cubicBezTo>
                    <a:pt x="1140" y="1823"/>
                    <a:pt x="1183" y="1840"/>
                    <a:pt x="1226" y="1853"/>
                  </a:cubicBezTo>
                  <a:cubicBezTo>
                    <a:pt x="1256" y="1861"/>
                    <a:pt x="1287" y="1862"/>
                    <a:pt x="1317" y="1867"/>
                  </a:cubicBezTo>
                  <a:cubicBezTo>
                    <a:pt x="1329" y="1870"/>
                    <a:pt x="1333" y="1865"/>
                    <a:pt x="1339" y="1854"/>
                  </a:cubicBezTo>
                  <a:cubicBezTo>
                    <a:pt x="1349" y="1837"/>
                    <a:pt x="1353" y="1818"/>
                    <a:pt x="1369" y="1802"/>
                  </a:cubicBezTo>
                  <a:cubicBezTo>
                    <a:pt x="1401" y="1769"/>
                    <a:pt x="1438" y="1750"/>
                    <a:pt x="1483" y="1747"/>
                  </a:cubicBezTo>
                  <a:cubicBezTo>
                    <a:pt x="1503" y="1746"/>
                    <a:pt x="1526" y="1742"/>
                    <a:pt x="1542" y="1751"/>
                  </a:cubicBezTo>
                  <a:cubicBezTo>
                    <a:pt x="1581" y="1771"/>
                    <a:pt x="1616" y="1798"/>
                    <a:pt x="1630" y="1844"/>
                  </a:cubicBezTo>
                  <a:cubicBezTo>
                    <a:pt x="1632" y="1849"/>
                    <a:pt x="1641" y="1855"/>
                    <a:pt x="1647" y="1857"/>
                  </a:cubicBezTo>
                  <a:cubicBezTo>
                    <a:pt x="1671" y="1861"/>
                    <a:pt x="1696" y="1863"/>
                    <a:pt x="1721" y="1860"/>
                  </a:cubicBezTo>
                  <a:cubicBezTo>
                    <a:pt x="1759" y="1855"/>
                    <a:pt x="1798" y="1860"/>
                    <a:pt x="1835" y="1846"/>
                  </a:cubicBezTo>
                  <a:cubicBezTo>
                    <a:pt x="1870" y="1834"/>
                    <a:pt x="1908" y="1826"/>
                    <a:pt x="1944" y="1816"/>
                  </a:cubicBezTo>
                  <a:cubicBezTo>
                    <a:pt x="1973" y="1808"/>
                    <a:pt x="2002" y="1797"/>
                    <a:pt x="2031" y="1789"/>
                  </a:cubicBezTo>
                  <a:cubicBezTo>
                    <a:pt x="2096" y="1774"/>
                    <a:pt x="2149" y="1739"/>
                    <a:pt x="2198" y="1697"/>
                  </a:cubicBezTo>
                  <a:cubicBezTo>
                    <a:pt x="2221" y="1677"/>
                    <a:pt x="2243" y="1656"/>
                    <a:pt x="2264" y="1634"/>
                  </a:cubicBezTo>
                  <a:cubicBezTo>
                    <a:pt x="2282" y="1616"/>
                    <a:pt x="2298" y="1595"/>
                    <a:pt x="2313" y="1574"/>
                  </a:cubicBezTo>
                  <a:cubicBezTo>
                    <a:pt x="2323" y="1561"/>
                    <a:pt x="2332" y="1546"/>
                    <a:pt x="2339" y="1530"/>
                  </a:cubicBezTo>
                  <a:cubicBezTo>
                    <a:pt x="2354" y="1496"/>
                    <a:pt x="2368" y="1461"/>
                    <a:pt x="2380" y="1426"/>
                  </a:cubicBezTo>
                  <a:cubicBezTo>
                    <a:pt x="2398" y="1378"/>
                    <a:pt x="2420" y="1333"/>
                    <a:pt x="2425" y="1281"/>
                  </a:cubicBezTo>
                  <a:cubicBezTo>
                    <a:pt x="2428" y="1246"/>
                    <a:pt x="2441" y="1211"/>
                    <a:pt x="2448" y="1176"/>
                  </a:cubicBezTo>
                  <a:cubicBezTo>
                    <a:pt x="2454" y="1152"/>
                    <a:pt x="2459" y="1127"/>
                    <a:pt x="2462" y="1102"/>
                  </a:cubicBezTo>
                  <a:cubicBezTo>
                    <a:pt x="2465" y="1073"/>
                    <a:pt x="2465" y="1044"/>
                    <a:pt x="2466" y="1015"/>
                  </a:cubicBezTo>
                  <a:cubicBezTo>
                    <a:pt x="2469" y="972"/>
                    <a:pt x="2473" y="928"/>
                    <a:pt x="2474" y="884"/>
                  </a:cubicBezTo>
                  <a:cubicBezTo>
                    <a:pt x="2476" y="841"/>
                    <a:pt x="2475" y="797"/>
                    <a:pt x="2475" y="755"/>
                  </a:cubicBezTo>
                  <a:close/>
                  <a:moveTo>
                    <a:pt x="1027" y="1994"/>
                  </a:moveTo>
                  <a:cubicBezTo>
                    <a:pt x="1027" y="1981"/>
                    <a:pt x="1027" y="1969"/>
                    <a:pt x="1027" y="1956"/>
                  </a:cubicBezTo>
                  <a:cubicBezTo>
                    <a:pt x="1026" y="1890"/>
                    <a:pt x="1001" y="1830"/>
                    <a:pt x="979" y="1770"/>
                  </a:cubicBezTo>
                  <a:cubicBezTo>
                    <a:pt x="967" y="1735"/>
                    <a:pt x="942" y="1706"/>
                    <a:pt x="923" y="1675"/>
                  </a:cubicBezTo>
                  <a:cubicBezTo>
                    <a:pt x="892" y="1622"/>
                    <a:pt x="844" y="1591"/>
                    <a:pt x="795" y="1561"/>
                  </a:cubicBezTo>
                  <a:cubicBezTo>
                    <a:pt x="779" y="1550"/>
                    <a:pt x="762" y="1541"/>
                    <a:pt x="745" y="1533"/>
                  </a:cubicBezTo>
                  <a:cubicBezTo>
                    <a:pt x="729" y="1525"/>
                    <a:pt x="712" y="1519"/>
                    <a:pt x="696" y="1514"/>
                  </a:cubicBezTo>
                  <a:cubicBezTo>
                    <a:pt x="682" y="1509"/>
                    <a:pt x="667" y="1507"/>
                    <a:pt x="653" y="1506"/>
                  </a:cubicBezTo>
                  <a:cubicBezTo>
                    <a:pt x="624" y="1502"/>
                    <a:pt x="596" y="1498"/>
                    <a:pt x="567" y="1498"/>
                  </a:cubicBezTo>
                  <a:cubicBezTo>
                    <a:pt x="534" y="1498"/>
                    <a:pt x="501" y="1503"/>
                    <a:pt x="468" y="1505"/>
                  </a:cubicBezTo>
                  <a:cubicBezTo>
                    <a:pt x="465" y="1505"/>
                    <a:pt x="460" y="1502"/>
                    <a:pt x="458" y="1500"/>
                  </a:cubicBezTo>
                  <a:cubicBezTo>
                    <a:pt x="451" y="1487"/>
                    <a:pt x="446" y="1493"/>
                    <a:pt x="441" y="1502"/>
                  </a:cubicBezTo>
                  <a:cubicBezTo>
                    <a:pt x="438" y="1507"/>
                    <a:pt x="436" y="1515"/>
                    <a:pt x="431" y="1516"/>
                  </a:cubicBezTo>
                  <a:cubicBezTo>
                    <a:pt x="413" y="1523"/>
                    <a:pt x="394" y="1525"/>
                    <a:pt x="376" y="1532"/>
                  </a:cubicBezTo>
                  <a:cubicBezTo>
                    <a:pt x="333" y="1548"/>
                    <a:pt x="288" y="1559"/>
                    <a:pt x="250" y="1590"/>
                  </a:cubicBezTo>
                  <a:cubicBezTo>
                    <a:pt x="206" y="1627"/>
                    <a:pt x="161" y="1663"/>
                    <a:pt x="131" y="1714"/>
                  </a:cubicBezTo>
                  <a:cubicBezTo>
                    <a:pt x="97" y="1769"/>
                    <a:pt x="68" y="1826"/>
                    <a:pt x="62" y="1891"/>
                  </a:cubicBezTo>
                  <a:cubicBezTo>
                    <a:pt x="60" y="1915"/>
                    <a:pt x="57" y="1939"/>
                    <a:pt x="56" y="1963"/>
                  </a:cubicBezTo>
                  <a:cubicBezTo>
                    <a:pt x="55" y="1988"/>
                    <a:pt x="50" y="2018"/>
                    <a:pt x="57" y="2040"/>
                  </a:cubicBezTo>
                  <a:cubicBezTo>
                    <a:pt x="79" y="2120"/>
                    <a:pt x="98" y="2201"/>
                    <a:pt x="151" y="2270"/>
                  </a:cubicBezTo>
                  <a:cubicBezTo>
                    <a:pt x="178" y="2305"/>
                    <a:pt x="198" y="2347"/>
                    <a:pt x="239" y="2370"/>
                  </a:cubicBezTo>
                  <a:cubicBezTo>
                    <a:pt x="252" y="2377"/>
                    <a:pt x="266" y="2383"/>
                    <a:pt x="279" y="2389"/>
                  </a:cubicBezTo>
                  <a:cubicBezTo>
                    <a:pt x="285" y="2391"/>
                    <a:pt x="291" y="2394"/>
                    <a:pt x="297" y="2396"/>
                  </a:cubicBezTo>
                  <a:cubicBezTo>
                    <a:pt x="321" y="2408"/>
                    <a:pt x="343" y="2423"/>
                    <a:pt x="368" y="2430"/>
                  </a:cubicBezTo>
                  <a:cubicBezTo>
                    <a:pt x="393" y="2437"/>
                    <a:pt x="420" y="2438"/>
                    <a:pt x="446" y="2440"/>
                  </a:cubicBezTo>
                  <a:cubicBezTo>
                    <a:pt x="474" y="2443"/>
                    <a:pt x="503" y="2445"/>
                    <a:pt x="532" y="2445"/>
                  </a:cubicBezTo>
                  <a:cubicBezTo>
                    <a:pt x="589" y="2444"/>
                    <a:pt x="647" y="2446"/>
                    <a:pt x="702" y="2425"/>
                  </a:cubicBezTo>
                  <a:cubicBezTo>
                    <a:pt x="717" y="2420"/>
                    <a:pt x="729" y="2410"/>
                    <a:pt x="743" y="2403"/>
                  </a:cubicBezTo>
                  <a:cubicBezTo>
                    <a:pt x="777" y="2384"/>
                    <a:pt x="812" y="2367"/>
                    <a:pt x="844" y="2345"/>
                  </a:cubicBezTo>
                  <a:cubicBezTo>
                    <a:pt x="867" y="2330"/>
                    <a:pt x="887" y="2311"/>
                    <a:pt x="907" y="2291"/>
                  </a:cubicBezTo>
                  <a:cubicBezTo>
                    <a:pt x="922" y="2277"/>
                    <a:pt x="934" y="2261"/>
                    <a:pt x="946" y="2244"/>
                  </a:cubicBezTo>
                  <a:cubicBezTo>
                    <a:pt x="967" y="2213"/>
                    <a:pt x="983" y="2180"/>
                    <a:pt x="994" y="2144"/>
                  </a:cubicBezTo>
                  <a:cubicBezTo>
                    <a:pt x="1008" y="2095"/>
                    <a:pt x="1028" y="2047"/>
                    <a:pt x="1027" y="1994"/>
                  </a:cubicBezTo>
                  <a:close/>
                  <a:moveTo>
                    <a:pt x="1585" y="1890"/>
                  </a:moveTo>
                  <a:cubicBezTo>
                    <a:pt x="1582" y="1863"/>
                    <a:pt x="1572" y="1841"/>
                    <a:pt x="1553" y="1823"/>
                  </a:cubicBezTo>
                  <a:cubicBezTo>
                    <a:pt x="1519" y="1790"/>
                    <a:pt x="1480" y="1794"/>
                    <a:pt x="1440" y="1807"/>
                  </a:cubicBezTo>
                  <a:cubicBezTo>
                    <a:pt x="1412" y="1816"/>
                    <a:pt x="1395" y="1837"/>
                    <a:pt x="1392" y="1867"/>
                  </a:cubicBezTo>
                  <a:cubicBezTo>
                    <a:pt x="1390" y="1883"/>
                    <a:pt x="1393" y="1901"/>
                    <a:pt x="1394" y="1918"/>
                  </a:cubicBezTo>
                  <a:cubicBezTo>
                    <a:pt x="1396" y="1943"/>
                    <a:pt x="1421" y="1968"/>
                    <a:pt x="1446" y="1971"/>
                  </a:cubicBezTo>
                  <a:cubicBezTo>
                    <a:pt x="1452" y="1971"/>
                    <a:pt x="1459" y="1974"/>
                    <a:pt x="1465" y="1976"/>
                  </a:cubicBezTo>
                  <a:cubicBezTo>
                    <a:pt x="1500" y="1990"/>
                    <a:pt x="1555" y="1971"/>
                    <a:pt x="1572" y="1938"/>
                  </a:cubicBezTo>
                  <a:cubicBezTo>
                    <a:pt x="1579" y="1923"/>
                    <a:pt x="1581" y="1906"/>
                    <a:pt x="1585" y="189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3" name="Freeform 8"/>
            <p:cNvSpPr>
              <a:spLocks noEditPoints="1"/>
            </p:cNvSpPr>
            <p:nvPr/>
          </p:nvSpPr>
          <p:spPr bwMode="auto">
            <a:xfrm>
              <a:off x="4359456" y="4119059"/>
              <a:ext cx="183149" cy="196231"/>
            </a:xfrm>
            <a:custGeom>
              <a:avLst/>
              <a:gdLst>
                <a:gd name="T0" fmla="*/ 80 w 174"/>
                <a:gd name="T1" fmla="*/ 5 h 188"/>
                <a:gd name="T2" fmla="*/ 173 w 174"/>
                <a:gd name="T3" fmla="*/ 80 h 188"/>
                <a:gd name="T4" fmla="*/ 81 w 174"/>
                <a:gd name="T5" fmla="*/ 186 h 188"/>
                <a:gd name="T6" fmla="*/ 0 w 174"/>
                <a:gd name="T7" fmla="*/ 79 h 188"/>
                <a:gd name="T8" fmla="*/ 80 w 174"/>
                <a:gd name="T9" fmla="*/ 5 h 188"/>
                <a:gd name="T10" fmla="*/ 128 w 174"/>
                <a:gd name="T11" fmla="*/ 101 h 188"/>
                <a:gd name="T12" fmla="*/ 119 w 174"/>
                <a:gd name="T13" fmla="*/ 75 h 188"/>
                <a:gd name="T14" fmla="*/ 72 w 174"/>
                <a:gd name="T15" fmla="*/ 58 h 188"/>
                <a:gd name="T16" fmla="*/ 53 w 174"/>
                <a:gd name="T17" fmla="*/ 80 h 188"/>
                <a:gd name="T18" fmla="*/ 60 w 174"/>
                <a:gd name="T19" fmla="*/ 115 h 188"/>
                <a:gd name="T20" fmla="*/ 105 w 174"/>
                <a:gd name="T21" fmla="*/ 137 h 188"/>
                <a:gd name="T22" fmla="*/ 128 w 174"/>
                <a:gd name="T23" fmla="*/ 10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 h="188">
                  <a:moveTo>
                    <a:pt x="80" y="5"/>
                  </a:moveTo>
                  <a:cubicBezTo>
                    <a:pt x="146" y="0"/>
                    <a:pt x="174" y="44"/>
                    <a:pt x="173" y="80"/>
                  </a:cubicBezTo>
                  <a:cubicBezTo>
                    <a:pt x="173" y="135"/>
                    <a:pt x="139" y="188"/>
                    <a:pt x="81" y="186"/>
                  </a:cubicBezTo>
                  <a:cubicBezTo>
                    <a:pt x="41" y="184"/>
                    <a:pt x="0" y="130"/>
                    <a:pt x="0" y="79"/>
                  </a:cubicBezTo>
                  <a:cubicBezTo>
                    <a:pt x="1" y="37"/>
                    <a:pt x="35" y="5"/>
                    <a:pt x="80" y="5"/>
                  </a:cubicBezTo>
                  <a:close/>
                  <a:moveTo>
                    <a:pt x="128" y="101"/>
                  </a:moveTo>
                  <a:cubicBezTo>
                    <a:pt x="125" y="92"/>
                    <a:pt x="123" y="83"/>
                    <a:pt x="119" y="75"/>
                  </a:cubicBezTo>
                  <a:cubicBezTo>
                    <a:pt x="112" y="61"/>
                    <a:pt x="89" y="52"/>
                    <a:pt x="72" y="58"/>
                  </a:cubicBezTo>
                  <a:cubicBezTo>
                    <a:pt x="64" y="61"/>
                    <a:pt x="54" y="72"/>
                    <a:pt x="53" y="80"/>
                  </a:cubicBezTo>
                  <a:cubicBezTo>
                    <a:pt x="51" y="91"/>
                    <a:pt x="53" y="108"/>
                    <a:pt x="60" y="115"/>
                  </a:cubicBezTo>
                  <a:cubicBezTo>
                    <a:pt x="72" y="126"/>
                    <a:pt x="90" y="137"/>
                    <a:pt x="105" y="137"/>
                  </a:cubicBezTo>
                  <a:cubicBezTo>
                    <a:pt x="124" y="137"/>
                    <a:pt x="126" y="117"/>
                    <a:pt x="128" y="10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4" name="Freeform 9"/>
            <p:cNvSpPr>
              <a:spLocks noEditPoints="1"/>
            </p:cNvSpPr>
            <p:nvPr/>
          </p:nvSpPr>
          <p:spPr bwMode="auto">
            <a:xfrm>
              <a:off x="4160847" y="4337886"/>
              <a:ext cx="172446" cy="173634"/>
            </a:xfrm>
            <a:custGeom>
              <a:avLst/>
              <a:gdLst>
                <a:gd name="T0" fmla="*/ 2 w 164"/>
                <a:gd name="T1" fmla="*/ 85 h 166"/>
                <a:gd name="T2" fmla="*/ 80 w 164"/>
                <a:gd name="T3" fmla="*/ 4 h 166"/>
                <a:gd name="T4" fmla="*/ 163 w 164"/>
                <a:gd name="T5" fmla="*/ 66 h 166"/>
                <a:gd name="T6" fmla="*/ 76 w 164"/>
                <a:gd name="T7" fmla="*/ 165 h 166"/>
                <a:gd name="T8" fmla="*/ 2 w 164"/>
                <a:gd name="T9" fmla="*/ 85 h 166"/>
                <a:gd name="T10" fmla="*/ 51 w 164"/>
                <a:gd name="T11" fmla="*/ 81 h 166"/>
                <a:gd name="T12" fmla="*/ 86 w 164"/>
                <a:gd name="T13" fmla="*/ 117 h 166"/>
                <a:gd name="T14" fmla="*/ 119 w 164"/>
                <a:gd name="T15" fmla="*/ 87 h 166"/>
                <a:gd name="T16" fmla="*/ 91 w 164"/>
                <a:gd name="T17" fmla="*/ 51 h 166"/>
                <a:gd name="T18" fmla="*/ 51 w 164"/>
                <a:gd name="T19"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6">
                  <a:moveTo>
                    <a:pt x="2" y="85"/>
                  </a:moveTo>
                  <a:cubicBezTo>
                    <a:pt x="2" y="38"/>
                    <a:pt x="37" y="7"/>
                    <a:pt x="80" y="4"/>
                  </a:cubicBezTo>
                  <a:cubicBezTo>
                    <a:pt x="124" y="0"/>
                    <a:pt x="162" y="31"/>
                    <a:pt x="163" y="66"/>
                  </a:cubicBezTo>
                  <a:cubicBezTo>
                    <a:pt x="164" y="113"/>
                    <a:pt x="120" y="163"/>
                    <a:pt x="76" y="165"/>
                  </a:cubicBezTo>
                  <a:cubicBezTo>
                    <a:pt x="47" y="166"/>
                    <a:pt x="0" y="118"/>
                    <a:pt x="2" y="85"/>
                  </a:cubicBezTo>
                  <a:close/>
                  <a:moveTo>
                    <a:pt x="51" y="81"/>
                  </a:moveTo>
                  <a:cubicBezTo>
                    <a:pt x="50" y="102"/>
                    <a:pt x="64" y="116"/>
                    <a:pt x="86" y="117"/>
                  </a:cubicBezTo>
                  <a:cubicBezTo>
                    <a:pt x="104" y="117"/>
                    <a:pt x="118" y="105"/>
                    <a:pt x="119" y="87"/>
                  </a:cubicBezTo>
                  <a:cubicBezTo>
                    <a:pt x="119" y="72"/>
                    <a:pt x="103" y="52"/>
                    <a:pt x="91" y="51"/>
                  </a:cubicBezTo>
                  <a:cubicBezTo>
                    <a:pt x="71" y="50"/>
                    <a:pt x="51" y="65"/>
                    <a:pt x="51" y="8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5" name="Freeform 10"/>
            <p:cNvSpPr>
              <a:spLocks noEditPoints="1"/>
            </p:cNvSpPr>
            <p:nvPr/>
          </p:nvSpPr>
          <p:spPr bwMode="auto">
            <a:xfrm>
              <a:off x="3662540" y="2040203"/>
              <a:ext cx="1981335" cy="1898086"/>
            </a:xfrm>
            <a:custGeom>
              <a:avLst/>
              <a:gdLst>
                <a:gd name="T0" fmla="*/ 1876 w 1890"/>
                <a:gd name="T1" fmla="*/ 1042 h 1810"/>
                <a:gd name="T2" fmla="*/ 1753 w 1890"/>
                <a:gd name="T3" fmla="*/ 1470 h 1810"/>
                <a:gd name="T4" fmla="*/ 1445 w 1890"/>
                <a:gd name="T5" fmla="*/ 1729 h 1810"/>
                <a:gd name="T6" fmla="*/ 1061 w 1890"/>
                <a:gd name="T7" fmla="*/ 1797 h 1810"/>
                <a:gd name="T8" fmla="*/ 783 w 1890"/>
                <a:gd name="T9" fmla="*/ 1742 h 1810"/>
                <a:gd name="T10" fmla="*/ 512 w 1890"/>
                <a:gd name="T11" fmla="*/ 1746 h 1810"/>
                <a:gd name="T12" fmla="*/ 366 w 1890"/>
                <a:gd name="T13" fmla="*/ 1556 h 1810"/>
                <a:gd name="T14" fmla="*/ 75 w 1890"/>
                <a:gd name="T15" fmla="*/ 1394 h 1810"/>
                <a:gd name="T16" fmla="*/ 1 w 1890"/>
                <a:gd name="T17" fmla="*/ 1007 h 1810"/>
                <a:gd name="T18" fmla="*/ 45 w 1890"/>
                <a:gd name="T19" fmla="*/ 573 h 1810"/>
                <a:gd name="T20" fmla="*/ 215 w 1890"/>
                <a:gd name="T21" fmla="*/ 259 h 1810"/>
                <a:gd name="T22" fmla="*/ 610 w 1890"/>
                <a:gd name="T23" fmla="*/ 50 h 1810"/>
                <a:gd name="T24" fmla="*/ 959 w 1890"/>
                <a:gd name="T25" fmla="*/ 6 h 1810"/>
                <a:gd name="T26" fmla="*/ 1434 w 1890"/>
                <a:gd name="T27" fmla="*/ 38 h 1810"/>
                <a:gd name="T28" fmla="*/ 1730 w 1890"/>
                <a:gd name="T29" fmla="*/ 258 h 1810"/>
                <a:gd name="T30" fmla="*/ 1889 w 1890"/>
                <a:gd name="T31" fmla="*/ 695 h 1810"/>
                <a:gd name="T32" fmla="*/ 1334 w 1890"/>
                <a:gd name="T33" fmla="*/ 342 h 1810"/>
                <a:gd name="T34" fmla="*/ 1399 w 1890"/>
                <a:gd name="T35" fmla="*/ 666 h 1810"/>
                <a:gd name="T36" fmla="*/ 1539 w 1890"/>
                <a:gd name="T37" fmla="*/ 479 h 1810"/>
                <a:gd name="T38" fmla="*/ 1432 w 1890"/>
                <a:gd name="T39" fmla="*/ 263 h 1810"/>
                <a:gd name="T40" fmla="*/ 959 w 1890"/>
                <a:gd name="T41" fmla="*/ 1131 h 1810"/>
                <a:gd name="T42" fmla="*/ 888 w 1890"/>
                <a:gd name="T43" fmla="*/ 1042 h 1810"/>
                <a:gd name="T44" fmla="*/ 1249 w 1890"/>
                <a:gd name="T45" fmla="*/ 780 h 1810"/>
                <a:gd name="T46" fmla="*/ 1142 w 1890"/>
                <a:gd name="T47" fmla="*/ 785 h 1810"/>
                <a:gd name="T48" fmla="*/ 821 w 1890"/>
                <a:gd name="T49" fmla="*/ 998 h 1810"/>
                <a:gd name="T50" fmla="*/ 797 w 1890"/>
                <a:gd name="T51" fmla="*/ 885 h 1810"/>
                <a:gd name="T52" fmla="*/ 790 w 1890"/>
                <a:gd name="T53" fmla="*/ 1133 h 1810"/>
                <a:gd name="T54" fmla="*/ 370 w 1890"/>
                <a:gd name="T55" fmla="*/ 665 h 1810"/>
                <a:gd name="T56" fmla="*/ 550 w 1890"/>
                <a:gd name="T57" fmla="*/ 538 h 1810"/>
                <a:gd name="T58" fmla="*/ 678 w 1890"/>
                <a:gd name="T59" fmla="*/ 636 h 1810"/>
                <a:gd name="T60" fmla="*/ 538 w 1890"/>
                <a:gd name="T61" fmla="*/ 276 h 1810"/>
                <a:gd name="T62" fmla="*/ 408 w 1890"/>
                <a:gd name="T63" fmla="*/ 438 h 1810"/>
                <a:gd name="T64" fmla="*/ 1417 w 1890"/>
                <a:gd name="T65" fmla="*/ 1449 h 1810"/>
                <a:gd name="T66" fmla="*/ 1553 w 1890"/>
                <a:gd name="T67" fmla="*/ 1102 h 1810"/>
                <a:gd name="T68" fmla="*/ 1392 w 1890"/>
                <a:gd name="T69" fmla="*/ 1157 h 1810"/>
                <a:gd name="T70" fmla="*/ 766 w 1890"/>
                <a:gd name="T71" fmla="*/ 450 h 1810"/>
                <a:gd name="T72" fmla="*/ 1013 w 1890"/>
                <a:gd name="T73" fmla="*/ 525 h 1810"/>
                <a:gd name="T74" fmla="*/ 1119 w 1890"/>
                <a:gd name="T75" fmla="*/ 539 h 1810"/>
                <a:gd name="T76" fmla="*/ 1113 w 1890"/>
                <a:gd name="T77" fmla="*/ 630 h 1810"/>
                <a:gd name="T78" fmla="*/ 1206 w 1890"/>
                <a:gd name="T79" fmla="*/ 426 h 1810"/>
                <a:gd name="T80" fmla="*/ 1057 w 1890"/>
                <a:gd name="T81" fmla="*/ 384 h 1810"/>
                <a:gd name="T82" fmla="*/ 1061 w 1890"/>
                <a:gd name="T83" fmla="*/ 466 h 1810"/>
                <a:gd name="T84" fmla="*/ 541 w 1890"/>
                <a:gd name="T85" fmla="*/ 1348 h 1810"/>
                <a:gd name="T86" fmla="*/ 499 w 1890"/>
                <a:gd name="T87" fmla="*/ 1110 h 1810"/>
                <a:gd name="T88" fmla="*/ 637 w 1890"/>
                <a:gd name="T89" fmla="*/ 1128 h 1810"/>
                <a:gd name="T90" fmla="*/ 402 w 1890"/>
                <a:gd name="T91" fmla="*/ 1106 h 1810"/>
                <a:gd name="T92" fmla="*/ 442 w 1890"/>
                <a:gd name="T93" fmla="*/ 1399 h 1810"/>
                <a:gd name="T94" fmla="*/ 636 w 1890"/>
                <a:gd name="T95" fmla="*/ 1346 h 1810"/>
                <a:gd name="T96" fmla="*/ 1044 w 1890"/>
                <a:gd name="T97" fmla="*/ 1270 h 1810"/>
                <a:gd name="T98" fmla="*/ 1203 w 1890"/>
                <a:gd name="T99" fmla="*/ 1304 h 1810"/>
                <a:gd name="T100" fmla="*/ 1125 w 1890"/>
                <a:gd name="T101" fmla="*/ 1417 h 1810"/>
                <a:gd name="T102" fmla="*/ 1301 w 1890"/>
                <a:gd name="T103" fmla="*/ 1241 h 1810"/>
                <a:gd name="T104" fmla="*/ 1135 w 1890"/>
                <a:gd name="T105" fmla="*/ 1181 h 1810"/>
                <a:gd name="T106" fmla="*/ 1049 w 1890"/>
                <a:gd name="T107" fmla="*/ 1257 h 1810"/>
                <a:gd name="T108" fmla="*/ 861 w 1890"/>
                <a:gd name="T109" fmla="*/ 1268 h 1810"/>
                <a:gd name="T110" fmla="*/ 758 w 1890"/>
                <a:gd name="T111" fmla="*/ 1324 h 1810"/>
                <a:gd name="T112" fmla="*/ 1007 w 1890"/>
                <a:gd name="T113" fmla="*/ 1286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0" h="1810">
                  <a:moveTo>
                    <a:pt x="1889" y="695"/>
                  </a:moveTo>
                  <a:cubicBezTo>
                    <a:pt x="1889" y="737"/>
                    <a:pt x="1890" y="781"/>
                    <a:pt x="1888" y="824"/>
                  </a:cubicBezTo>
                  <a:cubicBezTo>
                    <a:pt x="1887" y="868"/>
                    <a:pt x="1883" y="912"/>
                    <a:pt x="1880" y="955"/>
                  </a:cubicBezTo>
                  <a:cubicBezTo>
                    <a:pt x="1879" y="984"/>
                    <a:pt x="1879" y="1013"/>
                    <a:pt x="1876" y="1042"/>
                  </a:cubicBezTo>
                  <a:cubicBezTo>
                    <a:pt x="1873" y="1067"/>
                    <a:pt x="1868" y="1092"/>
                    <a:pt x="1862" y="1116"/>
                  </a:cubicBezTo>
                  <a:cubicBezTo>
                    <a:pt x="1855" y="1151"/>
                    <a:pt x="1842" y="1186"/>
                    <a:pt x="1839" y="1221"/>
                  </a:cubicBezTo>
                  <a:cubicBezTo>
                    <a:pt x="1834" y="1273"/>
                    <a:pt x="1812" y="1318"/>
                    <a:pt x="1794" y="1366"/>
                  </a:cubicBezTo>
                  <a:cubicBezTo>
                    <a:pt x="1782" y="1401"/>
                    <a:pt x="1768" y="1436"/>
                    <a:pt x="1753" y="1470"/>
                  </a:cubicBezTo>
                  <a:cubicBezTo>
                    <a:pt x="1746" y="1486"/>
                    <a:pt x="1737" y="1501"/>
                    <a:pt x="1727" y="1514"/>
                  </a:cubicBezTo>
                  <a:cubicBezTo>
                    <a:pt x="1712" y="1535"/>
                    <a:pt x="1696" y="1556"/>
                    <a:pt x="1678" y="1574"/>
                  </a:cubicBezTo>
                  <a:cubicBezTo>
                    <a:pt x="1657" y="1596"/>
                    <a:pt x="1635" y="1617"/>
                    <a:pt x="1612" y="1637"/>
                  </a:cubicBezTo>
                  <a:cubicBezTo>
                    <a:pt x="1563" y="1679"/>
                    <a:pt x="1510" y="1714"/>
                    <a:pt x="1445" y="1729"/>
                  </a:cubicBezTo>
                  <a:cubicBezTo>
                    <a:pt x="1416" y="1737"/>
                    <a:pt x="1387" y="1748"/>
                    <a:pt x="1358" y="1756"/>
                  </a:cubicBezTo>
                  <a:cubicBezTo>
                    <a:pt x="1322" y="1766"/>
                    <a:pt x="1284" y="1774"/>
                    <a:pt x="1249" y="1786"/>
                  </a:cubicBezTo>
                  <a:cubicBezTo>
                    <a:pt x="1212" y="1800"/>
                    <a:pt x="1173" y="1795"/>
                    <a:pt x="1135" y="1800"/>
                  </a:cubicBezTo>
                  <a:cubicBezTo>
                    <a:pt x="1110" y="1803"/>
                    <a:pt x="1085" y="1801"/>
                    <a:pt x="1061" y="1797"/>
                  </a:cubicBezTo>
                  <a:cubicBezTo>
                    <a:pt x="1055" y="1795"/>
                    <a:pt x="1046" y="1789"/>
                    <a:pt x="1044" y="1784"/>
                  </a:cubicBezTo>
                  <a:cubicBezTo>
                    <a:pt x="1030" y="1738"/>
                    <a:pt x="995" y="1711"/>
                    <a:pt x="956" y="1691"/>
                  </a:cubicBezTo>
                  <a:cubicBezTo>
                    <a:pt x="940" y="1682"/>
                    <a:pt x="917" y="1686"/>
                    <a:pt x="897" y="1687"/>
                  </a:cubicBezTo>
                  <a:cubicBezTo>
                    <a:pt x="852" y="1690"/>
                    <a:pt x="815" y="1709"/>
                    <a:pt x="783" y="1742"/>
                  </a:cubicBezTo>
                  <a:cubicBezTo>
                    <a:pt x="767" y="1758"/>
                    <a:pt x="763" y="1777"/>
                    <a:pt x="753" y="1794"/>
                  </a:cubicBezTo>
                  <a:cubicBezTo>
                    <a:pt x="747" y="1805"/>
                    <a:pt x="743" y="1810"/>
                    <a:pt x="731" y="1807"/>
                  </a:cubicBezTo>
                  <a:cubicBezTo>
                    <a:pt x="701" y="1802"/>
                    <a:pt x="670" y="1801"/>
                    <a:pt x="640" y="1793"/>
                  </a:cubicBezTo>
                  <a:cubicBezTo>
                    <a:pt x="597" y="1780"/>
                    <a:pt x="554" y="1763"/>
                    <a:pt x="512" y="1746"/>
                  </a:cubicBezTo>
                  <a:cubicBezTo>
                    <a:pt x="495" y="1740"/>
                    <a:pt x="479" y="1730"/>
                    <a:pt x="463" y="1722"/>
                  </a:cubicBezTo>
                  <a:cubicBezTo>
                    <a:pt x="459" y="1720"/>
                    <a:pt x="456" y="1716"/>
                    <a:pt x="454" y="1713"/>
                  </a:cubicBezTo>
                  <a:cubicBezTo>
                    <a:pt x="436" y="1681"/>
                    <a:pt x="418" y="1650"/>
                    <a:pt x="400" y="1618"/>
                  </a:cubicBezTo>
                  <a:cubicBezTo>
                    <a:pt x="389" y="1597"/>
                    <a:pt x="381" y="1574"/>
                    <a:pt x="366" y="1556"/>
                  </a:cubicBezTo>
                  <a:cubicBezTo>
                    <a:pt x="347" y="1533"/>
                    <a:pt x="324" y="1514"/>
                    <a:pt x="300" y="1496"/>
                  </a:cubicBezTo>
                  <a:cubicBezTo>
                    <a:pt x="269" y="1474"/>
                    <a:pt x="236" y="1452"/>
                    <a:pt x="201" y="1435"/>
                  </a:cubicBezTo>
                  <a:cubicBezTo>
                    <a:pt x="173" y="1420"/>
                    <a:pt x="141" y="1412"/>
                    <a:pt x="110" y="1402"/>
                  </a:cubicBezTo>
                  <a:cubicBezTo>
                    <a:pt x="99" y="1398"/>
                    <a:pt x="86" y="1399"/>
                    <a:pt x="75" y="1394"/>
                  </a:cubicBezTo>
                  <a:cubicBezTo>
                    <a:pt x="69" y="1392"/>
                    <a:pt x="62" y="1385"/>
                    <a:pt x="60" y="1378"/>
                  </a:cubicBezTo>
                  <a:cubicBezTo>
                    <a:pt x="46" y="1328"/>
                    <a:pt x="33" y="1278"/>
                    <a:pt x="21" y="1228"/>
                  </a:cubicBezTo>
                  <a:cubicBezTo>
                    <a:pt x="17" y="1209"/>
                    <a:pt x="16" y="1189"/>
                    <a:pt x="14" y="1169"/>
                  </a:cubicBezTo>
                  <a:cubicBezTo>
                    <a:pt x="10" y="1115"/>
                    <a:pt x="3" y="1061"/>
                    <a:pt x="1" y="1007"/>
                  </a:cubicBezTo>
                  <a:cubicBezTo>
                    <a:pt x="0" y="948"/>
                    <a:pt x="3" y="889"/>
                    <a:pt x="4" y="830"/>
                  </a:cubicBezTo>
                  <a:cubicBezTo>
                    <a:pt x="5" y="784"/>
                    <a:pt x="7" y="738"/>
                    <a:pt x="8" y="692"/>
                  </a:cubicBezTo>
                  <a:cubicBezTo>
                    <a:pt x="9" y="688"/>
                    <a:pt x="8" y="683"/>
                    <a:pt x="11" y="681"/>
                  </a:cubicBezTo>
                  <a:cubicBezTo>
                    <a:pt x="34" y="649"/>
                    <a:pt x="32" y="608"/>
                    <a:pt x="45" y="573"/>
                  </a:cubicBezTo>
                  <a:cubicBezTo>
                    <a:pt x="56" y="543"/>
                    <a:pt x="66" y="513"/>
                    <a:pt x="78" y="484"/>
                  </a:cubicBezTo>
                  <a:cubicBezTo>
                    <a:pt x="89" y="455"/>
                    <a:pt x="101" y="426"/>
                    <a:pt x="115" y="398"/>
                  </a:cubicBezTo>
                  <a:cubicBezTo>
                    <a:pt x="136" y="358"/>
                    <a:pt x="159" y="319"/>
                    <a:pt x="193" y="287"/>
                  </a:cubicBezTo>
                  <a:cubicBezTo>
                    <a:pt x="202" y="279"/>
                    <a:pt x="208" y="268"/>
                    <a:pt x="215" y="259"/>
                  </a:cubicBezTo>
                  <a:cubicBezTo>
                    <a:pt x="241" y="222"/>
                    <a:pt x="277" y="197"/>
                    <a:pt x="312" y="169"/>
                  </a:cubicBezTo>
                  <a:cubicBezTo>
                    <a:pt x="347" y="139"/>
                    <a:pt x="389" y="126"/>
                    <a:pt x="429" y="110"/>
                  </a:cubicBezTo>
                  <a:cubicBezTo>
                    <a:pt x="476" y="92"/>
                    <a:pt x="522" y="75"/>
                    <a:pt x="569" y="58"/>
                  </a:cubicBezTo>
                  <a:cubicBezTo>
                    <a:pt x="582" y="54"/>
                    <a:pt x="596" y="53"/>
                    <a:pt x="610" y="50"/>
                  </a:cubicBezTo>
                  <a:cubicBezTo>
                    <a:pt x="625" y="46"/>
                    <a:pt x="641" y="43"/>
                    <a:pt x="656" y="39"/>
                  </a:cubicBezTo>
                  <a:cubicBezTo>
                    <a:pt x="659" y="38"/>
                    <a:pt x="662" y="37"/>
                    <a:pt x="666" y="37"/>
                  </a:cubicBezTo>
                  <a:cubicBezTo>
                    <a:pt x="704" y="32"/>
                    <a:pt x="742" y="28"/>
                    <a:pt x="779" y="24"/>
                  </a:cubicBezTo>
                  <a:cubicBezTo>
                    <a:pt x="839" y="18"/>
                    <a:pt x="899" y="11"/>
                    <a:pt x="959" y="6"/>
                  </a:cubicBezTo>
                  <a:cubicBezTo>
                    <a:pt x="989" y="3"/>
                    <a:pt x="1020" y="3"/>
                    <a:pt x="1051" y="2"/>
                  </a:cubicBezTo>
                  <a:cubicBezTo>
                    <a:pt x="1104" y="2"/>
                    <a:pt x="1157" y="0"/>
                    <a:pt x="1210" y="3"/>
                  </a:cubicBezTo>
                  <a:cubicBezTo>
                    <a:pt x="1251" y="4"/>
                    <a:pt x="1291" y="10"/>
                    <a:pt x="1332" y="17"/>
                  </a:cubicBezTo>
                  <a:cubicBezTo>
                    <a:pt x="1366" y="22"/>
                    <a:pt x="1400" y="28"/>
                    <a:pt x="1434" y="38"/>
                  </a:cubicBezTo>
                  <a:cubicBezTo>
                    <a:pt x="1453" y="44"/>
                    <a:pt x="1471" y="58"/>
                    <a:pt x="1489" y="68"/>
                  </a:cubicBezTo>
                  <a:cubicBezTo>
                    <a:pt x="1517" y="82"/>
                    <a:pt x="1546" y="95"/>
                    <a:pt x="1572" y="113"/>
                  </a:cubicBezTo>
                  <a:cubicBezTo>
                    <a:pt x="1602" y="133"/>
                    <a:pt x="1631" y="155"/>
                    <a:pt x="1657" y="180"/>
                  </a:cubicBezTo>
                  <a:cubicBezTo>
                    <a:pt x="1683" y="204"/>
                    <a:pt x="1710" y="229"/>
                    <a:pt x="1730" y="258"/>
                  </a:cubicBezTo>
                  <a:cubicBezTo>
                    <a:pt x="1761" y="305"/>
                    <a:pt x="1789" y="355"/>
                    <a:pt x="1807" y="410"/>
                  </a:cubicBezTo>
                  <a:cubicBezTo>
                    <a:pt x="1822" y="459"/>
                    <a:pt x="1844" y="505"/>
                    <a:pt x="1860" y="554"/>
                  </a:cubicBezTo>
                  <a:cubicBezTo>
                    <a:pt x="1868" y="577"/>
                    <a:pt x="1869" y="603"/>
                    <a:pt x="1874" y="627"/>
                  </a:cubicBezTo>
                  <a:cubicBezTo>
                    <a:pt x="1878" y="649"/>
                    <a:pt x="1883" y="671"/>
                    <a:pt x="1889" y="695"/>
                  </a:cubicBezTo>
                  <a:close/>
                  <a:moveTo>
                    <a:pt x="1432" y="263"/>
                  </a:moveTo>
                  <a:cubicBezTo>
                    <a:pt x="1418" y="264"/>
                    <a:pt x="1406" y="265"/>
                    <a:pt x="1395" y="267"/>
                  </a:cubicBezTo>
                  <a:cubicBezTo>
                    <a:pt x="1367" y="270"/>
                    <a:pt x="1343" y="280"/>
                    <a:pt x="1329" y="307"/>
                  </a:cubicBezTo>
                  <a:cubicBezTo>
                    <a:pt x="1321" y="321"/>
                    <a:pt x="1322" y="335"/>
                    <a:pt x="1334" y="342"/>
                  </a:cubicBezTo>
                  <a:cubicBezTo>
                    <a:pt x="1358" y="357"/>
                    <a:pt x="1351" y="382"/>
                    <a:pt x="1354" y="402"/>
                  </a:cubicBezTo>
                  <a:cubicBezTo>
                    <a:pt x="1358" y="429"/>
                    <a:pt x="1351" y="458"/>
                    <a:pt x="1353" y="486"/>
                  </a:cubicBezTo>
                  <a:cubicBezTo>
                    <a:pt x="1356" y="521"/>
                    <a:pt x="1362" y="557"/>
                    <a:pt x="1370" y="592"/>
                  </a:cubicBezTo>
                  <a:cubicBezTo>
                    <a:pt x="1375" y="618"/>
                    <a:pt x="1377" y="647"/>
                    <a:pt x="1399" y="666"/>
                  </a:cubicBezTo>
                  <a:cubicBezTo>
                    <a:pt x="1404" y="671"/>
                    <a:pt x="1412" y="677"/>
                    <a:pt x="1419" y="677"/>
                  </a:cubicBezTo>
                  <a:cubicBezTo>
                    <a:pt x="1458" y="680"/>
                    <a:pt x="1496" y="678"/>
                    <a:pt x="1533" y="659"/>
                  </a:cubicBezTo>
                  <a:cubicBezTo>
                    <a:pt x="1584" y="632"/>
                    <a:pt x="1607" y="563"/>
                    <a:pt x="1574" y="517"/>
                  </a:cubicBezTo>
                  <a:cubicBezTo>
                    <a:pt x="1564" y="503"/>
                    <a:pt x="1552" y="490"/>
                    <a:pt x="1539" y="479"/>
                  </a:cubicBezTo>
                  <a:cubicBezTo>
                    <a:pt x="1527" y="467"/>
                    <a:pt x="1526" y="456"/>
                    <a:pt x="1536" y="444"/>
                  </a:cubicBezTo>
                  <a:cubicBezTo>
                    <a:pt x="1543" y="433"/>
                    <a:pt x="1551" y="424"/>
                    <a:pt x="1559" y="414"/>
                  </a:cubicBezTo>
                  <a:cubicBezTo>
                    <a:pt x="1581" y="387"/>
                    <a:pt x="1579" y="338"/>
                    <a:pt x="1555" y="315"/>
                  </a:cubicBezTo>
                  <a:cubicBezTo>
                    <a:pt x="1520" y="282"/>
                    <a:pt x="1475" y="271"/>
                    <a:pt x="1432" y="263"/>
                  </a:cubicBezTo>
                  <a:close/>
                  <a:moveTo>
                    <a:pt x="906" y="1136"/>
                  </a:moveTo>
                  <a:cubicBezTo>
                    <a:pt x="906" y="1134"/>
                    <a:pt x="906" y="1133"/>
                    <a:pt x="907" y="1131"/>
                  </a:cubicBezTo>
                  <a:cubicBezTo>
                    <a:pt x="916" y="1133"/>
                    <a:pt x="925" y="1136"/>
                    <a:pt x="933" y="1137"/>
                  </a:cubicBezTo>
                  <a:cubicBezTo>
                    <a:pt x="942" y="1137"/>
                    <a:pt x="952" y="1136"/>
                    <a:pt x="959" y="1131"/>
                  </a:cubicBezTo>
                  <a:cubicBezTo>
                    <a:pt x="970" y="1125"/>
                    <a:pt x="977" y="1086"/>
                    <a:pt x="967" y="1078"/>
                  </a:cubicBezTo>
                  <a:cubicBezTo>
                    <a:pt x="957" y="1069"/>
                    <a:pt x="941" y="1066"/>
                    <a:pt x="927" y="1063"/>
                  </a:cubicBezTo>
                  <a:cubicBezTo>
                    <a:pt x="915" y="1060"/>
                    <a:pt x="901" y="1063"/>
                    <a:pt x="889" y="1060"/>
                  </a:cubicBezTo>
                  <a:cubicBezTo>
                    <a:pt x="879" y="1057"/>
                    <a:pt x="876" y="1049"/>
                    <a:pt x="888" y="1042"/>
                  </a:cubicBezTo>
                  <a:cubicBezTo>
                    <a:pt x="902" y="1034"/>
                    <a:pt x="916" y="1026"/>
                    <a:pt x="928" y="1017"/>
                  </a:cubicBezTo>
                  <a:cubicBezTo>
                    <a:pt x="967" y="988"/>
                    <a:pt x="1006" y="959"/>
                    <a:pt x="1044" y="930"/>
                  </a:cubicBezTo>
                  <a:cubicBezTo>
                    <a:pt x="1068" y="912"/>
                    <a:pt x="1091" y="895"/>
                    <a:pt x="1115" y="878"/>
                  </a:cubicBezTo>
                  <a:cubicBezTo>
                    <a:pt x="1160" y="845"/>
                    <a:pt x="1205" y="813"/>
                    <a:pt x="1249" y="780"/>
                  </a:cubicBezTo>
                  <a:cubicBezTo>
                    <a:pt x="1260" y="772"/>
                    <a:pt x="1271" y="764"/>
                    <a:pt x="1280" y="754"/>
                  </a:cubicBezTo>
                  <a:cubicBezTo>
                    <a:pt x="1300" y="731"/>
                    <a:pt x="1295" y="707"/>
                    <a:pt x="1271" y="703"/>
                  </a:cubicBezTo>
                  <a:cubicBezTo>
                    <a:pt x="1262" y="702"/>
                    <a:pt x="1251" y="705"/>
                    <a:pt x="1243" y="710"/>
                  </a:cubicBezTo>
                  <a:cubicBezTo>
                    <a:pt x="1209" y="734"/>
                    <a:pt x="1176" y="760"/>
                    <a:pt x="1142" y="785"/>
                  </a:cubicBezTo>
                  <a:cubicBezTo>
                    <a:pt x="1121" y="801"/>
                    <a:pt x="1102" y="818"/>
                    <a:pt x="1081" y="834"/>
                  </a:cubicBezTo>
                  <a:cubicBezTo>
                    <a:pt x="1048" y="857"/>
                    <a:pt x="1012" y="877"/>
                    <a:pt x="982" y="903"/>
                  </a:cubicBezTo>
                  <a:cubicBezTo>
                    <a:pt x="937" y="941"/>
                    <a:pt x="890" y="976"/>
                    <a:pt x="841" y="1007"/>
                  </a:cubicBezTo>
                  <a:cubicBezTo>
                    <a:pt x="827" y="1016"/>
                    <a:pt x="822" y="1014"/>
                    <a:pt x="821" y="998"/>
                  </a:cubicBezTo>
                  <a:cubicBezTo>
                    <a:pt x="821" y="993"/>
                    <a:pt x="820" y="988"/>
                    <a:pt x="821" y="984"/>
                  </a:cubicBezTo>
                  <a:cubicBezTo>
                    <a:pt x="826" y="959"/>
                    <a:pt x="831" y="934"/>
                    <a:pt x="835" y="909"/>
                  </a:cubicBezTo>
                  <a:cubicBezTo>
                    <a:pt x="836" y="901"/>
                    <a:pt x="833" y="886"/>
                    <a:pt x="828" y="883"/>
                  </a:cubicBezTo>
                  <a:cubicBezTo>
                    <a:pt x="819" y="880"/>
                    <a:pt x="805" y="880"/>
                    <a:pt x="797" y="885"/>
                  </a:cubicBezTo>
                  <a:cubicBezTo>
                    <a:pt x="790" y="888"/>
                    <a:pt x="786" y="900"/>
                    <a:pt x="784" y="909"/>
                  </a:cubicBezTo>
                  <a:cubicBezTo>
                    <a:pt x="779" y="932"/>
                    <a:pt x="776" y="955"/>
                    <a:pt x="771" y="978"/>
                  </a:cubicBezTo>
                  <a:cubicBezTo>
                    <a:pt x="762" y="1017"/>
                    <a:pt x="751" y="1056"/>
                    <a:pt x="743" y="1095"/>
                  </a:cubicBezTo>
                  <a:cubicBezTo>
                    <a:pt x="738" y="1122"/>
                    <a:pt x="763" y="1141"/>
                    <a:pt x="790" y="1133"/>
                  </a:cubicBezTo>
                  <a:cubicBezTo>
                    <a:pt x="804" y="1130"/>
                    <a:pt x="818" y="1128"/>
                    <a:pt x="832" y="1129"/>
                  </a:cubicBezTo>
                  <a:cubicBezTo>
                    <a:pt x="856" y="1130"/>
                    <a:pt x="881" y="1133"/>
                    <a:pt x="906" y="1136"/>
                  </a:cubicBezTo>
                  <a:close/>
                  <a:moveTo>
                    <a:pt x="340" y="624"/>
                  </a:moveTo>
                  <a:cubicBezTo>
                    <a:pt x="338" y="652"/>
                    <a:pt x="350" y="667"/>
                    <a:pt x="370" y="665"/>
                  </a:cubicBezTo>
                  <a:cubicBezTo>
                    <a:pt x="390" y="662"/>
                    <a:pt x="409" y="642"/>
                    <a:pt x="408" y="619"/>
                  </a:cubicBezTo>
                  <a:cubicBezTo>
                    <a:pt x="406" y="590"/>
                    <a:pt x="429" y="573"/>
                    <a:pt x="437" y="549"/>
                  </a:cubicBezTo>
                  <a:cubicBezTo>
                    <a:pt x="438" y="545"/>
                    <a:pt x="451" y="543"/>
                    <a:pt x="458" y="543"/>
                  </a:cubicBezTo>
                  <a:cubicBezTo>
                    <a:pt x="488" y="541"/>
                    <a:pt x="519" y="540"/>
                    <a:pt x="550" y="538"/>
                  </a:cubicBezTo>
                  <a:cubicBezTo>
                    <a:pt x="569" y="537"/>
                    <a:pt x="590" y="547"/>
                    <a:pt x="596" y="565"/>
                  </a:cubicBezTo>
                  <a:cubicBezTo>
                    <a:pt x="605" y="591"/>
                    <a:pt x="613" y="617"/>
                    <a:pt x="623" y="643"/>
                  </a:cubicBezTo>
                  <a:cubicBezTo>
                    <a:pt x="626" y="649"/>
                    <a:pt x="635" y="655"/>
                    <a:pt x="643" y="657"/>
                  </a:cubicBezTo>
                  <a:cubicBezTo>
                    <a:pt x="660" y="662"/>
                    <a:pt x="675" y="645"/>
                    <a:pt x="678" y="636"/>
                  </a:cubicBezTo>
                  <a:cubicBezTo>
                    <a:pt x="684" y="619"/>
                    <a:pt x="687" y="599"/>
                    <a:pt x="676" y="579"/>
                  </a:cubicBezTo>
                  <a:cubicBezTo>
                    <a:pt x="662" y="552"/>
                    <a:pt x="651" y="524"/>
                    <a:pt x="640" y="495"/>
                  </a:cubicBezTo>
                  <a:cubicBezTo>
                    <a:pt x="624" y="454"/>
                    <a:pt x="612" y="410"/>
                    <a:pt x="594" y="369"/>
                  </a:cubicBezTo>
                  <a:cubicBezTo>
                    <a:pt x="579" y="336"/>
                    <a:pt x="558" y="306"/>
                    <a:pt x="538" y="276"/>
                  </a:cubicBezTo>
                  <a:cubicBezTo>
                    <a:pt x="533" y="269"/>
                    <a:pt x="517" y="264"/>
                    <a:pt x="507" y="265"/>
                  </a:cubicBezTo>
                  <a:cubicBezTo>
                    <a:pt x="491" y="266"/>
                    <a:pt x="478" y="276"/>
                    <a:pt x="472" y="293"/>
                  </a:cubicBezTo>
                  <a:cubicBezTo>
                    <a:pt x="466" y="311"/>
                    <a:pt x="457" y="328"/>
                    <a:pt x="449" y="346"/>
                  </a:cubicBezTo>
                  <a:cubicBezTo>
                    <a:pt x="436" y="377"/>
                    <a:pt x="420" y="407"/>
                    <a:pt x="408" y="438"/>
                  </a:cubicBezTo>
                  <a:cubicBezTo>
                    <a:pt x="387" y="493"/>
                    <a:pt x="367" y="548"/>
                    <a:pt x="346" y="603"/>
                  </a:cubicBezTo>
                  <a:cubicBezTo>
                    <a:pt x="343" y="611"/>
                    <a:pt x="341" y="620"/>
                    <a:pt x="340" y="624"/>
                  </a:cubicBezTo>
                  <a:close/>
                  <a:moveTo>
                    <a:pt x="1395" y="1414"/>
                  </a:moveTo>
                  <a:cubicBezTo>
                    <a:pt x="1398" y="1430"/>
                    <a:pt x="1397" y="1445"/>
                    <a:pt x="1417" y="1449"/>
                  </a:cubicBezTo>
                  <a:cubicBezTo>
                    <a:pt x="1446" y="1454"/>
                    <a:pt x="1474" y="1449"/>
                    <a:pt x="1498" y="1433"/>
                  </a:cubicBezTo>
                  <a:cubicBezTo>
                    <a:pt x="1527" y="1415"/>
                    <a:pt x="1556" y="1397"/>
                    <a:pt x="1581" y="1375"/>
                  </a:cubicBezTo>
                  <a:cubicBezTo>
                    <a:pt x="1619" y="1344"/>
                    <a:pt x="1640" y="1301"/>
                    <a:pt x="1647" y="1254"/>
                  </a:cubicBezTo>
                  <a:cubicBezTo>
                    <a:pt x="1658" y="1186"/>
                    <a:pt x="1607" y="1132"/>
                    <a:pt x="1553" y="1102"/>
                  </a:cubicBezTo>
                  <a:cubicBezTo>
                    <a:pt x="1526" y="1087"/>
                    <a:pt x="1494" y="1079"/>
                    <a:pt x="1464" y="1070"/>
                  </a:cubicBezTo>
                  <a:cubicBezTo>
                    <a:pt x="1441" y="1064"/>
                    <a:pt x="1417" y="1061"/>
                    <a:pt x="1394" y="1060"/>
                  </a:cubicBezTo>
                  <a:cubicBezTo>
                    <a:pt x="1372" y="1059"/>
                    <a:pt x="1360" y="1086"/>
                    <a:pt x="1375" y="1104"/>
                  </a:cubicBezTo>
                  <a:cubicBezTo>
                    <a:pt x="1389" y="1120"/>
                    <a:pt x="1391" y="1138"/>
                    <a:pt x="1392" y="1157"/>
                  </a:cubicBezTo>
                  <a:cubicBezTo>
                    <a:pt x="1392" y="1186"/>
                    <a:pt x="1394" y="1214"/>
                    <a:pt x="1395" y="1243"/>
                  </a:cubicBezTo>
                  <a:cubicBezTo>
                    <a:pt x="1396" y="1256"/>
                    <a:pt x="1400" y="1269"/>
                    <a:pt x="1400" y="1282"/>
                  </a:cubicBezTo>
                  <a:cubicBezTo>
                    <a:pt x="1399" y="1326"/>
                    <a:pt x="1396" y="1370"/>
                    <a:pt x="1395" y="1414"/>
                  </a:cubicBezTo>
                  <a:close/>
                  <a:moveTo>
                    <a:pt x="766" y="450"/>
                  </a:moveTo>
                  <a:cubicBezTo>
                    <a:pt x="750" y="450"/>
                    <a:pt x="732" y="467"/>
                    <a:pt x="733" y="483"/>
                  </a:cubicBezTo>
                  <a:cubicBezTo>
                    <a:pt x="733" y="503"/>
                    <a:pt x="747" y="514"/>
                    <a:pt x="768" y="515"/>
                  </a:cubicBezTo>
                  <a:cubicBezTo>
                    <a:pt x="821" y="517"/>
                    <a:pt x="875" y="519"/>
                    <a:pt x="928" y="521"/>
                  </a:cubicBezTo>
                  <a:cubicBezTo>
                    <a:pt x="956" y="522"/>
                    <a:pt x="984" y="524"/>
                    <a:pt x="1013" y="525"/>
                  </a:cubicBezTo>
                  <a:cubicBezTo>
                    <a:pt x="1021" y="525"/>
                    <a:pt x="1029" y="524"/>
                    <a:pt x="1038" y="524"/>
                  </a:cubicBezTo>
                  <a:cubicBezTo>
                    <a:pt x="1056" y="524"/>
                    <a:pt x="1074" y="524"/>
                    <a:pt x="1093" y="524"/>
                  </a:cubicBezTo>
                  <a:cubicBezTo>
                    <a:pt x="1099" y="524"/>
                    <a:pt x="1106" y="521"/>
                    <a:pt x="1112" y="522"/>
                  </a:cubicBezTo>
                  <a:cubicBezTo>
                    <a:pt x="1124" y="523"/>
                    <a:pt x="1128" y="530"/>
                    <a:pt x="1119" y="539"/>
                  </a:cubicBezTo>
                  <a:cubicBezTo>
                    <a:pt x="1097" y="559"/>
                    <a:pt x="1075" y="578"/>
                    <a:pt x="1061" y="605"/>
                  </a:cubicBezTo>
                  <a:cubicBezTo>
                    <a:pt x="1057" y="614"/>
                    <a:pt x="1055" y="646"/>
                    <a:pt x="1063" y="649"/>
                  </a:cubicBezTo>
                  <a:cubicBezTo>
                    <a:pt x="1074" y="652"/>
                    <a:pt x="1087" y="650"/>
                    <a:pt x="1097" y="647"/>
                  </a:cubicBezTo>
                  <a:cubicBezTo>
                    <a:pt x="1104" y="644"/>
                    <a:pt x="1108" y="635"/>
                    <a:pt x="1113" y="630"/>
                  </a:cubicBezTo>
                  <a:cubicBezTo>
                    <a:pt x="1123" y="618"/>
                    <a:pt x="1133" y="606"/>
                    <a:pt x="1144" y="595"/>
                  </a:cubicBezTo>
                  <a:cubicBezTo>
                    <a:pt x="1172" y="566"/>
                    <a:pt x="1203" y="539"/>
                    <a:pt x="1228" y="507"/>
                  </a:cubicBezTo>
                  <a:cubicBezTo>
                    <a:pt x="1249" y="482"/>
                    <a:pt x="1250" y="455"/>
                    <a:pt x="1216" y="433"/>
                  </a:cubicBezTo>
                  <a:cubicBezTo>
                    <a:pt x="1213" y="431"/>
                    <a:pt x="1209" y="429"/>
                    <a:pt x="1206" y="426"/>
                  </a:cubicBezTo>
                  <a:cubicBezTo>
                    <a:pt x="1167" y="388"/>
                    <a:pt x="1128" y="351"/>
                    <a:pt x="1079" y="326"/>
                  </a:cubicBezTo>
                  <a:cubicBezTo>
                    <a:pt x="1064" y="318"/>
                    <a:pt x="1051" y="323"/>
                    <a:pt x="1044" y="332"/>
                  </a:cubicBezTo>
                  <a:cubicBezTo>
                    <a:pt x="1038" y="339"/>
                    <a:pt x="1039" y="354"/>
                    <a:pt x="1041" y="365"/>
                  </a:cubicBezTo>
                  <a:cubicBezTo>
                    <a:pt x="1043" y="372"/>
                    <a:pt x="1050" y="379"/>
                    <a:pt x="1057" y="384"/>
                  </a:cubicBezTo>
                  <a:cubicBezTo>
                    <a:pt x="1082" y="402"/>
                    <a:pt x="1107" y="418"/>
                    <a:pt x="1132" y="436"/>
                  </a:cubicBezTo>
                  <a:cubicBezTo>
                    <a:pt x="1137" y="440"/>
                    <a:pt x="1140" y="447"/>
                    <a:pt x="1145" y="452"/>
                  </a:cubicBezTo>
                  <a:cubicBezTo>
                    <a:pt x="1139" y="456"/>
                    <a:pt x="1133" y="463"/>
                    <a:pt x="1126" y="464"/>
                  </a:cubicBezTo>
                  <a:cubicBezTo>
                    <a:pt x="1105" y="466"/>
                    <a:pt x="1083" y="467"/>
                    <a:pt x="1061" y="466"/>
                  </a:cubicBezTo>
                  <a:cubicBezTo>
                    <a:pt x="1025" y="466"/>
                    <a:pt x="990" y="463"/>
                    <a:pt x="954" y="462"/>
                  </a:cubicBezTo>
                  <a:cubicBezTo>
                    <a:pt x="919" y="460"/>
                    <a:pt x="884" y="459"/>
                    <a:pt x="849" y="457"/>
                  </a:cubicBezTo>
                  <a:cubicBezTo>
                    <a:pt x="821" y="456"/>
                    <a:pt x="793" y="452"/>
                    <a:pt x="766" y="450"/>
                  </a:cubicBezTo>
                  <a:close/>
                  <a:moveTo>
                    <a:pt x="541" y="1348"/>
                  </a:moveTo>
                  <a:cubicBezTo>
                    <a:pt x="504" y="1342"/>
                    <a:pt x="468" y="1348"/>
                    <a:pt x="440" y="1316"/>
                  </a:cubicBezTo>
                  <a:cubicBezTo>
                    <a:pt x="417" y="1291"/>
                    <a:pt x="411" y="1263"/>
                    <a:pt x="410" y="1233"/>
                  </a:cubicBezTo>
                  <a:cubicBezTo>
                    <a:pt x="410" y="1196"/>
                    <a:pt x="428" y="1164"/>
                    <a:pt x="455" y="1138"/>
                  </a:cubicBezTo>
                  <a:cubicBezTo>
                    <a:pt x="467" y="1126"/>
                    <a:pt x="483" y="1113"/>
                    <a:pt x="499" y="1110"/>
                  </a:cubicBezTo>
                  <a:cubicBezTo>
                    <a:pt x="522" y="1107"/>
                    <a:pt x="545" y="1114"/>
                    <a:pt x="563" y="1134"/>
                  </a:cubicBezTo>
                  <a:cubicBezTo>
                    <a:pt x="571" y="1144"/>
                    <a:pt x="583" y="1150"/>
                    <a:pt x="591" y="1160"/>
                  </a:cubicBezTo>
                  <a:cubicBezTo>
                    <a:pt x="603" y="1174"/>
                    <a:pt x="614" y="1171"/>
                    <a:pt x="627" y="1162"/>
                  </a:cubicBezTo>
                  <a:cubicBezTo>
                    <a:pt x="641" y="1152"/>
                    <a:pt x="644" y="1139"/>
                    <a:pt x="637" y="1128"/>
                  </a:cubicBezTo>
                  <a:cubicBezTo>
                    <a:pt x="625" y="1109"/>
                    <a:pt x="611" y="1092"/>
                    <a:pt x="595" y="1078"/>
                  </a:cubicBezTo>
                  <a:cubicBezTo>
                    <a:pt x="561" y="1047"/>
                    <a:pt x="522" y="1028"/>
                    <a:pt x="476" y="1050"/>
                  </a:cubicBezTo>
                  <a:cubicBezTo>
                    <a:pt x="452" y="1062"/>
                    <a:pt x="432" y="1079"/>
                    <a:pt x="410" y="1095"/>
                  </a:cubicBezTo>
                  <a:cubicBezTo>
                    <a:pt x="406" y="1097"/>
                    <a:pt x="404" y="1102"/>
                    <a:pt x="402" y="1106"/>
                  </a:cubicBezTo>
                  <a:cubicBezTo>
                    <a:pt x="396" y="1117"/>
                    <a:pt x="389" y="1128"/>
                    <a:pt x="384" y="1139"/>
                  </a:cubicBezTo>
                  <a:cubicBezTo>
                    <a:pt x="374" y="1160"/>
                    <a:pt x="361" y="1181"/>
                    <a:pt x="358" y="1204"/>
                  </a:cubicBezTo>
                  <a:cubicBezTo>
                    <a:pt x="354" y="1234"/>
                    <a:pt x="357" y="1266"/>
                    <a:pt x="358" y="1297"/>
                  </a:cubicBezTo>
                  <a:cubicBezTo>
                    <a:pt x="361" y="1351"/>
                    <a:pt x="403" y="1374"/>
                    <a:pt x="442" y="1399"/>
                  </a:cubicBezTo>
                  <a:cubicBezTo>
                    <a:pt x="444" y="1400"/>
                    <a:pt x="447" y="1400"/>
                    <a:pt x="449" y="1401"/>
                  </a:cubicBezTo>
                  <a:cubicBezTo>
                    <a:pt x="482" y="1404"/>
                    <a:pt x="515" y="1404"/>
                    <a:pt x="547" y="1410"/>
                  </a:cubicBezTo>
                  <a:cubicBezTo>
                    <a:pt x="576" y="1415"/>
                    <a:pt x="600" y="1405"/>
                    <a:pt x="623" y="1392"/>
                  </a:cubicBezTo>
                  <a:cubicBezTo>
                    <a:pt x="634" y="1385"/>
                    <a:pt x="644" y="1356"/>
                    <a:pt x="636" y="1346"/>
                  </a:cubicBezTo>
                  <a:cubicBezTo>
                    <a:pt x="628" y="1334"/>
                    <a:pt x="615" y="1333"/>
                    <a:pt x="601" y="1337"/>
                  </a:cubicBezTo>
                  <a:cubicBezTo>
                    <a:pt x="580" y="1343"/>
                    <a:pt x="559" y="1345"/>
                    <a:pt x="541" y="1348"/>
                  </a:cubicBezTo>
                  <a:close/>
                  <a:moveTo>
                    <a:pt x="1040" y="1266"/>
                  </a:moveTo>
                  <a:cubicBezTo>
                    <a:pt x="1041" y="1267"/>
                    <a:pt x="1042" y="1269"/>
                    <a:pt x="1044" y="1270"/>
                  </a:cubicBezTo>
                  <a:cubicBezTo>
                    <a:pt x="1063" y="1260"/>
                    <a:pt x="1086" y="1269"/>
                    <a:pt x="1089" y="1290"/>
                  </a:cubicBezTo>
                  <a:cubicBezTo>
                    <a:pt x="1092" y="1309"/>
                    <a:pt x="1103" y="1311"/>
                    <a:pt x="1116" y="1310"/>
                  </a:cubicBezTo>
                  <a:cubicBezTo>
                    <a:pt x="1136" y="1308"/>
                    <a:pt x="1154" y="1304"/>
                    <a:pt x="1174" y="1302"/>
                  </a:cubicBezTo>
                  <a:cubicBezTo>
                    <a:pt x="1183" y="1302"/>
                    <a:pt x="1193" y="1303"/>
                    <a:pt x="1203" y="1304"/>
                  </a:cubicBezTo>
                  <a:cubicBezTo>
                    <a:pt x="1199" y="1314"/>
                    <a:pt x="1195" y="1324"/>
                    <a:pt x="1190" y="1334"/>
                  </a:cubicBezTo>
                  <a:cubicBezTo>
                    <a:pt x="1190" y="1335"/>
                    <a:pt x="1187" y="1336"/>
                    <a:pt x="1186" y="1337"/>
                  </a:cubicBezTo>
                  <a:cubicBezTo>
                    <a:pt x="1169" y="1354"/>
                    <a:pt x="1151" y="1370"/>
                    <a:pt x="1135" y="1388"/>
                  </a:cubicBezTo>
                  <a:cubicBezTo>
                    <a:pt x="1128" y="1395"/>
                    <a:pt x="1121" y="1411"/>
                    <a:pt x="1125" y="1417"/>
                  </a:cubicBezTo>
                  <a:cubicBezTo>
                    <a:pt x="1131" y="1426"/>
                    <a:pt x="1145" y="1432"/>
                    <a:pt x="1156" y="1434"/>
                  </a:cubicBezTo>
                  <a:cubicBezTo>
                    <a:pt x="1164" y="1435"/>
                    <a:pt x="1175" y="1428"/>
                    <a:pt x="1181" y="1421"/>
                  </a:cubicBezTo>
                  <a:cubicBezTo>
                    <a:pt x="1223" y="1380"/>
                    <a:pt x="1265" y="1337"/>
                    <a:pt x="1305" y="1294"/>
                  </a:cubicBezTo>
                  <a:cubicBezTo>
                    <a:pt x="1324" y="1273"/>
                    <a:pt x="1322" y="1260"/>
                    <a:pt x="1301" y="1241"/>
                  </a:cubicBezTo>
                  <a:cubicBezTo>
                    <a:pt x="1288" y="1229"/>
                    <a:pt x="1277" y="1215"/>
                    <a:pt x="1263" y="1203"/>
                  </a:cubicBezTo>
                  <a:cubicBezTo>
                    <a:pt x="1231" y="1176"/>
                    <a:pt x="1198" y="1149"/>
                    <a:pt x="1164" y="1123"/>
                  </a:cubicBezTo>
                  <a:cubicBezTo>
                    <a:pt x="1149" y="1112"/>
                    <a:pt x="1127" y="1119"/>
                    <a:pt x="1118" y="1136"/>
                  </a:cubicBezTo>
                  <a:cubicBezTo>
                    <a:pt x="1111" y="1148"/>
                    <a:pt x="1122" y="1173"/>
                    <a:pt x="1135" y="1181"/>
                  </a:cubicBezTo>
                  <a:cubicBezTo>
                    <a:pt x="1154" y="1194"/>
                    <a:pt x="1173" y="1208"/>
                    <a:pt x="1191" y="1223"/>
                  </a:cubicBezTo>
                  <a:cubicBezTo>
                    <a:pt x="1202" y="1233"/>
                    <a:pt x="1199" y="1241"/>
                    <a:pt x="1184" y="1244"/>
                  </a:cubicBezTo>
                  <a:cubicBezTo>
                    <a:pt x="1171" y="1246"/>
                    <a:pt x="1157" y="1246"/>
                    <a:pt x="1144" y="1247"/>
                  </a:cubicBezTo>
                  <a:cubicBezTo>
                    <a:pt x="1112" y="1250"/>
                    <a:pt x="1081" y="1253"/>
                    <a:pt x="1049" y="1257"/>
                  </a:cubicBezTo>
                  <a:cubicBezTo>
                    <a:pt x="1046" y="1258"/>
                    <a:pt x="1043" y="1263"/>
                    <a:pt x="1040" y="1266"/>
                  </a:cubicBezTo>
                  <a:close/>
                  <a:moveTo>
                    <a:pt x="1033" y="1257"/>
                  </a:moveTo>
                  <a:cubicBezTo>
                    <a:pt x="1014" y="1260"/>
                    <a:pt x="1001" y="1263"/>
                    <a:pt x="988" y="1263"/>
                  </a:cubicBezTo>
                  <a:cubicBezTo>
                    <a:pt x="946" y="1266"/>
                    <a:pt x="903" y="1267"/>
                    <a:pt x="861" y="1268"/>
                  </a:cubicBezTo>
                  <a:cubicBezTo>
                    <a:pt x="845" y="1269"/>
                    <a:pt x="829" y="1267"/>
                    <a:pt x="814" y="1266"/>
                  </a:cubicBezTo>
                  <a:cubicBezTo>
                    <a:pt x="793" y="1265"/>
                    <a:pt x="773" y="1261"/>
                    <a:pt x="753" y="1262"/>
                  </a:cubicBezTo>
                  <a:cubicBezTo>
                    <a:pt x="734" y="1262"/>
                    <a:pt x="721" y="1280"/>
                    <a:pt x="723" y="1297"/>
                  </a:cubicBezTo>
                  <a:cubicBezTo>
                    <a:pt x="726" y="1317"/>
                    <a:pt x="736" y="1324"/>
                    <a:pt x="758" y="1324"/>
                  </a:cubicBezTo>
                  <a:cubicBezTo>
                    <a:pt x="807" y="1323"/>
                    <a:pt x="856" y="1323"/>
                    <a:pt x="905" y="1323"/>
                  </a:cubicBezTo>
                  <a:cubicBezTo>
                    <a:pt x="925" y="1323"/>
                    <a:pt x="944" y="1325"/>
                    <a:pt x="964" y="1324"/>
                  </a:cubicBezTo>
                  <a:cubicBezTo>
                    <a:pt x="979" y="1323"/>
                    <a:pt x="995" y="1321"/>
                    <a:pt x="997" y="1300"/>
                  </a:cubicBezTo>
                  <a:cubicBezTo>
                    <a:pt x="997" y="1295"/>
                    <a:pt x="1003" y="1290"/>
                    <a:pt x="1007" y="1286"/>
                  </a:cubicBezTo>
                  <a:cubicBezTo>
                    <a:pt x="1014" y="1277"/>
                    <a:pt x="1022" y="1269"/>
                    <a:pt x="1033" y="12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6" name="Freeform 11"/>
            <p:cNvSpPr>
              <a:spLocks noEditPoints="1"/>
            </p:cNvSpPr>
            <p:nvPr/>
          </p:nvSpPr>
          <p:spPr bwMode="auto">
            <a:xfrm>
              <a:off x="3101201" y="3536313"/>
              <a:ext cx="1025157" cy="1006128"/>
            </a:xfrm>
            <a:custGeom>
              <a:avLst/>
              <a:gdLst>
                <a:gd name="T0" fmla="*/ 977 w 978"/>
                <a:gd name="T1" fmla="*/ 507 h 959"/>
                <a:gd name="T2" fmla="*/ 944 w 978"/>
                <a:gd name="T3" fmla="*/ 657 h 959"/>
                <a:gd name="T4" fmla="*/ 896 w 978"/>
                <a:gd name="T5" fmla="*/ 757 h 959"/>
                <a:gd name="T6" fmla="*/ 857 w 978"/>
                <a:gd name="T7" fmla="*/ 804 h 959"/>
                <a:gd name="T8" fmla="*/ 794 w 978"/>
                <a:gd name="T9" fmla="*/ 858 h 959"/>
                <a:gd name="T10" fmla="*/ 693 w 978"/>
                <a:gd name="T11" fmla="*/ 916 h 959"/>
                <a:gd name="T12" fmla="*/ 652 w 978"/>
                <a:gd name="T13" fmla="*/ 938 h 959"/>
                <a:gd name="T14" fmla="*/ 482 w 978"/>
                <a:gd name="T15" fmla="*/ 958 h 959"/>
                <a:gd name="T16" fmla="*/ 396 w 978"/>
                <a:gd name="T17" fmla="*/ 953 h 959"/>
                <a:gd name="T18" fmla="*/ 318 w 978"/>
                <a:gd name="T19" fmla="*/ 943 h 959"/>
                <a:gd name="T20" fmla="*/ 247 w 978"/>
                <a:gd name="T21" fmla="*/ 909 h 959"/>
                <a:gd name="T22" fmla="*/ 229 w 978"/>
                <a:gd name="T23" fmla="*/ 902 h 959"/>
                <a:gd name="T24" fmla="*/ 189 w 978"/>
                <a:gd name="T25" fmla="*/ 883 h 959"/>
                <a:gd name="T26" fmla="*/ 101 w 978"/>
                <a:gd name="T27" fmla="*/ 783 h 959"/>
                <a:gd name="T28" fmla="*/ 7 w 978"/>
                <a:gd name="T29" fmla="*/ 553 h 959"/>
                <a:gd name="T30" fmla="*/ 6 w 978"/>
                <a:gd name="T31" fmla="*/ 476 h 959"/>
                <a:gd name="T32" fmla="*/ 12 w 978"/>
                <a:gd name="T33" fmla="*/ 404 h 959"/>
                <a:gd name="T34" fmla="*/ 81 w 978"/>
                <a:gd name="T35" fmla="*/ 227 h 959"/>
                <a:gd name="T36" fmla="*/ 200 w 978"/>
                <a:gd name="T37" fmla="*/ 103 h 959"/>
                <a:gd name="T38" fmla="*/ 326 w 978"/>
                <a:gd name="T39" fmla="*/ 45 h 959"/>
                <a:gd name="T40" fmla="*/ 381 w 978"/>
                <a:gd name="T41" fmla="*/ 29 h 959"/>
                <a:gd name="T42" fmla="*/ 391 w 978"/>
                <a:gd name="T43" fmla="*/ 15 h 959"/>
                <a:gd name="T44" fmla="*/ 408 w 978"/>
                <a:gd name="T45" fmla="*/ 13 h 959"/>
                <a:gd name="T46" fmla="*/ 418 w 978"/>
                <a:gd name="T47" fmla="*/ 18 h 959"/>
                <a:gd name="T48" fmla="*/ 517 w 978"/>
                <a:gd name="T49" fmla="*/ 11 h 959"/>
                <a:gd name="T50" fmla="*/ 603 w 978"/>
                <a:gd name="T51" fmla="*/ 19 h 959"/>
                <a:gd name="T52" fmla="*/ 646 w 978"/>
                <a:gd name="T53" fmla="*/ 27 h 959"/>
                <a:gd name="T54" fmla="*/ 695 w 978"/>
                <a:gd name="T55" fmla="*/ 46 h 959"/>
                <a:gd name="T56" fmla="*/ 745 w 978"/>
                <a:gd name="T57" fmla="*/ 74 h 959"/>
                <a:gd name="T58" fmla="*/ 873 w 978"/>
                <a:gd name="T59" fmla="*/ 188 h 959"/>
                <a:gd name="T60" fmla="*/ 929 w 978"/>
                <a:gd name="T61" fmla="*/ 283 h 959"/>
                <a:gd name="T62" fmla="*/ 977 w 978"/>
                <a:gd name="T63" fmla="*/ 469 h 959"/>
                <a:gd name="T64" fmla="*/ 977 w 978"/>
                <a:gd name="T65" fmla="*/ 507 h 959"/>
                <a:gd name="T66" fmla="*/ 524 w 978"/>
                <a:gd name="T67" fmla="*/ 469 h 959"/>
                <a:gd name="T68" fmla="*/ 512 w 978"/>
                <a:gd name="T69" fmla="*/ 450 h 959"/>
                <a:gd name="T70" fmla="*/ 492 w 978"/>
                <a:gd name="T71" fmla="*/ 451 h 959"/>
                <a:gd name="T72" fmla="*/ 389 w 978"/>
                <a:gd name="T73" fmla="*/ 531 h 959"/>
                <a:gd name="T74" fmla="*/ 375 w 978"/>
                <a:gd name="T75" fmla="*/ 557 h 959"/>
                <a:gd name="T76" fmla="*/ 383 w 978"/>
                <a:gd name="T77" fmla="*/ 574 h 959"/>
                <a:gd name="T78" fmla="*/ 467 w 978"/>
                <a:gd name="T79" fmla="*/ 620 h 959"/>
                <a:gd name="T80" fmla="*/ 516 w 978"/>
                <a:gd name="T81" fmla="*/ 611 h 959"/>
                <a:gd name="T82" fmla="*/ 507 w 978"/>
                <a:gd name="T83" fmla="*/ 583 h 959"/>
                <a:gd name="T84" fmla="*/ 465 w 978"/>
                <a:gd name="T85" fmla="*/ 560 h 959"/>
                <a:gd name="T86" fmla="*/ 464 w 978"/>
                <a:gd name="T87" fmla="*/ 526 h 959"/>
                <a:gd name="T88" fmla="*/ 515 w 978"/>
                <a:gd name="T89" fmla="*/ 482 h 959"/>
                <a:gd name="T90" fmla="*/ 524 w 978"/>
                <a:gd name="T91" fmla="*/ 469 h 959"/>
                <a:gd name="T92" fmla="*/ 675 w 978"/>
                <a:gd name="T93" fmla="*/ 381 h 959"/>
                <a:gd name="T94" fmla="*/ 717 w 978"/>
                <a:gd name="T95" fmla="*/ 355 h 959"/>
                <a:gd name="T96" fmla="*/ 689 w 978"/>
                <a:gd name="T97" fmla="*/ 325 h 959"/>
                <a:gd name="T98" fmla="*/ 658 w 978"/>
                <a:gd name="T99" fmla="*/ 354 h 959"/>
                <a:gd name="T100" fmla="*/ 675 w 978"/>
                <a:gd name="T101" fmla="*/ 381 h 959"/>
                <a:gd name="T102" fmla="*/ 297 w 978"/>
                <a:gd name="T103" fmla="*/ 325 h 959"/>
                <a:gd name="T104" fmla="*/ 274 w 978"/>
                <a:gd name="T105" fmla="*/ 352 h 959"/>
                <a:gd name="T106" fmla="*/ 300 w 978"/>
                <a:gd name="T107" fmla="*/ 385 h 959"/>
                <a:gd name="T108" fmla="*/ 328 w 978"/>
                <a:gd name="T109" fmla="*/ 357 h 959"/>
                <a:gd name="T110" fmla="*/ 297 w 978"/>
                <a:gd name="T111" fmla="*/ 32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78" h="959">
                  <a:moveTo>
                    <a:pt x="977" y="507"/>
                  </a:moveTo>
                  <a:cubicBezTo>
                    <a:pt x="978" y="560"/>
                    <a:pt x="958" y="608"/>
                    <a:pt x="944" y="657"/>
                  </a:cubicBezTo>
                  <a:cubicBezTo>
                    <a:pt x="933" y="693"/>
                    <a:pt x="917" y="726"/>
                    <a:pt x="896" y="757"/>
                  </a:cubicBezTo>
                  <a:cubicBezTo>
                    <a:pt x="884" y="774"/>
                    <a:pt x="872" y="790"/>
                    <a:pt x="857" y="804"/>
                  </a:cubicBezTo>
                  <a:cubicBezTo>
                    <a:pt x="837" y="824"/>
                    <a:pt x="817" y="843"/>
                    <a:pt x="794" y="858"/>
                  </a:cubicBezTo>
                  <a:cubicBezTo>
                    <a:pt x="762" y="880"/>
                    <a:pt x="727" y="897"/>
                    <a:pt x="693" y="916"/>
                  </a:cubicBezTo>
                  <a:cubicBezTo>
                    <a:pt x="679" y="923"/>
                    <a:pt x="667" y="933"/>
                    <a:pt x="652" y="938"/>
                  </a:cubicBezTo>
                  <a:cubicBezTo>
                    <a:pt x="597" y="959"/>
                    <a:pt x="539" y="957"/>
                    <a:pt x="482" y="958"/>
                  </a:cubicBezTo>
                  <a:cubicBezTo>
                    <a:pt x="453" y="958"/>
                    <a:pt x="424" y="956"/>
                    <a:pt x="396" y="953"/>
                  </a:cubicBezTo>
                  <a:cubicBezTo>
                    <a:pt x="370" y="951"/>
                    <a:pt x="343" y="950"/>
                    <a:pt x="318" y="943"/>
                  </a:cubicBezTo>
                  <a:cubicBezTo>
                    <a:pt x="293" y="936"/>
                    <a:pt x="271" y="921"/>
                    <a:pt x="247" y="909"/>
                  </a:cubicBezTo>
                  <a:cubicBezTo>
                    <a:pt x="241" y="907"/>
                    <a:pt x="235" y="904"/>
                    <a:pt x="229" y="902"/>
                  </a:cubicBezTo>
                  <a:cubicBezTo>
                    <a:pt x="216" y="896"/>
                    <a:pt x="202" y="890"/>
                    <a:pt x="189" y="883"/>
                  </a:cubicBezTo>
                  <a:cubicBezTo>
                    <a:pt x="148" y="860"/>
                    <a:pt x="128" y="818"/>
                    <a:pt x="101" y="783"/>
                  </a:cubicBezTo>
                  <a:cubicBezTo>
                    <a:pt x="48" y="714"/>
                    <a:pt x="29" y="633"/>
                    <a:pt x="7" y="553"/>
                  </a:cubicBezTo>
                  <a:cubicBezTo>
                    <a:pt x="0" y="529"/>
                    <a:pt x="5" y="501"/>
                    <a:pt x="6" y="476"/>
                  </a:cubicBezTo>
                  <a:cubicBezTo>
                    <a:pt x="7" y="452"/>
                    <a:pt x="10" y="428"/>
                    <a:pt x="12" y="404"/>
                  </a:cubicBezTo>
                  <a:cubicBezTo>
                    <a:pt x="18" y="339"/>
                    <a:pt x="47" y="282"/>
                    <a:pt x="81" y="227"/>
                  </a:cubicBezTo>
                  <a:cubicBezTo>
                    <a:pt x="111" y="176"/>
                    <a:pt x="156" y="140"/>
                    <a:pt x="200" y="103"/>
                  </a:cubicBezTo>
                  <a:cubicBezTo>
                    <a:pt x="238" y="72"/>
                    <a:pt x="283" y="61"/>
                    <a:pt x="326" y="45"/>
                  </a:cubicBezTo>
                  <a:cubicBezTo>
                    <a:pt x="344" y="38"/>
                    <a:pt x="363" y="36"/>
                    <a:pt x="381" y="29"/>
                  </a:cubicBezTo>
                  <a:cubicBezTo>
                    <a:pt x="386" y="28"/>
                    <a:pt x="388" y="20"/>
                    <a:pt x="391" y="15"/>
                  </a:cubicBezTo>
                  <a:cubicBezTo>
                    <a:pt x="396" y="6"/>
                    <a:pt x="401" y="0"/>
                    <a:pt x="408" y="13"/>
                  </a:cubicBezTo>
                  <a:cubicBezTo>
                    <a:pt x="410" y="15"/>
                    <a:pt x="415" y="18"/>
                    <a:pt x="418" y="18"/>
                  </a:cubicBezTo>
                  <a:cubicBezTo>
                    <a:pt x="451" y="16"/>
                    <a:pt x="484" y="11"/>
                    <a:pt x="517" y="11"/>
                  </a:cubicBezTo>
                  <a:cubicBezTo>
                    <a:pt x="546" y="11"/>
                    <a:pt x="574" y="15"/>
                    <a:pt x="603" y="19"/>
                  </a:cubicBezTo>
                  <a:cubicBezTo>
                    <a:pt x="617" y="20"/>
                    <a:pt x="632" y="22"/>
                    <a:pt x="646" y="27"/>
                  </a:cubicBezTo>
                  <a:cubicBezTo>
                    <a:pt x="662" y="32"/>
                    <a:pt x="679" y="38"/>
                    <a:pt x="695" y="46"/>
                  </a:cubicBezTo>
                  <a:cubicBezTo>
                    <a:pt x="712" y="54"/>
                    <a:pt x="729" y="63"/>
                    <a:pt x="745" y="74"/>
                  </a:cubicBezTo>
                  <a:cubicBezTo>
                    <a:pt x="794" y="104"/>
                    <a:pt x="842" y="135"/>
                    <a:pt x="873" y="188"/>
                  </a:cubicBezTo>
                  <a:cubicBezTo>
                    <a:pt x="892" y="219"/>
                    <a:pt x="917" y="248"/>
                    <a:pt x="929" y="283"/>
                  </a:cubicBezTo>
                  <a:cubicBezTo>
                    <a:pt x="951" y="343"/>
                    <a:pt x="976" y="403"/>
                    <a:pt x="977" y="469"/>
                  </a:cubicBezTo>
                  <a:cubicBezTo>
                    <a:pt x="977" y="482"/>
                    <a:pt x="977" y="494"/>
                    <a:pt x="977" y="507"/>
                  </a:cubicBezTo>
                  <a:close/>
                  <a:moveTo>
                    <a:pt x="524" y="469"/>
                  </a:moveTo>
                  <a:cubicBezTo>
                    <a:pt x="520" y="462"/>
                    <a:pt x="518" y="453"/>
                    <a:pt x="512" y="450"/>
                  </a:cubicBezTo>
                  <a:cubicBezTo>
                    <a:pt x="507" y="447"/>
                    <a:pt x="497" y="448"/>
                    <a:pt x="492" y="451"/>
                  </a:cubicBezTo>
                  <a:cubicBezTo>
                    <a:pt x="457" y="477"/>
                    <a:pt x="422" y="504"/>
                    <a:pt x="389" y="531"/>
                  </a:cubicBezTo>
                  <a:cubicBezTo>
                    <a:pt x="382" y="537"/>
                    <a:pt x="377" y="548"/>
                    <a:pt x="375" y="557"/>
                  </a:cubicBezTo>
                  <a:cubicBezTo>
                    <a:pt x="373" y="562"/>
                    <a:pt x="379" y="571"/>
                    <a:pt x="383" y="574"/>
                  </a:cubicBezTo>
                  <a:cubicBezTo>
                    <a:pt x="411" y="590"/>
                    <a:pt x="439" y="605"/>
                    <a:pt x="467" y="620"/>
                  </a:cubicBezTo>
                  <a:cubicBezTo>
                    <a:pt x="493" y="635"/>
                    <a:pt x="497" y="634"/>
                    <a:pt x="516" y="611"/>
                  </a:cubicBezTo>
                  <a:cubicBezTo>
                    <a:pt x="524" y="601"/>
                    <a:pt x="520" y="584"/>
                    <a:pt x="507" y="583"/>
                  </a:cubicBezTo>
                  <a:cubicBezTo>
                    <a:pt x="488" y="583"/>
                    <a:pt x="478" y="570"/>
                    <a:pt x="465" y="560"/>
                  </a:cubicBezTo>
                  <a:cubicBezTo>
                    <a:pt x="449" y="548"/>
                    <a:pt x="449" y="539"/>
                    <a:pt x="464" y="526"/>
                  </a:cubicBezTo>
                  <a:cubicBezTo>
                    <a:pt x="481" y="511"/>
                    <a:pt x="498" y="497"/>
                    <a:pt x="515" y="482"/>
                  </a:cubicBezTo>
                  <a:cubicBezTo>
                    <a:pt x="519" y="479"/>
                    <a:pt x="521" y="474"/>
                    <a:pt x="524" y="469"/>
                  </a:cubicBezTo>
                  <a:close/>
                  <a:moveTo>
                    <a:pt x="675" y="381"/>
                  </a:moveTo>
                  <a:cubicBezTo>
                    <a:pt x="698" y="382"/>
                    <a:pt x="716" y="369"/>
                    <a:pt x="717" y="355"/>
                  </a:cubicBezTo>
                  <a:cubicBezTo>
                    <a:pt x="717" y="341"/>
                    <a:pt x="703" y="326"/>
                    <a:pt x="689" y="325"/>
                  </a:cubicBezTo>
                  <a:cubicBezTo>
                    <a:pt x="673" y="325"/>
                    <a:pt x="658" y="337"/>
                    <a:pt x="658" y="354"/>
                  </a:cubicBezTo>
                  <a:cubicBezTo>
                    <a:pt x="658" y="368"/>
                    <a:pt x="661" y="380"/>
                    <a:pt x="675" y="381"/>
                  </a:cubicBezTo>
                  <a:close/>
                  <a:moveTo>
                    <a:pt x="297" y="325"/>
                  </a:moveTo>
                  <a:cubicBezTo>
                    <a:pt x="289" y="334"/>
                    <a:pt x="276" y="342"/>
                    <a:pt x="274" y="352"/>
                  </a:cubicBezTo>
                  <a:cubicBezTo>
                    <a:pt x="269" y="370"/>
                    <a:pt x="283" y="384"/>
                    <a:pt x="300" y="385"/>
                  </a:cubicBezTo>
                  <a:cubicBezTo>
                    <a:pt x="313" y="386"/>
                    <a:pt x="328" y="370"/>
                    <a:pt x="328" y="357"/>
                  </a:cubicBezTo>
                  <a:cubicBezTo>
                    <a:pt x="328" y="344"/>
                    <a:pt x="314" y="330"/>
                    <a:pt x="297" y="3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7" name="Freeform 12"/>
            <p:cNvSpPr/>
            <p:nvPr/>
          </p:nvSpPr>
          <p:spPr bwMode="auto">
            <a:xfrm>
              <a:off x="4505738" y="3853850"/>
              <a:ext cx="204556" cy="210502"/>
            </a:xfrm>
            <a:custGeom>
              <a:avLst/>
              <a:gdLst>
                <a:gd name="T0" fmla="*/ 195 w 195"/>
                <a:gd name="T1" fmla="*/ 100 h 200"/>
                <a:gd name="T2" fmla="*/ 182 w 195"/>
                <a:gd name="T3" fmla="*/ 148 h 200"/>
                <a:gd name="T4" fmla="*/ 75 w 195"/>
                <a:gd name="T5" fmla="*/ 186 h 200"/>
                <a:gd name="T6" fmla="*/ 56 w 195"/>
                <a:gd name="T7" fmla="*/ 181 h 200"/>
                <a:gd name="T8" fmla="*/ 4 w 195"/>
                <a:gd name="T9" fmla="*/ 128 h 200"/>
                <a:gd name="T10" fmla="*/ 2 w 195"/>
                <a:gd name="T11" fmla="*/ 77 h 200"/>
                <a:gd name="T12" fmla="*/ 50 w 195"/>
                <a:gd name="T13" fmla="*/ 17 h 200"/>
                <a:gd name="T14" fmla="*/ 163 w 195"/>
                <a:gd name="T15" fmla="*/ 33 h 200"/>
                <a:gd name="T16" fmla="*/ 195 w 195"/>
                <a:gd name="T1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200">
                  <a:moveTo>
                    <a:pt x="195" y="100"/>
                  </a:moveTo>
                  <a:cubicBezTo>
                    <a:pt x="191" y="116"/>
                    <a:pt x="189" y="133"/>
                    <a:pt x="182" y="148"/>
                  </a:cubicBezTo>
                  <a:cubicBezTo>
                    <a:pt x="165" y="181"/>
                    <a:pt x="110" y="200"/>
                    <a:pt x="75" y="186"/>
                  </a:cubicBezTo>
                  <a:cubicBezTo>
                    <a:pt x="69" y="184"/>
                    <a:pt x="62" y="181"/>
                    <a:pt x="56" y="181"/>
                  </a:cubicBezTo>
                  <a:cubicBezTo>
                    <a:pt x="31" y="178"/>
                    <a:pt x="6" y="153"/>
                    <a:pt x="4" y="128"/>
                  </a:cubicBezTo>
                  <a:cubicBezTo>
                    <a:pt x="3" y="111"/>
                    <a:pt x="0" y="93"/>
                    <a:pt x="2" y="77"/>
                  </a:cubicBezTo>
                  <a:cubicBezTo>
                    <a:pt x="5" y="47"/>
                    <a:pt x="22" y="26"/>
                    <a:pt x="50" y="17"/>
                  </a:cubicBezTo>
                  <a:cubicBezTo>
                    <a:pt x="90" y="4"/>
                    <a:pt x="129" y="0"/>
                    <a:pt x="163" y="33"/>
                  </a:cubicBezTo>
                  <a:cubicBezTo>
                    <a:pt x="182" y="51"/>
                    <a:pt x="192" y="73"/>
                    <a:pt x="195"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8" name="Freeform 13"/>
            <p:cNvSpPr/>
            <p:nvPr/>
          </p:nvSpPr>
          <p:spPr bwMode="auto">
            <a:xfrm>
              <a:off x="4412974" y="4172576"/>
              <a:ext cx="80871" cy="89196"/>
            </a:xfrm>
            <a:custGeom>
              <a:avLst/>
              <a:gdLst>
                <a:gd name="T0" fmla="*/ 77 w 77"/>
                <a:gd name="T1" fmla="*/ 49 h 85"/>
                <a:gd name="T2" fmla="*/ 54 w 77"/>
                <a:gd name="T3" fmla="*/ 85 h 85"/>
                <a:gd name="T4" fmla="*/ 9 w 77"/>
                <a:gd name="T5" fmla="*/ 63 h 85"/>
                <a:gd name="T6" fmla="*/ 2 w 77"/>
                <a:gd name="T7" fmla="*/ 28 h 85"/>
                <a:gd name="T8" fmla="*/ 21 w 77"/>
                <a:gd name="T9" fmla="*/ 6 h 85"/>
                <a:gd name="T10" fmla="*/ 68 w 77"/>
                <a:gd name="T11" fmla="*/ 23 h 85"/>
                <a:gd name="T12" fmla="*/ 77 w 77"/>
                <a:gd name="T13" fmla="*/ 49 h 85"/>
              </a:gdLst>
              <a:ahLst/>
              <a:cxnLst>
                <a:cxn ang="0">
                  <a:pos x="T0" y="T1"/>
                </a:cxn>
                <a:cxn ang="0">
                  <a:pos x="T2" y="T3"/>
                </a:cxn>
                <a:cxn ang="0">
                  <a:pos x="T4" y="T5"/>
                </a:cxn>
                <a:cxn ang="0">
                  <a:pos x="T6" y="T7"/>
                </a:cxn>
                <a:cxn ang="0">
                  <a:pos x="T8" y="T9"/>
                </a:cxn>
                <a:cxn ang="0">
                  <a:pos x="T10" y="T11"/>
                </a:cxn>
                <a:cxn ang="0">
                  <a:pos x="T12" y="T13"/>
                </a:cxn>
              </a:cxnLst>
              <a:rect l="0" t="0" r="r" b="b"/>
              <a:pathLst>
                <a:path w="77" h="85">
                  <a:moveTo>
                    <a:pt x="77" y="49"/>
                  </a:moveTo>
                  <a:cubicBezTo>
                    <a:pt x="75" y="65"/>
                    <a:pt x="73" y="85"/>
                    <a:pt x="54" y="85"/>
                  </a:cubicBezTo>
                  <a:cubicBezTo>
                    <a:pt x="39" y="85"/>
                    <a:pt x="21" y="74"/>
                    <a:pt x="9" y="63"/>
                  </a:cubicBezTo>
                  <a:cubicBezTo>
                    <a:pt x="2" y="56"/>
                    <a:pt x="0" y="39"/>
                    <a:pt x="2" y="28"/>
                  </a:cubicBezTo>
                  <a:cubicBezTo>
                    <a:pt x="3" y="20"/>
                    <a:pt x="13" y="9"/>
                    <a:pt x="21" y="6"/>
                  </a:cubicBezTo>
                  <a:cubicBezTo>
                    <a:pt x="38" y="0"/>
                    <a:pt x="61" y="9"/>
                    <a:pt x="68" y="23"/>
                  </a:cubicBezTo>
                  <a:cubicBezTo>
                    <a:pt x="72" y="31"/>
                    <a:pt x="74" y="40"/>
                    <a:pt x="77"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9" name="Freeform 14"/>
            <p:cNvSpPr/>
            <p:nvPr/>
          </p:nvSpPr>
          <p:spPr bwMode="auto">
            <a:xfrm>
              <a:off x="4213175" y="4390214"/>
              <a:ext cx="72546" cy="70168"/>
            </a:xfrm>
            <a:custGeom>
              <a:avLst/>
              <a:gdLst>
                <a:gd name="T0" fmla="*/ 1 w 69"/>
                <a:gd name="T1" fmla="*/ 31 h 67"/>
                <a:gd name="T2" fmla="*/ 41 w 69"/>
                <a:gd name="T3" fmla="*/ 1 h 67"/>
                <a:gd name="T4" fmla="*/ 69 w 69"/>
                <a:gd name="T5" fmla="*/ 37 h 67"/>
                <a:gd name="T6" fmla="*/ 36 w 69"/>
                <a:gd name="T7" fmla="*/ 67 h 67"/>
                <a:gd name="T8" fmla="*/ 1 w 69"/>
                <a:gd name="T9" fmla="*/ 31 h 67"/>
              </a:gdLst>
              <a:ahLst/>
              <a:cxnLst>
                <a:cxn ang="0">
                  <a:pos x="T0" y="T1"/>
                </a:cxn>
                <a:cxn ang="0">
                  <a:pos x="T2" y="T3"/>
                </a:cxn>
                <a:cxn ang="0">
                  <a:pos x="T4" y="T5"/>
                </a:cxn>
                <a:cxn ang="0">
                  <a:pos x="T6" y="T7"/>
                </a:cxn>
                <a:cxn ang="0">
                  <a:pos x="T8" y="T9"/>
                </a:cxn>
              </a:cxnLst>
              <a:rect l="0" t="0" r="r" b="b"/>
              <a:pathLst>
                <a:path w="69" h="67">
                  <a:moveTo>
                    <a:pt x="1" y="31"/>
                  </a:moveTo>
                  <a:cubicBezTo>
                    <a:pt x="1" y="15"/>
                    <a:pt x="21" y="0"/>
                    <a:pt x="41" y="1"/>
                  </a:cubicBezTo>
                  <a:cubicBezTo>
                    <a:pt x="53" y="2"/>
                    <a:pt x="69" y="22"/>
                    <a:pt x="69" y="37"/>
                  </a:cubicBezTo>
                  <a:cubicBezTo>
                    <a:pt x="68" y="55"/>
                    <a:pt x="54" y="67"/>
                    <a:pt x="36" y="67"/>
                  </a:cubicBezTo>
                  <a:cubicBezTo>
                    <a:pt x="14" y="66"/>
                    <a:pt x="0" y="52"/>
                    <a:pt x="1"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0" name="Freeform 15"/>
            <p:cNvSpPr>
              <a:spLocks noEditPoints="1"/>
            </p:cNvSpPr>
            <p:nvPr/>
          </p:nvSpPr>
          <p:spPr bwMode="auto">
            <a:xfrm>
              <a:off x="5048048" y="2316115"/>
              <a:ext cx="299698" cy="437654"/>
            </a:xfrm>
            <a:custGeom>
              <a:avLst/>
              <a:gdLst>
                <a:gd name="T0" fmla="*/ 111 w 286"/>
                <a:gd name="T1" fmla="*/ 0 h 417"/>
                <a:gd name="T2" fmla="*/ 234 w 286"/>
                <a:gd name="T3" fmla="*/ 52 h 417"/>
                <a:gd name="T4" fmla="*/ 238 w 286"/>
                <a:gd name="T5" fmla="*/ 151 h 417"/>
                <a:gd name="T6" fmla="*/ 215 w 286"/>
                <a:gd name="T7" fmla="*/ 181 h 417"/>
                <a:gd name="T8" fmla="*/ 218 w 286"/>
                <a:gd name="T9" fmla="*/ 216 h 417"/>
                <a:gd name="T10" fmla="*/ 253 w 286"/>
                <a:gd name="T11" fmla="*/ 254 h 417"/>
                <a:gd name="T12" fmla="*/ 212 w 286"/>
                <a:gd name="T13" fmla="*/ 396 h 417"/>
                <a:gd name="T14" fmla="*/ 98 w 286"/>
                <a:gd name="T15" fmla="*/ 414 h 417"/>
                <a:gd name="T16" fmla="*/ 78 w 286"/>
                <a:gd name="T17" fmla="*/ 403 h 417"/>
                <a:gd name="T18" fmla="*/ 49 w 286"/>
                <a:gd name="T19" fmla="*/ 329 h 417"/>
                <a:gd name="T20" fmla="*/ 32 w 286"/>
                <a:gd name="T21" fmla="*/ 223 h 417"/>
                <a:gd name="T22" fmla="*/ 33 w 286"/>
                <a:gd name="T23" fmla="*/ 139 h 417"/>
                <a:gd name="T24" fmla="*/ 13 w 286"/>
                <a:gd name="T25" fmla="*/ 79 h 417"/>
                <a:gd name="T26" fmla="*/ 8 w 286"/>
                <a:gd name="T27" fmla="*/ 44 h 417"/>
                <a:gd name="T28" fmla="*/ 74 w 286"/>
                <a:gd name="T29" fmla="*/ 4 h 417"/>
                <a:gd name="T30" fmla="*/ 111 w 286"/>
                <a:gd name="T31" fmla="*/ 0 h 417"/>
                <a:gd name="T32" fmla="*/ 91 w 286"/>
                <a:gd name="T33" fmla="*/ 141 h 417"/>
                <a:gd name="T34" fmla="*/ 91 w 286"/>
                <a:gd name="T35" fmla="*/ 141 h 417"/>
                <a:gd name="T36" fmla="*/ 93 w 286"/>
                <a:gd name="T37" fmla="*/ 171 h 417"/>
                <a:gd name="T38" fmla="*/ 112 w 286"/>
                <a:gd name="T39" fmla="*/ 185 h 417"/>
                <a:gd name="T40" fmla="*/ 177 w 286"/>
                <a:gd name="T41" fmla="*/ 149 h 417"/>
                <a:gd name="T42" fmla="*/ 166 w 286"/>
                <a:gd name="T43" fmla="*/ 77 h 417"/>
                <a:gd name="T44" fmla="*/ 117 w 286"/>
                <a:gd name="T45" fmla="*/ 61 h 417"/>
                <a:gd name="T46" fmla="*/ 89 w 286"/>
                <a:gd name="T47" fmla="*/ 85 h 417"/>
                <a:gd name="T48" fmla="*/ 91 w 286"/>
                <a:gd name="T49" fmla="*/ 141 h 417"/>
                <a:gd name="T50" fmla="*/ 141 w 286"/>
                <a:gd name="T51" fmla="*/ 246 h 417"/>
                <a:gd name="T52" fmla="*/ 108 w 286"/>
                <a:gd name="T53" fmla="*/ 269 h 417"/>
                <a:gd name="T54" fmla="*/ 117 w 286"/>
                <a:gd name="T55" fmla="*/ 333 h 417"/>
                <a:gd name="T56" fmla="*/ 134 w 286"/>
                <a:gd name="T57" fmla="*/ 348 h 417"/>
                <a:gd name="T58" fmla="*/ 195 w 286"/>
                <a:gd name="T59" fmla="*/ 327 h 417"/>
                <a:gd name="T60" fmla="*/ 204 w 286"/>
                <a:gd name="T61" fmla="*/ 298 h 417"/>
                <a:gd name="T62" fmla="*/ 141 w 286"/>
                <a:gd name="T63" fmla="*/ 24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6" h="417">
                  <a:moveTo>
                    <a:pt x="111" y="0"/>
                  </a:moveTo>
                  <a:cubicBezTo>
                    <a:pt x="154" y="8"/>
                    <a:pt x="199" y="19"/>
                    <a:pt x="234" y="52"/>
                  </a:cubicBezTo>
                  <a:cubicBezTo>
                    <a:pt x="258" y="75"/>
                    <a:pt x="260" y="124"/>
                    <a:pt x="238" y="151"/>
                  </a:cubicBezTo>
                  <a:cubicBezTo>
                    <a:pt x="230" y="161"/>
                    <a:pt x="222" y="170"/>
                    <a:pt x="215" y="181"/>
                  </a:cubicBezTo>
                  <a:cubicBezTo>
                    <a:pt x="205" y="193"/>
                    <a:pt x="206" y="204"/>
                    <a:pt x="218" y="216"/>
                  </a:cubicBezTo>
                  <a:cubicBezTo>
                    <a:pt x="231" y="227"/>
                    <a:pt x="243" y="240"/>
                    <a:pt x="253" y="254"/>
                  </a:cubicBezTo>
                  <a:cubicBezTo>
                    <a:pt x="286" y="300"/>
                    <a:pt x="263" y="369"/>
                    <a:pt x="212" y="396"/>
                  </a:cubicBezTo>
                  <a:cubicBezTo>
                    <a:pt x="175" y="415"/>
                    <a:pt x="137" y="417"/>
                    <a:pt x="98" y="414"/>
                  </a:cubicBezTo>
                  <a:cubicBezTo>
                    <a:pt x="91" y="414"/>
                    <a:pt x="83" y="408"/>
                    <a:pt x="78" y="403"/>
                  </a:cubicBezTo>
                  <a:cubicBezTo>
                    <a:pt x="56" y="384"/>
                    <a:pt x="54" y="355"/>
                    <a:pt x="49" y="329"/>
                  </a:cubicBezTo>
                  <a:cubicBezTo>
                    <a:pt x="41" y="294"/>
                    <a:pt x="35" y="258"/>
                    <a:pt x="32" y="223"/>
                  </a:cubicBezTo>
                  <a:cubicBezTo>
                    <a:pt x="30" y="195"/>
                    <a:pt x="37" y="166"/>
                    <a:pt x="33" y="139"/>
                  </a:cubicBezTo>
                  <a:cubicBezTo>
                    <a:pt x="30" y="119"/>
                    <a:pt x="37" y="94"/>
                    <a:pt x="13" y="79"/>
                  </a:cubicBezTo>
                  <a:cubicBezTo>
                    <a:pt x="1" y="72"/>
                    <a:pt x="0" y="58"/>
                    <a:pt x="8" y="44"/>
                  </a:cubicBezTo>
                  <a:cubicBezTo>
                    <a:pt x="22" y="17"/>
                    <a:pt x="46" y="7"/>
                    <a:pt x="74" y="4"/>
                  </a:cubicBezTo>
                  <a:cubicBezTo>
                    <a:pt x="85" y="2"/>
                    <a:pt x="97" y="1"/>
                    <a:pt x="111" y="0"/>
                  </a:cubicBezTo>
                  <a:close/>
                  <a:moveTo>
                    <a:pt x="91" y="141"/>
                  </a:moveTo>
                  <a:cubicBezTo>
                    <a:pt x="91" y="141"/>
                    <a:pt x="91" y="141"/>
                    <a:pt x="91" y="141"/>
                  </a:cubicBezTo>
                  <a:cubicBezTo>
                    <a:pt x="91" y="151"/>
                    <a:pt x="91" y="161"/>
                    <a:pt x="93" y="171"/>
                  </a:cubicBezTo>
                  <a:cubicBezTo>
                    <a:pt x="95" y="180"/>
                    <a:pt x="99" y="191"/>
                    <a:pt x="112" y="185"/>
                  </a:cubicBezTo>
                  <a:cubicBezTo>
                    <a:pt x="134" y="174"/>
                    <a:pt x="158" y="165"/>
                    <a:pt x="177" y="149"/>
                  </a:cubicBezTo>
                  <a:cubicBezTo>
                    <a:pt x="205" y="123"/>
                    <a:pt x="200" y="92"/>
                    <a:pt x="166" y="77"/>
                  </a:cubicBezTo>
                  <a:cubicBezTo>
                    <a:pt x="150" y="70"/>
                    <a:pt x="134" y="65"/>
                    <a:pt x="117" y="61"/>
                  </a:cubicBezTo>
                  <a:cubicBezTo>
                    <a:pt x="102" y="58"/>
                    <a:pt x="88" y="70"/>
                    <a:pt x="89" y="85"/>
                  </a:cubicBezTo>
                  <a:cubicBezTo>
                    <a:pt x="89" y="104"/>
                    <a:pt x="90" y="122"/>
                    <a:pt x="91" y="141"/>
                  </a:cubicBezTo>
                  <a:close/>
                  <a:moveTo>
                    <a:pt x="141" y="246"/>
                  </a:moveTo>
                  <a:cubicBezTo>
                    <a:pt x="121" y="246"/>
                    <a:pt x="107" y="254"/>
                    <a:pt x="108" y="269"/>
                  </a:cubicBezTo>
                  <a:cubicBezTo>
                    <a:pt x="109" y="290"/>
                    <a:pt x="112" y="312"/>
                    <a:pt x="117" y="333"/>
                  </a:cubicBezTo>
                  <a:cubicBezTo>
                    <a:pt x="119" y="340"/>
                    <a:pt x="130" y="349"/>
                    <a:pt x="134" y="348"/>
                  </a:cubicBezTo>
                  <a:cubicBezTo>
                    <a:pt x="155" y="343"/>
                    <a:pt x="176" y="337"/>
                    <a:pt x="195" y="327"/>
                  </a:cubicBezTo>
                  <a:cubicBezTo>
                    <a:pt x="201" y="323"/>
                    <a:pt x="206" y="307"/>
                    <a:pt x="204" y="298"/>
                  </a:cubicBezTo>
                  <a:cubicBezTo>
                    <a:pt x="200" y="273"/>
                    <a:pt x="166" y="247"/>
                    <a:pt x="141" y="24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1" name="Freeform 16"/>
            <p:cNvSpPr/>
            <p:nvPr/>
          </p:nvSpPr>
          <p:spPr bwMode="auto">
            <a:xfrm>
              <a:off x="4436759" y="2776365"/>
              <a:ext cx="588692" cy="460251"/>
            </a:xfrm>
            <a:custGeom>
              <a:avLst/>
              <a:gdLst>
                <a:gd name="T0" fmla="*/ 168 w 562"/>
                <a:gd name="T1" fmla="*/ 434 h 439"/>
                <a:gd name="T2" fmla="*/ 94 w 562"/>
                <a:gd name="T3" fmla="*/ 427 h 439"/>
                <a:gd name="T4" fmla="*/ 52 w 562"/>
                <a:gd name="T5" fmla="*/ 431 h 439"/>
                <a:gd name="T6" fmla="*/ 5 w 562"/>
                <a:gd name="T7" fmla="*/ 393 h 439"/>
                <a:gd name="T8" fmla="*/ 33 w 562"/>
                <a:gd name="T9" fmla="*/ 276 h 439"/>
                <a:gd name="T10" fmla="*/ 46 w 562"/>
                <a:gd name="T11" fmla="*/ 207 h 439"/>
                <a:gd name="T12" fmla="*/ 59 w 562"/>
                <a:gd name="T13" fmla="*/ 183 h 439"/>
                <a:gd name="T14" fmla="*/ 90 w 562"/>
                <a:gd name="T15" fmla="*/ 181 h 439"/>
                <a:gd name="T16" fmla="*/ 97 w 562"/>
                <a:gd name="T17" fmla="*/ 207 h 439"/>
                <a:gd name="T18" fmla="*/ 83 w 562"/>
                <a:gd name="T19" fmla="*/ 282 h 439"/>
                <a:gd name="T20" fmla="*/ 83 w 562"/>
                <a:gd name="T21" fmla="*/ 296 h 439"/>
                <a:gd name="T22" fmla="*/ 103 w 562"/>
                <a:gd name="T23" fmla="*/ 305 h 439"/>
                <a:gd name="T24" fmla="*/ 244 w 562"/>
                <a:gd name="T25" fmla="*/ 201 h 439"/>
                <a:gd name="T26" fmla="*/ 343 w 562"/>
                <a:gd name="T27" fmla="*/ 132 h 439"/>
                <a:gd name="T28" fmla="*/ 404 w 562"/>
                <a:gd name="T29" fmla="*/ 83 h 439"/>
                <a:gd name="T30" fmla="*/ 505 w 562"/>
                <a:gd name="T31" fmla="*/ 8 h 439"/>
                <a:gd name="T32" fmla="*/ 533 w 562"/>
                <a:gd name="T33" fmla="*/ 1 h 439"/>
                <a:gd name="T34" fmla="*/ 542 w 562"/>
                <a:gd name="T35" fmla="*/ 52 h 439"/>
                <a:gd name="T36" fmla="*/ 511 w 562"/>
                <a:gd name="T37" fmla="*/ 78 h 439"/>
                <a:gd name="T38" fmla="*/ 377 w 562"/>
                <a:gd name="T39" fmla="*/ 176 h 439"/>
                <a:gd name="T40" fmla="*/ 306 w 562"/>
                <a:gd name="T41" fmla="*/ 228 h 439"/>
                <a:gd name="T42" fmla="*/ 190 w 562"/>
                <a:gd name="T43" fmla="*/ 315 h 439"/>
                <a:gd name="T44" fmla="*/ 150 w 562"/>
                <a:gd name="T45" fmla="*/ 340 h 439"/>
                <a:gd name="T46" fmla="*/ 151 w 562"/>
                <a:gd name="T47" fmla="*/ 358 h 439"/>
                <a:gd name="T48" fmla="*/ 189 w 562"/>
                <a:gd name="T49" fmla="*/ 361 h 439"/>
                <a:gd name="T50" fmla="*/ 229 w 562"/>
                <a:gd name="T51" fmla="*/ 376 h 439"/>
                <a:gd name="T52" fmla="*/ 221 w 562"/>
                <a:gd name="T53" fmla="*/ 429 h 439"/>
                <a:gd name="T54" fmla="*/ 195 w 562"/>
                <a:gd name="T55" fmla="*/ 435 h 439"/>
                <a:gd name="T56" fmla="*/ 169 w 562"/>
                <a:gd name="T57" fmla="*/ 429 h 439"/>
                <a:gd name="T58" fmla="*/ 168 w 562"/>
                <a:gd name="T59" fmla="*/ 43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2" h="439">
                  <a:moveTo>
                    <a:pt x="168" y="434"/>
                  </a:moveTo>
                  <a:cubicBezTo>
                    <a:pt x="143" y="431"/>
                    <a:pt x="118" y="428"/>
                    <a:pt x="94" y="427"/>
                  </a:cubicBezTo>
                  <a:cubicBezTo>
                    <a:pt x="80" y="426"/>
                    <a:pt x="66" y="428"/>
                    <a:pt x="52" y="431"/>
                  </a:cubicBezTo>
                  <a:cubicBezTo>
                    <a:pt x="25" y="439"/>
                    <a:pt x="0" y="420"/>
                    <a:pt x="5" y="393"/>
                  </a:cubicBezTo>
                  <a:cubicBezTo>
                    <a:pt x="13" y="354"/>
                    <a:pt x="24" y="315"/>
                    <a:pt x="33" y="276"/>
                  </a:cubicBezTo>
                  <a:cubicBezTo>
                    <a:pt x="38" y="253"/>
                    <a:pt x="41" y="230"/>
                    <a:pt x="46" y="207"/>
                  </a:cubicBezTo>
                  <a:cubicBezTo>
                    <a:pt x="48" y="198"/>
                    <a:pt x="52" y="186"/>
                    <a:pt x="59" y="183"/>
                  </a:cubicBezTo>
                  <a:cubicBezTo>
                    <a:pt x="67" y="178"/>
                    <a:pt x="81" y="178"/>
                    <a:pt x="90" y="181"/>
                  </a:cubicBezTo>
                  <a:cubicBezTo>
                    <a:pt x="95" y="184"/>
                    <a:pt x="98" y="199"/>
                    <a:pt x="97" y="207"/>
                  </a:cubicBezTo>
                  <a:cubicBezTo>
                    <a:pt x="93" y="232"/>
                    <a:pt x="88" y="257"/>
                    <a:pt x="83" y="282"/>
                  </a:cubicBezTo>
                  <a:cubicBezTo>
                    <a:pt x="82" y="286"/>
                    <a:pt x="83" y="291"/>
                    <a:pt x="83" y="296"/>
                  </a:cubicBezTo>
                  <a:cubicBezTo>
                    <a:pt x="84" y="312"/>
                    <a:pt x="89" y="314"/>
                    <a:pt x="103" y="305"/>
                  </a:cubicBezTo>
                  <a:cubicBezTo>
                    <a:pt x="152" y="274"/>
                    <a:pt x="199" y="239"/>
                    <a:pt x="244" y="201"/>
                  </a:cubicBezTo>
                  <a:cubicBezTo>
                    <a:pt x="274" y="175"/>
                    <a:pt x="310" y="155"/>
                    <a:pt x="343" y="132"/>
                  </a:cubicBezTo>
                  <a:cubicBezTo>
                    <a:pt x="364" y="116"/>
                    <a:pt x="383" y="99"/>
                    <a:pt x="404" y="83"/>
                  </a:cubicBezTo>
                  <a:cubicBezTo>
                    <a:pt x="438" y="58"/>
                    <a:pt x="471" y="32"/>
                    <a:pt x="505" y="8"/>
                  </a:cubicBezTo>
                  <a:cubicBezTo>
                    <a:pt x="513" y="3"/>
                    <a:pt x="524" y="0"/>
                    <a:pt x="533" y="1"/>
                  </a:cubicBezTo>
                  <a:cubicBezTo>
                    <a:pt x="557" y="5"/>
                    <a:pt x="562" y="29"/>
                    <a:pt x="542" y="52"/>
                  </a:cubicBezTo>
                  <a:cubicBezTo>
                    <a:pt x="533" y="62"/>
                    <a:pt x="522" y="70"/>
                    <a:pt x="511" y="78"/>
                  </a:cubicBezTo>
                  <a:cubicBezTo>
                    <a:pt x="467" y="111"/>
                    <a:pt x="422" y="143"/>
                    <a:pt x="377" y="176"/>
                  </a:cubicBezTo>
                  <a:cubicBezTo>
                    <a:pt x="353" y="193"/>
                    <a:pt x="330" y="210"/>
                    <a:pt x="306" y="228"/>
                  </a:cubicBezTo>
                  <a:cubicBezTo>
                    <a:pt x="268" y="257"/>
                    <a:pt x="229" y="286"/>
                    <a:pt x="190" y="315"/>
                  </a:cubicBezTo>
                  <a:cubicBezTo>
                    <a:pt x="178" y="324"/>
                    <a:pt x="164" y="332"/>
                    <a:pt x="150" y="340"/>
                  </a:cubicBezTo>
                  <a:cubicBezTo>
                    <a:pt x="138" y="347"/>
                    <a:pt x="141" y="355"/>
                    <a:pt x="151" y="358"/>
                  </a:cubicBezTo>
                  <a:cubicBezTo>
                    <a:pt x="163" y="361"/>
                    <a:pt x="177" y="358"/>
                    <a:pt x="189" y="361"/>
                  </a:cubicBezTo>
                  <a:cubicBezTo>
                    <a:pt x="203" y="364"/>
                    <a:pt x="219" y="367"/>
                    <a:pt x="229" y="376"/>
                  </a:cubicBezTo>
                  <a:cubicBezTo>
                    <a:pt x="239" y="384"/>
                    <a:pt x="232" y="423"/>
                    <a:pt x="221" y="429"/>
                  </a:cubicBezTo>
                  <a:cubicBezTo>
                    <a:pt x="214" y="434"/>
                    <a:pt x="204" y="435"/>
                    <a:pt x="195" y="435"/>
                  </a:cubicBezTo>
                  <a:cubicBezTo>
                    <a:pt x="187" y="434"/>
                    <a:pt x="178" y="431"/>
                    <a:pt x="169" y="429"/>
                  </a:cubicBezTo>
                  <a:cubicBezTo>
                    <a:pt x="168" y="431"/>
                    <a:pt x="168" y="432"/>
                    <a:pt x="168" y="43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2" name="Freeform 17"/>
            <p:cNvSpPr>
              <a:spLocks noEditPoints="1"/>
            </p:cNvSpPr>
            <p:nvPr/>
          </p:nvSpPr>
          <p:spPr bwMode="auto">
            <a:xfrm>
              <a:off x="4016944" y="2317304"/>
              <a:ext cx="366297" cy="422194"/>
            </a:xfrm>
            <a:custGeom>
              <a:avLst/>
              <a:gdLst>
                <a:gd name="T0" fmla="*/ 2 w 349"/>
                <a:gd name="T1" fmla="*/ 360 h 403"/>
                <a:gd name="T2" fmla="*/ 8 w 349"/>
                <a:gd name="T3" fmla="*/ 339 h 403"/>
                <a:gd name="T4" fmla="*/ 70 w 349"/>
                <a:gd name="T5" fmla="*/ 174 h 403"/>
                <a:gd name="T6" fmla="*/ 111 w 349"/>
                <a:gd name="T7" fmla="*/ 82 h 403"/>
                <a:gd name="T8" fmla="*/ 134 w 349"/>
                <a:gd name="T9" fmla="*/ 29 h 403"/>
                <a:gd name="T10" fmla="*/ 169 w 349"/>
                <a:gd name="T11" fmla="*/ 1 h 403"/>
                <a:gd name="T12" fmla="*/ 200 w 349"/>
                <a:gd name="T13" fmla="*/ 12 h 403"/>
                <a:gd name="T14" fmla="*/ 256 w 349"/>
                <a:gd name="T15" fmla="*/ 105 h 403"/>
                <a:gd name="T16" fmla="*/ 302 w 349"/>
                <a:gd name="T17" fmla="*/ 231 h 403"/>
                <a:gd name="T18" fmla="*/ 338 w 349"/>
                <a:gd name="T19" fmla="*/ 315 h 403"/>
                <a:gd name="T20" fmla="*/ 340 w 349"/>
                <a:gd name="T21" fmla="*/ 372 h 403"/>
                <a:gd name="T22" fmla="*/ 305 w 349"/>
                <a:gd name="T23" fmla="*/ 393 h 403"/>
                <a:gd name="T24" fmla="*/ 285 w 349"/>
                <a:gd name="T25" fmla="*/ 379 h 403"/>
                <a:gd name="T26" fmla="*/ 258 w 349"/>
                <a:gd name="T27" fmla="*/ 301 h 403"/>
                <a:gd name="T28" fmla="*/ 212 w 349"/>
                <a:gd name="T29" fmla="*/ 274 h 403"/>
                <a:gd name="T30" fmla="*/ 120 w 349"/>
                <a:gd name="T31" fmla="*/ 279 h 403"/>
                <a:gd name="T32" fmla="*/ 99 w 349"/>
                <a:gd name="T33" fmla="*/ 285 h 403"/>
                <a:gd name="T34" fmla="*/ 70 w 349"/>
                <a:gd name="T35" fmla="*/ 355 h 403"/>
                <a:gd name="T36" fmla="*/ 32 w 349"/>
                <a:gd name="T37" fmla="*/ 401 h 403"/>
                <a:gd name="T38" fmla="*/ 2 w 349"/>
                <a:gd name="T39" fmla="*/ 360 h 403"/>
                <a:gd name="T40" fmla="*/ 167 w 349"/>
                <a:gd name="T41" fmla="*/ 91 h 403"/>
                <a:gd name="T42" fmla="*/ 127 w 349"/>
                <a:gd name="T43" fmla="*/ 188 h 403"/>
                <a:gd name="T44" fmla="*/ 134 w 349"/>
                <a:gd name="T45" fmla="*/ 211 h 403"/>
                <a:gd name="T46" fmla="*/ 216 w 349"/>
                <a:gd name="T47" fmla="*/ 214 h 403"/>
                <a:gd name="T48" fmla="*/ 224 w 349"/>
                <a:gd name="T49" fmla="*/ 199 h 403"/>
                <a:gd name="T50" fmla="*/ 186 w 349"/>
                <a:gd name="T51" fmla="*/ 117 h 403"/>
                <a:gd name="T52" fmla="*/ 167 w 349"/>
                <a:gd name="T53" fmla="*/ 9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9" h="403">
                  <a:moveTo>
                    <a:pt x="2" y="360"/>
                  </a:moveTo>
                  <a:cubicBezTo>
                    <a:pt x="3" y="356"/>
                    <a:pt x="5" y="347"/>
                    <a:pt x="8" y="339"/>
                  </a:cubicBezTo>
                  <a:cubicBezTo>
                    <a:pt x="29" y="284"/>
                    <a:pt x="49" y="229"/>
                    <a:pt x="70" y="174"/>
                  </a:cubicBezTo>
                  <a:cubicBezTo>
                    <a:pt x="82" y="143"/>
                    <a:pt x="98" y="113"/>
                    <a:pt x="111" y="82"/>
                  </a:cubicBezTo>
                  <a:cubicBezTo>
                    <a:pt x="119" y="64"/>
                    <a:pt x="128" y="47"/>
                    <a:pt x="134" y="29"/>
                  </a:cubicBezTo>
                  <a:cubicBezTo>
                    <a:pt x="140" y="12"/>
                    <a:pt x="153" y="2"/>
                    <a:pt x="169" y="1"/>
                  </a:cubicBezTo>
                  <a:cubicBezTo>
                    <a:pt x="179" y="0"/>
                    <a:pt x="195" y="5"/>
                    <a:pt x="200" y="12"/>
                  </a:cubicBezTo>
                  <a:cubicBezTo>
                    <a:pt x="220" y="42"/>
                    <a:pt x="241" y="72"/>
                    <a:pt x="256" y="105"/>
                  </a:cubicBezTo>
                  <a:cubicBezTo>
                    <a:pt x="274" y="146"/>
                    <a:pt x="286" y="190"/>
                    <a:pt x="302" y="231"/>
                  </a:cubicBezTo>
                  <a:cubicBezTo>
                    <a:pt x="313" y="260"/>
                    <a:pt x="324" y="288"/>
                    <a:pt x="338" y="315"/>
                  </a:cubicBezTo>
                  <a:cubicBezTo>
                    <a:pt x="349" y="335"/>
                    <a:pt x="346" y="355"/>
                    <a:pt x="340" y="372"/>
                  </a:cubicBezTo>
                  <a:cubicBezTo>
                    <a:pt x="337" y="381"/>
                    <a:pt x="322" y="398"/>
                    <a:pt x="305" y="393"/>
                  </a:cubicBezTo>
                  <a:cubicBezTo>
                    <a:pt x="297" y="391"/>
                    <a:pt x="288" y="385"/>
                    <a:pt x="285" y="379"/>
                  </a:cubicBezTo>
                  <a:cubicBezTo>
                    <a:pt x="275" y="353"/>
                    <a:pt x="267" y="327"/>
                    <a:pt x="258" y="301"/>
                  </a:cubicBezTo>
                  <a:cubicBezTo>
                    <a:pt x="252" y="283"/>
                    <a:pt x="231" y="273"/>
                    <a:pt x="212" y="274"/>
                  </a:cubicBezTo>
                  <a:cubicBezTo>
                    <a:pt x="181" y="276"/>
                    <a:pt x="150" y="277"/>
                    <a:pt x="120" y="279"/>
                  </a:cubicBezTo>
                  <a:cubicBezTo>
                    <a:pt x="113" y="279"/>
                    <a:pt x="100" y="281"/>
                    <a:pt x="99" y="285"/>
                  </a:cubicBezTo>
                  <a:cubicBezTo>
                    <a:pt x="91" y="309"/>
                    <a:pt x="68" y="326"/>
                    <a:pt x="70" y="355"/>
                  </a:cubicBezTo>
                  <a:cubicBezTo>
                    <a:pt x="71" y="378"/>
                    <a:pt x="52" y="398"/>
                    <a:pt x="32" y="401"/>
                  </a:cubicBezTo>
                  <a:cubicBezTo>
                    <a:pt x="12" y="403"/>
                    <a:pt x="0" y="388"/>
                    <a:pt x="2" y="360"/>
                  </a:cubicBezTo>
                  <a:close/>
                  <a:moveTo>
                    <a:pt x="167" y="91"/>
                  </a:moveTo>
                  <a:cubicBezTo>
                    <a:pt x="152" y="127"/>
                    <a:pt x="138" y="157"/>
                    <a:pt x="127" y="188"/>
                  </a:cubicBezTo>
                  <a:cubicBezTo>
                    <a:pt x="125" y="194"/>
                    <a:pt x="131" y="211"/>
                    <a:pt x="134" y="211"/>
                  </a:cubicBezTo>
                  <a:cubicBezTo>
                    <a:pt x="161" y="214"/>
                    <a:pt x="189" y="214"/>
                    <a:pt x="216" y="214"/>
                  </a:cubicBezTo>
                  <a:cubicBezTo>
                    <a:pt x="219" y="214"/>
                    <a:pt x="226" y="203"/>
                    <a:pt x="224" y="199"/>
                  </a:cubicBezTo>
                  <a:cubicBezTo>
                    <a:pt x="213" y="171"/>
                    <a:pt x="200" y="144"/>
                    <a:pt x="186" y="117"/>
                  </a:cubicBezTo>
                  <a:cubicBezTo>
                    <a:pt x="183" y="109"/>
                    <a:pt x="176" y="103"/>
                    <a:pt x="167" y="9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3" name="Freeform 18"/>
            <p:cNvSpPr>
              <a:spLocks noEditPoints="1"/>
            </p:cNvSpPr>
            <p:nvPr/>
          </p:nvSpPr>
          <p:spPr bwMode="auto">
            <a:xfrm>
              <a:off x="5088483" y="3150988"/>
              <a:ext cx="312780" cy="413868"/>
            </a:xfrm>
            <a:custGeom>
              <a:avLst/>
              <a:gdLst>
                <a:gd name="T0" fmla="*/ 35 w 298"/>
                <a:gd name="T1" fmla="*/ 355 h 395"/>
                <a:gd name="T2" fmla="*/ 40 w 298"/>
                <a:gd name="T3" fmla="*/ 223 h 395"/>
                <a:gd name="T4" fmla="*/ 35 w 298"/>
                <a:gd name="T5" fmla="*/ 184 h 395"/>
                <a:gd name="T6" fmla="*/ 32 w 298"/>
                <a:gd name="T7" fmla="*/ 98 h 395"/>
                <a:gd name="T8" fmla="*/ 15 w 298"/>
                <a:gd name="T9" fmla="*/ 45 h 395"/>
                <a:gd name="T10" fmla="*/ 34 w 298"/>
                <a:gd name="T11" fmla="*/ 1 h 395"/>
                <a:gd name="T12" fmla="*/ 104 w 298"/>
                <a:gd name="T13" fmla="*/ 11 h 395"/>
                <a:gd name="T14" fmla="*/ 193 w 298"/>
                <a:gd name="T15" fmla="*/ 43 h 395"/>
                <a:gd name="T16" fmla="*/ 287 w 298"/>
                <a:gd name="T17" fmla="*/ 195 h 395"/>
                <a:gd name="T18" fmla="*/ 221 w 298"/>
                <a:gd name="T19" fmla="*/ 316 h 395"/>
                <a:gd name="T20" fmla="*/ 138 w 298"/>
                <a:gd name="T21" fmla="*/ 374 h 395"/>
                <a:gd name="T22" fmla="*/ 57 w 298"/>
                <a:gd name="T23" fmla="*/ 390 h 395"/>
                <a:gd name="T24" fmla="*/ 35 w 298"/>
                <a:gd name="T25" fmla="*/ 355 h 395"/>
                <a:gd name="T26" fmla="*/ 97 w 298"/>
                <a:gd name="T27" fmla="*/ 281 h 395"/>
                <a:gd name="T28" fmla="*/ 97 w 298"/>
                <a:gd name="T29" fmla="*/ 292 h 395"/>
                <a:gd name="T30" fmla="*/ 132 w 298"/>
                <a:gd name="T31" fmla="*/ 310 h 395"/>
                <a:gd name="T32" fmla="*/ 185 w 298"/>
                <a:gd name="T33" fmla="*/ 269 h 395"/>
                <a:gd name="T34" fmla="*/ 175 w 298"/>
                <a:gd name="T35" fmla="*/ 105 h 395"/>
                <a:gd name="T36" fmla="*/ 112 w 298"/>
                <a:gd name="T37" fmla="*/ 78 h 395"/>
                <a:gd name="T38" fmla="*/ 94 w 298"/>
                <a:gd name="T39" fmla="*/ 87 h 395"/>
                <a:gd name="T40" fmla="*/ 91 w 298"/>
                <a:gd name="T41" fmla="*/ 126 h 395"/>
                <a:gd name="T42" fmla="*/ 100 w 298"/>
                <a:gd name="T43" fmla="*/ 246 h 395"/>
                <a:gd name="T44" fmla="*/ 97 w 298"/>
                <a:gd name="T45" fmla="*/ 28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395">
                  <a:moveTo>
                    <a:pt x="35" y="355"/>
                  </a:moveTo>
                  <a:cubicBezTo>
                    <a:pt x="36" y="311"/>
                    <a:pt x="39" y="267"/>
                    <a:pt x="40" y="223"/>
                  </a:cubicBezTo>
                  <a:cubicBezTo>
                    <a:pt x="40" y="210"/>
                    <a:pt x="36" y="197"/>
                    <a:pt x="35" y="184"/>
                  </a:cubicBezTo>
                  <a:cubicBezTo>
                    <a:pt x="34" y="155"/>
                    <a:pt x="32" y="127"/>
                    <a:pt x="32" y="98"/>
                  </a:cubicBezTo>
                  <a:cubicBezTo>
                    <a:pt x="31" y="79"/>
                    <a:pt x="29" y="61"/>
                    <a:pt x="15" y="45"/>
                  </a:cubicBezTo>
                  <a:cubicBezTo>
                    <a:pt x="0" y="27"/>
                    <a:pt x="12" y="0"/>
                    <a:pt x="34" y="1"/>
                  </a:cubicBezTo>
                  <a:cubicBezTo>
                    <a:pt x="57" y="2"/>
                    <a:pt x="81" y="5"/>
                    <a:pt x="104" y="11"/>
                  </a:cubicBezTo>
                  <a:cubicBezTo>
                    <a:pt x="134" y="20"/>
                    <a:pt x="166" y="28"/>
                    <a:pt x="193" y="43"/>
                  </a:cubicBezTo>
                  <a:cubicBezTo>
                    <a:pt x="247" y="73"/>
                    <a:pt x="298" y="127"/>
                    <a:pt x="287" y="195"/>
                  </a:cubicBezTo>
                  <a:cubicBezTo>
                    <a:pt x="280" y="242"/>
                    <a:pt x="259" y="285"/>
                    <a:pt x="221" y="316"/>
                  </a:cubicBezTo>
                  <a:cubicBezTo>
                    <a:pt x="196" y="338"/>
                    <a:pt x="167" y="356"/>
                    <a:pt x="138" y="374"/>
                  </a:cubicBezTo>
                  <a:cubicBezTo>
                    <a:pt x="114" y="390"/>
                    <a:pt x="86" y="395"/>
                    <a:pt x="57" y="390"/>
                  </a:cubicBezTo>
                  <a:cubicBezTo>
                    <a:pt x="37" y="386"/>
                    <a:pt x="38" y="371"/>
                    <a:pt x="35" y="355"/>
                  </a:cubicBezTo>
                  <a:close/>
                  <a:moveTo>
                    <a:pt x="97" y="281"/>
                  </a:moveTo>
                  <a:cubicBezTo>
                    <a:pt x="97" y="285"/>
                    <a:pt x="96" y="289"/>
                    <a:pt x="97" y="292"/>
                  </a:cubicBezTo>
                  <a:cubicBezTo>
                    <a:pt x="105" y="323"/>
                    <a:pt x="105" y="327"/>
                    <a:pt x="132" y="310"/>
                  </a:cubicBezTo>
                  <a:cubicBezTo>
                    <a:pt x="151" y="298"/>
                    <a:pt x="168" y="284"/>
                    <a:pt x="185" y="269"/>
                  </a:cubicBezTo>
                  <a:cubicBezTo>
                    <a:pt x="236" y="227"/>
                    <a:pt x="231" y="139"/>
                    <a:pt x="175" y="105"/>
                  </a:cubicBezTo>
                  <a:cubicBezTo>
                    <a:pt x="156" y="93"/>
                    <a:pt x="134" y="86"/>
                    <a:pt x="112" y="78"/>
                  </a:cubicBezTo>
                  <a:cubicBezTo>
                    <a:pt x="108" y="76"/>
                    <a:pt x="95" y="82"/>
                    <a:pt x="94" y="87"/>
                  </a:cubicBezTo>
                  <a:cubicBezTo>
                    <a:pt x="91" y="99"/>
                    <a:pt x="91" y="113"/>
                    <a:pt x="91" y="126"/>
                  </a:cubicBezTo>
                  <a:cubicBezTo>
                    <a:pt x="94" y="166"/>
                    <a:pt x="98" y="206"/>
                    <a:pt x="100" y="246"/>
                  </a:cubicBezTo>
                  <a:cubicBezTo>
                    <a:pt x="101" y="258"/>
                    <a:pt x="98" y="270"/>
                    <a:pt x="97" y="28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4" name="Freeform 19"/>
            <p:cNvSpPr/>
            <p:nvPr/>
          </p:nvSpPr>
          <p:spPr bwMode="auto">
            <a:xfrm>
              <a:off x="4429624" y="2374390"/>
              <a:ext cx="543500" cy="349647"/>
            </a:xfrm>
            <a:custGeom>
              <a:avLst/>
              <a:gdLst>
                <a:gd name="T0" fmla="*/ 34 w 518"/>
                <a:gd name="T1" fmla="*/ 132 h 334"/>
                <a:gd name="T2" fmla="*/ 117 w 518"/>
                <a:gd name="T3" fmla="*/ 139 h 334"/>
                <a:gd name="T4" fmla="*/ 222 w 518"/>
                <a:gd name="T5" fmla="*/ 144 h 334"/>
                <a:gd name="T6" fmla="*/ 329 w 518"/>
                <a:gd name="T7" fmla="*/ 148 h 334"/>
                <a:gd name="T8" fmla="*/ 394 w 518"/>
                <a:gd name="T9" fmla="*/ 146 h 334"/>
                <a:gd name="T10" fmla="*/ 413 w 518"/>
                <a:gd name="T11" fmla="*/ 134 h 334"/>
                <a:gd name="T12" fmla="*/ 400 w 518"/>
                <a:gd name="T13" fmla="*/ 118 h 334"/>
                <a:gd name="T14" fmla="*/ 325 w 518"/>
                <a:gd name="T15" fmla="*/ 66 h 334"/>
                <a:gd name="T16" fmla="*/ 309 w 518"/>
                <a:gd name="T17" fmla="*/ 47 h 334"/>
                <a:gd name="T18" fmla="*/ 312 w 518"/>
                <a:gd name="T19" fmla="*/ 14 h 334"/>
                <a:gd name="T20" fmla="*/ 347 w 518"/>
                <a:gd name="T21" fmla="*/ 8 h 334"/>
                <a:gd name="T22" fmla="*/ 474 w 518"/>
                <a:gd name="T23" fmla="*/ 108 h 334"/>
                <a:gd name="T24" fmla="*/ 484 w 518"/>
                <a:gd name="T25" fmla="*/ 115 h 334"/>
                <a:gd name="T26" fmla="*/ 496 w 518"/>
                <a:gd name="T27" fmla="*/ 189 h 334"/>
                <a:gd name="T28" fmla="*/ 412 w 518"/>
                <a:gd name="T29" fmla="*/ 277 h 334"/>
                <a:gd name="T30" fmla="*/ 381 w 518"/>
                <a:gd name="T31" fmla="*/ 312 h 334"/>
                <a:gd name="T32" fmla="*/ 365 w 518"/>
                <a:gd name="T33" fmla="*/ 329 h 334"/>
                <a:gd name="T34" fmla="*/ 331 w 518"/>
                <a:gd name="T35" fmla="*/ 331 h 334"/>
                <a:gd name="T36" fmla="*/ 329 w 518"/>
                <a:gd name="T37" fmla="*/ 287 h 334"/>
                <a:gd name="T38" fmla="*/ 387 w 518"/>
                <a:gd name="T39" fmla="*/ 221 h 334"/>
                <a:gd name="T40" fmla="*/ 380 w 518"/>
                <a:gd name="T41" fmla="*/ 204 h 334"/>
                <a:gd name="T42" fmla="*/ 361 w 518"/>
                <a:gd name="T43" fmla="*/ 206 h 334"/>
                <a:gd name="T44" fmla="*/ 306 w 518"/>
                <a:gd name="T45" fmla="*/ 206 h 334"/>
                <a:gd name="T46" fmla="*/ 281 w 518"/>
                <a:gd name="T47" fmla="*/ 207 h 334"/>
                <a:gd name="T48" fmla="*/ 196 w 518"/>
                <a:gd name="T49" fmla="*/ 203 h 334"/>
                <a:gd name="T50" fmla="*/ 36 w 518"/>
                <a:gd name="T51" fmla="*/ 197 h 334"/>
                <a:gd name="T52" fmla="*/ 1 w 518"/>
                <a:gd name="T53" fmla="*/ 165 h 334"/>
                <a:gd name="T54" fmla="*/ 34 w 518"/>
                <a:gd name="T55" fmla="*/ 1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8" h="334">
                  <a:moveTo>
                    <a:pt x="34" y="132"/>
                  </a:moveTo>
                  <a:cubicBezTo>
                    <a:pt x="61" y="134"/>
                    <a:pt x="89" y="138"/>
                    <a:pt x="117" y="139"/>
                  </a:cubicBezTo>
                  <a:cubicBezTo>
                    <a:pt x="152" y="141"/>
                    <a:pt x="187" y="142"/>
                    <a:pt x="222" y="144"/>
                  </a:cubicBezTo>
                  <a:cubicBezTo>
                    <a:pt x="258" y="145"/>
                    <a:pt x="293" y="148"/>
                    <a:pt x="329" y="148"/>
                  </a:cubicBezTo>
                  <a:cubicBezTo>
                    <a:pt x="351" y="149"/>
                    <a:pt x="373" y="148"/>
                    <a:pt x="394" y="146"/>
                  </a:cubicBezTo>
                  <a:cubicBezTo>
                    <a:pt x="401" y="145"/>
                    <a:pt x="407" y="138"/>
                    <a:pt x="413" y="134"/>
                  </a:cubicBezTo>
                  <a:cubicBezTo>
                    <a:pt x="408" y="129"/>
                    <a:pt x="405" y="122"/>
                    <a:pt x="400" y="118"/>
                  </a:cubicBezTo>
                  <a:cubicBezTo>
                    <a:pt x="375" y="100"/>
                    <a:pt x="350" y="84"/>
                    <a:pt x="325" y="66"/>
                  </a:cubicBezTo>
                  <a:cubicBezTo>
                    <a:pt x="318" y="61"/>
                    <a:pt x="311" y="54"/>
                    <a:pt x="309" y="47"/>
                  </a:cubicBezTo>
                  <a:cubicBezTo>
                    <a:pt x="307" y="36"/>
                    <a:pt x="306" y="21"/>
                    <a:pt x="312" y="14"/>
                  </a:cubicBezTo>
                  <a:cubicBezTo>
                    <a:pt x="319" y="5"/>
                    <a:pt x="332" y="0"/>
                    <a:pt x="347" y="8"/>
                  </a:cubicBezTo>
                  <a:cubicBezTo>
                    <a:pt x="396" y="33"/>
                    <a:pt x="435" y="70"/>
                    <a:pt x="474" y="108"/>
                  </a:cubicBezTo>
                  <a:cubicBezTo>
                    <a:pt x="477" y="111"/>
                    <a:pt x="481" y="113"/>
                    <a:pt x="484" y="115"/>
                  </a:cubicBezTo>
                  <a:cubicBezTo>
                    <a:pt x="518" y="137"/>
                    <a:pt x="517" y="164"/>
                    <a:pt x="496" y="189"/>
                  </a:cubicBezTo>
                  <a:cubicBezTo>
                    <a:pt x="471" y="221"/>
                    <a:pt x="440" y="248"/>
                    <a:pt x="412" y="277"/>
                  </a:cubicBezTo>
                  <a:cubicBezTo>
                    <a:pt x="401" y="288"/>
                    <a:pt x="391" y="300"/>
                    <a:pt x="381" y="312"/>
                  </a:cubicBezTo>
                  <a:cubicBezTo>
                    <a:pt x="376" y="317"/>
                    <a:pt x="372" y="326"/>
                    <a:pt x="365" y="329"/>
                  </a:cubicBezTo>
                  <a:cubicBezTo>
                    <a:pt x="355" y="332"/>
                    <a:pt x="342" y="334"/>
                    <a:pt x="331" y="331"/>
                  </a:cubicBezTo>
                  <a:cubicBezTo>
                    <a:pt x="323" y="328"/>
                    <a:pt x="325" y="296"/>
                    <a:pt x="329" y="287"/>
                  </a:cubicBezTo>
                  <a:cubicBezTo>
                    <a:pt x="343" y="260"/>
                    <a:pt x="365" y="241"/>
                    <a:pt x="387" y="221"/>
                  </a:cubicBezTo>
                  <a:cubicBezTo>
                    <a:pt x="396" y="212"/>
                    <a:pt x="392" y="205"/>
                    <a:pt x="380" y="204"/>
                  </a:cubicBezTo>
                  <a:cubicBezTo>
                    <a:pt x="374" y="203"/>
                    <a:pt x="367" y="206"/>
                    <a:pt x="361" y="206"/>
                  </a:cubicBezTo>
                  <a:cubicBezTo>
                    <a:pt x="342" y="206"/>
                    <a:pt x="324" y="206"/>
                    <a:pt x="306" y="206"/>
                  </a:cubicBezTo>
                  <a:cubicBezTo>
                    <a:pt x="297" y="206"/>
                    <a:pt x="289" y="207"/>
                    <a:pt x="281" y="207"/>
                  </a:cubicBezTo>
                  <a:cubicBezTo>
                    <a:pt x="252" y="206"/>
                    <a:pt x="224" y="204"/>
                    <a:pt x="196" y="203"/>
                  </a:cubicBezTo>
                  <a:cubicBezTo>
                    <a:pt x="143" y="201"/>
                    <a:pt x="89" y="199"/>
                    <a:pt x="36" y="197"/>
                  </a:cubicBezTo>
                  <a:cubicBezTo>
                    <a:pt x="15" y="196"/>
                    <a:pt x="1" y="185"/>
                    <a:pt x="1" y="165"/>
                  </a:cubicBezTo>
                  <a:cubicBezTo>
                    <a:pt x="0" y="149"/>
                    <a:pt x="18" y="132"/>
                    <a:pt x="34" y="1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5" name="Freeform 20"/>
            <p:cNvSpPr/>
            <p:nvPr/>
          </p:nvSpPr>
          <p:spPr bwMode="auto">
            <a:xfrm>
              <a:off x="4033594" y="3118877"/>
              <a:ext cx="304455" cy="405544"/>
            </a:xfrm>
            <a:custGeom>
              <a:avLst/>
              <a:gdLst>
                <a:gd name="T0" fmla="*/ 187 w 290"/>
                <a:gd name="T1" fmla="*/ 320 h 387"/>
                <a:gd name="T2" fmla="*/ 247 w 290"/>
                <a:gd name="T3" fmla="*/ 309 h 387"/>
                <a:gd name="T4" fmla="*/ 282 w 290"/>
                <a:gd name="T5" fmla="*/ 318 h 387"/>
                <a:gd name="T6" fmla="*/ 269 w 290"/>
                <a:gd name="T7" fmla="*/ 364 h 387"/>
                <a:gd name="T8" fmla="*/ 193 w 290"/>
                <a:gd name="T9" fmla="*/ 382 h 387"/>
                <a:gd name="T10" fmla="*/ 95 w 290"/>
                <a:gd name="T11" fmla="*/ 373 h 387"/>
                <a:gd name="T12" fmla="*/ 88 w 290"/>
                <a:gd name="T13" fmla="*/ 371 h 387"/>
                <a:gd name="T14" fmla="*/ 4 w 290"/>
                <a:gd name="T15" fmla="*/ 269 h 387"/>
                <a:gd name="T16" fmla="*/ 4 w 290"/>
                <a:gd name="T17" fmla="*/ 176 h 387"/>
                <a:gd name="T18" fmla="*/ 30 w 290"/>
                <a:gd name="T19" fmla="*/ 111 h 387"/>
                <a:gd name="T20" fmla="*/ 48 w 290"/>
                <a:gd name="T21" fmla="*/ 78 h 387"/>
                <a:gd name="T22" fmla="*/ 56 w 290"/>
                <a:gd name="T23" fmla="*/ 67 h 387"/>
                <a:gd name="T24" fmla="*/ 122 w 290"/>
                <a:gd name="T25" fmla="*/ 22 h 387"/>
                <a:gd name="T26" fmla="*/ 241 w 290"/>
                <a:gd name="T27" fmla="*/ 50 h 387"/>
                <a:gd name="T28" fmla="*/ 283 w 290"/>
                <a:gd name="T29" fmla="*/ 100 h 387"/>
                <a:gd name="T30" fmla="*/ 273 w 290"/>
                <a:gd name="T31" fmla="*/ 134 h 387"/>
                <a:gd name="T32" fmla="*/ 237 w 290"/>
                <a:gd name="T33" fmla="*/ 132 h 387"/>
                <a:gd name="T34" fmla="*/ 209 w 290"/>
                <a:gd name="T35" fmla="*/ 106 h 387"/>
                <a:gd name="T36" fmla="*/ 145 w 290"/>
                <a:gd name="T37" fmla="*/ 82 h 387"/>
                <a:gd name="T38" fmla="*/ 101 w 290"/>
                <a:gd name="T39" fmla="*/ 110 h 387"/>
                <a:gd name="T40" fmla="*/ 56 w 290"/>
                <a:gd name="T41" fmla="*/ 205 h 387"/>
                <a:gd name="T42" fmla="*/ 86 w 290"/>
                <a:gd name="T43" fmla="*/ 288 h 387"/>
                <a:gd name="T44" fmla="*/ 187 w 290"/>
                <a:gd name="T45" fmla="*/ 32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0" h="387">
                  <a:moveTo>
                    <a:pt x="187" y="320"/>
                  </a:moveTo>
                  <a:cubicBezTo>
                    <a:pt x="205" y="317"/>
                    <a:pt x="226" y="315"/>
                    <a:pt x="247" y="309"/>
                  </a:cubicBezTo>
                  <a:cubicBezTo>
                    <a:pt x="261" y="305"/>
                    <a:pt x="274" y="306"/>
                    <a:pt x="282" y="318"/>
                  </a:cubicBezTo>
                  <a:cubicBezTo>
                    <a:pt x="290" y="328"/>
                    <a:pt x="280" y="357"/>
                    <a:pt x="269" y="364"/>
                  </a:cubicBezTo>
                  <a:cubicBezTo>
                    <a:pt x="246" y="377"/>
                    <a:pt x="222" y="387"/>
                    <a:pt x="193" y="382"/>
                  </a:cubicBezTo>
                  <a:cubicBezTo>
                    <a:pt x="161" y="376"/>
                    <a:pt x="128" y="376"/>
                    <a:pt x="95" y="373"/>
                  </a:cubicBezTo>
                  <a:cubicBezTo>
                    <a:pt x="93" y="372"/>
                    <a:pt x="90" y="372"/>
                    <a:pt x="88" y="371"/>
                  </a:cubicBezTo>
                  <a:cubicBezTo>
                    <a:pt x="49" y="346"/>
                    <a:pt x="7" y="323"/>
                    <a:pt x="4" y="269"/>
                  </a:cubicBezTo>
                  <a:cubicBezTo>
                    <a:pt x="3" y="238"/>
                    <a:pt x="0" y="206"/>
                    <a:pt x="4" y="176"/>
                  </a:cubicBezTo>
                  <a:cubicBezTo>
                    <a:pt x="7" y="153"/>
                    <a:pt x="20" y="132"/>
                    <a:pt x="30" y="111"/>
                  </a:cubicBezTo>
                  <a:cubicBezTo>
                    <a:pt x="35" y="100"/>
                    <a:pt x="42" y="89"/>
                    <a:pt x="48" y="78"/>
                  </a:cubicBezTo>
                  <a:cubicBezTo>
                    <a:pt x="50" y="74"/>
                    <a:pt x="52" y="69"/>
                    <a:pt x="56" y="67"/>
                  </a:cubicBezTo>
                  <a:cubicBezTo>
                    <a:pt x="78" y="51"/>
                    <a:pt x="98" y="34"/>
                    <a:pt x="122" y="22"/>
                  </a:cubicBezTo>
                  <a:cubicBezTo>
                    <a:pt x="168" y="0"/>
                    <a:pt x="207" y="19"/>
                    <a:pt x="241" y="50"/>
                  </a:cubicBezTo>
                  <a:cubicBezTo>
                    <a:pt x="257" y="64"/>
                    <a:pt x="271" y="81"/>
                    <a:pt x="283" y="100"/>
                  </a:cubicBezTo>
                  <a:cubicBezTo>
                    <a:pt x="290" y="111"/>
                    <a:pt x="287" y="124"/>
                    <a:pt x="273" y="134"/>
                  </a:cubicBezTo>
                  <a:cubicBezTo>
                    <a:pt x="260" y="143"/>
                    <a:pt x="249" y="146"/>
                    <a:pt x="237" y="132"/>
                  </a:cubicBezTo>
                  <a:cubicBezTo>
                    <a:pt x="229" y="122"/>
                    <a:pt x="217" y="116"/>
                    <a:pt x="209" y="106"/>
                  </a:cubicBezTo>
                  <a:cubicBezTo>
                    <a:pt x="191" y="86"/>
                    <a:pt x="168" y="79"/>
                    <a:pt x="145" y="82"/>
                  </a:cubicBezTo>
                  <a:cubicBezTo>
                    <a:pt x="129" y="85"/>
                    <a:pt x="113" y="98"/>
                    <a:pt x="101" y="110"/>
                  </a:cubicBezTo>
                  <a:cubicBezTo>
                    <a:pt x="74" y="136"/>
                    <a:pt x="56" y="168"/>
                    <a:pt x="56" y="205"/>
                  </a:cubicBezTo>
                  <a:cubicBezTo>
                    <a:pt x="57" y="235"/>
                    <a:pt x="63" y="263"/>
                    <a:pt x="86" y="288"/>
                  </a:cubicBezTo>
                  <a:cubicBezTo>
                    <a:pt x="114" y="320"/>
                    <a:pt x="150" y="314"/>
                    <a:pt x="187" y="3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6" name="Freeform 23"/>
            <p:cNvSpPr/>
            <p:nvPr/>
          </p:nvSpPr>
          <p:spPr bwMode="auto">
            <a:xfrm>
              <a:off x="3492474" y="4004889"/>
              <a:ext cx="158174" cy="197420"/>
            </a:xfrm>
            <a:custGeom>
              <a:avLst/>
              <a:gdLst>
                <a:gd name="T0" fmla="*/ 151 w 151"/>
                <a:gd name="T1" fmla="*/ 22 h 188"/>
                <a:gd name="T2" fmla="*/ 142 w 151"/>
                <a:gd name="T3" fmla="*/ 35 h 188"/>
                <a:gd name="T4" fmla="*/ 91 w 151"/>
                <a:gd name="T5" fmla="*/ 79 h 188"/>
                <a:gd name="T6" fmla="*/ 92 w 151"/>
                <a:gd name="T7" fmla="*/ 113 h 188"/>
                <a:gd name="T8" fmla="*/ 134 w 151"/>
                <a:gd name="T9" fmla="*/ 136 h 188"/>
                <a:gd name="T10" fmla="*/ 143 w 151"/>
                <a:gd name="T11" fmla="*/ 164 h 188"/>
                <a:gd name="T12" fmla="*/ 94 w 151"/>
                <a:gd name="T13" fmla="*/ 173 h 188"/>
                <a:gd name="T14" fmla="*/ 10 w 151"/>
                <a:gd name="T15" fmla="*/ 127 h 188"/>
                <a:gd name="T16" fmla="*/ 2 w 151"/>
                <a:gd name="T17" fmla="*/ 110 h 188"/>
                <a:gd name="T18" fmla="*/ 16 w 151"/>
                <a:gd name="T19" fmla="*/ 84 h 188"/>
                <a:gd name="T20" fmla="*/ 119 w 151"/>
                <a:gd name="T21" fmla="*/ 4 h 188"/>
                <a:gd name="T22" fmla="*/ 139 w 151"/>
                <a:gd name="T23" fmla="*/ 3 h 188"/>
                <a:gd name="T24" fmla="*/ 151 w 151"/>
                <a:gd name="T25" fmla="*/ 2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88">
                  <a:moveTo>
                    <a:pt x="151" y="22"/>
                  </a:moveTo>
                  <a:cubicBezTo>
                    <a:pt x="148" y="27"/>
                    <a:pt x="146" y="32"/>
                    <a:pt x="142" y="35"/>
                  </a:cubicBezTo>
                  <a:cubicBezTo>
                    <a:pt x="125" y="50"/>
                    <a:pt x="108" y="64"/>
                    <a:pt x="91" y="79"/>
                  </a:cubicBezTo>
                  <a:cubicBezTo>
                    <a:pt x="76" y="92"/>
                    <a:pt x="76" y="101"/>
                    <a:pt x="92" y="113"/>
                  </a:cubicBezTo>
                  <a:cubicBezTo>
                    <a:pt x="105" y="123"/>
                    <a:pt x="115" y="136"/>
                    <a:pt x="134" y="136"/>
                  </a:cubicBezTo>
                  <a:cubicBezTo>
                    <a:pt x="147" y="137"/>
                    <a:pt x="151" y="154"/>
                    <a:pt x="143" y="164"/>
                  </a:cubicBezTo>
                  <a:cubicBezTo>
                    <a:pt x="124" y="187"/>
                    <a:pt x="120" y="188"/>
                    <a:pt x="94" y="173"/>
                  </a:cubicBezTo>
                  <a:cubicBezTo>
                    <a:pt x="66" y="158"/>
                    <a:pt x="38" y="143"/>
                    <a:pt x="10" y="127"/>
                  </a:cubicBezTo>
                  <a:cubicBezTo>
                    <a:pt x="6" y="124"/>
                    <a:pt x="0" y="115"/>
                    <a:pt x="2" y="110"/>
                  </a:cubicBezTo>
                  <a:cubicBezTo>
                    <a:pt x="4" y="101"/>
                    <a:pt x="9" y="90"/>
                    <a:pt x="16" y="84"/>
                  </a:cubicBezTo>
                  <a:cubicBezTo>
                    <a:pt x="49" y="57"/>
                    <a:pt x="84" y="30"/>
                    <a:pt x="119" y="4"/>
                  </a:cubicBezTo>
                  <a:cubicBezTo>
                    <a:pt x="124" y="1"/>
                    <a:pt x="134" y="0"/>
                    <a:pt x="139" y="3"/>
                  </a:cubicBezTo>
                  <a:cubicBezTo>
                    <a:pt x="145" y="6"/>
                    <a:pt x="147" y="15"/>
                    <a:pt x="151"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7" name="Freeform 24"/>
            <p:cNvSpPr/>
            <p:nvPr/>
          </p:nvSpPr>
          <p:spPr bwMode="auto">
            <a:xfrm>
              <a:off x="3790982" y="3877636"/>
              <a:ext cx="61842" cy="59464"/>
            </a:xfrm>
            <a:custGeom>
              <a:avLst/>
              <a:gdLst>
                <a:gd name="T0" fmla="*/ 17 w 59"/>
                <a:gd name="T1" fmla="*/ 56 h 57"/>
                <a:gd name="T2" fmla="*/ 0 w 59"/>
                <a:gd name="T3" fmla="*/ 29 h 57"/>
                <a:gd name="T4" fmla="*/ 31 w 59"/>
                <a:gd name="T5" fmla="*/ 0 h 57"/>
                <a:gd name="T6" fmla="*/ 59 w 59"/>
                <a:gd name="T7" fmla="*/ 30 h 57"/>
                <a:gd name="T8" fmla="*/ 17 w 59"/>
                <a:gd name="T9" fmla="*/ 56 h 57"/>
              </a:gdLst>
              <a:ahLst/>
              <a:cxnLst>
                <a:cxn ang="0">
                  <a:pos x="T0" y="T1"/>
                </a:cxn>
                <a:cxn ang="0">
                  <a:pos x="T2" y="T3"/>
                </a:cxn>
                <a:cxn ang="0">
                  <a:pos x="T4" y="T5"/>
                </a:cxn>
                <a:cxn ang="0">
                  <a:pos x="T6" y="T7"/>
                </a:cxn>
                <a:cxn ang="0">
                  <a:pos x="T8" y="T9"/>
                </a:cxn>
              </a:cxnLst>
              <a:rect l="0" t="0" r="r" b="b"/>
              <a:pathLst>
                <a:path w="59" h="57">
                  <a:moveTo>
                    <a:pt x="17" y="56"/>
                  </a:moveTo>
                  <a:cubicBezTo>
                    <a:pt x="3" y="55"/>
                    <a:pt x="0" y="43"/>
                    <a:pt x="0" y="29"/>
                  </a:cubicBezTo>
                  <a:cubicBezTo>
                    <a:pt x="0" y="12"/>
                    <a:pt x="15" y="0"/>
                    <a:pt x="31" y="0"/>
                  </a:cubicBezTo>
                  <a:cubicBezTo>
                    <a:pt x="45" y="1"/>
                    <a:pt x="59" y="16"/>
                    <a:pt x="59" y="30"/>
                  </a:cubicBezTo>
                  <a:cubicBezTo>
                    <a:pt x="58" y="44"/>
                    <a:pt x="40" y="57"/>
                    <a:pt x="17" y="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8" name="Freeform 25"/>
            <p:cNvSpPr/>
            <p:nvPr/>
          </p:nvSpPr>
          <p:spPr bwMode="auto">
            <a:xfrm>
              <a:off x="3383060" y="3877636"/>
              <a:ext cx="61842" cy="64221"/>
            </a:xfrm>
            <a:custGeom>
              <a:avLst/>
              <a:gdLst>
                <a:gd name="T0" fmla="*/ 28 w 59"/>
                <a:gd name="T1" fmla="*/ 0 h 61"/>
                <a:gd name="T2" fmla="*/ 59 w 59"/>
                <a:gd name="T3" fmla="*/ 32 h 61"/>
                <a:gd name="T4" fmla="*/ 31 w 59"/>
                <a:gd name="T5" fmla="*/ 60 h 61"/>
                <a:gd name="T6" fmla="*/ 5 w 59"/>
                <a:gd name="T7" fmla="*/ 27 h 61"/>
                <a:gd name="T8" fmla="*/ 28 w 59"/>
                <a:gd name="T9" fmla="*/ 0 h 61"/>
              </a:gdLst>
              <a:ahLst/>
              <a:cxnLst>
                <a:cxn ang="0">
                  <a:pos x="T0" y="T1"/>
                </a:cxn>
                <a:cxn ang="0">
                  <a:pos x="T2" y="T3"/>
                </a:cxn>
                <a:cxn ang="0">
                  <a:pos x="T4" y="T5"/>
                </a:cxn>
                <a:cxn ang="0">
                  <a:pos x="T6" y="T7"/>
                </a:cxn>
                <a:cxn ang="0">
                  <a:pos x="T8" y="T9"/>
                </a:cxn>
              </a:cxnLst>
              <a:rect l="0" t="0" r="r" b="b"/>
              <a:pathLst>
                <a:path w="59" h="61">
                  <a:moveTo>
                    <a:pt x="28" y="0"/>
                  </a:moveTo>
                  <a:cubicBezTo>
                    <a:pt x="45" y="5"/>
                    <a:pt x="59" y="19"/>
                    <a:pt x="59" y="32"/>
                  </a:cubicBezTo>
                  <a:cubicBezTo>
                    <a:pt x="59" y="45"/>
                    <a:pt x="44" y="61"/>
                    <a:pt x="31" y="60"/>
                  </a:cubicBezTo>
                  <a:cubicBezTo>
                    <a:pt x="14" y="59"/>
                    <a:pt x="0" y="45"/>
                    <a:pt x="5" y="27"/>
                  </a:cubicBezTo>
                  <a:cubicBezTo>
                    <a:pt x="7" y="17"/>
                    <a:pt x="20" y="9"/>
                    <a:pt x="2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9" name="Freeform 26"/>
            <p:cNvSpPr/>
            <p:nvPr/>
          </p:nvSpPr>
          <p:spPr bwMode="auto">
            <a:xfrm>
              <a:off x="5139622" y="2376768"/>
              <a:ext cx="122496" cy="140335"/>
            </a:xfrm>
            <a:custGeom>
              <a:avLst/>
              <a:gdLst>
                <a:gd name="T0" fmla="*/ 3 w 117"/>
                <a:gd name="T1" fmla="*/ 83 h 133"/>
                <a:gd name="T2" fmla="*/ 1 w 117"/>
                <a:gd name="T3" fmla="*/ 27 h 133"/>
                <a:gd name="T4" fmla="*/ 29 w 117"/>
                <a:gd name="T5" fmla="*/ 3 h 133"/>
                <a:gd name="T6" fmla="*/ 78 w 117"/>
                <a:gd name="T7" fmla="*/ 19 h 133"/>
                <a:gd name="T8" fmla="*/ 89 w 117"/>
                <a:gd name="T9" fmla="*/ 91 h 133"/>
                <a:gd name="T10" fmla="*/ 24 w 117"/>
                <a:gd name="T11" fmla="*/ 127 h 133"/>
                <a:gd name="T12" fmla="*/ 5 w 117"/>
                <a:gd name="T13" fmla="*/ 113 h 133"/>
                <a:gd name="T14" fmla="*/ 3 w 117"/>
                <a:gd name="T15" fmla="*/ 83 h 133"/>
                <a:gd name="T16" fmla="*/ 3 w 117"/>
                <a:gd name="T17" fmla="*/ 8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33">
                  <a:moveTo>
                    <a:pt x="3" y="83"/>
                  </a:moveTo>
                  <a:cubicBezTo>
                    <a:pt x="2" y="64"/>
                    <a:pt x="1" y="46"/>
                    <a:pt x="1" y="27"/>
                  </a:cubicBezTo>
                  <a:cubicBezTo>
                    <a:pt x="0" y="12"/>
                    <a:pt x="14" y="0"/>
                    <a:pt x="29" y="3"/>
                  </a:cubicBezTo>
                  <a:cubicBezTo>
                    <a:pt x="46" y="7"/>
                    <a:pt x="62" y="12"/>
                    <a:pt x="78" y="19"/>
                  </a:cubicBezTo>
                  <a:cubicBezTo>
                    <a:pt x="112" y="34"/>
                    <a:pt x="117" y="65"/>
                    <a:pt x="89" y="91"/>
                  </a:cubicBezTo>
                  <a:cubicBezTo>
                    <a:pt x="70" y="107"/>
                    <a:pt x="46" y="116"/>
                    <a:pt x="24" y="127"/>
                  </a:cubicBezTo>
                  <a:cubicBezTo>
                    <a:pt x="11" y="133"/>
                    <a:pt x="7" y="122"/>
                    <a:pt x="5" y="113"/>
                  </a:cubicBezTo>
                  <a:cubicBezTo>
                    <a:pt x="3" y="103"/>
                    <a:pt x="3" y="93"/>
                    <a:pt x="3" y="83"/>
                  </a:cubicBezTo>
                  <a:cubicBezTo>
                    <a:pt x="3" y="83"/>
                    <a:pt x="3" y="83"/>
                    <a:pt x="3"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0" name="Freeform 27"/>
            <p:cNvSpPr/>
            <p:nvPr/>
          </p:nvSpPr>
          <p:spPr bwMode="auto">
            <a:xfrm>
              <a:off x="5159840" y="2574188"/>
              <a:ext cx="103467" cy="108225"/>
            </a:xfrm>
            <a:custGeom>
              <a:avLst/>
              <a:gdLst>
                <a:gd name="T0" fmla="*/ 34 w 99"/>
                <a:gd name="T1" fmla="*/ 0 h 103"/>
                <a:gd name="T2" fmla="*/ 97 w 99"/>
                <a:gd name="T3" fmla="*/ 52 h 103"/>
                <a:gd name="T4" fmla="*/ 88 w 99"/>
                <a:gd name="T5" fmla="*/ 81 h 103"/>
                <a:gd name="T6" fmla="*/ 27 w 99"/>
                <a:gd name="T7" fmla="*/ 102 h 103"/>
                <a:gd name="T8" fmla="*/ 10 w 99"/>
                <a:gd name="T9" fmla="*/ 87 h 103"/>
                <a:gd name="T10" fmla="*/ 1 w 99"/>
                <a:gd name="T11" fmla="*/ 23 h 103"/>
                <a:gd name="T12" fmla="*/ 34 w 99"/>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99" h="103">
                  <a:moveTo>
                    <a:pt x="34" y="0"/>
                  </a:moveTo>
                  <a:cubicBezTo>
                    <a:pt x="59" y="1"/>
                    <a:pt x="93" y="27"/>
                    <a:pt x="97" y="52"/>
                  </a:cubicBezTo>
                  <a:cubicBezTo>
                    <a:pt x="99" y="61"/>
                    <a:pt x="94" y="77"/>
                    <a:pt x="88" y="81"/>
                  </a:cubicBezTo>
                  <a:cubicBezTo>
                    <a:pt x="69" y="91"/>
                    <a:pt x="48" y="97"/>
                    <a:pt x="27" y="102"/>
                  </a:cubicBezTo>
                  <a:cubicBezTo>
                    <a:pt x="23" y="103"/>
                    <a:pt x="12" y="94"/>
                    <a:pt x="10" y="87"/>
                  </a:cubicBezTo>
                  <a:cubicBezTo>
                    <a:pt x="5" y="66"/>
                    <a:pt x="2" y="44"/>
                    <a:pt x="1" y="23"/>
                  </a:cubicBezTo>
                  <a:cubicBezTo>
                    <a:pt x="0" y="8"/>
                    <a:pt x="14" y="0"/>
                    <a:pt x="3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1" name="Freeform 28"/>
            <p:cNvSpPr/>
            <p:nvPr/>
          </p:nvSpPr>
          <p:spPr bwMode="auto">
            <a:xfrm>
              <a:off x="4147765" y="2412446"/>
              <a:ext cx="105846" cy="129632"/>
            </a:xfrm>
            <a:custGeom>
              <a:avLst/>
              <a:gdLst>
                <a:gd name="T0" fmla="*/ 42 w 101"/>
                <a:gd name="T1" fmla="*/ 0 h 123"/>
                <a:gd name="T2" fmla="*/ 61 w 101"/>
                <a:gd name="T3" fmla="*/ 26 h 123"/>
                <a:gd name="T4" fmla="*/ 99 w 101"/>
                <a:gd name="T5" fmla="*/ 108 h 123"/>
                <a:gd name="T6" fmla="*/ 91 w 101"/>
                <a:gd name="T7" fmla="*/ 123 h 123"/>
                <a:gd name="T8" fmla="*/ 9 w 101"/>
                <a:gd name="T9" fmla="*/ 120 h 123"/>
                <a:gd name="T10" fmla="*/ 2 w 101"/>
                <a:gd name="T11" fmla="*/ 97 h 123"/>
                <a:gd name="T12" fmla="*/ 42 w 101"/>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01" h="123">
                  <a:moveTo>
                    <a:pt x="42" y="0"/>
                  </a:moveTo>
                  <a:cubicBezTo>
                    <a:pt x="51" y="12"/>
                    <a:pt x="58" y="18"/>
                    <a:pt x="61" y="26"/>
                  </a:cubicBezTo>
                  <a:cubicBezTo>
                    <a:pt x="75" y="53"/>
                    <a:pt x="88" y="80"/>
                    <a:pt x="99" y="108"/>
                  </a:cubicBezTo>
                  <a:cubicBezTo>
                    <a:pt x="101" y="112"/>
                    <a:pt x="94" y="123"/>
                    <a:pt x="91" y="123"/>
                  </a:cubicBezTo>
                  <a:cubicBezTo>
                    <a:pt x="64" y="123"/>
                    <a:pt x="36" y="123"/>
                    <a:pt x="9" y="120"/>
                  </a:cubicBezTo>
                  <a:cubicBezTo>
                    <a:pt x="6" y="120"/>
                    <a:pt x="0" y="103"/>
                    <a:pt x="2" y="97"/>
                  </a:cubicBezTo>
                  <a:cubicBezTo>
                    <a:pt x="13" y="66"/>
                    <a:pt x="27" y="36"/>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2" name="Freeform 29"/>
            <p:cNvSpPr/>
            <p:nvPr/>
          </p:nvSpPr>
          <p:spPr bwMode="auto">
            <a:xfrm>
              <a:off x="5183625" y="3230669"/>
              <a:ext cx="152227" cy="262831"/>
            </a:xfrm>
            <a:custGeom>
              <a:avLst/>
              <a:gdLst>
                <a:gd name="T0" fmla="*/ 6 w 145"/>
                <a:gd name="T1" fmla="*/ 205 h 251"/>
                <a:gd name="T2" fmla="*/ 9 w 145"/>
                <a:gd name="T3" fmla="*/ 170 h 251"/>
                <a:gd name="T4" fmla="*/ 0 w 145"/>
                <a:gd name="T5" fmla="*/ 50 h 251"/>
                <a:gd name="T6" fmla="*/ 3 w 145"/>
                <a:gd name="T7" fmla="*/ 11 h 251"/>
                <a:gd name="T8" fmla="*/ 21 w 145"/>
                <a:gd name="T9" fmla="*/ 2 h 251"/>
                <a:gd name="T10" fmla="*/ 84 w 145"/>
                <a:gd name="T11" fmla="*/ 29 h 251"/>
                <a:gd name="T12" fmla="*/ 94 w 145"/>
                <a:gd name="T13" fmla="*/ 193 h 251"/>
                <a:gd name="T14" fmla="*/ 41 w 145"/>
                <a:gd name="T15" fmla="*/ 234 h 251"/>
                <a:gd name="T16" fmla="*/ 6 w 145"/>
                <a:gd name="T17" fmla="*/ 216 h 251"/>
                <a:gd name="T18" fmla="*/ 6 w 145"/>
                <a:gd name="T19" fmla="*/ 20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251">
                  <a:moveTo>
                    <a:pt x="6" y="205"/>
                  </a:moveTo>
                  <a:cubicBezTo>
                    <a:pt x="7" y="194"/>
                    <a:pt x="10" y="182"/>
                    <a:pt x="9" y="170"/>
                  </a:cubicBezTo>
                  <a:cubicBezTo>
                    <a:pt x="7" y="130"/>
                    <a:pt x="3" y="90"/>
                    <a:pt x="0" y="50"/>
                  </a:cubicBezTo>
                  <a:cubicBezTo>
                    <a:pt x="0" y="37"/>
                    <a:pt x="0" y="23"/>
                    <a:pt x="3" y="11"/>
                  </a:cubicBezTo>
                  <a:cubicBezTo>
                    <a:pt x="4" y="6"/>
                    <a:pt x="17" y="0"/>
                    <a:pt x="21" y="2"/>
                  </a:cubicBezTo>
                  <a:cubicBezTo>
                    <a:pt x="43" y="10"/>
                    <a:pt x="65" y="17"/>
                    <a:pt x="84" y="29"/>
                  </a:cubicBezTo>
                  <a:cubicBezTo>
                    <a:pt x="140" y="63"/>
                    <a:pt x="145" y="151"/>
                    <a:pt x="94" y="193"/>
                  </a:cubicBezTo>
                  <a:cubicBezTo>
                    <a:pt x="77" y="208"/>
                    <a:pt x="60" y="222"/>
                    <a:pt x="41" y="234"/>
                  </a:cubicBezTo>
                  <a:cubicBezTo>
                    <a:pt x="14" y="251"/>
                    <a:pt x="14" y="247"/>
                    <a:pt x="6" y="216"/>
                  </a:cubicBezTo>
                  <a:cubicBezTo>
                    <a:pt x="5" y="213"/>
                    <a:pt x="6" y="209"/>
                    <a:pt x="6" y="20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3" name="Freeform 19"/>
            <p:cNvSpPr/>
            <p:nvPr/>
          </p:nvSpPr>
          <p:spPr bwMode="auto">
            <a:xfrm>
              <a:off x="4417084" y="3212649"/>
              <a:ext cx="632666" cy="359592"/>
            </a:xfrm>
            <a:custGeom>
              <a:avLst/>
              <a:gdLst>
                <a:gd name="T0" fmla="*/ 34 w 518"/>
                <a:gd name="T1" fmla="*/ 132 h 334"/>
                <a:gd name="T2" fmla="*/ 117 w 518"/>
                <a:gd name="T3" fmla="*/ 139 h 334"/>
                <a:gd name="T4" fmla="*/ 222 w 518"/>
                <a:gd name="T5" fmla="*/ 144 h 334"/>
                <a:gd name="T6" fmla="*/ 329 w 518"/>
                <a:gd name="T7" fmla="*/ 148 h 334"/>
                <a:gd name="T8" fmla="*/ 394 w 518"/>
                <a:gd name="T9" fmla="*/ 146 h 334"/>
                <a:gd name="T10" fmla="*/ 413 w 518"/>
                <a:gd name="T11" fmla="*/ 134 h 334"/>
                <a:gd name="T12" fmla="*/ 400 w 518"/>
                <a:gd name="T13" fmla="*/ 118 h 334"/>
                <a:gd name="T14" fmla="*/ 325 w 518"/>
                <a:gd name="T15" fmla="*/ 66 h 334"/>
                <a:gd name="T16" fmla="*/ 309 w 518"/>
                <a:gd name="T17" fmla="*/ 47 h 334"/>
                <a:gd name="T18" fmla="*/ 312 w 518"/>
                <a:gd name="T19" fmla="*/ 14 h 334"/>
                <a:gd name="T20" fmla="*/ 347 w 518"/>
                <a:gd name="T21" fmla="*/ 8 h 334"/>
                <a:gd name="T22" fmla="*/ 474 w 518"/>
                <a:gd name="T23" fmla="*/ 108 h 334"/>
                <a:gd name="T24" fmla="*/ 484 w 518"/>
                <a:gd name="T25" fmla="*/ 115 h 334"/>
                <a:gd name="T26" fmla="*/ 496 w 518"/>
                <a:gd name="T27" fmla="*/ 189 h 334"/>
                <a:gd name="T28" fmla="*/ 412 w 518"/>
                <a:gd name="T29" fmla="*/ 277 h 334"/>
                <a:gd name="T30" fmla="*/ 381 w 518"/>
                <a:gd name="T31" fmla="*/ 312 h 334"/>
                <a:gd name="T32" fmla="*/ 365 w 518"/>
                <a:gd name="T33" fmla="*/ 329 h 334"/>
                <a:gd name="T34" fmla="*/ 331 w 518"/>
                <a:gd name="T35" fmla="*/ 331 h 334"/>
                <a:gd name="T36" fmla="*/ 329 w 518"/>
                <a:gd name="T37" fmla="*/ 287 h 334"/>
                <a:gd name="T38" fmla="*/ 387 w 518"/>
                <a:gd name="T39" fmla="*/ 221 h 334"/>
                <a:gd name="T40" fmla="*/ 380 w 518"/>
                <a:gd name="T41" fmla="*/ 204 h 334"/>
                <a:gd name="T42" fmla="*/ 361 w 518"/>
                <a:gd name="T43" fmla="*/ 206 h 334"/>
                <a:gd name="T44" fmla="*/ 306 w 518"/>
                <a:gd name="T45" fmla="*/ 206 h 334"/>
                <a:gd name="T46" fmla="*/ 281 w 518"/>
                <a:gd name="T47" fmla="*/ 207 h 334"/>
                <a:gd name="T48" fmla="*/ 196 w 518"/>
                <a:gd name="T49" fmla="*/ 203 h 334"/>
                <a:gd name="T50" fmla="*/ 36 w 518"/>
                <a:gd name="T51" fmla="*/ 197 h 334"/>
                <a:gd name="T52" fmla="*/ 1 w 518"/>
                <a:gd name="T53" fmla="*/ 165 h 334"/>
                <a:gd name="T54" fmla="*/ 34 w 518"/>
                <a:gd name="T55" fmla="*/ 132 h 334"/>
                <a:gd name="connsiteX0" fmla="*/ 638 w 9843"/>
                <a:gd name="connsiteY0" fmla="*/ 4055 h 10057"/>
                <a:gd name="connsiteX1" fmla="*/ 2241 w 9843"/>
                <a:gd name="connsiteY1" fmla="*/ 4265 h 10057"/>
                <a:gd name="connsiteX2" fmla="*/ 4268 w 9843"/>
                <a:gd name="connsiteY2" fmla="*/ 4414 h 10057"/>
                <a:gd name="connsiteX3" fmla="*/ 6333 w 9843"/>
                <a:gd name="connsiteY3" fmla="*/ 4534 h 10057"/>
                <a:gd name="connsiteX4" fmla="*/ 7588 w 9843"/>
                <a:gd name="connsiteY4" fmla="*/ 4474 h 10057"/>
                <a:gd name="connsiteX5" fmla="*/ 7955 w 9843"/>
                <a:gd name="connsiteY5" fmla="*/ 4115 h 10057"/>
                <a:gd name="connsiteX6" fmla="*/ 7704 w 9843"/>
                <a:gd name="connsiteY6" fmla="*/ 3636 h 10057"/>
                <a:gd name="connsiteX7" fmla="*/ 6256 w 9843"/>
                <a:gd name="connsiteY7" fmla="*/ 2079 h 10057"/>
                <a:gd name="connsiteX8" fmla="*/ 5947 w 9843"/>
                <a:gd name="connsiteY8" fmla="*/ 1510 h 10057"/>
                <a:gd name="connsiteX9" fmla="*/ 6005 w 9843"/>
                <a:gd name="connsiteY9" fmla="*/ 522 h 10057"/>
                <a:gd name="connsiteX10" fmla="*/ 7384 w 9843"/>
                <a:gd name="connsiteY10" fmla="*/ 71 h 10057"/>
                <a:gd name="connsiteX11" fmla="*/ 9133 w 9843"/>
                <a:gd name="connsiteY11" fmla="*/ 3337 h 10057"/>
                <a:gd name="connsiteX12" fmla="*/ 9326 w 9843"/>
                <a:gd name="connsiteY12" fmla="*/ 3546 h 10057"/>
                <a:gd name="connsiteX13" fmla="*/ 9557 w 9843"/>
                <a:gd name="connsiteY13" fmla="*/ 5762 h 10057"/>
                <a:gd name="connsiteX14" fmla="*/ 7936 w 9843"/>
                <a:gd name="connsiteY14" fmla="*/ 8396 h 10057"/>
                <a:gd name="connsiteX15" fmla="*/ 7337 w 9843"/>
                <a:gd name="connsiteY15" fmla="*/ 9444 h 10057"/>
                <a:gd name="connsiteX16" fmla="*/ 7028 w 9843"/>
                <a:gd name="connsiteY16" fmla="*/ 9953 h 10057"/>
                <a:gd name="connsiteX17" fmla="*/ 6372 w 9843"/>
                <a:gd name="connsiteY17" fmla="*/ 10013 h 10057"/>
                <a:gd name="connsiteX18" fmla="*/ 6333 w 9843"/>
                <a:gd name="connsiteY18" fmla="*/ 8696 h 10057"/>
                <a:gd name="connsiteX19" fmla="*/ 7453 w 9843"/>
                <a:gd name="connsiteY19" fmla="*/ 6720 h 10057"/>
                <a:gd name="connsiteX20" fmla="*/ 7318 w 9843"/>
                <a:gd name="connsiteY20" fmla="*/ 6211 h 10057"/>
                <a:gd name="connsiteX21" fmla="*/ 6951 w 9843"/>
                <a:gd name="connsiteY21" fmla="*/ 6271 h 10057"/>
                <a:gd name="connsiteX22" fmla="*/ 5889 w 9843"/>
                <a:gd name="connsiteY22" fmla="*/ 6271 h 10057"/>
                <a:gd name="connsiteX23" fmla="*/ 5407 w 9843"/>
                <a:gd name="connsiteY23" fmla="*/ 6301 h 10057"/>
                <a:gd name="connsiteX24" fmla="*/ 3766 w 9843"/>
                <a:gd name="connsiteY24" fmla="*/ 6181 h 10057"/>
                <a:gd name="connsiteX25" fmla="*/ 677 w 9843"/>
                <a:gd name="connsiteY25" fmla="*/ 6001 h 10057"/>
                <a:gd name="connsiteX26" fmla="*/ 1 w 9843"/>
                <a:gd name="connsiteY26" fmla="*/ 5043 h 10057"/>
                <a:gd name="connsiteX27" fmla="*/ 638 w 9843"/>
                <a:gd name="connsiteY27" fmla="*/ 4055 h 10057"/>
                <a:gd name="connsiteX0-1" fmla="*/ 648 w 10195"/>
                <a:gd name="connsiteY0-2" fmla="*/ 4032 h 10000"/>
                <a:gd name="connsiteX1-3" fmla="*/ 2277 w 10195"/>
                <a:gd name="connsiteY1-4" fmla="*/ 4241 h 10000"/>
                <a:gd name="connsiteX2-5" fmla="*/ 4336 w 10195"/>
                <a:gd name="connsiteY2-6" fmla="*/ 4389 h 10000"/>
                <a:gd name="connsiteX3-7" fmla="*/ 6434 w 10195"/>
                <a:gd name="connsiteY3-8" fmla="*/ 4508 h 10000"/>
                <a:gd name="connsiteX4-9" fmla="*/ 7709 w 10195"/>
                <a:gd name="connsiteY4-10" fmla="*/ 4449 h 10000"/>
                <a:gd name="connsiteX5-11" fmla="*/ 8082 w 10195"/>
                <a:gd name="connsiteY5-12" fmla="*/ 4092 h 10000"/>
                <a:gd name="connsiteX6-13" fmla="*/ 7827 w 10195"/>
                <a:gd name="connsiteY6-14" fmla="*/ 3615 h 10000"/>
                <a:gd name="connsiteX7-15" fmla="*/ 6356 w 10195"/>
                <a:gd name="connsiteY7-16" fmla="*/ 2067 h 10000"/>
                <a:gd name="connsiteX8-17" fmla="*/ 6042 w 10195"/>
                <a:gd name="connsiteY8-18" fmla="*/ 1501 h 10000"/>
                <a:gd name="connsiteX9-19" fmla="*/ 6101 w 10195"/>
                <a:gd name="connsiteY9-20" fmla="*/ 519 h 10000"/>
                <a:gd name="connsiteX10-21" fmla="*/ 7502 w 10195"/>
                <a:gd name="connsiteY10-22" fmla="*/ 71 h 10000"/>
                <a:gd name="connsiteX11-23" fmla="*/ 9279 w 10195"/>
                <a:gd name="connsiteY11-24" fmla="*/ 3318 h 10000"/>
                <a:gd name="connsiteX12-25" fmla="*/ 9832 w 10195"/>
                <a:gd name="connsiteY12-26" fmla="*/ 3255 h 10000"/>
                <a:gd name="connsiteX13-27" fmla="*/ 9709 w 10195"/>
                <a:gd name="connsiteY13-28" fmla="*/ 5729 h 10000"/>
                <a:gd name="connsiteX14-29" fmla="*/ 8063 w 10195"/>
                <a:gd name="connsiteY14-30" fmla="*/ 8348 h 10000"/>
                <a:gd name="connsiteX15-31" fmla="*/ 7454 w 10195"/>
                <a:gd name="connsiteY15-32" fmla="*/ 9390 h 10000"/>
                <a:gd name="connsiteX16-33" fmla="*/ 7140 w 10195"/>
                <a:gd name="connsiteY16-34" fmla="*/ 9897 h 10000"/>
                <a:gd name="connsiteX17-35" fmla="*/ 6474 w 10195"/>
                <a:gd name="connsiteY17-36" fmla="*/ 9956 h 10000"/>
                <a:gd name="connsiteX18-37" fmla="*/ 6434 w 10195"/>
                <a:gd name="connsiteY18-38" fmla="*/ 8647 h 10000"/>
                <a:gd name="connsiteX19-39" fmla="*/ 7572 w 10195"/>
                <a:gd name="connsiteY19-40" fmla="*/ 6682 h 10000"/>
                <a:gd name="connsiteX20-41" fmla="*/ 7435 w 10195"/>
                <a:gd name="connsiteY20-42" fmla="*/ 6176 h 10000"/>
                <a:gd name="connsiteX21-43" fmla="*/ 7062 w 10195"/>
                <a:gd name="connsiteY21-44" fmla="*/ 6235 h 10000"/>
                <a:gd name="connsiteX22-45" fmla="*/ 5983 w 10195"/>
                <a:gd name="connsiteY22-46" fmla="*/ 6235 h 10000"/>
                <a:gd name="connsiteX23-47" fmla="*/ 5493 w 10195"/>
                <a:gd name="connsiteY23-48" fmla="*/ 6265 h 10000"/>
                <a:gd name="connsiteX24-49" fmla="*/ 3826 w 10195"/>
                <a:gd name="connsiteY24-50" fmla="*/ 6146 h 10000"/>
                <a:gd name="connsiteX25-51" fmla="*/ 688 w 10195"/>
                <a:gd name="connsiteY25-52" fmla="*/ 5967 h 10000"/>
                <a:gd name="connsiteX26-53" fmla="*/ 1 w 10195"/>
                <a:gd name="connsiteY26-54" fmla="*/ 5014 h 10000"/>
                <a:gd name="connsiteX27-55" fmla="*/ 648 w 10195"/>
                <a:gd name="connsiteY27-56" fmla="*/ 4032 h 10000"/>
                <a:gd name="connsiteX0-57" fmla="*/ 648 w 9939"/>
                <a:gd name="connsiteY0-58" fmla="*/ 4106 h 10074"/>
                <a:gd name="connsiteX1-59" fmla="*/ 2277 w 9939"/>
                <a:gd name="connsiteY1-60" fmla="*/ 4315 h 10074"/>
                <a:gd name="connsiteX2-61" fmla="*/ 4336 w 9939"/>
                <a:gd name="connsiteY2-62" fmla="*/ 4463 h 10074"/>
                <a:gd name="connsiteX3-63" fmla="*/ 6434 w 9939"/>
                <a:gd name="connsiteY3-64" fmla="*/ 4582 h 10074"/>
                <a:gd name="connsiteX4-65" fmla="*/ 7709 w 9939"/>
                <a:gd name="connsiteY4-66" fmla="*/ 4523 h 10074"/>
                <a:gd name="connsiteX5-67" fmla="*/ 8082 w 9939"/>
                <a:gd name="connsiteY5-68" fmla="*/ 4166 h 10074"/>
                <a:gd name="connsiteX6-69" fmla="*/ 7827 w 9939"/>
                <a:gd name="connsiteY6-70" fmla="*/ 3689 h 10074"/>
                <a:gd name="connsiteX7-71" fmla="*/ 6356 w 9939"/>
                <a:gd name="connsiteY7-72" fmla="*/ 2141 h 10074"/>
                <a:gd name="connsiteX8-73" fmla="*/ 6042 w 9939"/>
                <a:gd name="connsiteY8-74" fmla="*/ 1575 h 10074"/>
                <a:gd name="connsiteX9-75" fmla="*/ 6101 w 9939"/>
                <a:gd name="connsiteY9-76" fmla="*/ 593 h 10074"/>
                <a:gd name="connsiteX10-77" fmla="*/ 7502 w 9939"/>
                <a:gd name="connsiteY10-78" fmla="*/ 145 h 10074"/>
                <a:gd name="connsiteX11-79" fmla="*/ 9534 w 9939"/>
                <a:gd name="connsiteY11-80" fmla="*/ 3121 h 10074"/>
                <a:gd name="connsiteX12-81" fmla="*/ 9832 w 9939"/>
                <a:gd name="connsiteY12-82" fmla="*/ 3329 h 10074"/>
                <a:gd name="connsiteX13-83" fmla="*/ 9709 w 9939"/>
                <a:gd name="connsiteY13-84" fmla="*/ 5803 h 10074"/>
                <a:gd name="connsiteX14-85" fmla="*/ 8063 w 9939"/>
                <a:gd name="connsiteY14-86" fmla="*/ 8422 h 10074"/>
                <a:gd name="connsiteX15-87" fmla="*/ 7454 w 9939"/>
                <a:gd name="connsiteY15-88" fmla="*/ 9464 h 10074"/>
                <a:gd name="connsiteX16-89" fmla="*/ 7140 w 9939"/>
                <a:gd name="connsiteY16-90" fmla="*/ 9971 h 10074"/>
                <a:gd name="connsiteX17-91" fmla="*/ 6474 w 9939"/>
                <a:gd name="connsiteY17-92" fmla="*/ 10030 h 10074"/>
                <a:gd name="connsiteX18-93" fmla="*/ 6434 w 9939"/>
                <a:gd name="connsiteY18-94" fmla="*/ 8721 h 10074"/>
                <a:gd name="connsiteX19-95" fmla="*/ 7572 w 9939"/>
                <a:gd name="connsiteY19-96" fmla="*/ 6756 h 10074"/>
                <a:gd name="connsiteX20-97" fmla="*/ 7435 w 9939"/>
                <a:gd name="connsiteY20-98" fmla="*/ 6250 h 10074"/>
                <a:gd name="connsiteX21-99" fmla="*/ 7062 w 9939"/>
                <a:gd name="connsiteY21-100" fmla="*/ 6309 h 10074"/>
                <a:gd name="connsiteX22-101" fmla="*/ 5983 w 9939"/>
                <a:gd name="connsiteY22-102" fmla="*/ 6309 h 10074"/>
                <a:gd name="connsiteX23-103" fmla="*/ 5493 w 9939"/>
                <a:gd name="connsiteY23-104" fmla="*/ 6339 h 10074"/>
                <a:gd name="connsiteX24-105" fmla="*/ 3826 w 9939"/>
                <a:gd name="connsiteY24-106" fmla="*/ 6220 h 10074"/>
                <a:gd name="connsiteX25-107" fmla="*/ 688 w 9939"/>
                <a:gd name="connsiteY25-108" fmla="*/ 6041 h 10074"/>
                <a:gd name="connsiteX26-109" fmla="*/ 1 w 9939"/>
                <a:gd name="connsiteY26-110" fmla="*/ 5088 h 10074"/>
                <a:gd name="connsiteX27-111" fmla="*/ 648 w 9939"/>
                <a:gd name="connsiteY27-112" fmla="*/ 4106 h 10074"/>
                <a:gd name="connsiteX0-113" fmla="*/ 652 w 10236"/>
                <a:gd name="connsiteY0-114" fmla="*/ 4076 h 10000"/>
                <a:gd name="connsiteX1-115" fmla="*/ 2291 w 10236"/>
                <a:gd name="connsiteY1-116" fmla="*/ 4283 h 10000"/>
                <a:gd name="connsiteX2-117" fmla="*/ 4363 w 10236"/>
                <a:gd name="connsiteY2-118" fmla="*/ 4430 h 10000"/>
                <a:gd name="connsiteX3-119" fmla="*/ 6473 w 10236"/>
                <a:gd name="connsiteY3-120" fmla="*/ 4548 h 10000"/>
                <a:gd name="connsiteX4-121" fmla="*/ 7756 w 10236"/>
                <a:gd name="connsiteY4-122" fmla="*/ 4490 h 10000"/>
                <a:gd name="connsiteX5-123" fmla="*/ 8132 w 10236"/>
                <a:gd name="connsiteY5-124" fmla="*/ 4135 h 10000"/>
                <a:gd name="connsiteX6-125" fmla="*/ 7875 w 10236"/>
                <a:gd name="connsiteY6-126" fmla="*/ 3662 h 10000"/>
                <a:gd name="connsiteX7-127" fmla="*/ 6395 w 10236"/>
                <a:gd name="connsiteY7-128" fmla="*/ 2125 h 10000"/>
                <a:gd name="connsiteX8-129" fmla="*/ 6079 w 10236"/>
                <a:gd name="connsiteY8-130" fmla="*/ 1563 h 10000"/>
                <a:gd name="connsiteX9-131" fmla="*/ 6138 w 10236"/>
                <a:gd name="connsiteY9-132" fmla="*/ 589 h 10000"/>
                <a:gd name="connsiteX10-133" fmla="*/ 7548 w 10236"/>
                <a:gd name="connsiteY10-134" fmla="*/ 144 h 10000"/>
                <a:gd name="connsiteX11-135" fmla="*/ 9593 w 10236"/>
                <a:gd name="connsiteY11-136" fmla="*/ 3098 h 10000"/>
                <a:gd name="connsiteX12-137" fmla="*/ 9892 w 10236"/>
                <a:gd name="connsiteY12-138" fmla="*/ 3305 h 10000"/>
                <a:gd name="connsiteX13-139" fmla="*/ 10077 w 10236"/>
                <a:gd name="connsiteY13-140" fmla="*/ 5043 h 10000"/>
                <a:gd name="connsiteX14-141" fmla="*/ 8112 w 10236"/>
                <a:gd name="connsiteY14-142" fmla="*/ 8360 h 10000"/>
                <a:gd name="connsiteX15-143" fmla="*/ 7500 w 10236"/>
                <a:gd name="connsiteY15-144" fmla="*/ 9394 h 10000"/>
                <a:gd name="connsiteX16-145" fmla="*/ 7184 w 10236"/>
                <a:gd name="connsiteY16-146" fmla="*/ 9898 h 10000"/>
                <a:gd name="connsiteX17-147" fmla="*/ 6514 w 10236"/>
                <a:gd name="connsiteY17-148" fmla="*/ 9956 h 10000"/>
                <a:gd name="connsiteX18-149" fmla="*/ 6473 w 10236"/>
                <a:gd name="connsiteY18-150" fmla="*/ 8657 h 10000"/>
                <a:gd name="connsiteX19-151" fmla="*/ 7618 w 10236"/>
                <a:gd name="connsiteY19-152" fmla="*/ 6706 h 10000"/>
                <a:gd name="connsiteX20-153" fmla="*/ 7481 w 10236"/>
                <a:gd name="connsiteY20-154" fmla="*/ 6204 h 10000"/>
                <a:gd name="connsiteX21-155" fmla="*/ 7105 w 10236"/>
                <a:gd name="connsiteY21-156" fmla="*/ 6263 h 10000"/>
                <a:gd name="connsiteX22-157" fmla="*/ 6020 w 10236"/>
                <a:gd name="connsiteY22-158" fmla="*/ 6263 h 10000"/>
                <a:gd name="connsiteX23-159" fmla="*/ 5527 w 10236"/>
                <a:gd name="connsiteY23-160" fmla="*/ 6292 h 10000"/>
                <a:gd name="connsiteX24-161" fmla="*/ 3849 w 10236"/>
                <a:gd name="connsiteY24-162" fmla="*/ 6174 h 10000"/>
                <a:gd name="connsiteX25-163" fmla="*/ 692 w 10236"/>
                <a:gd name="connsiteY25-164" fmla="*/ 5997 h 10000"/>
                <a:gd name="connsiteX26-165" fmla="*/ 1 w 10236"/>
                <a:gd name="connsiteY26-166" fmla="*/ 5051 h 10000"/>
                <a:gd name="connsiteX27-167" fmla="*/ 652 w 10236"/>
                <a:gd name="connsiteY27-168" fmla="*/ 4076 h 10000"/>
                <a:gd name="connsiteX0-169" fmla="*/ 652 w 10236"/>
                <a:gd name="connsiteY0-170" fmla="*/ 4076 h 10000"/>
                <a:gd name="connsiteX1-171" fmla="*/ 2291 w 10236"/>
                <a:gd name="connsiteY1-172" fmla="*/ 4283 h 10000"/>
                <a:gd name="connsiteX2-173" fmla="*/ 4363 w 10236"/>
                <a:gd name="connsiteY2-174" fmla="*/ 4430 h 10000"/>
                <a:gd name="connsiteX3-175" fmla="*/ 6473 w 10236"/>
                <a:gd name="connsiteY3-176" fmla="*/ 4548 h 10000"/>
                <a:gd name="connsiteX4-177" fmla="*/ 7756 w 10236"/>
                <a:gd name="connsiteY4-178" fmla="*/ 4490 h 10000"/>
                <a:gd name="connsiteX5-179" fmla="*/ 7927 w 10236"/>
                <a:gd name="connsiteY5-180" fmla="*/ 3239 h 10000"/>
                <a:gd name="connsiteX6-181" fmla="*/ 7875 w 10236"/>
                <a:gd name="connsiteY6-182" fmla="*/ 3662 h 10000"/>
                <a:gd name="connsiteX7-183" fmla="*/ 6395 w 10236"/>
                <a:gd name="connsiteY7-184" fmla="*/ 2125 h 10000"/>
                <a:gd name="connsiteX8-185" fmla="*/ 6079 w 10236"/>
                <a:gd name="connsiteY8-186" fmla="*/ 1563 h 10000"/>
                <a:gd name="connsiteX9-187" fmla="*/ 6138 w 10236"/>
                <a:gd name="connsiteY9-188" fmla="*/ 589 h 10000"/>
                <a:gd name="connsiteX10-189" fmla="*/ 7548 w 10236"/>
                <a:gd name="connsiteY10-190" fmla="*/ 144 h 10000"/>
                <a:gd name="connsiteX11-191" fmla="*/ 9593 w 10236"/>
                <a:gd name="connsiteY11-192" fmla="*/ 3098 h 10000"/>
                <a:gd name="connsiteX12-193" fmla="*/ 9892 w 10236"/>
                <a:gd name="connsiteY12-194" fmla="*/ 3305 h 10000"/>
                <a:gd name="connsiteX13-195" fmla="*/ 10077 w 10236"/>
                <a:gd name="connsiteY13-196" fmla="*/ 5043 h 10000"/>
                <a:gd name="connsiteX14-197" fmla="*/ 8112 w 10236"/>
                <a:gd name="connsiteY14-198" fmla="*/ 8360 h 10000"/>
                <a:gd name="connsiteX15-199" fmla="*/ 7500 w 10236"/>
                <a:gd name="connsiteY15-200" fmla="*/ 9394 h 10000"/>
                <a:gd name="connsiteX16-201" fmla="*/ 7184 w 10236"/>
                <a:gd name="connsiteY16-202" fmla="*/ 9898 h 10000"/>
                <a:gd name="connsiteX17-203" fmla="*/ 6514 w 10236"/>
                <a:gd name="connsiteY17-204" fmla="*/ 9956 h 10000"/>
                <a:gd name="connsiteX18-205" fmla="*/ 6473 w 10236"/>
                <a:gd name="connsiteY18-206" fmla="*/ 8657 h 10000"/>
                <a:gd name="connsiteX19-207" fmla="*/ 7618 w 10236"/>
                <a:gd name="connsiteY19-208" fmla="*/ 6706 h 10000"/>
                <a:gd name="connsiteX20-209" fmla="*/ 7481 w 10236"/>
                <a:gd name="connsiteY20-210" fmla="*/ 6204 h 10000"/>
                <a:gd name="connsiteX21-211" fmla="*/ 7105 w 10236"/>
                <a:gd name="connsiteY21-212" fmla="*/ 6263 h 10000"/>
                <a:gd name="connsiteX22-213" fmla="*/ 6020 w 10236"/>
                <a:gd name="connsiteY22-214" fmla="*/ 6263 h 10000"/>
                <a:gd name="connsiteX23-215" fmla="*/ 5527 w 10236"/>
                <a:gd name="connsiteY23-216" fmla="*/ 6292 h 10000"/>
                <a:gd name="connsiteX24-217" fmla="*/ 3849 w 10236"/>
                <a:gd name="connsiteY24-218" fmla="*/ 6174 h 10000"/>
                <a:gd name="connsiteX25-219" fmla="*/ 692 w 10236"/>
                <a:gd name="connsiteY25-220" fmla="*/ 5997 h 10000"/>
                <a:gd name="connsiteX26-221" fmla="*/ 1 w 10236"/>
                <a:gd name="connsiteY26-222" fmla="*/ 5051 h 10000"/>
                <a:gd name="connsiteX27-223" fmla="*/ 652 w 10236"/>
                <a:gd name="connsiteY27-224" fmla="*/ 4076 h 10000"/>
                <a:gd name="connsiteX0-225" fmla="*/ 652 w 10236"/>
                <a:gd name="connsiteY0-226" fmla="*/ 4076 h 10000"/>
                <a:gd name="connsiteX1-227" fmla="*/ 2291 w 10236"/>
                <a:gd name="connsiteY1-228" fmla="*/ 4283 h 10000"/>
                <a:gd name="connsiteX2-229" fmla="*/ 4363 w 10236"/>
                <a:gd name="connsiteY2-230" fmla="*/ 4430 h 10000"/>
                <a:gd name="connsiteX3-231" fmla="*/ 6576 w 10236"/>
                <a:gd name="connsiteY3-232" fmla="*/ 3921 h 10000"/>
                <a:gd name="connsiteX4-233" fmla="*/ 7756 w 10236"/>
                <a:gd name="connsiteY4-234" fmla="*/ 4490 h 10000"/>
                <a:gd name="connsiteX5-235" fmla="*/ 7927 w 10236"/>
                <a:gd name="connsiteY5-236" fmla="*/ 3239 h 10000"/>
                <a:gd name="connsiteX6-237" fmla="*/ 7875 w 10236"/>
                <a:gd name="connsiteY6-238" fmla="*/ 3662 h 10000"/>
                <a:gd name="connsiteX7-239" fmla="*/ 6395 w 10236"/>
                <a:gd name="connsiteY7-240" fmla="*/ 2125 h 10000"/>
                <a:gd name="connsiteX8-241" fmla="*/ 6079 w 10236"/>
                <a:gd name="connsiteY8-242" fmla="*/ 1563 h 10000"/>
                <a:gd name="connsiteX9-243" fmla="*/ 6138 w 10236"/>
                <a:gd name="connsiteY9-244" fmla="*/ 589 h 10000"/>
                <a:gd name="connsiteX10-245" fmla="*/ 7548 w 10236"/>
                <a:gd name="connsiteY10-246" fmla="*/ 144 h 10000"/>
                <a:gd name="connsiteX11-247" fmla="*/ 9593 w 10236"/>
                <a:gd name="connsiteY11-248" fmla="*/ 3098 h 10000"/>
                <a:gd name="connsiteX12-249" fmla="*/ 9892 w 10236"/>
                <a:gd name="connsiteY12-250" fmla="*/ 3305 h 10000"/>
                <a:gd name="connsiteX13-251" fmla="*/ 10077 w 10236"/>
                <a:gd name="connsiteY13-252" fmla="*/ 5043 h 10000"/>
                <a:gd name="connsiteX14-253" fmla="*/ 8112 w 10236"/>
                <a:gd name="connsiteY14-254" fmla="*/ 8360 h 10000"/>
                <a:gd name="connsiteX15-255" fmla="*/ 7500 w 10236"/>
                <a:gd name="connsiteY15-256" fmla="*/ 9394 h 10000"/>
                <a:gd name="connsiteX16-257" fmla="*/ 7184 w 10236"/>
                <a:gd name="connsiteY16-258" fmla="*/ 9898 h 10000"/>
                <a:gd name="connsiteX17-259" fmla="*/ 6514 w 10236"/>
                <a:gd name="connsiteY17-260" fmla="*/ 9956 h 10000"/>
                <a:gd name="connsiteX18-261" fmla="*/ 6473 w 10236"/>
                <a:gd name="connsiteY18-262" fmla="*/ 8657 h 10000"/>
                <a:gd name="connsiteX19-263" fmla="*/ 7618 w 10236"/>
                <a:gd name="connsiteY19-264" fmla="*/ 6706 h 10000"/>
                <a:gd name="connsiteX20-265" fmla="*/ 7481 w 10236"/>
                <a:gd name="connsiteY20-266" fmla="*/ 6204 h 10000"/>
                <a:gd name="connsiteX21-267" fmla="*/ 7105 w 10236"/>
                <a:gd name="connsiteY21-268" fmla="*/ 6263 h 10000"/>
                <a:gd name="connsiteX22-269" fmla="*/ 6020 w 10236"/>
                <a:gd name="connsiteY22-270" fmla="*/ 6263 h 10000"/>
                <a:gd name="connsiteX23-271" fmla="*/ 5527 w 10236"/>
                <a:gd name="connsiteY23-272" fmla="*/ 6292 h 10000"/>
                <a:gd name="connsiteX24-273" fmla="*/ 3849 w 10236"/>
                <a:gd name="connsiteY24-274" fmla="*/ 6174 h 10000"/>
                <a:gd name="connsiteX25-275" fmla="*/ 692 w 10236"/>
                <a:gd name="connsiteY25-276" fmla="*/ 5997 h 10000"/>
                <a:gd name="connsiteX26-277" fmla="*/ 1 w 10236"/>
                <a:gd name="connsiteY26-278" fmla="*/ 5051 h 10000"/>
                <a:gd name="connsiteX27-279" fmla="*/ 652 w 10236"/>
                <a:gd name="connsiteY27-280" fmla="*/ 4076 h 10000"/>
                <a:gd name="connsiteX0-281" fmla="*/ 652 w 10236"/>
                <a:gd name="connsiteY0-282" fmla="*/ 4076 h 10000"/>
                <a:gd name="connsiteX1-283" fmla="*/ 2291 w 10236"/>
                <a:gd name="connsiteY1-284" fmla="*/ 4283 h 10000"/>
                <a:gd name="connsiteX2-285" fmla="*/ 4466 w 10236"/>
                <a:gd name="connsiteY2-286" fmla="*/ 4071 h 10000"/>
                <a:gd name="connsiteX3-287" fmla="*/ 6576 w 10236"/>
                <a:gd name="connsiteY3-288" fmla="*/ 3921 h 10000"/>
                <a:gd name="connsiteX4-289" fmla="*/ 7756 w 10236"/>
                <a:gd name="connsiteY4-290" fmla="*/ 4490 h 10000"/>
                <a:gd name="connsiteX5-291" fmla="*/ 7927 w 10236"/>
                <a:gd name="connsiteY5-292" fmla="*/ 3239 h 10000"/>
                <a:gd name="connsiteX6-293" fmla="*/ 7875 w 10236"/>
                <a:gd name="connsiteY6-294" fmla="*/ 3662 h 10000"/>
                <a:gd name="connsiteX7-295" fmla="*/ 6395 w 10236"/>
                <a:gd name="connsiteY7-296" fmla="*/ 2125 h 10000"/>
                <a:gd name="connsiteX8-297" fmla="*/ 6079 w 10236"/>
                <a:gd name="connsiteY8-298" fmla="*/ 1563 h 10000"/>
                <a:gd name="connsiteX9-299" fmla="*/ 6138 w 10236"/>
                <a:gd name="connsiteY9-300" fmla="*/ 589 h 10000"/>
                <a:gd name="connsiteX10-301" fmla="*/ 7548 w 10236"/>
                <a:gd name="connsiteY10-302" fmla="*/ 144 h 10000"/>
                <a:gd name="connsiteX11-303" fmla="*/ 9593 w 10236"/>
                <a:gd name="connsiteY11-304" fmla="*/ 3098 h 10000"/>
                <a:gd name="connsiteX12-305" fmla="*/ 9892 w 10236"/>
                <a:gd name="connsiteY12-306" fmla="*/ 3305 h 10000"/>
                <a:gd name="connsiteX13-307" fmla="*/ 10077 w 10236"/>
                <a:gd name="connsiteY13-308" fmla="*/ 5043 h 10000"/>
                <a:gd name="connsiteX14-309" fmla="*/ 8112 w 10236"/>
                <a:gd name="connsiteY14-310" fmla="*/ 8360 h 10000"/>
                <a:gd name="connsiteX15-311" fmla="*/ 7500 w 10236"/>
                <a:gd name="connsiteY15-312" fmla="*/ 9394 h 10000"/>
                <a:gd name="connsiteX16-313" fmla="*/ 7184 w 10236"/>
                <a:gd name="connsiteY16-314" fmla="*/ 9898 h 10000"/>
                <a:gd name="connsiteX17-315" fmla="*/ 6514 w 10236"/>
                <a:gd name="connsiteY17-316" fmla="*/ 9956 h 10000"/>
                <a:gd name="connsiteX18-317" fmla="*/ 6473 w 10236"/>
                <a:gd name="connsiteY18-318" fmla="*/ 8657 h 10000"/>
                <a:gd name="connsiteX19-319" fmla="*/ 7618 w 10236"/>
                <a:gd name="connsiteY19-320" fmla="*/ 6706 h 10000"/>
                <a:gd name="connsiteX20-321" fmla="*/ 7481 w 10236"/>
                <a:gd name="connsiteY20-322" fmla="*/ 6204 h 10000"/>
                <a:gd name="connsiteX21-323" fmla="*/ 7105 w 10236"/>
                <a:gd name="connsiteY21-324" fmla="*/ 6263 h 10000"/>
                <a:gd name="connsiteX22-325" fmla="*/ 6020 w 10236"/>
                <a:gd name="connsiteY22-326" fmla="*/ 6263 h 10000"/>
                <a:gd name="connsiteX23-327" fmla="*/ 5527 w 10236"/>
                <a:gd name="connsiteY23-328" fmla="*/ 6292 h 10000"/>
                <a:gd name="connsiteX24-329" fmla="*/ 3849 w 10236"/>
                <a:gd name="connsiteY24-330" fmla="*/ 6174 h 10000"/>
                <a:gd name="connsiteX25-331" fmla="*/ 692 w 10236"/>
                <a:gd name="connsiteY25-332" fmla="*/ 5997 h 10000"/>
                <a:gd name="connsiteX26-333" fmla="*/ 1 w 10236"/>
                <a:gd name="connsiteY26-334" fmla="*/ 5051 h 10000"/>
                <a:gd name="connsiteX27-335" fmla="*/ 652 w 10236"/>
                <a:gd name="connsiteY27-336" fmla="*/ 4076 h 10000"/>
                <a:gd name="connsiteX0-337" fmla="*/ 652 w 10236"/>
                <a:gd name="connsiteY0-338" fmla="*/ 4076 h 10000"/>
                <a:gd name="connsiteX1-339" fmla="*/ 2291 w 10236"/>
                <a:gd name="connsiteY1-340" fmla="*/ 4283 h 10000"/>
                <a:gd name="connsiteX2-341" fmla="*/ 4466 w 10236"/>
                <a:gd name="connsiteY2-342" fmla="*/ 4071 h 10000"/>
                <a:gd name="connsiteX3-343" fmla="*/ 6576 w 10236"/>
                <a:gd name="connsiteY3-344" fmla="*/ 3921 h 10000"/>
                <a:gd name="connsiteX4-345" fmla="*/ 7448 w 10236"/>
                <a:gd name="connsiteY4-346" fmla="*/ 3773 h 10000"/>
                <a:gd name="connsiteX5-347" fmla="*/ 7927 w 10236"/>
                <a:gd name="connsiteY5-348" fmla="*/ 3239 h 10000"/>
                <a:gd name="connsiteX6-349" fmla="*/ 7875 w 10236"/>
                <a:gd name="connsiteY6-350" fmla="*/ 3662 h 10000"/>
                <a:gd name="connsiteX7-351" fmla="*/ 6395 w 10236"/>
                <a:gd name="connsiteY7-352" fmla="*/ 2125 h 10000"/>
                <a:gd name="connsiteX8-353" fmla="*/ 6079 w 10236"/>
                <a:gd name="connsiteY8-354" fmla="*/ 1563 h 10000"/>
                <a:gd name="connsiteX9-355" fmla="*/ 6138 w 10236"/>
                <a:gd name="connsiteY9-356" fmla="*/ 589 h 10000"/>
                <a:gd name="connsiteX10-357" fmla="*/ 7548 w 10236"/>
                <a:gd name="connsiteY10-358" fmla="*/ 144 h 10000"/>
                <a:gd name="connsiteX11-359" fmla="*/ 9593 w 10236"/>
                <a:gd name="connsiteY11-360" fmla="*/ 3098 h 10000"/>
                <a:gd name="connsiteX12-361" fmla="*/ 9892 w 10236"/>
                <a:gd name="connsiteY12-362" fmla="*/ 3305 h 10000"/>
                <a:gd name="connsiteX13-363" fmla="*/ 10077 w 10236"/>
                <a:gd name="connsiteY13-364" fmla="*/ 5043 h 10000"/>
                <a:gd name="connsiteX14-365" fmla="*/ 8112 w 10236"/>
                <a:gd name="connsiteY14-366" fmla="*/ 8360 h 10000"/>
                <a:gd name="connsiteX15-367" fmla="*/ 7500 w 10236"/>
                <a:gd name="connsiteY15-368" fmla="*/ 9394 h 10000"/>
                <a:gd name="connsiteX16-369" fmla="*/ 7184 w 10236"/>
                <a:gd name="connsiteY16-370" fmla="*/ 9898 h 10000"/>
                <a:gd name="connsiteX17-371" fmla="*/ 6514 w 10236"/>
                <a:gd name="connsiteY17-372" fmla="*/ 9956 h 10000"/>
                <a:gd name="connsiteX18-373" fmla="*/ 6473 w 10236"/>
                <a:gd name="connsiteY18-374" fmla="*/ 8657 h 10000"/>
                <a:gd name="connsiteX19-375" fmla="*/ 7618 w 10236"/>
                <a:gd name="connsiteY19-376" fmla="*/ 6706 h 10000"/>
                <a:gd name="connsiteX20-377" fmla="*/ 7481 w 10236"/>
                <a:gd name="connsiteY20-378" fmla="*/ 6204 h 10000"/>
                <a:gd name="connsiteX21-379" fmla="*/ 7105 w 10236"/>
                <a:gd name="connsiteY21-380" fmla="*/ 6263 h 10000"/>
                <a:gd name="connsiteX22-381" fmla="*/ 6020 w 10236"/>
                <a:gd name="connsiteY22-382" fmla="*/ 6263 h 10000"/>
                <a:gd name="connsiteX23-383" fmla="*/ 5527 w 10236"/>
                <a:gd name="connsiteY23-384" fmla="*/ 6292 h 10000"/>
                <a:gd name="connsiteX24-385" fmla="*/ 3849 w 10236"/>
                <a:gd name="connsiteY24-386" fmla="*/ 6174 h 10000"/>
                <a:gd name="connsiteX25-387" fmla="*/ 692 w 10236"/>
                <a:gd name="connsiteY25-388" fmla="*/ 5997 h 10000"/>
                <a:gd name="connsiteX26-389" fmla="*/ 1 w 10236"/>
                <a:gd name="connsiteY26-390" fmla="*/ 5051 h 10000"/>
                <a:gd name="connsiteX27-391" fmla="*/ 652 w 10236"/>
                <a:gd name="connsiteY27-392" fmla="*/ 4076 h 10000"/>
                <a:gd name="connsiteX0-393" fmla="*/ 652 w 10236"/>
                <a:gd name="connsiteY0-394" fmla="*/ 4153 h 10077"/>
                <a:gd name="connsiteX1-395" fmla="*/ 2291 w 10236"/>
                <a:gd name="connsiteY1-396" fmla="*/ 4360 h 10077"/>
                <a:gd name="connsiteX2-397" fmla="*/ 4466 w 10236"/>
                <a:gd name="connsiteY2-398" fmla="*/ 4148 h 10077"/>
                <a:gd name="connsiteX3-399" fmla="*/ 6576 w 10236"/>
                <a:gd name="connsiteY3-400" fmla="*/ 3998 h 10077"/>
                <a:gd name="connsiteX4-401" fmla="*/ 7448 w 10236"/>
                <a:gd name="connsiteY4-402" fmla="*/ 3850 h 10077"/>
                <a:gd name="connsiteX5-403" fmla="*/ 7927 w 10236"/>
                <a:gd name="connsiteY5-404" fmla="*/ 3316 h 10077"/>
                <a:gd name="connsiteX6-405" fmla="*/ 7875 w 10236"/>
                <a:gd name="connsiteY6-406" fmla="*/ 3739 h 10077"/>
                <a:gd name="connsiteX7-407" fmla="*/ 6395 w 10236"/>
                <a:gd name="connsiteY7-408" fmla="*/ 2202 h 10077"/>
                <a:gd name="connsiteX8-409" fmla="*/ 6079 w 10236"/>
                <a:gd name="connsiteY8-410" fmla="*/ 1640 h 10077"/>
                <a:gd name="connsiteX9-411" fmla="*/ 6138 w 10236"/>
                <a:gd name="connsiteY9-412" fmla="*/ 666 h 10077"/>
                <a:gd name="connsiteX10-413" fmla="*/ 7497 w 10236"/>
                <a:gd name="connsiteY10-414" fmla="*/ 131 h 10077"/>
                <a:gd name="connsiteX11-415" fmla="*/ 9593 w 10236"/>
                <a:gd name="connsiteY11-416" fmla="*/ 3175 h 10077"/>
                <a:gd name="connsiteX12-417" fmla="*/ 9892 w 10236"/>
                <a:gd name="connsiteY12-418" fmla="*/ 3382 h 10077"/>
                <a:gd name="connsiteX13-419" fmla="*/ 10077 w 10236"/>
                <a:gd name="connsiteY13-420" fmla="*/ 5120 h 10077"/>
                <a:gd name="connsiteX14-421" fmla="*/ 8112 w 10236"/>
                <a:gd name="connsiteY14-422" fmla="*/ 8437 h 10077"/>
                <a:gd name="connsiteX15-423" fmla="*/ 7500 w 10236"/>
                <a:gd name="connsiteY15-424" fmla="*/ 9471 h 10077"/>
                <a:gd name="connsiteX16-425" fmla="*/ 7184 w 10236"/>
                <a:gd name="connsiteY16-426" fmla="*/ 9975 h 10077"/>
                <a:gd name="connsiteX17-427" fmla="*/ 6514 w 10236"/>
                <a:gd name="connsiteY17-428" fmla="*/ 10033 h 10077"/>
                <a:gd name="connsiteX18-429" fmla="*/ 6473 w 10236"/>
                <a:gd name="connsiteY18-430" fmla="*/ 8734 h 10077"/>
                <a:gd name="connsiteX19-431" fmla="*/ 7618 w 10236"/>
                <a:gd name="connsiteY19-432" fmla="*/ 6783 h 10077"/>
                <a:gd name="connsiteX20-433" fmla="*/ 7481 w 10236"/>
                <a:gd name="connsiteY20-434" fmla="*/ 6281 h 10077"/>
                <a:gd name="connsiteX21-435" fmla="*/ 7105 w 10236"/>
                <a:gd name="connsiteY21-436" fmla="*/ 6340 h 10077"/>
                <a:gd name="connsiteX22-437" fmla="*/ 6020 w 10236"/>
                <a:gd name="connsiteY22-438" fmla="*/ 6340 h 10077"/>
                <a:gd name="connsiteX23-439" fmla="*/ 5527 w 10236"/>
                <a:gd name="connsiteY23-440" fmla="*/ 6369 h 10077"/>
                <a:gd name="connsiteX24-441" fmla="*/ 3849 w 10236"/>
                <a:gd name="connsiteY24-442" fmla="*/ 6251 h 10077"/>
                <a:gd name="connsiteX25-443" fmla="*/ 692 w 10236"/>
                <a:gd name="connsiteY25-444" fmla="*/ 6074 h 10077"/>
                <a:gd name="connsiteX26-445" fmla="*/ 1 w 10236"/>
                <a:gd name="connsiteY26-446" fmla="*/ 5128 h 10077"/>
                <a:gd name="connsiteX27-447" fmla="*/ 652 w 10236"/>
                <a:gd name="connsiteY27-448" fmla="*/ 4153 h 10077"/>
                <a:gd name="connsiteX0-449" fmla="*/ 652 w 10236"/>
                <a:gd name="connsiteY0-450" fmla="*/ 4153 h 10077"/>
                <a:gd name="connsiteX1-451" fmla="*/ 2291 w 10236"/>
                <a:gd name="connsiteY1-452" fmla="*/ 4360 h 10077"/>
                <a:gd name="connsiteX2-453" fmla="*/ 4466 w 10236"/>
                <a:gd name="connsiteY2-454" fmla="*/ 4148 h 10077"/>
                <a:gd name="connsiteX3-455" fmla="*/ 6576 w 10236"/>
                <a:gd name="connsiteY3-456" fmla="*/ 3998 h 10077"/>
                <a:gd name="connsiteX4-457" fmla="*/ 7448 w 10236"/>
                <a:gd name="connsiteY4-458" fmla="*/ 3850 h 10077"/>
                <a:gd name="connsiteX5-459" fmla="*/ 7927 w 10236"/>
                <a:gd name="connsiteY5-460" fmla="*/ 3316 h 10077"/>
                <a:gd name="connsiteX6-461" fmla="*/ 7875 w 10236"/>
                <a:gd name="connsiteY6-462" fmla="*/ 3739 h 10077"/>
                <a:gd name="connsiteX7-463" fmla="*/ 6395 w 10236"/>
                <a:gd name="connsiteY7-464" fmla="*/ 2202 h 10077"/>
                <a:gd name="connsiteX8-465" fmla="*/ 6079 w 10236"/>
                <a:gd name="connsiteY8-466" fmla="*/ 1640 h 10077"/>
                <a:gd name="connsiteX9-467" fmla="*/ 6138 w 10236"/>
                <a:gd name="connsiteY9-468" fmla="*/ 666 h 10077"/>
                <a:gd name="connsiteX10-469" fmla="*/ 7497 w 10236"/>
                <a:gd name="connsiteY10-470" fmla="*/ 131 h 10077"/>
                <a:gd name="connsiteX11-471" fmla="*/ 9593 w 10236"/>
                <a:gd name="connsiteY11-472" fmla="*/ 3175 h 10077"/>
                <a:gd name="connsiteX12-473" fmla="*/ 9892 w 10236"/>
                <a:gd name="connsiteY12-474" fmla="*/ 3382 h 10077"/>
                <a:gd name="connsiteX13-475" fmla="*/ 10077 w 10236"/>
                <a:gd name="connsiteY13-476" fmla="*/ 5120 h 10077"/>
                <a:gd name="connsiteX14-477" fmla="*/ 8112 w 10236"/>
                <a:gd name="connsiteY14-478" fmla="*/ 8437 h 10077"/>
                <a:gd name="connsiteX15-479" fmla="*/ 7500 w 10236"/>
                <a:gd name="connsiteY15-480" fmla="*/ 9471 h 10077"/>
                <a:gd name="connsiteX16-481" fmla="*/ 7184 w 10236"/>
                <a:gd name="connsiteY16-482" fmla="*/ 9975 h 10077"/>
                <a:gd name="connsiteX17-483" fmla="*/ 6514 w 10236"/>
                <a:gd name="connsiteY17-484" fmla="*/ 10033 h 10077"/>
                <a:gd name="connsiteX18-485" fmla="*/ 6473 w 10236"/>
                <a:gd name="connsiteY18-486" fmla="*/ 8734 h 10077"/>
                <a:gd name="connsiteX19-487" fmla="*/ 7618 w 10236"/>
                <a:gd name="connsiteY19-488" fmla="*/ 6783 h 10077"/>
                <a:gd name="connsiteX20-489" fmla="*/ 7481 w 10236"/>
                <a:gd name="connsiteY20-490" fmla="*/ 6281 h 10077"/>
                <a:gd name="connsiteX21-491" fmla="*/ 7105 w 10236"/>
                <a:gd name="connsiteY21-492" fmla="*/ 6340 h 10077"/>
                <a:gd name="connsiteX22-493" fmla="*/ 6020 w 10236"/>
                <a:gd name="connsiteY22-494" fmla="*/ 6340 h 10077"/>
                <a:gd name="connsiteX23-495" fmla="*/ 5527 w 10236"/>
                <a:gd name="connsiteY23-496" fmla="*/ 6369 h 10077"/>
                <a:gd name="connsiteX24-497" fmla="*/ 3849 w 10236"/>
                <a:gd name="connsiteY24-498" fmla="*/ 6251 h 10077"/>
                <a:gd name="connsiteX25-499" fmla="*/ 692 w 10236"/>
                <a:gd name="connsiteY25-500" fmla="*/ 6074 h 10077"/>
                <a:gd name="connsiteX26-501" fmla="*/ 1 w 10236"/>
                <a:gd name="connsiteY26-502" fmla="*/ 5128 h 10077"/>
                <a:gd name="connsiteX27-503" fmla="*/ 652 w 10236"/>
                <a:gd name="connsiteY27-504" fmla="*/ 4153 h 10077"/>
                <a:gd name="connsiteX0-505" fmla="*/ 652 w 10236"/>
                <a:gd name="connsiteY0-506" fmla="*/ 4153 h 10077"/>
                <a:gd name="connsiteX1-507" fmla="*/ 2291 w 10236"/>
                <a:gd name="connsiteY1-508" fmla="*/ 4360 h 10077"/>
                <a:gd name="connsiteX2-509" fmla="*/ 4466 w 10236"/>
                <a:gd name="connsiteY2-510" fmla="*/ 4148 h 10077"/>
                <a:gd name="connsiteX3-511" fmla="*/ 6576 w 10236"/>
                <a:gd name="connsiteY3-512" fmla="*/ 3998 h 10077"/>
                <a:gd name="connsiteX4-513" fmla="*/ 7448 w 10236"/>
                <a:gd name="connsiteY4-514" fmla="*/ 3850 h 10077"/>
                <a:gd name="connsiteX5-515" fmla="*/ 7927 w 10236"/>
                <a:gd name="connsiteY5-516" fmla="*/ 3316 h 10077"/>
                <a:gd name="connsiteX6-517" fmla="*/ 7875 w 10236"/>
                <a:gd name="connsiteY6-518" fmla="*/ 3739 h 10077"/>
                <a:gd name="connsiteX7-519" fmla="*/ 6395 w 10236"/>
                <a:gd name="connsiteY7-520" fmla="*/ 2202 h 10077"/>
                <a:gd name="connsiteX8-521" fmla="*/ 6079 w 10236"/>
                <a:gd name="connsiteY8-522" fmla="*/ 1640 h 10077"/>
                <a:gd name="connsiteX9-523" fmla="*/ 6138 w 10236"/>
                <a:gd name="connsiteY9-524" fmla="*/ 666 h 10077"/>
                <a:gd name="connsiteX10-525" fmla="*/ 7497 w 10236"/>
                <a:gd name="connsiteY10-526" fmla="*/ 131 h 10077"/>
                <a:gd name="connsiteX11-527" fmla="*/ 9593 w 10236"/>
                <a:gd name="connsiteY11-528" fmla="*/ 3175 h 10077"/>
                <a:gd name="connsiteX12-529" fmla="*/ 9892 w 10236"/>
                <a:gd name="connsiteY12-530" fmla="*/ 3382 h 10077"/>
                <a:gd name="connsiteX13-531" fmla="*/ 10077 w 10236"/>
                <a:gd name="connsiteY13-532" fmla="*/ 5120 h 10077"/>
                <a:gd name="connsiteX14-533" fmla="*/ 8112 w 10236"/>
                <a:gd name="connsiteY14-534" fmla="*/ 8437 h 10077"/>
                <a:gd name="connsiteX15-535" fmla="*/ 7500 w 10236"/>
                <a:gd name="connsiteY15-536" fmla="*/ 9471 h 10077"/>
                <a:gd name="connsiteX16-537" fmla="*/ 7184 w 10236"/>
                <a:gd name="connsiteY16-538" fmla="*/ 9975 h 10077"/>
                <a:gd name="connsiteX17-539" fmla="*/ 6514 w 10236"/>
                <a:gd name="connsiteY17-540" fmla="*/ 10033 h 10077"/>
                <a:gd name="connsiteX18-541" fmla="*/ 6473 w 10236"/>
                <a:gd name="connsiteY18-542" fmla="*/ 8734 h 10077"/>
                <a:gd name="connsiteX19-543" fmla="*/ 7618 w 10236"/>
                <a:gd name="connsiteY19-544" fmla="*/ 6783 h 10077"/>
                <a:gd name="connsiteX20-545" fmla="*/ 7481 w 10236"/>
                <a:gd name="connsiteY20-546" fmla="*/ 6281 h 10077"/>
                <a:gd name="connsiteX21-547" fmla="*/ 7105 w 10236"/>
                <a:gd name="connsiteY21-548" fmla="*/ 6340 h 10077"/>
                <a:gd name="connsiteX22-549" fmla="*/ 6020 w 10236"/>
                <a:gd name="connsiteY22-550" fmla="*/ 6340 h 10077"/>
                <a:gd name="connsiteX23-551" fmla="*/ 5527 w 10236"/>
                <a:gd name="connsiteY23-552" fmla="*/ 6369 h 10077"/>
                <a:gd name="connsiteX24-553" fmla="*/ 3849 w 10236"/>
                <a:gd name="connsiteY24-554" fmla="*/ 6251 h 10077"/>
                <a:gd name="connsiteX25-555" fmla="*/ 692 w 10236"/>
                <a:gd name="connsiteY25-556" fmla="*/ 6074 h 10077"/>
                <a:gd name="connsiteX26-557" fmla="*/ 1 w 10236"/>
                <a:gd name="connsiteY26-558" fmla="*/ 5128 h 10077"/>
                <a:gd name="connsiteX27-559" fmla="*/ 652 w 10236"/>
                <a:gd name="connsiteY27-560" fmla="*/ 4153 h 10077"/>
                <a:gd name="connsiteX0-561" fmla="*/ 652 w 10236"/>
                <a:gd name="connsiteY0-562" fmla="*/ 4153 h 10077"/>
                <a:gd name="connsiteX1-563" fmla="*/ 2291 w 10236"/>
                <a:gd name="connsiteY1-564" fmla="*/ 4360 h 10077"/>
                <a:gd name="connsiteX2-565" fmla="*/ 4466 w 10236"/>
                <a:gd name="connsiteY2-566" fmla="*/ 4148 h 10077"/>
                <a:gd name="connsiteX3-567" fmla="*/ 6576 w 10236"/>
                <a:gd name="connsiteY3-568" fmla="*/ 3998 h 10077"/>
                <a:gd name="connsiteX4-569" fmla="*/ 7448 w 10236"/>
                <a:gd name="connsiteY4-570" fmla="*/ 3850 h 10077"/>
                <a:gd name="connsiteX5-571" fmla="*/ 7927 w 10236"/>
                <a:gd name="connsiteY5-572" fmla="*/ 3316 h 10077"/>
                <a:gd name="connsiteX6-573" fmla="*/ 7875 w 10236"/>
                <a:gd name="connsiteY6-574" fmla="*/ 3739 h 10077"/>
                <a:gd name="connsiteX7-575" fmla="*/ 6395 w 10236"/>
                <a:gd name="connsiteY7-576" fmla="*/ 2202 h 10077"/>
                <a:gd name="connsiteX8-577" fmla="*/ 6079 w 10236"/>
                <a:gd name="connsiteY8-578" fmla="*/ 1640 h 10077"/>
                <a:gd name="connsiteX9-579" fmla="*/ 6138 w 10236"/>
                <a:gd name="connsiteY9-580" fmla="*/ 666 h 10077"/>
                <a:gd name="connsiteX10-581" fmla="*/ 7497 w 10236"/>
                <a:gd name="connsiteY10-582" fmla="*/ 131 h 10077"/>
                <a:gd name="connsiteX11-583" fmla="*/ 9593 w 10236"/>
                <a:gd name="connsiteY11-584" fmla="*/ 3175 h 10077"/>
                <a:gd name="connsiteX12-585" fmla="*/ 9892 w 10236"/>
                <a:gd name="connsiteY12-586" fmla="*/ 3382 h 10077"/>
                <a:gd name="connsiteX13-587" fmla="*/ 10077 w 10236"/>
                <a:gd name="connsiteY13-588" fmla="*/ 5120 h 10077"/>
                <a:gd name="connsiteX14-589" fmla="*/ 8112 w 10236"/>
                <a:gd name="connsiteY14-590" fmla="*/ 8437 h 10077"/>
                <a:gd name="connsiteX15-591" fmla="*/ 7500 w 10236"/>
                <a:gd name="connsiteY15-592" fmla="*/ 9471 h 10077"/>
                <a:gd name="connsiteX16-593" fmla="*/ 7184 w 10236"/>
                <a:gd name="connsiteY16-594" fmla="*/ 9975 h 10077"/>
                <a:gd name="connsiteX17-595" fmla="*/ 6514 w 10236"/>
                <a:gd name="connsiteY17-596" fmla="*/ 10033 h 10077"/>
                <a:gd name="connsiteX18-597" fmla="*/ 6473 w 10236"/>
                <a:gd name="connsiteY18-598" fmla="*/ 8734 h 10077"/>
                <a:gd name="connsiteX19-599" fmla="*/ 7618 w 10236"/>
                <a:gd name="connsiteY19-600" fmla="*/ 6783 h 10077"/>
                <a:gd name="connsiteX20-601" fmla="*/ 7481 w 10236"/>
                <a:gd name="connsiteY20-602" fmla="*/ 6281 h 10077"/>
                <a:gd name="connsiteX21-603" fmla="*/ 7105 w 10236"/>
                <a:gd name="connsiteY21-604" fmla="*/ 6340 h 10077"/>
                <a:gd name="connsiteX22-605" fmla="*/ 6020 w 10236"/>
                <a:gd name="connsiteY22-606" fmla="*/ 6340 h 10077"/>
                <a:gd name="connsiteX23-607" fmla="*/ 5527 w 10236"/>
                <a:gd name="connsiteY23-608" fmla="*/ 6369 h 10077"/>
                <a:gd name="connsiteX24-609" fmla="*/ 3849 w 10236"/>
                <a:gd name="connsiteY24-610" fmla="*/ 6251 h 10077"/>
                <a:gd name="connsiteX25-611" fmla="*/ 692 w 10236"/>
                <a:gd name="connsiteY25-612" fmla="*/ 6074 h 10077"/>
                <a:gd name="connsiteX26-613" fmla="*/ 1 w 10236"/>
                <a:gd name="connsiteY26-614" fmla="*/ 5128 h 10077"/>
                <a:gd name="connsiteX27-615" fmla="*/ 652 w 10236"/>
                <a:gd name="connsiteY27-616" fmla="*/ 4153 h 10077"/>
                <a:gd name="connsiteX0-617" fmla="*/ 652 w 10236"/>
                <a:gd name="connsiteY0-618" fmla="*/ 4153 h 10077"/>
                <a:gd name="connsiteX1-619" fmla="*/ 2291 w 10236"/>
                <a:gd name="connsiteY1-620" fmla="*/ 4360 h 10077"/>
                <a:gd name="connsiteX2-621" fmla="*/ 4466 w 10236"/>
                <a:gd name="connsiteY2-622" fmla="*/ 4148 h 10077"/>
                <a:gd name="connsiteX3-623" fmla="*/ 6627 w 10236"/>
                <a:gd name="connsiteY3-624" fmla="*/ 3729 h 10077"/>
                <a:gd name="connsiteX4-625" fmla="*/ 7448 w 10236"/>
                <a:gd name="connsiteY4-626" fmla="*/ 3850 h 10077"/>
                <a:gd name="connsiteX5-627" fmla="*/ 7927 w 10236"/>
                <a:gd name="connsiteY5-628" fmla="*/ 3316 h 10077"/>
                <a:gd name="connsiteX6-629" fmla="*/ 7875 w 10236"/>
                <a:gd name="connsiteY6-630" fmla="*/ 3739 h 10077"/>
                <a:gd name="connsiteX7-631" fmla="*/ 6395 w 10236"/>
                <a:gd name="connsiteY7-632" fmla="*/ 2202 h 10077"/>
                <a:gd name="connsiteX8-633" fmla="*/ 6079 w 10236"/>
                <a:gd name="connsiteY8-634" fmla="*/ 1640 h 10077"/>
                <a:gd name="connsiteX9-635" fmla="*/ 6138 w 10236"/>
                <a:gd name="connsiteY9-636" fmla="*/ 666 h 10077"/>
                <a:gd name="connsiteX10-637" fmla="*/ 7497 w 10236"/>
                <a:gd name="connsiteY10-638" fmla="*/ 131 h 10077"/>
                <a:gd name="connsiteX11-639" fmla="*/ 9593 w 10236"/>
                <a:gd name="connsiteY11-640" fmla="*/ 3175 h 10077"/>
                <a:gd name="connsiteX12-641" fmla="*/ 9892 w 10236"/>
                <a:gd name="connsiteY12-642" fmla="*/ 3382 h 10077"/>
                <a:gd name="connsiteX13-643" fmla="*/ 10077 w 10236"/>
                <a:gd name="connsiteY13-644" fmla="*/ 5120 h 10077"/>
                <a:gd name="connsiteX14-645" fmla="*/ 8112 w 10236"/>
                <a:gd name="connsiteY14-646" fmla="*/ 8437 h 10077"/>
                <a:gd name="connsiteX15-647" fmla="*/ 7500 w 10236"/>
                <a:gd name="connsiteY15-648" fmla="*/ 9471 h 10077"/>
                <a:gd name="connsiteX16-649" fmla="*/ 7184 w 10236"/>
                <a:gd name="connsiteY16-650" fmla="*/ 9975 h 10077"/>
                <a:gd name="connsiteX17-651" fmla="*/ 6514 w 10236"/>
                <a:gd name="connsiteY17-652" fmla="*/ 10033 h 10077"/>
                <a:gd name="connsiteX18-653" fmla="*/ 6473 w 10236"/>
                <a:gd name="connsiteY18-654" fmla="*/ 8734 h 10077"/>
                <a:gd name="connsiteX19-655" fmla="*/ 7618 w 10236"/>
                <a:gd name="connsiteY19-656" fmla="*/ 6783 h 10077"/>
                <a:gd name="connsiteX20-657" fmla="*/ 7481 w 10236"/>
                <a:gd name="connsiteY20-658" fmla="*/ 6281 h 10077"/>
                <a:gd name="connsiteX21-659" fmla="*/ 7105 w 10236"/>
                <a:gd name="connsiteY21-660" fmla="*/ 6340 h 10077"/>
                <a:gd name="connsiteX22-661" fmla="*/ 6020 w 10236"/>
                <a:gd name="connsiteY22-662" fmla="*/ 6340 h 10077"/>
                <a:gd name="connsiteX23-663" fmla="*/ 5527 w 10236"/>
                <a:gd name="connsiteY23-664" fmla="*/ 6369 h 10077"/>
                <a:gd name="connsiteX24-665" fmla="*/ 3849 w 10236"/>
                <a:gd name="connsiteY24-666" fmla="*/ 6251 h 10077"/>
                <a:gd name="connsiteX25-667" fmla="*/ 692 w 10236"/>
                <a:gd name="connsiteY25-668" fmla="*/ 6074 h 10077"/>
                <a:gd name="connsiteX26-669" fmla="*/ 1 w 10236"/>
                <a:gd name="connsiteY26-670" fmla="*/ 5128 h 10077"/>
                <a:gd name="connsiteX27-671" fmla="*/ 652 w 10236"/>
                <a:gd name="connsiteY27-672" fmla="*/ 4153 h 10077"/>
                <a:gd name="connsiteX0-673" fmla="*/ 652 w 10236"/>
                <a:gd name="connsiteY0-674" fmla="*/ 4153 h 10077"/>
                <a:gd name="connsiteX1-675" fmla="*/ 2291 w 10236"/>
                <a:gd name="connsiteY1-676" fmla="*/ 4360 h 10077"/>
                <a:gd name="connsiteX2-677" fmla="*/ 4466 w 10236"/>
                <a:gd name="connsiteY2-678" fmla="*/ 4148 h 10077"/>
                <a:gd name="connsiteX3-679" fmla="*/ 6627 w 10236"/>
                <a:gd name="connsiteY3-680" fmla="*/ 3729 h 10077"/>
                <a:gd name="connsiteX4-681" fmla="*/ 7448 w 10236"/>
                <a:gd name="connsiteY4-682" fmla="*/ 3850 h 10077"/>
                <a:gd name="connsiteX5-683" fmla="*/ 7927 w 10236"/>
                <a:gd name="connsiteY5-684" fmla="*/ 3316 h 10077"/>
                <a:gd name="connsiteX6-685" fmla="*/ 7926 w 10236"/>
                <a:gd name="connsiteY6-686" fmla="*/ 3380 h 10077"/>
                <a:gd name="connsiteX7-687" fmla="*/ 6395 w 10236"/>
                <a:gd name="connsiteY7-688" fmla="*/ 2202 h 10077"/>
                <a:gd name="connsiteX8-689" fmla="*/ 6079 w 10236"/>
                <a:gd name="connsiteY8-690" fmla="*/ 1640 h 10077"/>
                <a:gd name="connsiteX9-691" fmla="*/ 6138 w 10236"/>
                <a:gd name="connsiteY9-692" fmla="*/ 666 h 10077"/>
                <a:gd name="connsiteX10-693" fmla="*/ 7497 w 10236"/>
                <a:gd name="connsiteY10-694" fmla="*/ 131 h 10077"/>
                <a:gd name="connsiteX11-695" fmla="*/ 9593 w 10236"/>
                <a:gd name="connsiteY11-696" fmla="*/ 3175 h 10077"/>
                <a:gd name="connsiteX12-697" fmla="*/ 9892 w 10236"/>
                <a:gd name="connsiteY12-698" fmla="*/ 3382 h 10077"/>
                <a:gd name="connsiteX13-699" fmla="*/ 10077 w 10236"/>
                <a:gd name="connsiteY13-700" fmla="*/ 5120 h 10077"/>
                <a:gd name="connsiteX14-701" fmla="*/ 8112 w 10236"/>
                <a:gd name="connsiteY14-702" fmla="*/ 8437 h 10077"/>
                <a:gd name="connsiteX15-703" fmla="*/ 7500 w 10236"/>
                <a:gd name="connsiteY15-704" fmla="*/ 9471 h 10077"/>
                <a:gd name="connsiteX16-705" fmla="*/ 7184 w 10236"/>
                <a:gd name="connsiteY16-706" fmla="*/ 9975 h 10077"/>
                <a:gd name="connsiteX17-707" fmla="*/ 6514 w 10236"/>
                <a:gd name="connsiteY17-708" fmla="*/ 10033 h 10077"/>
                <a:gd name="connsiteX18-709" fmla="*/ 6473 w 10236"/>
                <a:gd name="connsiteY18-710" fmla="*/ 8734 h 10077"/>
                <a:gd name="connsiteX19-711" fmla="*/ 7618 w 10236"/>
                <a:gd name="connsiteY19-712" fmla="*/ 6783 h 10077"/>
                <a:gd name="connsiteX20-713" fmla="*/ 7481 w 10236"/>
                <a:gd name="connsiteY20-714" fmla="*/ 6281 h 10077"/>
                <a:gd name="connsiteX21-715" fmla="*/ 7105 w 10236"/>
                <a:gd name="connsiteY21-716" fmla="*/ 6340 h 10077"/>
                <a:gd name="connsiteX22-717" fmla="*/ 6020 w 10236"/>
                <a:gd name="connsiteY22-718" fmla="*/ 6340 h 10077"/>
                <a:gd name="connsiteX23-719" fmla="*/ 5527 w 10236"/>
                <a:gd name="connsiteY23-720" fmla="*/ 6369 h 10077"/>
                <a:gd name="connsiteX24-721" fmla="*/ 3849 w 10236"/>
                <a:gd name="connsiteY24-722" fmla="*/ 6251 h 10077"/>
                <a:gd name="connsiteX25-723" fmla="*/ 692 w 10236"/>
                <a:gd name="connsiteY25-724" fmla="*/ 6074 h 10077"/>
                <a:gd name="connsiteX26-725" fmla="*/ 1 w 10236"/>
                <a:gd name="connsiteY26-726" fmla="*/ 5128 h 10077"/>
                <a:gd name="connsiteX27-727" fmla="*/ 652 w 10236"/>
                <a:gd name="connsiteY27-728" fmla="*/ 4153 h 10077"/>
                <a:gd name="connsiteX0-729" fmla="*/ 652 w 10236"/>
                <a:gd name="connsiteY0-730" fmla="*/ 4153 h 10077"/>
                <a:gd name="connsiteX1-731" fmla="*/ 2291 w 10236"/>
                <a:gd name="connsiteY1-732" fmla="*/ 4360 h 10077"/>
                <a:gd name="connsiteX2-733" fmla="*/ 4466 w 10236"/>
                <a:gd name="connsiteY2-734" fmla="*/ 4148 h 10077"/>
                <a:gd name="connsiteX3-735" fmla="*/ 6627 w 10236"/>
                <a:gd name="connsiteY3-736" fmla="*/ 3729 h 10077"/>
                <a:gd name="connsiteX4-737" fmla="*/ 7448 w 10236"/>
                <a:gd name="connsiteY4-738" fmla="*/ 3850 h 10077"/>
                <a:gd name="connsiteX5-739" fmla="*/ 7927 w 10236"/>
                <a:gd name="connsiteY5-740" fmla="*/ 3316 h 10077"/>
                <a:gd name="connsiteX6-741" fmla="*/ 7926 w 10236"/>
                <a:gd name="connsiteY6-742" fmla="*/ 3380 h 10077"/>
                <a:gd name="connsiteX7-743" fmla="*/ 6395 w 10236"/>
                <a:gd name="connsiteY7-744" fmla="*/ 2202 h 10077"/>
                <a:gd name="connsiteX8-745" fmla="*/ 6079 w 10236"/>
                <a:gd name="connsiteY8-746" fmla="*/ 1640 h 10077"/>
                <a:gd name="connsiteX9-747" fmla="*/ 6138 w 10236"/>
                <a:gd name="connsiteY9-748" fmla="*/ 666 h 10077"/>
                <a:gd name="connsiteX10-749" fmla="*/ 7497 w 10236"/>
                <a:gd name="connsiteY10-750" fmla="*/ 131 h 10077"/>
                <a:gd name="connsiteX11-751" fmla="*/ 9593 w 10236"/>
                <a:gd name="connsiteY11-752" fmla="*/ 3175 h 10077"/>
                <a:gd name="connsiteX12-753" fmla="*/ 9892 w 10236"/>
                <a:gd name="connsiteY12-754" fmla="*/ 3382 h 10077"/>
                <a:gd name="connsiteX13-755" fmla="*/ 10077 w 10236"/>
                <a:gd name="connsiteY13-756" fmla="*/ 5120 h 10077"/>
                <a:gd name="connsiteX14-757" fmla="*/ 8112 w 10236"/>
                <a:gd name="connsiteY14-758" fmla="*/ 8437 h 10077"/>
                <a:gd name="connsiteX15-759" fmla="*/ 7500 w 10236"/>
                <a:gd name="connsiteY15-760" fmla="*/ 9471 h 10077"/>
                <a:gd name="connsiteX16-761" fmla="*/ 7184 w 10236"/>
                <a:gd name="connsiteY16-762" fmla="*/ 9975 h 10077"/>
                <a:gd name="connsiteX17-763" fmla="*/ 6514 w 10236"/>
                <a:gd name="connsiteY17-764" fmla="*/ 10033 h 10077"/>
                <a:gd name="connsiteX18-765" fmla="*/ 6473 w 10236"/>
                <a:gd name="connsiteY18-766" fmla="*/ 8734 h 10077"/>
                <a:gd name="connsiteX19-767" fmla="*/ 7618 w 10236"/>
                <a:gd name="connsiteY19-768" fmla="*/ 6783 h 10077"/>
                <a:gd name="connsiteX20-769" fmla="*/ 7481 w 10236"/>
                <a:gd name="connsiteY20-770" fmla="*/ 6281 h 10077"/>
                <a:gd name="connsiteX21-771" fmla="*/ 7105 w 10236"/>
                <a:gd name="connsiteY21-772" fmla="*/ 6340 h 10077"/>
                <a:gd name="connsiteX22-773" fmla="*/ 6020 w 10236"/>
                <a:gd name="connsiteY22-774" fmla="*/ 6340 h 10077"/>
                <a:gd name="connsiteX23-775" fmla="*/ 5527 w 10236"/>
                <a:gd name="connsiteY23-776" fmla="*/ 6369 h 10077"/>
                <a:gd name="connsiteX24-777" fmla="*/ 3849 w 10236"/>
                <a:gd name="connsiteY24-778" fmla="*/ 6251 h 10077"/>
                <a:gd name="connsiteX25-779" fmla="*/ 692 w 10236"/>
                <a:gd name="connsiteY25-780" fmla="*/ 6074 h 10077"/>
                <a:gd name="connsiteX26-781" fmla="*/ 1 w 10236"/>
                <a:gd name="connsiteY26-782" fmla="*/ 5128 h 10077"/>
                <a:gd name="connsiteX27-783" fmla="*/ 652 w 10236"/>
                <a:gd name="connsiteY27-784" fmla="*/ 4153 h 10077"/>
                <a:gd name="connsiteX0-785" fmla="*/ 652 w 10236"/>
                <a:gd name="connsiteY0-786" fmla="*/ 4153 h 10077"/>
                <a:gd name="connsiteX1-787" fmla="*/ 2291 w 10236"/>
                <a:gd name="connsiteY1-788" fmla="*/ 4360 h 10077"/>
                <a:gd name="connsiteX2-789" fmla="*/ 4466 w 10236"/>
                <a:gd name="connsiteY2-790" fmla="*/ 4148 h 10077"/>
                <a:gd name="connsiteX3-791" fmla="*/ 6627 w 10236"/>
                <a:gd name="connsiteY3-792" fmla="*/ 3729 h 10077"/>
                <a:gd name="connsiteX4-793" fmla="*/ 7551 w 10236"/>
                <a:gd name="connsiteY4-794" fmla="*/ 3581 h 10077"/>
                <a:gd name="connsiteX5-795" fmla="*/ 7927 w 10236"/>
                <a:gd name="connsiteY5-796" fmla="*/ 3316 h 10077"/>
                <a:gd name="connsiteX6-797" fmla="*/ 7926 w 10236"/>
                <a:gd name="connsiteY6-798" fmla="*/ 3380 h 10077"/>
                <a:gd name="connsiteX7-799" fmla="*/ 6395 w 10236"/>
                <a:gd name="connsiteY7-800" fmla="*/ 2202 h 10077"/>
                <a:gd name="connsiteX8-801" fmla="*/ 6079 w 10236"/>
                <a:gd name="connsiteY8-802" fmla="*/ 1640 h 10077"/>
                <a:gd name="connsiteX9-803" fmla="*/ 6138 w 10236"/>
                <a:gd name="connsiteY9-804" fmla="*/ 666 h 10077"/>
                <a:gd name="connsiteX10-805" fmla="*/ 7497 w 10236"/>
                <a:gd name="connsiteY10-806" fmla="*/ 131 h 10077"/>
                <a:gd name="connsiteX11-807" fmla="*/ 9593 w 10236"/>
                <a:gd name="connsiteY11-808" fmla="*/ 3175 h 10077"/>
                <a:gd name="connsiteX12-809" fmla="*/ 9892 w 10236"/>
                <a:gd name="connsiteY12-810" fmla="*/ 3382 h 10077"/>
                <a:gd name="connsiteX13-811" fmla="*/ 10077 w 10236"/>
                <a:gd name="connsiteY13-812" fmla="*/ 5120 h 10077"/>
                <a:gd name="connsiteX14-813" fmla="*/ 8112 w 10236"/>
                <a:gd name="connsiteY14-814" fmla="*/ 8437 h 10077"/>
                <a:gd name="connsiteX15-815" fmla="*/ 7500 w 10236"/>
                <a:gd name="connsiteY15-816" fmla="*/ 9471 h 10077"/>
                <a:gd name="connsiteX16-817" fmla="*/ 7184 w 10236"/>
                <a:gd name="connsiteY16-818" fmla="*/ 9975 h 10077"/>
                <a:gd name="connsiteX17-819" fmla="*/ 6514 w 10236"/>
                <a:gd name="connsiteY17-820" fmla="*/ 10033 h 10077"/>
                <a:gd name="connsiteX18-821" fmla="*/ 6473 w 10236"/>
                <a:gd name="connsiteY18-822" fmla="*/ 8734 h 10077"/>
                <a:gd name="connsiteX19-823" fmla="*/ 7618 w 10236"/>
                <a:gd name="connsiteY19-824" fmla="*/ 6783 h 10077"/>
                <a:gd name="connsiteX20-825" fmla="*/ 7481 w 10236"/>
                <a:gd name="connsiteY20-826" fmla="*/ 6281 h 10077"/>
                <a:gd name="connsiteX21-827" fmla="*/ 7105 w 10236"/>
                <a:gd name="connsiteY21-828" fmla="*/ 6340 h 10077"/>
                <a:gd name="connsiteX22-829" fmla="*/ 6020 w 10236"/>
                <a:gd name="connsiteY22-830" fmla="*/ 6340 h 10077"/>
                <a:gd name="connsiteX23-831" fmla="*/ 5527 w 10236"/>
                <a:gd name="connsiteY23-832" fmla="*/ 6369 h 10077"/>
                <a:gd name="connsiteX24-833" fmla="*/ 3849 w 10236"/>
                <a:gd name="connsiteY24-834" fmla="*/ 6251 h 10077"/>
                <a:gd name="connsiteX25-835" fmla="*/ 692 w 10236"/>
                <a:gd name="connsiteY25-836" fmla="*/ 6074 h 10077"/>
                <a:gd name="connsiteX26-837" fmla="*/ 1 w 10236"/>
                <a:gd name="connsiteY26-838" fmla="*/ 5128 h 10077"/>
                <a:gd name="connsiteX27-839" fmla="*/ 652 w 10236"/>
                <a:gd name="connsiteY27-840" fmla="*/ 4153 h 10077"/>
                <a:gd name="connsiteX0-841" fmla="*/ 652 w 10231"/>
                <a:gd name="connsiteY0-842" fmla="*/ 4148 h 10072"/>
                <a:gd name="connsiteX1-843" fmla="*/ 2291 w 10231"/>
                <a:gd name="connsiteY1-844" fmla="*/ 4355 h 10072"/>
                <a:gd name="connsiteX2-845" fmla="*/ 4466 w 10231"/>
                <a:gd name="connsiteY2-846" fmla="*/ 4143 h 10072"/>
                <a:gd name="connsiteX3-847" fmla="*/ 6627 w 10231"/>
                <a:gd name="connsiteY3-848" fmla="*/ 3724 h 10072"/>
                <a:gd name="connsiteX4-849" fmla="*/ 7551 w 10231"/>
                <a:gd name="connsiteY4-850" fmla="*/ 3576 h 10072"/>
                <a:gd name="connsiteX5-851" fmla="*/ 7927 w 10231"/>
                <a:gd name="connsiteY5-852" fmla="*/ 3311 h 10072"/>
                <a:gd name="connsiteX6-853" fmla="*/ 7926 w 10231"/>
                <a:gd name="connsiteY6-854" fmla="*/ 3375 h 10072"/>
                <a:gd name="connsiteX7-855" fmla="*/ 6395 w 10231"/>
                <a:gd name="connsiteY7-856" fmla="*/ 2197 h 10072"/>
                <a:gd name="connsiteX8-857" fmla="*/ 6079 w 10231"/>
                <a:gd name="connsiteY8-858" fmla="*/ 1635 h 10072"/>
                <a:gd name="connsiteX9-859" fmla="*/ 6138 w 10231"/>
                <a:gd name="connsiteY9-860" fmla="*/ 661 h 10072"/>
                <a:gd name="connsiteX10-861" fmla="*/ 7497 w 10231"/>
                <a:gd name="connsiteY10-862" fmla="*/ 126 h 10072"/>
                <a:gd name="connsiteX11-863" fmla="*/ 9747 w 10231"/>
                <a:gd name="connsiteY11-864" fmla="*/ 3080 h 10072"/>
                <a:gd name="connsiteX12-865" fmla="*/ 9892 w 10231"/>
                <a:gd name="connsiteY12-866" fmla="*/ 3377 h 10072"/>
                <a:gd name="connsiteX13-867" fmla="*/ 10077 w 10231"/>
                <a:gd name="connsiteY13-868" fmla="*/ 5115 h 10072"/>
                <a:gd name="connsiteX14-869" fmla="*/ 8112 w 10231"/>
                <a:gd name="connsiteY14-870" fmla="*/ 8432 h 10072"/>
                <a:gd name="connsiteX15-871" fmla="*/ 7500 w 10231"/>
                <a:gd name="connsiteY15-872" fmla="*/ 9466 h 10072"/>
                <a:gd name="connsiteX16-873" fmla="*/ 7184 w 10231"/>
                <a:gd name="connsiteY16-874" fmla="*/ 9970 h 10072"/>
                <a:gd name="connsiteX17-875" fmla="*/ 6514 w 10231"/>
                <a:gd name="connsiteY17-876" fmla="*/ 10028 h 10072"/>
                <a:gd name="connsiteX18-877" fmla="*/ 6473 w 10231"/>
                <a:gd name="connsiteY18-878" fmla="*/ 8729 h 10072"/>
                <a:gd name="connsiteX19-879" fmla="*/ 7618 w 10231"/>
                <a:gd name="connsiteY19-880" fmla="*/ 6778 h 10072"/>
                <a:gd name="connsiteX20-881" fmla="*/ 7481 w 10231"/>
                <a:gd name="connsiteY20-882" fmla="*/ 6276 h 10072"/>
                <a:gd name="connsiteX21-883" fmla="*/ 7105 w 10231"/>
                <a:gd name="connsiteY21-884" fmla="*/ 6335 h 10072"/>
                <a:gd name="connsiteX22-885" fmla="*/ 6020 w 10231"/>
                <a:gd name="connsiteY22-886" fmla="*/ 6335 h 10072"/>
                <a:gd name="connsiteX23-887" fmla="*/ 5527 w 10231"/>
                <a:gd name="connsiteY23-888" fmla="*/ 6364 h 10072"/>
                <a:gd name="connsiteX24-889" fmla="*/ 3849 w 10231"/>
                <a:gd name="connsiteY24-890" fmla="*/ 6246 h 10072"/>
                <a:gd name="connsiteX25-891" fmla="*/ 692 w 10231"/>
                <a:gd name="connsiteY25-892" fmla="*/ 6069 h 10072"/>
                <a:gd name="connsiteX26-893" fmla="*/ 1 w 10231"/>
                <a:gd name="connsiteY26-894" fmla="*/ 5123 h 10072"/>
                <a:gd name="connsiteX27-895" fmla="*/ 652 w 10231"/>
                <a:gd name="connsiteY27-896" fmla="*/ 4148 h 10072"/>
                <a:gd name="connsiteX0-897" fmla="*/ 652 w 10231"/>
                <a:gd name="connsiteY0-898" fmla="*/ 4227 h 10151"/>
                <a:gd name="connsiteX1-899" fmla="*/ 2291 w 10231"/>
                <a:gd name="connsiteY1-900" fmla="*/ 4434 h 10151"/>
                <a:gd name="connsiteX2-901" fmla="*/ 4466 w 10231"/>
                <a:gd name="connsiteY2-902" fmla="*/ 4222 h 10151"/>
                <a:gd name="connsiteX3-903" fmla="*/ 6627 w 10231"/>
                <a:gd name="connsiteY3-904" fmla="*/ 3803 h 10151"/>
                <a:gd name="connsiteX4-905" fmla="*/ 7551 w 10231"/>
                <a:gd name="connsiteY4-906" fmla="*/ 3655 h 10151"/>
                <a:gd name="connsiteX5-907" fmla="*/ 7927 w 10231"/>
                <a:gd name="connsiteY5-908" fmla="*/ 3390 h 10151"/>
                <a:gd name="connsiteX6-909" fmla="*/ 7926 w 10231"/>
                <a:gd name="connsiteY6-910" fmla="*/ 3454 h 10151"/>
                <a:gd name="connsiteX7-911" fmla="*/ 6395 w 10231"/>
                <a:gd name="connsiteY7-912" fmla="*/ 2276 h 10151"/>
                <a:gd name="connsiteX8-913" fmla="*/ 6079 w 10231"/>
                <a:gd name="connsiteY8-914" fmla="*/ 1714 h 10151"/>
                <a:gd name="connsiteX9-915" fmla="*/ 6138 w 10231"/>
                <a:gd name="connsiteY9-916" fmla="*/ 740 h 10151"/>
                <a:gd name="connsiteX10-917" fmla="*/ 7548 w 10231"/>
                <a:gd name="connsiteY10-918" fmla="*/ 115 h 10151"/>
                <a:gd name="connsiteX11-919" fmla="*/ 9747 w 10231"/>
                <a:gd name="connsiteY11-920" fmla="*/ 3159 h 10151"/>
                <a:gd name="connsiteX12-921" fmla="*/ 9892 w 10231"/>
                <a:gd name="connsiteY12-922" fmla="*/ 3456 h 10151"/>
                <a:gd name="connsiteX13-923" fmla="*/ 10077 w 10231"/>
                <a:gd name="connsiteY13-924" fmla="*/ 5194 h 10151"/>
                <a:gd name="connsiteX14-925" fmla="*/ 8112 w 10231"/>
                <a:gd name="connsiteY14-926" fmla="*/ 8511 h 10151"/>
                <a:gd name="connsiteX15-927" fmla="*/ 7500 w 10231"/>
                <a:gd name="connsiteY15-928" fmla="*/ 9545 h 10151"/>
                <a:gd name="connsiteX16-929" fmla="*/ 7184 w 10231"/>
                <a:gd name="connsiteY16-930" fmla="*/ 10049 h 10151"/>
                <a:gd name="connsiteX17-931" fmla="*/ 6514 w 10231"/>
                <a:gd name="connsiteY17-932" fmla="*/ 10107 h 10151"/>
                <a:gd name="connsiteX18-933" fmla="*/ 6473 w 10231"/>
                <a:gd name="connsiteY18-934" fmla="*/ 8808 h 10151"/>
                <a:gd name="connsiteX19-935" fmla="*/ 7618 w 10231"/>
                <a:gd name="connsiteY19-936" fmla="*/ 6857 h 10151"/>
                <a:gd name="connsiteX20-937" fmla="*/ 7481 w 10231"/>
                <a:gd name="connsiteY20-938" fmla="*/ 6355 h 10151"/>
                <a:gd name="connsiteX21-939" fmla="*/ 7105 w 10231"/>
                <a:gd name="connsiteY21-940" fmla="*/ 6414 h 10151"/>
                <a:gd name="connsiteX22-941" fmla="*/ 6020 w 10231"/>
                <a:gd name="connsiteY22-942" fmla="*/ 6414 h 10151"/>
                <a:gd name="connsiteX23-943" fmla="*/ 5527 w 10231"/>
                <a:gd name="connsiteY23-944" fmla="*/ 6443 h 10151"/>
                <a:gd name="connsiteX24-945" fmla="*/ 3849 w 10231"/>
                <a:gd name="connsiteY24-946" fmla="*/ 6325 h 10151"/>
                <a:gd name="connsiteX25-947" fmla="*/ 692 w 10231"/>
                <a:gd name="connsiteY25-948" fmla="*/ 6148 h 10151"/>
                <a:gd name="connsiteX26-949" fmla="*/ 1 w 10231"/>
                <a:gd name="connsiteY26-950" fmla="*/ 5202 h 10151"/>
                <a:gd name="connsiteX27-951" fmla="*/ 652 w 10231"/>
                <a:gd name="connsiteY27-952" fmla="*/ 4227 h 101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10231" h="10151">
                  <a:moveTo>
                    <a:pt x="652" y="4227"/>
                  </a:moveTo>
                  <a:cubicBezTo>
                    <a:pt x="1186" y="4286"/>
                    <a:pt x="1655" y="4435"/>
                    <a:pt x="2291" y="4434"/>
                  </a:cubicBezTo>
                  <a:cubicBezTo>
                    <a:pt x="2927" y="4433"/>
                    <a:pt x="3774" y="4163"/>
                    <a:pt x="4466" y="4222"/>
                  </a:cubicBezTo>
                  <a:cubicBezTo>
                    <a:pt x="5176" y="4252"/>
                    <a:pt x="5917" y="3803"/>
                    <a:pt x="6627" y="3803"/>
                  </a:cubicBezTo>
                  <a:cubicBezTo>
                    <a:pt x="7062" y="3833"/>
                    <a:pt x="7138" y="3713"/>
                    <a:pt x="7551" y="3655"/>
                  </a:cubicBezTo>
                  <a:cubicBezTo>
                    <a:pt x="7689" y="3625"/>
                    <a:pt x="7808" y="3509"/>
                    <a:pt x="7927" y="3390"/>
                  </a:cubicBezTo>
                  <a:cubicBezTo>
                    <a:pt x="7827" y="3242"/>
                    <a:pt x="8025" y="3573"/>
                    <a:pt x="7926" y="3454"/>
                  </a:cubicBezTo>
                  <a:cubicBezTo>
                    <a:pt x="7432" y="2922"/>
                    <a:pt x="6703" y="2566"/>
                    <a:pt x="6395" y="2276"/>
                  </a:cubicBezTo>
                  <a:cubicBezTo>
                    <a:pt x="6087" y="1986"/>
                    <a:pt x="6118" y="1922"/>
                    <a:pt x="6079" y="1714"/>
                  </a:cubicBezTo>
                  <a:cubicBezTo>
                    <a:pt x="6040" y="1390"/>
                    <a:pt x="6020" y="947"/>
                    <a:pt x="6138" y="740"/>
                  </a:cubicBezTo>
                  <a:cubicBezTo>
                    <a:pt x="6276" y="475"/>
                    <a:pt x="6947" y="-288"/>
                    <a:pt x="7548" y="115"/>
                  </a:cubicBezTo>
                  <a:cubicBezTo>
                    <a:pt x="8150" y="518"/>
                    <a:pt x="8977" y="2036"/>
                    <a:pt x="9747" y="3159"/>
                  </a:cubicBezTo>
                  <a:cubicBezTo>
                    <a:pt x="9805" y="3247"/>
                    <a:pt x="9837" y="3117"/>
                    <a:pt x="9892" y="3456"/>
                  </a:cubicBezTo>
                  <a:cubicBezTo>
                    <a:pt x="9947" y="3795"/>
                    <a:pt x="10492" y="4456"/>
                    <a:pt x="10077" y="5194"/>
                  </a:cubicBezTo>
                  <a:cubicBezTo>
                    <a:pt x="9585" y="6140"/>
                    <a:pt x="8664" y="7654"/>
                    <a:pt x="8112" y="8511"/>
                  </a:cubicBezTo>
                  <a:cubicBezTo>
                    <a:pt x="7894" y="8838"/>
                    <a:pt x="7697" y="9192"/>
                    <a:pt x="7500" y="9545"/>
                  </a:cubicBezTo>
                  <a:cubicBezTo>
                    <a:pt x="7401" y="9694"/>
                    <a:pt x="7322" y="9959"/>
                    <a:pt x="7184" y="10049"/>
                  </a:cubicBezTo>
                  <a:cubicBezTo>
                    <a:pt x="6987" y="10137"/>
                    <a:pt x="6730" y="10197"/>
                    <a:pt x="6514" y="10107"/>
                  </a:cubicBezTo>
                  <a:cubicBezTo>
                    <a:pt x="6356" y="10019"/>
                    <a:pt x="6395" y="9073"/>
                    <a:pt x="6473" y="8808"/>
                  </a:cubicBezTo>
                  <a:cubicBezTo>
                    <a:pt x="6750" y="8009"/>
                    <a:pt x="7184" y="7449"/>
                    <a:pt x="7618" y="6857"/>
                  </a:cubicBezTo>
                  <a:cubicBezTo>
                    <a:pt x="7797" y="6590"/>
                    <a:pt x="7717" y="6385"/>
                    <a:pt x="7481" y="6355"/>
                  </a:cubicBezTo>
                  <a:cubicBezTo>
                    <a:pt x="7362" y="6325"/>
                    <a:pt x="7224" y="6414"/>
                    <a:pt x="7105" y="6414"/>
                  </a:cubicBezTo>
                  <a:lnTo>
                    <a:pt x="6020" y="6414"/>
                  </a:lnTo>
                  <a:cubicBezTo>
                    <a:pt x="5843" y="6414"/>
                    <a:pt x="5685" y="6443"/>
                    <a:pt x="5527" y="6443"/>
                  </a:cubicBezTo>
                  <a:cubicBezTo>
                    <a:pt x="4954" y="6414"/>
                    <a:pt x="4402" y="6355"/>
                    <a:pt x="3849" y="6325"/>
                  </a:cubicBezTo>
                  <a:lnTo>
                    <a:pt x="692" y="6148"/>
                  </a:lnTo>
                  <a:cubicBezTo>
                    <a:pt x="278" y="6118"/>
                    <a:pt x="1" y="5793"/>
                    <a:pt x="1" y="5202"/>
                  </a:cubicBezTo>
                  <a:cubicBezTo>
                    <a:pt x="-18" y="4729"/>
                    <a:pt x="336" y="4227"/>
                    <a:pt x="652" y="42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grpSp>
        <p:nvGrpSpPr>
          <p:cNvPr id="174" name="组合 173"/>
          <p:cNvGrpSpPr/>
          <p:nvPr/>
        </p:nvGrpSpPr>
        <p:grpSpPr>
          <a:xfrm>
            <a:off x="6485314" y="2910931"/>
            <a:ext cx="686390" cy="600627"/>
            <a:chOff x="2792048" y="1957568"/>
            <a:chExt cx="3689968" cy="3228913"/>
          </a:xfrm>
        </p:grpSpPr>
        <p:sp>
          <p:nvSpPr>
            <p:cNvPr id="175" name="Freeform 6"/>
            <p:cNvSpPr>
              <a:spLocks noEditPoints="1"/>
            </p:cNvSpPr>
            <p:nvPr/>
          </p:nvSpPr>
          <p:spPr bwMode="auto">
            <a:xfrm>
              <a:off x="2792048" y="1957568"/>
              <a:ext cx="3689968" cy="3228913"/>
            </a:xfrm>
            <a:custGeom>
              <a:avLst/>
              <a:gdLst>
                <a:gd name="T0" fmla="*/ 1407 w 2431"/>
                <a:gd name="T1" fmla="*/ 1538 h 2128"/>
                <a:gd name="T2" fmla="*/ 1027 w 2431"/>
                <a:gd name="T3" fmla="*/ 1519 h 2128"/>
                <a:gd name="T4" fmla="*/ 809 w 2431"/>
                <a:gd name="T5" fmla="*/ 1607 h 2128"/>
                <a:gd name="T6" fmla="*/ 855 w 2431"/>
                <a:gd name="T7" fmla="*/ 1968 h 2128"/>
                <a:gd name="T8" fmla="*/ 424 w 2431"/>
                <a:gd name="T9" fmla="*/ 2094 h 2128"/>
                <a:gd name="T10" fmla="*/ 184 w 2431"/>
                <a:gd name="T11" fmla="*/ 1177 h 2128"/>
                <a:gd name="T12" fmla="*/ 47 w 2431"/>
                <a:gd name="T13" fmla="*/ 286 h 2128"/>
                <a:gd name="T14" fmla="*/ 821 w 2431"/>
                <a:gd name="T15" fmla="*/ 139 h 2128"/>
                <a:gd name="T16" fmla="*/ 938 w 2431"/>
                <a:gd name="T17" fmla="*/ 572 h 2128"/>
                <a:gd name="T18" fmla="*/ 862 w 2431"/>
                <a:gd name="T19" fmla="*/ 1067 h 2128"/>
                <a:gd name="T20" fmla="*/ 1327 w 2431"/>
                <a:gd name="T21" fmla="*/ 1195 h 2128"/>
                <a:gd name="T22" fmla="*/ 1545 w 2431"/>
                <a:gd name="T23" fmla="*/ 637 h 2128"/>
                <a:gd name="T24" fmla="*/ 1552 w 2431"/>
                <a:gd name="T25" fmla="*/ 357 h 2128"/>
                <a:gd name="T26" fmla="*/ 2147 w 2431"/>
                <a:gd name="T27" fmla="*/ 51 h 2128"/>
                <a:gd name="T28" fmla="*/ 2276 w 2431"/>
                <a:gd name="T29" fmla="*/ 844 h 2128"/>
                <a:gd name="T30" fmla="*/ 2198 w 2431"/>
                <a:gd name="T31" fmla="*/ 1702 h 2128"/>
                <a:gd name="T32" fmla="*/ 2029 w 2431"/>
                <a:gd name="T33" fmla="*/ 2108 h 2128"/>
                <a:gd name="T34" fmla="*/ 1814 w 2431"/>
                <a:gd name="T35" fmla="*/ 1933 h 2128"/>
                <a:gd name="T36" fmla="*/ 1668 w 2431"/>
                <a:gd name="T37" fmla="*/ 1242 h 2128"/>
                <a:gd name="T38" fmla="*/ 524 w 2431"/>
                <a:gd name="T39" fmla="*/ 860 h 2128"/>
                <a:gd name="T40" fmla="*/ 932 w 2431"/>
                <a:gd name="T41" fmla="*/ 474 h 2128"/>
                <a:gd name="T42" fmla="*/ 206 w 2431"/>
                <a:gd name="T43" fmla="*/ 141 h 2128"/>
                <a:gd name="T44" fmla="*/ 2227 w 2431"/>
                <a:gd name="T45" fmla="*/ 151 h 2128"/>
                <a:gd name="T46" fmla="*/ 1577 w 2431"/>
                <a:gd name="T47" fmla="*/ 393 h 2128"/>
                <a:gd name="T48" fmla="*/ 1653 w 2431"/>
                <a:gd name="T49" fmla="*/ 746 h 2128"/>
                <a:gd name="T50" fmla="*/ 2390 w 2431"/>
                <a:gd name="T51" fmla="*/ 475 h 2128"/>
                <a:gd name="T52" fmla="*/ 398 w 2431"/>
                <a:gd name="T53" fmla="*/ 897 h 2128"/>
                <a:gd name="T54" fmla="*/ 225 w 2431"/>
                <a:gd name="T55" fmla="*/ 1177 h 2128"/>
                <a:gd name="T56" fmla="*/ 421 w 2431"/>
                <a:gd name="T57" fmla="*/ 1924 h 2128"/>
                <a:gd name="T58" fmla="*/ 633 w 2431"/>
                <a:gd name="T59" fmla="*/ 1723 h 2128"/>
                <a:gd name="T60" fmla="*/ 788 w 2431"/>
                <a:gd name="T61" fmla="*/ 1359 h 2128"/>
                <a:gd name="T62" fmla="*/ 503 w 2431"/>
                <a:gd name="T63" fmla="*/ 1117 h 2128"/>
                <a:gd name="T64" fmla="*/ 974 w 2431"/>
                <a:gd name="T65" fmla="*/ 1423 h 2128"/>
                <a:gd name="T66" fmla="*/ 765 w 2431"/>
                <a:gd name="T67" fmla="*/ 1067 h 2128"/>
                <a:gd name="T68" fmla="*/ 649 w 2431"/>
                <a:gd name="T69" fmla="*/ 962 h 2128"/>
                <a:gd name="T70" fmla="*/ 2242 w 2431"/>
                <a:gd name="T71" fmla="*/ 977 h 2128"/>
                <a:gd name="T72" fmla="*/ 1769 w 2431"/>
                <a:gd name="T73" fmla="*/ 915 h 2128"/>
                <a:gd name="T74" fmla="*/ 1752 w 2431"/>
                <a:gd name="T75" fmla="*/ 1518 h 2128"/>
                <a:gd name="T76" fmla="*/ 2097 w 2431"/>
                <a:gd name="T77" fmla="*/ 1961 h 2128"/>
                <a:gd name="T78" fmla="*/ 2263 w 2431"/>
                <a:gd name="T79" fmla="*/ 1343 h 2128"/>
                <a:gd name="T80" fmla="*/ 1585 w 2431"/>
                <a:gd name="T81" fmla="*/ 1064 h 2128"/>
                <a:gd name="T82" fmla="*/ 1476 w 2431"/>
                <a:gd name="T83" fmla="*/ 1349 h 2128"/>
                <a:gd name="T84" fmla="*/ 1084 w 2431"/>
                <a:gd name="T85" fmla="*/ 1244 h 2128"/>
                <a:gd name="T86" fmla="*/ 1219 w 2431"/>
                <a:gd name="T87" fmla="*/ 1416 h 2128"/>
                <a:gd name="T88" fmla="*/ 1330 w 2431"/>
                <a:gd name="T89" fmla="*/ 1339 h 2128"/>
                <a:gd name="T90" fmla="*/ 1236 w 2431"/>
                <a:gd name="T91" fmla="*/ 1230 h 2128"/>
                <a:gd name="T92" fmla="*/ 617 w 2431"/>
                <a:gd name="T93" fmla="*/ 2083 h 2128"/>
                <a:gd name="T94" fmla="*/ 609 w 2431"/>
                <a:gd name="T95" fmla="*/ 1984 h 2128"/>
                <a:gd name="T96" fmla="*/ 2107 w 2431"/>
                <a:gd name="T97" fmla="*/ 2018 h 2128"/>
                <a:gd name="T98" fmla="*/ 1763 w 2431"/>
                <a:gd name="T99" fmla="*/ 2050 h 2128"/>
                <a:gd name="T100" fmla="*/ 1080 w 2431"/>
                <a:gd name="T101" fmla="*/ 1510 h 2128"/>
                <a:gd name="T102" fmla="*/ 1117 w 2431"/>
                <a:gd name="T103" fmla="*/ 1434 h 2128"/>
                <a:gd name="T104" fmla="*/ 1236 w 2431"/>
                <a:gd name="T105" fmla="*/ 1349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1" h="2128">
                  <a:moveTo>
                    <a:pt x="1659" y="1239"/>
                  </a:moveTo>
                  <a:cubicBezTo>
                    <a:pt x="1650" y="1245"/>
                    <a:pt x="1640" y="1251"/>
                    <a:pt x="1632" y="1258"/>
                  </a:cubicBezTo>
                  <a:cubicBezTo>
                    <a:pt x="1598" y="1289"/>
                    <a:pt x="1564" y="1322"/>
                    <a:pt x="1529" y="1353"/>
                  </a:cubicBezTo>
                  <a:cubicBezTo>
                    <a:pt x="1508" y="1373"/>
                    <a:pt x="1486" y="1390"/>
                    <a:pt x="1465" y="1410"/>
                  </a:cubicBezTo>
                  <a:cubicBezTo>
                    <a:pt x="1460" y="1416"/>
                    <a:pt x="1458" y="1427"/>
                    <a:pt x="1457" y="1436"/>
                  </a:cubicBezTo>
                  <a:cubicBezTo>
                    <a:pt x="1453" y="1476"/>
                    <a:pt x="1431" y="1508"/>
                    <a:pt x="1407" y="1538"/>
                  </a:cubicBezTo>
                  <a:cubicBezTo>
                    <a:pt x="1400" y="1546"/>
                    <a:pt x="1392" y="1553"/>
                    <a:pt x="1385" y="1562"/>
                  </a:cubicBezTo>
                  <a:cubicBezTo>
                    <a:pt x="1366" y="1586"/>
                    <a:pt x="1343" y="1603"/>
                    <a:pt x="1312" y="1610"/>
                  </a:cubicBezTo>
                  <a:cubicBezTo>
                    <a:pt x="1304" y="1611"/>
                    <a:pt x="1297" y="1618"/>
                    <a:pt x="1289" y="1622"/>
                  </a:cubicBezTo>
                  <a:cubicBezTo>
                    <a:pt x="1244" y="1646"/>
                    <a:pt x="1200" y="1648"/>
                    <a:pt x="1157" y="1617"/>
                  </a:cubicBezTo>
                  <a:cubicBezTo>
                    <a:pt x="1154" y="1615"/>
                    <a:pt x="1151" y="1613"/>
                    <a:pt x="1148" y="1612"/>
                  </a:cubicBezTo>
                  <a:cubicBezTo>
                    <a:pt x="1098" y="1593"/>
                    <a:pt x="1064" y="1554"/>
                    <a:pt x="1027" y="1519"/>
                  </a:cubicBezTo>
                  <a:cubicBezTo>
                    <a:pt x="1026" y="1518"/>
                    <a:pt x="1025" y="1517"/>
                    <a:pt x="1024" y="1516"/>
                  </a:cubicBezTo>
                  <a:cubicBezTo>
                    <a:pt x="1011" y="1482"/>
                    <a:pt x="977" y="1477"/>
                    <a:pt x="949" y="1463"/>
                  </a:cubicBezTo>
                  <a:cubicBezTo>
                    <a:pt x="927" y="1453"/>
                    <a:pt x="907" y="1438"/>
                    <a:pt x="886" y="1426"/>
                  </a:cubicBezTo>
                  <a:cubicBezTo>
                    <a:pt x="881" y="1423"/>
                    <a:pt x="874" y="1419"/>
                    <a:pt x="869" y="1420"/>
                  </a:cubicBezTo>
                  <a:cubicBezTo>
                    <a:pt x="866" y="1420"/>
                    <a:pt x="862" y="1429"/>
                    <a:pt x="863" y="1435"/>
                  </a:cubicBezTo>
                  <a:cubicBezTo>
                    <a:pt x="865" y="1499"/>
                    <a:pt x="837" y="1554"/>
                    <a:pt x="809" y="1607"/>
                  </a:cubicBezTo>
                  <a:cubicBezTo>
                    <a:pt x="785" y="1651"/>
                    <a:pt x="748" y="1685"/>
                    <a:pt x="705" y="1710"/>
                  </a:cubicBezTo>
                  <a:cubicBezTo>
                    <a:pt x="687" y="1721"/>
                    <a:pt x="678" y="1736"/>
                    <a:pt x="676" y="1755"/>
                  </a:cubicBezTo>
                  <a:cubicBezTo>
                    <a:pt x="672" y="1799"/>
                    <a:pt x="668" y="1844"/>
                    <a:pt x="665" y="1890"/>
                  </a:cubicBezTo>
                  <a:cubicBezTo>
                    <a:pt x="662" y="1927"/>
                    <a:pt x="670" y="1933"/>
                    <a:pt x="706" y="1936"/>
                  </a:cubicBezTo>
                  <a:cubicBezTo>
                    <a:pt x="732" y="1938"/>
                    <a:pt x="757" y="1944"/>
                    <a:pt x="783" y="1950"/>
                  </a:cubicBezTo>
                  <a:cubicBezTo>
                    <a:pt x="807" y="1955"/>
                    <a:pt x="831" y="1961"/>
                    <a:pt x="855" y="1968"/>
                  </a:cubicBezTo>
                  <a:cubicBezTo>
                    <a:pt x="887" y="1977"/>
                    <a:pt x="915" y="2020"/>
                    <a:pt x="906" y="2051"/>
                  </a:cubicBezTo>
                  <a:cubicBezTo>
                    <a:pt x="899" y="2076"/>
                    <a:pt x="880" y="2094"/>
                    <a:pt x="855" y="2103"/>
                  </a:cubicBezTo>
                  <a:cubicBezTo>
                    <a:pt x="817" y="2117"/>
                    <a:pt x="777" y="2120"/>
                    <a:pt x="737" y="2121"/>
                  </a:cubicBezTo>
                  <a:cubicBezTo>
                    <a:pt x="704" y="2122"/>
                    <a:pt x="671" y="2128"/>
                    <a:pt x="638" y="2127"/>
                  </a:cubicBezTo>
                  <a:cubicBezTo>
                    <a:pt x="590" y="2126"/>
                    <a:pt x="542" y="2123"/>
                    <a:pt x="495" y="2117"/>
                  </a:cubicBezTo>
                  <a:cubicBezTo>
                    <a:pt x="471" y="2114"/>
                    <a:pt x="447" y="2104"/>
                    <a:pt x="424" y="2094"/>
                  </a:cubicBezTo>
                  <a:cubicBezTo>
                    <a:pt x="386" y="2078"/>
                    <a:pt x="376" y="2043"/>
                    <a:pt x="376" y="2007"/>
                  </a:cubicBezTo>
                  <a:cubicBezTo>
                    <a:pt x="375" y="1911"/>
                    <a:pt x="356" y="1818"/>
                    <a:pt x="328" y="1727"/>
                  </a:cubicBezTo>
                  <a:cubicBezTo>
                    <a:pt x="324" y="1713"/>
                    <a:pt x="313" y="1700"/>
                    <a:pt x="302" y="1690"/>
                  </a:cubicBezTo>
                  <a:cubicBezTo>
                    <a:pt x="244" y="1636"/>
                    <a:pt x="221" y="1565"/>
                    <a:pt x="207" y="1490"/>
                  </a:cubicBezTo>
                  <a:cubicBezTo>
                    <a:pt x="195" y="1421"/>
                    <a:pt x="179" y="1354"/>
                    <a:pt x="179" y="1284"/>
                  </a:cubicBezTo>
                  <a:cubicBezTo>
                    <a:pt x="180" y="1248"/>
                    <a:pt x="182" y="1213"/>
                    <a:pt x="184" y="1177"/>
                  </a:cubicBezTo>
                  <a:cubicBezTo>
                    <a:pt x="185" y="1146"/>
                    <a:pt x="187" y="1114"/>
                    <a:pt x="188" y="1083"/>
                  </a:cubicBezTo>
                  <a:cubicBezTo>
                    <a:pt x="189" y="1028"/>
                    <a:pt x="193" y="973"/>
                    <a:pt x="210" y="919"/>
                  </a:cubicBezTo>
                  <a:cubicBezTo>
                    <a:pt x="216" y="902"/>
                    <a:pt x="218" y="883"/>
                    <a:pt x="219" y="864"/>
                  </a:cubicBezTo>
                  <a:cubicBezTo>
                    <a:pt x="222" y="836"/>
                    <a:pt x="198" y="824"/>
                    <a:pt x="180" y="811"/>
                  </a:cubicBezTo>
                  <a:cubicBezTo>
                    <a:pt x="91" y="747"/>
                    <a:pt x="35" y="663"/>
                    <a:pt x="16" y="554"/>
                  </a:cubicBezTo>
                  <a:cubicBezTo>
                    <a:pt x="0" y="461"/>
                    <a:pt x="12" y="371"/>
                    <a:pt x="47" y="286"/>
                  </a:cubicBezTo>
                  <a:cubicBezTo>
                    <a:pt x="63" y="247"/>
                    <a:pt x="88" y="211"/>
                    <a:pt x="113" y="177"/>
                  </a:cubicBezTo>
                  <a:cubicBezTo>
                    <a:pt x="151" y="127"/>
                    <a:pt x="202" y="91"/>
                    <a:pt x="259" y="63"/>
                  </a:cubicBezTo>
                  <a:cubicBezTo>
                    <a:pt x="311" y="37"/>
                    <a:pt x="366" y="18"/>
                    <a:pt x="424" y="8"/>
                  </a:cubicBezTo>
                  <a:cubicBezTo>
                    <a:pt x="477" y="0"/>
                    <a:pt x="529" y="6"/>
                    <a:pt x="582" y="13"/>
                  </a:cubicBezTo>
                  <a:cubicBezTo>
                    <a:pt x="635" y="19"/>
                    <a:pt x="684" y="38"/>
                    <a:pt x="729" y="64"/>
                  </a:cubicBezTo>
                  <a:cubicBezTo>
                    <a:pt x="763" y="84"/>
                    <a:pt x="791" y="113"/>
                    <a:pt x="821" y="139"/>
                  </a:cubicBezTo>
                  <a:cubicBezTo>
                    <a:pt x="855" y="169"/>
                    <a:pt x="879" y="207"/>
                    <a:pt x="894" y="249"/>
                  </a:cubicBezTo>
                  <a:cubicBezTo>
                    <a:pt x="906" y="283"/>
                    <a:pt x="917" y="317"/>
                    <a:pt x="922" y="353"/>
                  </a:cubicBezTo>
                  <a:cubicBezTo>
                    <a:pt x="929" y="399"/>
                    <a:pt x="959" y="429"/>
                    <a:pt x="988" y="461"/>
                  </a:cubicBezTo>
                  <a:cubicBezTo>
                    <a:pt x="1001" y="474"/>
                    <a:pt x="1013" y="488"/>
                    <a:pt x="1024" y="502"/>
                  </a:cubicBezTo>
                  <a:cubicBezTo>
                    <a:pt x="1035" y="516"/>
                    <a:pt x="1033" y="530"/>
                    <a:pt x="1017" y="538"/>
                  </a:cubicBezTo>
                  <a:cubicBezTo>
                    <a:pt x="991" y="551"/>
                    <a:pt x="965" y="563"/>
                    <a:pt x="938" y="572"/>
                  </a:cubicBezTo>
                  <a:cubicBezTo>
                    <a:pt x="921" y="579"/>
                    <a:pt x="916" y="589"/>
                    <a:pt x="912" y="606"/>
                  </a:cubicBezTo>
                  <a:cubicBezTo>
                    <a:pt x="904" y="645"/>
                    <a:pt x="893" y="683"/>
                    <a:pt x="868" y="717"/>
                  </a:cubicBezTo>
                  <a:cubicBezTo>
                    <a:pt x="840" y="757"/>
                    <a:pt x="809" y="793"/>
                    <a:pt x="770" y="823"/>
                  </a:cubicBezTo>
                  <a:cubicBezTo>
                    <a:pt x="748" y="839"/>
                    <a:pt x="750" y="845"/>
                    <a:pt x="760" y="870"/>
                  </a:cubicBezTo>
                  <a:cubicBezTo>
                    <a:pt x="776" y="911"/>
                    <a:pt x="792" y="952"/>
                    <a:pt x="803" y="994"/>
                  </a:cubicBezTo>
                  <a:cubicBezTo>
                    <a:pt x="813" y="1028"/>
                    <a:pt x="829" y="1051"/>
                    <a:pt x="862" y="1067"/>
                  </a:cubicBezTo>
                  <a:cubicBezTo>
                    <a:pt x="906" y="1087"/>
                    <a:pt x="949" y="1112"/>
                    <a:pt x="993" y="1134"/>
                  </a:cubicBezTo>
                  <a:cubicBezTo>
                    <a:pt x="1024" y="1150"/>
                    <a:pt x="1055" y="1164"/>
                    <a:pt x="1087" y="1178"/>
                  </a:cubicBezTo>
                  <a:cubicBezTo>
                    <a:pt x="1092" y="1180"/>
                    <a:pt x="1100" y="1181"/>
                    <a:pt x="1106" y="1180"/>
                  </a:cubicBezTo>
                  <a:cubicBezTo>
                    <a:pt x="1140" y="1176"/>
                    <a:pt x="1173" y="1169"/>
                    <a:pt x="1207" y="1168"/>
                  </a:cubicBezTo>
                  <a:cubicBezTo>
                    <a:pt x="1235" y="1168"/>
                    <a:pt x="1264" y="1172"/>
                    <a:pt x="1286" y="1194"/>
                  </a:cubicBezTo>
                  <a:cubicBezTo>
                    <a:pt x="1300" y="1207"/>
                    <a:pt x="1312" y="1205"/>
                    <a:pt x="1327" y="1195"/>
                  </a:cubicBezTo>
                  <a:cubicBezTo>
                    <a:pt x="1379" y="1161"/>
                    <a:pt x="1432" y="1129"/>
                    <a:pt x="1483" y="1094"/>
                  </a:cubicBezTo>
                  <a:cubicBezTo>
                    <a:pt x="1513" y="1073"/>
                    <a:pt x="1539" y="1048"/>
                    <a:pt x="1567" y="1025"/>
                  </a:cubicBezTo>
                  <a:cubicBezTo>
                    <a:pt x="1607" y="992"/>
                    <a:pt x="1646" y="960"/>
                    <a:pt x="1685" y="927"/>
                  </a:cubicBezTo>
                  <a:cubicBezTo>
                    <a:pt x="1691" y="922"/>
                    <a:pt x="1697" y="916"/>
                    <a:pt x="1702" y="910"/>
                  </a:cubicBezTo>
                  <a:cubicBezTo>
                    <a:pt x="1714" y="896"/>
                    <a:pt x="1712" y="881"/>
                    <a:pt x="1698" y="870"/>
                  </a:cubicBezTo>
                  <a:cubicBezTo>
                    <a:pt x="1617" y="812"/>
                    <a:pt x="1579" y="726"/>
                    <a:pt x="1545" y="637"/>
                  </a:cubicBezTo>
                  <a:cubicBezTo>
                    <a:pt x="1543" y="632"/>
                    <a:pt x="1542" y="626"/>
                    <a:pt x="1541" y="621"/>
                  </a:cubicBezTo>
                  <a:cubicBezTo>
                    <a:pt x="1535" y="599"/>
                    <a:pt x="1525" y="581"/>
                    <a:pt x="1502" y="570"/>
                  </a:cubicBezTo>
                  <a:cubicBezTo>
                    <a:pt x="1476" y="557"/>
                    <a:pt x="1453" y="538"/>
                    <a:pt x="1431" y="518"/>
                  </a:cubicBezTo>
                  <a:cubicBezTo>
                    <a:pt x="1410" y="500"/>
                    <a:pt x="1413" y="484"/>
                    <a:pt x="1436" y="468"/>
                  </a:cubicBezTo>
                  <a:cubicBezTo>
                    <a:pt x="1459" y="453"/>
                    <a:pt x="1481" y="436"/>
                    <a:pt x="1506" y="423"/>
                  </a:cubicBezTo>
                  <a:cubicBezTo>
                    <a:pt x="1534" y="408"/>
                    <a:pt x="1544" y="384"/>
                    <a:pt x="1552" y="357"/>
                  </a:cubicBezTo>
                  <a:cubicBezTo>
                    <a:pt x="1571" y="298"/>
                    <a:pt x="1597" y="243"/>
                    <a:pt x="1638" y="197"/>
                  </a:cubicBezTo>
                  <a:cubicBezTo>
                    <a:pt x="1670" y="163"/>
                    <a:pt x="1702" y="127"/>
                    <a:pt x="1739" y="99"/>
                  </a:cubicBezTo>
                  <a:cubicBezTo>
                    <a:pt x="1773" y="74"/>
                    <a:pt x="1812" y="55"/>
                    <a:pt x="1855" y="43"/>
                  </a:cubicBezTo>
                  <a:cubicBezTo>
                    <a:pt x="1898" y="31"/>
                    <a:pt x="1941" y="29"/>
                    <a:pt x="1984" y="22"/>
                  </a:cubicBezTo>
                  <a:cubicBezTo>
                    <a:pt x="2011" y="18"/>
                    <a:pt x="2041" y="24"/>
                    <a:pt x="2069" y="29"/>
                  </a:cubicBezTo>
                  <a:cubicBezTo>
                    <a:pt x="2095" y="34"/>
                    <a:pt x="2122" y="42"/>
                    <a:pt x="2147" y="51"/>
                  </a:cubicBezTo>
                  <a:cubicBezTo>
                    <a:pt x="2231" y="81"/>
                    <a:pt x="2302" y="127"/>
                    <a:pt x="2355" y="203"/>
                  </a:cubicBezTo>
                  <a:cubicBezTo>
                    <a:pt x="2409" y="279"/>
                    <a:pt x="2430" y="361"/>
                    <a:pt x="2431" y="453"/>
                  </a:cubicBezTo>
                  <a:cubicBezTo>
                    <a:pt x="2431" y="510"/>
                    <a:pt x="2422" y="563"/>
                    <a:pt x="2406" y="618"/>
                  </a:cubicBezTo>
                  <a:cubicBezTo>
                    <a:pt x="2394" y="657"/>
                    <a:pt x="2379" y="694"/>
                    <a:pt x="2357" y="727"/>
                  </a:cubicBezTo>
                  <a:cubicBezTo>
                    <a:pt x="2340" y="754"/>
                    <a:pt x="2318" y="779"/>
                    <a:pt x="2295" y="801"/>
                  </a:cubicBezTo>
                  <a:cubicBezTo>
                    <a:pt x="2281" y="814"/>
                    <a:pt x="2274" y="826"/>
                    <a:pt x="2276" y="844"/>
                  </a:cubicBezTo>
                  <a:cubicBezTo>
                    <a:pt x="2279" y="883"/>
                    <a:pt x="2282" y="922"/>
                    <a:pt x="2286" y="961"/>
                  </a:cubicBezTo>
                  <a:cubicBezTo>
                    <a:pt x="2293" y="1031"/>
                    <a:pt x="2303" y="1100"/>
                    <a:pt x="2307" y="1169"/>
                  </a:cubicBezTo>
                  <a:cubicBezTo>
                    <a:pt x="2311" y="1222"/>
                    <a:pt x="2309" y="1275"/>
                    <a:pt x="2309" y="1328"/>
                  </a:cubicBezTo>
                  <a:cubicBezTo>
                    <a:pt x="2310" y="1366"/>
                    <a:pt x="2311" y="1405"/>
                    <a:pt x="2309" y="1443"/>
                  </a:cubicBezTo>
                  <a:cubicBezTo>
                    <a:pt x="2304" y="1511"/>
                    <a:pt x="2286" y="1575"/>
                    <a:pt x="2248" y="1632"/>
                  </a:cubicBezTo>
                  <a:cubicBezTo>
                    <a:pt x="2233" y="1656"/>
                    <a:pt x="2214" y="1678"/>
                    <a:pt x="2198" y="1702"/>
                  </a:cubicBezTo>
                  <a:cubicBezTo>
                    <a:pt x="2193" y="1709"/>
                    <a:pt x="2190" y="1720"/>
                    <a:pt x="2189" y="1729"/>
                  </a:cubicBezTo>
                  <a:cubicBezTo>
                    <a:pt x="2186" y="1781"/>
                    <a:pt x="2186" y="1832"/>
                    <a:pt x="2183" y="1884"/>
                  </a:cubicBezTo>
                  <a:cubicBezTo>
                    <a:pt x="2181" y="1908"/>
                    <a:pt x="2176" y="1931"/>
                    <a:pt x="2174" y="1955"/>
                  </a:cubicBezTo>
                  <a:cubicBezTo>
                    <a:pt x="2172" y="1976"/>
                    <a:pt x="2170" y="1996"/>
                    <a:pt x="2171" y="2018"/>
                  </a:cubicBezTo>
                  <a:cubicBezTo>
                    <a:pt x="2171" y="2046"/>
                    <a:pt x="2145" y="2087"/>
                    <a:pt x="2113" y="2095"/>
                  </a:cubicBezTo>
                  <a:cubicBezTo>
                    <a:pt x="2086" y="2103"/>
                    <a:pt x="2057" y="2104"/>
                    <a:pt x="2029" y="2108"/>
                  </a:cubicBezTo>
                  <a:cubicBezTo>
                    <a:pt x="1956" y="2120"/>
                    <a:pt x="1883" y="2125"/>
                    <a:pt x="1811" y="2111"/>
                  </a:cubicBezTo>
                  <a:cubicBezTo>
                    <a:pt x="1771" y="2103"/>
                    <a:pt x="1725" y="2104"/>
                    <a:pt x="1692" y="2073"/>
                  </a:cubicBezTo>
                  <a:cubicBezTo>
                    <a:pt x="1684" y="2066"/>
                    <a:pt x="1676" y="2056"/>
                    <a:pt x="1674" y="2046"/>
                  </a:cubicBezTo>
                  <a:cubicBezTo>
                    <a:pt x="1668" y="2014"/>
                    <a:pt x="1678" y="1980"/>
                    <a:pt x="1714" y="1957"/>
                  </a:cubicBezTo>
                  <a:cubicBezTo>
                    <a:pt x="1742" y="1940"/>
                    <a:pt x="1770" y="1932"/>
                    <a:pt x="1802" y="1934"/>
                  </a:cubicBezTo>
                  <a:cubicBezTo>
                    <a:pt x="1806" y="1934"/>
                    <a:pt x="1810" y="1934"/>
                    <a:pt x="1814" y="1933"/>
                  </a:cubicBezTo>
                  <a:cubicBezTo>
                    <a:pt x="1854" y="1930"/>
                    <a:pt x="1857" y="1926"/>
                    <a:pt x="1851" y="1886"/>
                  </a:cubicBezTo>
                  <a:cubicBezTo>
                    <a:pt x="1841" y="1828"/>
                    <a:pt x="1834" y="1770"/>
                    <a:pt x="1823" y="1713"/>
                  </a:cubicBezTo>
                  <a:cubicBezTo>
                    <a:pt x="1820" y="1696"/>
                    <a:pt x="1809" y="1677"/>
                    <a:pt x="1796" y="1666"/>
                  </a:cubicBezTo>
                  <a:cubicBezTo>
                    <a:pt x="1715" y="1597"/>
                    <a:pt x="1678" y="1507"/>
                    <a:pt x="1665" y="1405"/>
                  </a:cubicBezTo>
                  <a:cubicBezTo>
                    <a:pt x="1660" y="1368"/>
                    <a:pt x="1667" y="1329"/>
                    <a:pt x="1668" y="1290"/>
                  </a:cubicBezTo>
                  <a:cubicBezTo>
                    <a:pt x="1668" y="1274"/>
                    <a:pt x="1668" y="1258"/>
                    <a:pt x="1668" y="1242"/>
                  </a:cubicBezTo>
                  <a:cubicBezTo>
                    <a:pt x="1665" y="1241"/>
                    <a:pt x="1662" y="1240"/>
                    <a:pt x="1659" y="1239"/>
                  </a:cubicBezTo>
                  <a:close/>
                  <a:moveTo>
                    <a:pt x="44" y="469"/>
                  </a:moveTo>
                  <a:cubicBezTo>
                    <a:pt x="47" y="497"/>
                    <a:pt x="49" y="525"/>
                    <a:pt x="53" y="552"/>
                  </a:cubicBezTo>
                  <a:cubicBezTo>
                    <a:pt x="61" y="613"/>
                    <a:pt x="83" y="667"/>
                    <a:pt x="124" y="712"/>
                  </a:cubicBezTo>
                  <a:cubicBezTo>
                    <a:pt x="185" y="779"/>
                    <a:pt x="258" y="829"/>
                    <a:pt x="347" y="847"/>
                  </a:cubicBezTo>
                  <a:cubicBezTo>
                    <a:pt x="405" y="858"/>
                    <a:pt x="465" y="863"/>
                    <a:pt x="524" y="860"/>
                  </a:cubicBezTo>
                  <a:cubicBezTo>
                    <a:pt x="593" y="856"/>
                    <a:pt x="662" y="846"/>
                    <a:pt x="723" y="806"/>
                  </a:cubicBezTo>
                  <a:cubicBezTo>
                    <a:pt x="808" y="751"/>
                    <a:pt x="868" y="682"/>
                    <a:pt x="873" y="576"/>
                  </a:cubicBezTo>
                  <a:cubicBezTo>
                    <a:pt x="873" y="560"/>
                    <a:pt x="881" y="552"/>
                    <a:pt x="896" y="548"/>
                  </a:cubicBezTo>
                  <a:cubicBezTo>
                    <a:pt x="910" y="543"/>
                    <a:pt x="925" y="538"/>
                    <a:pt x="938" y="532"/>
                  </a:cubicBezTo>
                  <a:cubicBezTo>
                    <a:pt x="958" y="523"/>
                    <a:pt x="961" y="510"/>
                    <a:pt x="948" y="492"/>
                  </a:cubicBezTo>
                  <a:cubicBezTo>
                    <a:pt x="943" y="485"/>
                    <a:pt x="937" y="480"/>
                    <a:pt x="932" y="474"/>
                  </a:cubicBezTo>
                  <a:cubicBezTo>
                    <a:pt x="908" y="447"/>
                    <a:pt x="888" y="418"/>
                    <a:pt x="882" y="382"/>
                  </a:cubicBezTo>
                  <a:cubicBezTo>
                    <a:pt x="868" y="308"/>
                    <a:pt x="840" y="242"/>
                    <a:pt x="788" y="184"/>
                  </a:cubicBezTo>
                  <a:cubicBezTo>
                    <a:pt x="722" y="111"/>
                    <a:pt x="641" y="71"/>
                    <a:pt x="547" y="50"/>
                  </a:cubicBezTo>
                  <a:cubicBezTo>
                    <a:pt x="503" y="41"/>
                    <a:pt x="459" y="47"/>
                    <a:pt x="416" y="52"/>
                  </a:cubicBezTo>
                  <a:cubicBezTo>
                    <a:pt x="389" y="55"/>
                    <a:pt x="361" y="58"/>
                    <a:pt x="337" y="70"/>
                  </a:cubicBezTo>
                  <a:cubicBezTo>
                    <a:pt x="292" y="91"/>
                    <a:pt x="246" y="110"/>
                    <a:pt x="206" y="141"/>
                  </a:cubicBezTo>
                  <a:cubicBezTo>
                    <a:pt x="166" y="171"/>
                    <a:pt x="134" y="207"/>
                    <a:pt x="108" y="247"/>
                  </a:cubicBezTo>
                  <a:cubicBezTo>
                    <a:pt x="65" y="314"/>
                    <a:pt x="46" y="389"/>
                    <a:pt x="44" y="469"/>
                  </a:cubicBezTo>
                  <a:close/>
                  <a:moveTo>
                    <a:pt x="2390" y="475"/>
                  </a:moveTo>
                  <a:cubicBezTo>
                    <a:pt x="2383" y="432"/>
                    <a:pt x="2379" y="388"/>
                    <a:pt x="2367" y="347"/>
                  </a:cubicBezTo>
                  <a:cubicBezTo>
                    <a:pt x="2356" y="308"/>
                    <a:pt x="2340" y="269"/>
                    <a:pt x="2317" y="237"/>
                  </a:cubicBezTo>
                  <a:cubicBezTo>
                    <a:pt x="2293" y="204"/>
                    <a:pt x="2256" y="181"/>
                    <a:pt x="2227" y="151"/>
                  </a:cubicBezTo>
                  <a:cubicBezTo>
                    <a:pt x="2188" y="112"/>
                    <a:pt x="2136" y="99"/>
                    <a:pt x="2087" y="83"/>
                  </a:cubicBezTo>
                  <a:cubicBezTo>
                    <a:pt x="2018" y="61"/>
                    <a:pt x="1948" y="68"/>
                    <a:pt x="1877" y="76"/>
                  </a:cubicBezTo>
                  <a:cubicBezTo>
                    <a:pt x="1860" y="78"/>
                    <a:pt x="1841" y="82"/>
                    <a:pt x="1826" y="90"/>
                  </a:cubicBezTo>
                  <a:cubicBezTo>
                    <a:pt x="1777" y="116"/>
                    <a:pt x="1734" y="150"/>
                    <a:pt x="1697" y="190"/>
                  </a:cubicBezTo>
                  <a:cubicBezTo>
                    <a:pt x="1676" y="212"/>
                    <a:pt x="1658" y="238"/>
                    <a:pt x="1641" y="264"/>
                  </a:cubicBezTo>
                  <a:cubicBezTo>
                    <a:pt x="1613" y="304"/>
                    <a:pt x="1586" y="344"/>
                    <a:pt x="1577" y="393"/>
                  </a:cubicBezTo>
                  <a:cubicBezTo>
                    <a:pt x="1576" y="398"/>
                    <a:pt x="1572" y="403"/>
                    <a:pt x="1569" y="409"/>
                  </a:cubicBezTo>
                  <a:cubicBezTo>
                    <a:pt x="1553" y="436"/>
                    <a:pt x="1527" y="450"/>
                    <a:pt x="1501" y="465"/>
                  </a:cubicBezTo>
                  <a:cubicBezTo>
                    <a:pt x="1483" y="476"/>
                    <a:pt x="1480" y="488"/>
                    <a:pt x="1495" y="502"/>
                  </a:cubicBezTo>
                  <a:cubicBezTo>
                    <a:pt x="1508" y="515"/>
                    <a:pt x="1525" y="522"/>
                    <a:pt x="1538" y="535"/>
                  </a:cubicBezTo>
                  <a:cubicBezTo>
                    <a:pt x="1551" y="547"/>
                    <a:pt x="1566" y="560"/>
                    <a:pt x="1573" y="576"/>
                  </a:cubicBezTo>
                  <a:cubicBezTo>
                    <a:pt x="1597" y="634"/>
                    <a:pt x="1618" y="692"/>
                    <a:pt x="1653" y="746"/>
                  </a:cubicBezTo>
                  <a:cubicBezTo>
                    <a:pt x="1690" y="802"/>
                    <a:pt x="1734" y="844"/>
                    <a:pt x="1794" y="871"/>
                  </a:cubicBezTo>
                  <a:cubicBezTo>
                    <a:pt x="1843" y="894"/>
                    <a:pt x="1895" y="906"/>
                    <a:pt x="1948" y="901"/>
                  </a:cubicBezTo>
                  <a:cubicBezTo>
                    <a:pt x="1986" y="897"/>
                    <a:pt x="2022" y="887"/>
                    <a:pt x="2059" y="881"/>
                  </a:cubicBezTo>
                  <a:cubicBezTo>
                    <a:pt x="2095" y="875"/>
                    <a:pt x="2129" y="868"/>
                    <a:pt x="2160" y="848"/>
                  </a:cubicBezTo>
                  <a:cubicBezTo>
                    <a:pt x="2198" y="823"/>
                    <a:pt x="2242" y="804"/>
                    <a:pt x="2273" y="772"/>
                  </a:cubicBezTo>
                  <a:cubicBezTo>
                    <a:pt x="2352" y="691"/>
                    <a:pt x="2385" y="589"/>
                    <a:pt x="2390" y="475"/>
                  </a:cubicBezTo>
                  <a:close/>
                  <a:moveTo>
                    <a:pt x="751" y="1001"/>
                  </a:moveTo>
                  <a:cubicBezTo>
                    <a:pt x="740" y="956"/>
                    <a:pt x="734" y="912"/>
                    <a:pt x="709" y="874"/>
                  </a:cubicBezTo>
                  <a:cubicBezTo>
                    <a:pt x="706" y="869"/>
                    <a:pt x="695" y="869"/>
                    <a:pt x="688" y="870"/>
                  </a:cubicBezTo>
                  <a:cubicBezTo>
                    <a:pt x="652" y="878"/>
                    <a:pt x="616" y="887"/>
                    <a:pt x="579" y="895"/>
                  </a:cubicBezTo>
                  <a:cubicBezTo>
                    <a:pt x="560" y="900"/>
                    <a:pt x="540" y="905"/>
                    <a:pt x="521" y="904"/>
                  </a:cubicBezTo>
                  <a:cubicBezTo>
                    <a:pt x="480" y="903"/>
                    <a:pt x="439" y="900"/>
                    <a:pt x="398" y="897"/>
                  </a:cubicBezTo>
                  <a:cubicBezTo>
                    <a:pt x="387" y="896"/>
                    <a:pt x="375" y="894"/>
                    <a:pt x="365" y="891"/>
                  </a:cubicBezTo>
                  <a:cubicBezTo>
                    <a:pt x="336" y="884"/>
                    <a:pt x="309" y="875"/>
                    <a:pt x="281" y="867"/>
                  </a:cubicBezTo>
                  <a:cubicBezTo>
                    <a:pt x="260" y="861"/>
                    <a:pt x="252" y="867"/>
                    <a:pt x="250" y="888"/>
                  </a:cubicBezTo>
                  <a:cubicBezTo>
                    <a:pt x="248" y="906"/>
                    <a:pt x="245" y="925"/>
                    <a:pt x="242" y="943"/>
                  </a:cubicBezTo>
                  <a:cubicBezTo>
                    <a:pt x="239" y="968"/>
                    <a:pt x="234" y="993"/>
                    <a:pt x="232" y="1018"/>
                  </a:cubicBezTo>
                  <a:cubicBezTo>
                    <a:pt x="229" y="1071"/>
                    <a:pt x="226" y="1124"/>
                    <a:pt x="225" y="1177"/>
                  </a:cubicBezTo>
                  <a:cubicBezTo>
                    <a:pt x="224" y="1226"/>
                    <a:pt x="224" y="1275"/>
                    <a:pt x="228" y="1324"/>
                  </a:cubicBezTo>
                  <a:cubicBezTo>
                    <a:pt x="232" y="1369"/>
                    <a:pt x="244" y="1412"/>
                    <a:pt x="248" y="1457"/>
                  </a:cubicBezTo>
                  <a:cubicBezTo>
                    <a:pt x="255" y="1528"/>
                    <a:pt x="280" y="1590"/>
                    <a:pt x="329" y="1643"/>
                  </a:cubicBezTo>
                  <a:cubicBezTo>
                    <a:pt x="348" y="1662"/>
                    <a:pt x="368" y="1681"/>
                    <a:pt x="373" y="1710"/>
                  </a:cubicBezTo>
                  <a:cubicBezTo>
                    <a:pt x="384" y="1763"/>
                    <a:pt x="396" y="1814"/>
                    <a:pt x="407" y="1866"/>
                  </a:cubicBezTo>
                  <a:cubicBezTo>
                    <a:pt x="412" y="1886"/>
                    <a:pt x="416" y="1905"/>
                    <a:pt x="421" y="1924"/>
                  </a:cubicBezTo>
                  <a:cubicBezTo>
                    <a:pt x="425" y="1937"/>
                    <a:pt x="434" y="1943"/>
                    <a:pt x="449" y="1943"/>
                  </a:cubicBezTo>
                  <a:cubicBezTo>
                    <a:pt x="483" y="1942"/>
                    <a:pt x="518" y="1942"/>
                    <a:pt x="552" y="1942"/>
                  </a:cubicBezTo>
                  <a:cubicBezTo>
                    <a:pt x="565" y="1942"/>
                    <a:pt x="578" y="1944"/>
                    <a:pt x="590" y="1941"/>
                  </a:cubicBezTo>
                  <a:cubicBezTo>
                    <a:pt x="598" y="1938"/>
                    <a:pt x="608" y="1928"/>
                    <a:pt x="609" y="1921"/>
                  </a:cubicBezTo>
                  <a:cubicBezTo>
                    <a:pt x="613" y="1888"/>
                    <a:pt x="614" y="1854"/>
                    <a:pt x="618" y="1822"/>
                  </a:cubicBezTo>
                  <a:cubicBezTo>
                    <a:pt x="621" y="1789"/>
                    <a:pt x="627" y="1756"/>
                    <a:pt x="633" y="1723"/>
                  </a:cubicBezTo>
                  <a:cubicBezTo>
                    <a:pt x="634" y="1715"/>
                    <a:pt x="641" y="1707"/>
                    <a:pt x="648" y="1702"/>
                  </a:cubicBezTo>
                  <a:cubicBezTo>
                    <a:pt x="665" y="1691"/>
                    <a:pt x="683" y="1683"/>
                    <a:pt x="699" y="1671"/>
                  </a:cubicBezTo>
                  <a:cubicBezTo>
                    <a:pt x="728" y="1651"/>
                    <a:pt x="756" y="1630"/>
                    <a:pt x="769" y="1595"/>
                  </a:cubicBezTo>
                  <a:cubicBezTo>
                    <a:pt x="787" y="1549"/>
                    <a:pt x="813" y="1505"/>
                    <a:pt x="809" y="1453"/>
                  </a:cubicBezTo>
                  <a:cubicBezTo>
                    <a:pt x="807" y="1429"/>
                    <a:pt x="807" y="1404"/>
                    <a:pt x="804" y="1380"/>
                  </a:cubicBezTo>
                  <a:cubicBezTo>
                    <a:pt x="803" y="1372"/>
                    <a:pt x="794" y="1365"/>
                    <a:pt x="788" y="1359"/>
                  </a:cubicBezTo>
                  <a:cubicBezTo>
                    <a:pt x="781" y="1353"/>
                    <a:pt x="773" y="1349"/>
                    <a:pt x="765" y="1344"/>
                  </a:cubicBezTo>
                  <a:cubicBezTo>
                    <a:pt x="737" y="1327"/>
                    <a:pt x="710" y="1309"/>
                    <a:pt x="683" y="1292"/>
                  </a:cubicBezTo>
                  <a:cubicBezTo>
                    <a:pt x="668" y="1283"/>
                    <a:pt x="653" y="1277"/>
                    <a:pt x="639" y="1267"/>
                  </a:cubicBezTo>
                  <a:cubicBezTo>
                    <a:pt x="590" y="1230"/>
                    <a:pt x="540" y="1192"/>
                    <a:pt x="492" y="1153"/>
                  </a:cubicBezTo>
                  <a:cubicBezTo>
                    <a:pt x="486" y="1148"/>
                    <a:pt x="479" y="1136"/>
                    <a:pt x="481" y="1130"/>
                  </a:cubicBezTo>
                  <a:cubicBezTo>
                    <a:pt x="484" y="1124"/>
                    <a:pt x="495" y="1119"/>
                    <a:pt x="503" y="1117"/>
                  </a:cubicBezTo>
                  <a:cubicBezTo>
                    <a:pt x="510" y="1116"/>
                    <a:pt x="518" y="1118"/>
                    <a:pt x="524" y="1122"/>
                  </a:cubicBezTo>
                  <a:cubicBezTo>
                    <a:pt x="553" y="1141"/>
                    <a:pt x="582" y="1161"/>
                    <a:pt x="611" y="1181"/>
                  </a:cubicBezTo>
                  <a:cubicBezTo>
                    <a:pt x="641" y="1203"/>
                    <a:pt x="670" y="1226"/>
                    <a:pt x="701" y="1247"/>
                  </a:cubicBezTo>
                  <a:cubicBezTo>
                    <a:pt x="737" y="1270"/>
                    <a:pt x="776" y="1290"/>
                    <a:pt x="812" y="1313"/>
                  </a:cubicBezTo>
                  <a:cubicBezTo>
                    <a:pt x="850" y="1338"/>
                    <a:pt x="886" y="1365"/>
                    <a:pt x="923" y="1390"/>
                  </a:cubicBezTo>
                  <a:cubicBezTo>
                    <a:pt x="940" y="1401"/>
                    <a:pt x="956" y="1413"/>
                    <a:pt x="974" y="1423"/>
                  </a:cubicBezTo>
                  <a:cubicBezTo>
                    <a:pt x="986" y="1430"/>
                    <a:pt x="997" y="1429"/>
                    <a:pt x="999" y="1411"/>
                  </a:cubicBezTo>
                  <a:cubicBezTo>
                    <a:pt x="1000" y="1398"/>
                    <a:pt x="1002" y="1385"/>
                    <a:pt x="1004" y="1372"/>
                  </a:cubicBezTo>
                  <a:cubicBezTo>
                    <a:pt x="1012" y="1331"/>
                    <a:pt x="1015" y="1289"/>
                    <a:pt x="1037" y="1252"/>
                  </a:cubicBezTo>
                  <a:cubicBezTo>
                    <a:pt x="1050" y="1228"/>
                    <a:pt x="1046" y="1216"/>
                    <a:pt x="1022" y="1203"/>
                  </a:cubicBezTo>
                  <a:cubicBezTo>
                    <a:pt x="998" y="1189"/>
                    <a:pt x="973" y="1176"/>
                    <a:pt x="948" y="1163"/>
                  </a:cubicBezTo>
                  <a:cubicBezTo>
                    <a:pt x="887" y="1131"/>
                    <a:pt x="826" y="1099"/>
                    <a:pt x="765" y="1067"/>
                  </a:cubicBezTo>
                  <a:cubicBezTo>
                    <a:pt x="730" y="1049"/>
                    <a:pt x="701" y="1021"/>
                    <a:pt x="661" y="1015"/>
                  </a:cubicBezTo>
                  <a:cubicBezTo>
                    <a:pt x="654" y="1014"/>
                    <a:pt x="648" y="1009"/>
                    <a:pt x="642" y="1005"/>
                  </a:cubicBezTo>
                  <a:cubicBezTo>
                    <a:pt x="629" y="998"/>
                    <a:pt x="616" y="992"/>
                    <a:pt x="604" y="983"/>
                  </a:cubicBezTo>
                  <a:cubicBezTo>
                    <a:pt x="598" y="979"/>
                    <a:pt x="591" y="971"/>
                    <a:pt x="591" y="965"/>
                  </a:cubicBezTo>
                  <a:cubicBezTo>
                    <a:pt x="591" y="960"/>
                    <a:pt x="601" y="951"/>
                    <a:pt x="606" y="951"/>
                  </a:cubicBezTo>
                  <a:cubicBezTo>
                    <a:pt x="621" y="953"/>
                    <a:pt x="636" y="956"/>
                    <a:pt x="649" y="962"/>
                  </a:cubicBezTo>
                  <a:cubicBezTo>
                    <a:pt x="679" y="974"/>
                    <a:pt x="708" y="988"/>
                    <a:pt x="737" y="1000"/>
                  </a:cubicBezTo>
                  <a:cubicBezTo>
                    <a:pt x="740" y="1001"/>
                    <a:pt x="743" y="1001"/>
                    <a:pt x="751" y="1001"/>
                  </a:cubicBezTo>
                  <a:close/>
                  <a:moveTo>
                    <a:pt x="2264" y="1177"/>
                  </a:moveTo>
                  <a:cubicBezTo>
                    <a:pt x="2263" y="1177"/>
                    <a:pt x="2262" y="1177"/>
                    <a:pt x="2260" y="1177"/>
                  </a:cubicBezTo>
                  <a:cubicBezTo>
                    <a:pt x="2259" y="1161"/>
                    <a:pt x="2258" y="1145"/>
                    <a:pt x="2257" y="1130"/>
                  </a:cubicBezTo>
                  <a:cubicBezTo>
                    <a:pt x="2252" y="1079"/>
                    <a:pt x="2247" y="1028"/>
                    <a:pt x="2242" y="977"/>
                  </a:cubicBezTo>
                  <a:cubicBezTo>
                    <a:pt x="2240" y="947"/>
                    <a:pt x="2239" y="917"/>
                    <a:pt x="2237" y="887"/>
                  </a:cubicBezTo>
                  <a:cubicBezTo>
                    <a:pt x="2235" y="862"/>
                    <a:pt x="2227" y="859"/>
                    <a:pt x="2206" y="870"/>
                  </a:cubicBezTo>
                  <a:cubicBezTo>
                    <a:pt x="2198" y="875"/>
                    <a:pt x="2190" y="881"/>
                    <a:pt x="2181" y="884"/>
                  </a:cubicBezTo>
                  <a:cubicBezTo>
                    <a:pt x="2144" y="897"/>
                    <a:pt x="2107" y="911"/>
                    <a:pt x="2069" y="921"/>
                  </a:cubicBezTo>
                  <a:cubicBezTo>
                    <a:pt x="2033" y="931"/>
                    <a:pt x="1995" y="939"/>
                    <a:pt x="1958" y="943"/>
                  </a:cubicBezTo>
                  <a:cubicBezTo>
                    <a:pt x="1893" y="950"/>
                    <a:pt x="1829" y="943"/>
                    <a:pt x="1769" y="915"/>
                  </a:cubicBezTo>
                  <a:cubicBezTo>
                    <a:pt x="1757" y="909"/>
                    <a:pt x="1750" y="915"/>
                    <a:pt x="1748" y="926"/>
                  </a:cubicBezTo>
                  <a:cubicBezTo>
                    <a:pt x="1746" y="938"/>
                    <a:pt x="1747" y="950"/>
                    <a:pt x="1746" y="962"/>
                  </a:cubicBezTo>
                  <a:cubicBezTo>
                    <a:pt x="1740" y="1001"/>
                    <a:pt x="1733" y="1040"/>
                    <a:pt x="1728" y="1080"/>
                  </a:cubicBezTo>
                  <a:cubicBezTo>
                    <a:pt x="1725" y="1108"/>
                    <a:pt x="1724" y="1137"/>
                    <a:pt x="1723" y="1165"/>
                  </a:cubicBezTo>
                  <a:cubicBezTo>
                    <a:pt x="1719" y="1226"/>
                    <a:pt x="1713" y="1286"/>
                    <a:pt x="1713" y="1346"/>
                  </a:cubicBezTo>
                  <a:cubicBezTo>
                    <a:pt x="1714" y="1406"/>
                    <a:pt x="1724" y="1463"/>
                    <a:pt x="1752" y="1518"/>
                  </a:cubicBezTo>
                  <a:cubicBezTo>
                    <a:pt x="1777" y="1567"/>
                    <a:pt x="1808" y="1609"/>
                    <a:pt x="1852" y="1642"/>
                  </a:cubicBezTo>
                  <a:cubicBezTo>
                    <a:pt x="1860" y="1647"/>
                    <a:pt x="1866" y="1657"/>
                    <a:pt x="1868" y="1666"/>
                  </a:cubicBezTo>
                  <a:cubicBezTo>
                    <a:pt x="1873" y="1691"/>
                    <a:pt x="1875" y="1716"/>
                    <a:pt x="1879" y="1741"/>
                  </a:cubicBezTo>
                  <a:cubicBezTo>
                    <a:pt x="1887" y="1790"/>
                    <a:pt x="1899" y="1839"/>
                    <a:pt x="1904" y="1888"/>
                  </a:cubicBezTo>
                  <a:cubicBezTo>
                    <a:pt x="1908" y="1928"/>
                    <a:pt x="1916" y="1932"/>
                    <a:pt x="1955" y="1939"/>
                  </a:cubicBezTo>
                  <a:cubicBezTo>
                    <a:pt x="2002" y="1947"/>
                    <a:pt x="2049" y="1953"/>
                    <a:pt x="2097" y="1961"/>
                  </a:cubicBezTo>
                  <a:cubicBezTo>
                    <a:pt x="2120" y="1965"/>
                    <a:pt x="2126" y="1962"/>
                    <a:pt x="2128" y="1938"/>
                  </a:cubicBezTo>
                  <a:cubicBezTo>
                    <a:pt x="2130" y="1891"/>
                    <a:pt x="2131" y="1843"/>
                    <a:pt x="2134" y="1795"/>
                  </a:cubicBezTo>
                  <a:cubicBezTo>
                    <a:pt x="2136" y="1765"/>
                    <a:pt x="2138" y="1735"/>
                    <a:pt x="2143" y="1706"/>
                  </a:cubicBezTo>
                  <a:cubicBezTo>
                    <a:pt x="2148" y="1671"/>
                    <a:pt x="2179" y="1653"/>
                    <a:pt x="2199" y="1628"/>
                  </a:cubicBezTo>
                  <a:cubicBezTo>
                    <a:pt x="2222" y="1597"/>
                    <a:pt x="2244" y="1565"/>
                    <a:pt x="2249" y="1528"/>
                  </a:cubicBezTo>
                  <a:cubicBezTo>
                    <a:pt x="2258" y="1466"/>
                    <a:pt x="2261" y="1404"/>
                    <a:pt x="2263" y="1343"/>
                  </a:cubicBezTo>
                  <a:cubicBezTo>
                    <a:pt x="2266" y="1288"/>
                    <a:pt x="2264" y="1232"/>
                    <a:pt x="2264" y="1177"/>
                  </a:cubicBezTo>
                  <a:close/>
                  <a:moveTo>
                    <a:pt x="1696" y="1001"/>
                  </a:moveTo>
                  <a:cubicBezTo>
                    <a:pt x="1695" y="998"/>
                    <a:pt x="1693" y="989"/>
                    <a:pt x="1688" y="986"/>
                  </a:cubicBezTo>
                  <a:cubicBezTo>
                    <a:pt x="1685" y="984"/>
                    <a:pt x="1675" y="988"/>
                    <a:pt x="1671" y="991"/>
                  </a:cubicBezTo>
                  <a:cubicBezTo>
                    <a:pt x="1650" y="1007"/>
                    <a:pt x="1630" y="1024"/>
                    <a:pt x="1609" y="1041"/>
                  </a:cubicBezTo>
                  <a:cubicBezTo>
                    <a:pt x="1601" y="1048"/>
                    <a:pt x="1594" y="1057"/>
                    <a:pt x="1585" y="1064"/>
                  </a:cubicBezTo>
                  <a:cubicBezTo>
                    <a:pt x="1558" y="1084"/>
                    <a:pt x="1531" y="1103"/>
                    <a:pt x="1504" y="1122"/>
                  </a:cubicBezTo>
                  <a:cubicBezTo>
                    <a:pt x="1453" y="1157"/>
                    <a:pt x="1401" y="1190"/>
                    <a:pt x="1350" y="1225"/>
                  </a:cubicBezTo>
                  <a:cubicBezTo>
                    <a:pt x="1342" y="1230"/>
                    <a:pt x="1330" y="1240"/>
                    <a:pt x="1331" y="1246"/>
                  </a:cubicBezTo>
                  <a:cubicBezTo>
                    <a:pt x="1335" y="1263"/>
                    <a:pt x="1335" y="1285"/>
                    <a:pt x="1356" y="1292"/>
                  </a:cubicBezTo>
                  <a:cubicBezTo>
                    <a:pt x="1388" y="1303"/>
                    <a:pt x="1415" y="1320"/>
                    <a:pt x="1436" y="1346"/>
                  </a:cubicBezTo>
                  <a:cubicBezTo>
                    <a:pt x="1447" y="1358"/>
                    <a:pt x="1459" y="1366"/>
                    <a:pt x="1476" y="1349"/>
                  </a:cubicBezTo>
                  <a:cubicBezTo>
                    <a:pt x="1505" y="1320"/>
                    <a:pt x="1537" y="1294"/>
                    <a:pt x="1567" y="1266"/>
                  </a:cubicBezTo>
                  <a:cubicBezTo>
                    <a:pt x="1585" y="1250"/>
                    <a:pt x="1600" y="1230"/>
                    <a:pt x="1619" y="1216"/>
                  </a:cubicBezTo>
                  <a:cubicBezTo>
                    <a:pt x="1652" y="1192"/>
                    <a:pt x="1678" y="1166"/>
                    <a:pt x="1679" y="1120"/>
                  </a:cubicBezTo>
                  <a:cubicBezTo>
                    <a:pt x="1679" y="1081"/>
                    <a:pt x="1690" y="1043"/>
                    <a:pt x="1696" y="1001"/>
                  </a:cubicBezTo>
                  <a:close/>
                  <a:moveTo>
                    <a:pt x="1175" y="1215"/>
                  </a:moveTo>
                  <a:cubicBezTo>
                    <a:pt x="1117" y="1218"/>
                    <a:pt x="1104" y="1221"/>
                    <a:pt x="1084" y="1244"/>
                  </a:cubicBezTo>
                  <a:cubicBezTo>
                    <a:pt x="1048" y="1285"/>
                    <a:pt x="1043" y="1336"/>
                    <a:pt x="1043" y="1387"/>
                  </a:cubicBezTo>
                  <a:cubicBezTo>
                    <a:pt x="1043" y="1388"/>
                    <a:pt x="1043" y="1389"/>
                    <a:pt x="1043" y="1389"/>
                  </a:cubicBezTo>
                  <a:cubicBezTo>
                    <a:pt x="1046" y="1402"/>
                    <a:pt x="1053" y="1407"/>
                    <a:pt x="1066" y="1402"/>
                  </a:cubicBezTo>
                  <a:cubicBezTo>
                    <a:pt x="1078" y="1396"/>
                    <a:pt x="1092" y="1386"/>
                    <a:pt x="1103" y="1388"/>
                  </a:cubicBezTo>
                  <a:cubicBezTo>
                    <a:pt x="1140" y="1393"/>
                    <a:pt x="1176" y="1403"/>
                    <a:pt x="1213" y="1411"/>
                  </a:cubicBezTo>
                  <a:cubicBezTo>
                    <a:pt x="1215" y="1412"/>
                    <a:pt x="1217" y="1414"/>
                    <a:pt x="1219" y="1416"/>
                  </a:cubicBezTo>
                  <a:cubicBezTo>
                    <a:pt x="1237" y="1430"/>
                    <a:pt x="1256" y="1443"/>
                    <a:pt x="1272" y="1459"/>
                  </a:cubicBezTo>
                  <a:cubicBezTo>
                    <a:pt x="1293" y="1480"/>
                    <a:pt x="1314" y="1502"/>
                    <a:pt x="1331" y="1527"/>
                  </a:cubicBezTo>
                  <a:cubicBezTo>
                    <a:pt x="1343" y="1545"/>
                    <a:pt x="1347" y="1548"/>
                    <a:pt x="1363" y="1532"/>
                  </a:cubicBezTo>
                  <a:cubicBezTo>
                    <a:pt x="1387" y="1507"/>
                    <a:pt x="1400" y="1477"/>
                    <a:pt x="1411" y="1444"/>
                  </a:cubicBezTo>
                  <a:cubicBezTo>
                    <a:pt x="1429" y="1386"/>
                    <a:pt x="1392" y="1350"/>
                    <a:pt x="1347" y="1335"/>
                  </a:cubicBezTo>
                  <a:cubicBezTo>
                    <a:pt x="1342" y="1333"/>
                    <a:pt x="1333" y="1336"/>
                    <a:pt x="1330" y="1339"/>
                  </a:cubicBezTo>
                  <a:cubicBezTo>
                    <a:pt x="1310" y="1370"/>
                    <a:pt x="1279" y="1386"/>
                    <a:pt x="1246" y="1396"/>
                  </a:cubicBezTo>
                  <a:cubicBezTo>
                    <a:pt x="1233" y="1400"/>
                    <a:pt x="1216" y="1395"/>
                    <a:pt x="1203" y="1389"/>
                  </a:cubicBezTo>
                  <a:cubicBezTo>
                    <a:pt x="1192" y="1385"/>
                    <a:pt x="1184" y="1373"/>
                    <a:pt x="1175" y="1364"/>
                  </a:cubicBezTo>
                  <a:cubicBezTo>
                    <a:pt x="1147" y="1332"/>
                    <a:pt x="1155" y="1288"/>
                    <a:pt x="1193" y="1268"/>
                  </a:cubicBezTo>
                  <a:cubicBezTo>
                    <a:pt x="1204" y="1262"/>
                    <a:pt x="1216" y="1257"/>
                    <a:pt x="1225" y="1249"/>
                  </a:cubicBezTo>
                  <a:cubicBezTo>
                    <a:pt x="1231" y="1245"/>
                    <a:pt x="1238" y="1235"/>
                    <a:pt x="1236" y="1230"/>
                  </a:cubicBezTo>
                  <a:cubicBezTo>
                    <a:pt x="1234" y="1224"/>
                    <a:pt x="1224" y="1217"/>
                    <a:pt x="1217" y="1216"/>
                  </a:cubicBezTo>
                  <a:cubicBezTo>
                    <a:pt x="1204" y="1214"/>
                    <a:pt x="1189" y="1215"/>
                    <a:pt x="1175" y="1215"/>
                  </a:cubicBezTo>
                  <a:close/>
                  <a:moveTo>
                    <a:pt x="458" y="1985"/>
                  </a:moveTo>
                  <a:cubicBezTo>
                    <a:pt x="424" y="1983"/>
                    <a:pt x="417" y="1992"/>
                    <a:pt x="433" y="2022"/>
                  </a:cubicBezTo>
                  <a:cubicBezTo>
                    <a:pt x="441" y="2038"/>
                    <a:pt x="457" y="2053"/>
                    <a:pt x="473" y="2061"/>
                  </a:cubicBezTo>
                  <a:cubicBezTo>
                    <a:pt x="518" y="2082"/>
                    <a:pt x="568" y="2084"/>
                    <a:pt x="617" y="2083"/>
                  </a:cubicBezTo>
                  <a:cubicBezTo>
                    <a:pt x="641" y="2082"/>
                    <a:pt x="666" y="2081"/>
                    <a:pt x="690" y="2080"/>
                  </a:cubicBezTo>
                  <a:cubicBezTo>
                    <a:pt x="733" y="2077"/>
                    <a:pt x="776" y="2076"/>
                    <a:pt x="819" y="2073"/>
                  </a:cubicBezTo>
                  <a:cubicBezTo>
                    <a:pt x="844" y="2071"/>
                    <a:pt x="854" y="2055"/>
                    <a:pt x="844" y="2033"/>
                  </a:cubicBezTo>
                  <a:cubicBezTo>
                    <a:pt x="839" y="2023"/>
                    <a:pt x="829" y="2014"/>
                    <a:pt x="819" y="2009"/>
                  </a:cubicBezTo>
                  <a:cubicBezTo>
                    <a:pt x="810" y="2004"/>
                    <a:pt x="797" y="2004"/>
                    <a:pt x="787" y="2001"/>
                  </a:cubicBezTo>
                  <a:cubicBezTo>
                    <a:pt x="729" y="1982"/>
                    <a:pt x="670" y="1970"/>
                    <a:pt x="609" y="1984"/>
                  </a:cubicBezTo>
                  <a:cubicBezTo>
                    <a:pt x="601" y="1986"/>
                    <a:pt x="593" y="1985"/>
                    <a:pt x="585" y="1985"/>
                  </a:cubicBezTo>
                  <a:cubicBezTo>
                    <a:pt x="543" y="1985"/>
                    <a:pt x="500" y="1985"/>
                    <a:pt x="458" y="1985"/>
                  </a:cubicBezTo>
                  <a:close/>
                  <a:moveTo>
                    <a:pt x="1985" y="2070"/>
                  </a:moveTo>
                  <a:cubicBezTo>
                    <a:pt x="2020" y="2065"/>
                    <a:pt x="2060" y="2061"/>
                    <a:pt x="2100" y="2054"/>
                  </a:cubicBezTo>
                  <a:cubicBezTo>
                    <a:pt x="2106" y="2053"/>
                    <a:pt x="2115" y="2046"/>
                    <a:pt x="2116" y="2040"/>
                  </a:cubicBezTo>
                  <a:cubicBezTo>
                    <a:pt x="2117" y="2033"/>
                    <a:pt x="2112" y="2024"/>
                    <a:pt x="2107" y="2018"/>
                  </a:cubicBezTo>
                  <a:cubicBezTo>
                    <a:pt x="2103" y="2013"/>
                    <a:pt x="2096" y="2011"/>
                    <a:pt x="2089" y="2009"/>
                  </a:cubicBezTo>
                  <a:cubicBezTo>
                    <a:pt x="2059" y="2003"/>
                    <a:pt x="2030" y="1996"/>
                    <a:pt x="1999" y="1992"/>
                  </a:cubicBezTo>
                  <a:cubicBezTo>
                    <a:pt x="1949" y="1986"/>
                    <a:pt x="1899" y="1979"/>
                    <a:pt x="1849" y="1978"/>
                  </a:cubicBezTo>
                  <a:cubicBezTo>
                    <a:pt x="1814" y="1977"/>
                    <a:pt x="1779" y="1982"/>
                    <a:pt x="1744" y="1988"/>
                  </a:cubicBezTo>
                  <a:cubicBezTo>
                    <a:pt x="1721" y="1992"/>
                    <a:pt x="1715" y="2018"/>
                    <a:pt x="1732" y="2035"/>
                  </a:cubicBezTo>
                  <a:cubicBezTo>
                    <a:pt x="1740" y="2043"/>
                    <a:pt x="1752" y="2046"/>
                    <a:pt x="1763" y="2050"/>
                  </a:cubicBezTo>
                  <a:cubicBezTo>
                    <a:pt x="1770" y="2052"/>
                    <a:pt x="1777" y="2053"/>
                    <a:pt x="1784" y="2054"/>
                  </a:cubicBezTo>
                  <a:cubicBezTo>
                    <a:pt x="1814" y="2059"/>
                    <a:pt x="1844" y="2067"/>
                    <a:pt x="1874" y="2069"/>
                  </a:cubicBezTo>
                  <a:cubicBezTo>
                    <a:pt x="1909" y="2072"/>
                    <a:pt x="1944" y="2070"/>
                    <a:pt x="1985" y="2070"/>
                  </a:cubicBezTo>
                  <a:close/>
                  <a:moveTo>
                    <a:pt x="1112" y="1433"/>
                  </a:moveTo>
                  <a:cubicBezTo>
                    <a:pt x="1085" y="1434"/>
                    <a:pt x="1066" y="1445"/>
                    <a:pt x="1060" y="1464"/>
                  </a:cubicBezTo>
                  <a:cubicBezTo>
                    <a:pt x="1053" y="1485"/>
                    <a:pt x="1067" y="1497"/>
                    <a:pt x="1080" y="1510"/>
                  </a:cubicBezTo>
                  <a:cubicBezTo>
                    <a:pt x="1082" y="1511"/>
                    <a:pt x="1084" y="1513"/>
                    <a:pt x="1086" y="1515"/>
                  </a:cubicBezTo>
                  <a:cubicBezTo>
                    <a:pt x="1119" y="1538"/>
                    <a:pt x="1151" y="1562"/>
                    <a:pt x="1184" y="1583"/>
                  </a:cubicBezTo>
                  <a:cubicBezTo>
                    <a:pt x="1206" y="1596"/>
                    <a:pt x="1231" y="1606"/>
                    <a:pt x="1259" y="1601"/>
                  </a:cubicBezTo>
                  <a:cubicBezTo>
                    <a:pt x="1279" y="1598"/>
                    <a:pt x="1291" y="1582"/>
                    <a:pt x="1287" y="1561"/>
                  </a:cubicBezTo>
                  <a:cubicBezTo>
                    <a:pt x="1285" y="1554"/>
                    <a:pt x="1283" y="1547"/>
                    <a:pt x="1279" y="1541"/>
                  </a:cubicBezTo>
                  <a:cubicBezTo>
                    <a:pt x="1243" y="1479"/>
                    <a:pt x="1182" y="1453"/>
                    <a:pt x="1117" y="1434"/>
                  </a:cubicBezTo>
                  <a:cubicBezTo>
                    <a:pt x="1115" y="1433"/>
                    <a:pt x="1112" y="1433"/>
                    <a:pt x="1112" y="1433"/>
                  </a:cubicBezTo>
                  <a:close/>
                  <a:moveTo>
                    <a:pt x="1305" y="1314"/>
                  </a:moveTo>
                  <a:cubicBezTo>
                    <a:pt x="1305" y="1287"/>
                    <a:pt x="1286" y="1266"/>
                    <a:pt x="1269" y="1271"/>
                  </a:cubicBezTo>
                  <a:cubicBezTo>
                    <a:pt x="1257" y="1275"/>
                    <a:pt x="1244" y="1280"/>
                    <a:pt x="1232" y="1286"/>
                  </a:cubicBezTo>
                  <a:cubicBezTo>
                    <a:pt x="1199" y="1304"/>
                    <a:pt x="1198" y="1322"/>
                    <a:pt x="1229" y="1343"/>
                  </a:cubicBezTo>
                  <a:cubicBezTo>
                    <a:pt x="1232" y="1345"/>
                    <a:pt x="1234" y="1349"/>
                    <a:pt x="1236" y="1349"/>
                  </a:cubicBezTo>
                  <a:cubicBezTo>
                    <a:pt x="1248" y="1350"/>
                    <a:pt x="1262" y="1354"/>
                    <a:pt x="1272" y="1349"/>
                  </a:cubicBezTo>
                  <a:cubicBezTo>
                    <a:pt x="1287" y="1342"/>
                    <a:pt x="1306" y="1334"/>
                    <a:pt x="1305" y="13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6" name="Freeform 7"/>
            <p:cNvSpPr>
              <a:spLocks noEditPoints="1"/>
            </p:cNvSpPr>
            <p:nvPr/>
          </p:nvSpPr>
          <p:spPr bwMode="auto">
            <a:xfrm>
              <a:off x="2859445" y="2020369"/>
              <a:ext cx="1392354" cy="1246839"/>
            </a:xfrm>
            <a:custGeom>
              <a:avLst/>
              <a:gdLst>
                <a:gd name="T0" fmla="*/ 0 w 917"/>
                <a:gd name="T1" fmla="*/ 428 h 822"/>
                <a:gd name="T2" fmla="*/ 64 w 917"/>
                <a:gd name="T3" fmla="*/ 206 h 822"/>
                <a:gd name="T4" fmla="*/ 162 w 917"/>
                <a:gd name="T5" fmla="*/ 100 h 822"/>
                <a:gd name="T6" fmla="*/ 293 w 917"/>
                <a:gd name="T7" fmla="*/ 29 h 822"/>
                <a:gd name="T8" fmla="*/ 372 w 917"/>
                <a:gd name="T9" fmla="*/ 11 h 822"/>
                <a:gd name="T10" fmla="*/ 503 w 917"/>
                <a:gd name="T11" fmla="*/ 9 h 822"/>
                <a:gd name="T12" fmla="*/ 744 w 917"/>
                <a:gd name="T13" fmla="*/ 143 h 822"/>
                <a:gd name="T14" fmla="*/ 838 w 917"/>
                <a:gd name="T15" fmla="*/ 341 h 822"/>
                <a:gd name="T16" fmla="*/ 888 w 917"/>
                <a:gd name="T17" fmla="*/ 433 h 822"/>
                <a:gd name="T18" fmla="*/ 904 w 917"/>
                <a:gd name="T19" fmla="*/ 451 h 822"/>
                <a:gd name="T20" fmla="*/ 894 w 917"/>
                <a:gd name="T21" fmla="*/ 491 h 822"/>
                <a:gd name="T22" fmla="*/ 852 w 917"/>
                <a:gd name="T23" fmla="*/ 507 h 822"/>
                <a:gd name="T24" fmla="*/ 829 w 917"/>
                <a:gd name="T25" fmla="*/ 535 h 822"/>
                <a:gd name="T26" fmla="*/ 679 w 917"/>
                <a:gd name="T27" fmla="*/ 765 h 822"/>
                <a:gd name="T28" fmla="*/ 480 w 917"/>
                <a:gd name="T29" fmla="*/ 819 h 822"/>
                <a:gd name="T30" fmla="*/ 303 w 917"/>
                <a:gd name="T31" fmla="*/ 806 h 822"/>
                <a:gd name="T32" fmla="*/ 80 w 917"/>
                <a:gd name="T33" fmla="*/ 671 h 822"/>
                <a:gd name="T34" fmla="*/ 9 w 917"/>
                <a:gd name="T35" fmla="*/ 511 h 822"/>
                <a:gd name="T36" fmla="*/ 0 w 917"/>
                <a:gd name="T37" fmla="*/ 428 h 822"/>
                <a:gd name="T38" fmla="*/ 703 w 917"/>
                <a:gd name="T39" fmla="*/ 277 h 822"/>
                <a:gd name="T40" fmla="*/ 679 w 917"/>
                <a:gd name="T41" fmla="*/ 261 h 822"/>
                <a:gd name="T42" fmla="*/ 656 w 917"/>
                <a:gd name="T43" fmla="*/ 281 h 822"/>
                <a:gd name="T44" fmla="*/ 672 w 917"/>
                <a:gd name="T45" fmla="*/ 298 h 822"/>
                <a:gd name="T46" fmla="*/ 703 w 917"/>
                <a:gd name="T47" fmla="*/ 27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7" h="822">
                  <a:moveTo>
                    <a:pt x="0" y="428"/>
                  </a:moveTo>
                  <a:cubicBezTo>
                    <a:pt x="2" y="348"/>
                    <a:pt x="21" y="273"/>
                    <a:pt x="64" y="206"/>
                  </a:cubicBezTo>
                  <a:cubicBezTo>
                    <a:pt x="90" y="166"/>
                    <a:pt x="122" y="130"/>
                    <a:pt x="162" y="100"/>
                  </a:cubicBezTo>
                  <a:cubicBezTo>
                    <a:pt x="202" y="69"/>
                    <a:pt x="248" y="50"/>
                    <a:pt x="293" y="29"/>
                  </a:cubicBezTo>
                  <a:cubicBezTo>
                    <a:pt x="317" y="17"/>
                    <a:pt x="345" y="14"/>
                    <a:pt x="372" y="11"/>
                  </a:cubicBezTo>
                  <a:cubicBezTo>
                    <a:pt x="415" y="6"/>
                    <a:pt x="459" y="0"/>
                    <a:pt x="503" y="9"/>
                  </a:cubicBezTo>
                  <a:cubicBezTo>
                    <a:pt x="597" y="30"/>
                    <a:pt x="678" y="70"/>
                    <a:pt x="744" y="143"/>
                  </a:cubicBezTo>
                  <a:cubicBezTo>
                    <a:pt x="796" y="201"/>
                    <a:pt x="824" y="267"/>
                    <a:pt x="838" y="341"/>
                  </a:cubicBezTo>
                  <a:cubicBezTo>
                    <a:pt x="844" y="377"/>
                    <a:pt x="864" y="406"/>
                    <a:pt x="888" y="433"/>
                  </a:cubicBezTo>
                  <a:cubicBezTo>
                    <a:pt x="893" y="439"/>
                    <a:pt x="899" y="444"/>
                    <a:pt x="904" y="451"/>
                  </a:cubicBezTo>
                  <a:cubicBezTo>
                    <a:pt x="917" y="469"/>
                    <a:pt x="914" y="482"/>
                    <a:pt x="894" y="491"/>
                  </a:cubicBezTo>
                  <a:cubicBezTo>
                    <a:pt x="881" y="497"/>
                    <a:pt x="866" y="502"/>
                    <a:pt x="852" y="507"/>
                  </a:cubicBezTo>
                  <a:cubicBezTo>
                    <a:pt x="837" y="511"/>
                    <a:pt x="829" y="519"/>
                    <a:pt x="829" y="535"/>
                  </a:cubicBezTo>
                  <a:cubicBezTo>
                    <a:pt x="824" y="641"/>
                    <a:pt x="764" y="710"/>
                    <a:pt x="679" y="765"/>
                  </a:cubicBezTo>
                  <a:cubicBezTo>
                    <a:pt x="618" y="805"/>
                    <a:pt x="549" y="815"/>
                    <a:pt x="480" y="819"/>
                  </a:cubicBezTo>
                  <a:cubicBezTo>
                    <a:pt x="421" y="822"/>
                    <a:pt x="361" y="817"/>
                    <a:pt x="303" y="806"/>
                  </a:cubicBezTo>
                  <a:cubicBezTo>
                    <a:pt x="214" y="788"/>
                    <a:pt x="141" y="738"/>
                    <a:pt x="80" y="671"/>
                  </a:cubicBezTo>
                  <a:cubicBezTo>
                    <a:pt x="39" y="626"/>
                    <a:pt x="17" y="572"/>
                    <a:pt x="9" y="511"/>
                  </a:cubicBezTo>
                  <a:cubicBezTo>
                    <a:pt x="5" y="484"/>
                    <a:pt x="3" y="456"/>
                    <a:pt x="0" y="428"/>
                  </a:cubicBezTo>
                  <a:close/>
                  <a:moveTo>
                    <a:pt x="703" y="277"/>
                  </a:moveTo>
                  <a:cubicBezTo>
                    <a:pt x="692" y="269"/>
                    <a:pt x="685" y="261"/>
                    <a:pt x="679" y="261"/>
                  </a:cubicBezTo>
                  <a:cubicBezTo>
                    <a:pt x="668" y="261"/>
                    <a:pt x="653" y="265"/>
                    <a:pt x="656" y="281"/>
                  </a:cubicBezTo>
                  <a:cubicBezTo>
                    <a:pt x="657" y="288"/>
                    <a:pt x="668" y="299"/>
                    <a:pt x="672" y="298"/>
                  </a:cubicBezTo>
                  <a:cubicBezTo>
                    <a:pt x="682" y="295"/>
                    <a:pt x="690" y="287"/>
                    <a:pt x="703" y="2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7" name="Freeform 8"/>
            <p:cNvSpPr>
              <a:spLocks noEditPoints="1"/>
            </p:cNvSpPr>
            <p:nvPr/>
          </p:nvSpPr>
          <p:spPr bwMode="auto">
            <a:xfrm>
              <a:off x="5039115" y="2051004"/>
              <a:ext cx="1381632" cy="1282068"/>
            </a:xfrm>
            <a:custGeom>
              <a:avLst/>
              <a:gdLst>
                <a:gd name="T0" fmla="*/ 910 w 910"/>
                <a:gd name="T1" fmla="*/ 414 h 845"/>
                <a:gd name="T2" fmla="*/ 793 w 910"/>
                <a:gd name="T3" fmla="*/ 711 h 845"/>
                <a:gd name="T4" fmla="*/ 680 w 910"/>
                <a:gd name="T5" fmla="*/ 787 h 845"/>
                <a:gd name="T6" fmla="*/ 579 w 910"/>
                <a:gd name="T7" fmla="*/ 820 h 845"/>
                <a:gd name="T8" fmla="*/ 468 w 910"/>
                <a:gd name="T9" fmla="*/ 840 h 845"/>
                <a:gd name="T10" fmla="*/ 314 w 910"/>
                <a:gd name="T11" fmla="*/ 810 h 845"/>
                <a:gd name="T12" fmla="*/ 173 w 910"/>
                <a:gd name="T13" fmla="*/ 685 h 845"/>
                <a:gd name="T14" fmla="*/ 93 w 910"/>
                <a:gd name="T15" fmla="*/ 515 h 845"/>
                <a:gd name="T16" fmla="*/ 58 w 910"/>
                <a:gd name="T17" fmla="*/ 474 h 845"/>
                <a:gd name="T18" fmla="*/ 15 w 910"/>
                <a:gd name="T19" fmla="*/ 441 h 845"/>
                <a:gd name="T20" fmla="*/ 21 w 910"/>
                <a:gd name="T21" fmla="*/ 404 h 845"/>
                <a:gd name="T22" fmla="*/ 89 w 910"/>
                <a:gd name="T23" fmla="*/ 348 h 845"/>
                <a:gd name="T24" fmla="*/ 97 w 910"/>
                <a:gd name="T25" fmla="*/ 332 h 845"/>
                <a:gd name="T26" fmla="*/ 161 w 910"/>
                <a:gd name="T27" fmla="*/ 203 h 845"/>
                <a:gd name="T28" fmla="*/ 217 w 910"/>
                <a:gd name="T29" fmla="*/ 129 h 845"/>
                <a:gd name="T30" fmla="*/ 346 w 910"/>
                <a:gd name="T31" fmla="*/ 29 h 845"/>
                <a:gd name="T32" fmla="*/ 397 w 910"/>
                <a:gd name="T33" fmla="*/ 15 h 845"/>
                <a:gd name="T34" fmla="*/ 607 w 910"/>
                <a:gd name="T35" fmla="*/ 22 h 845"/>
                <a:gd name="T36" fmla="*/ 747 w 910"/>
                <a:gd name="T37" fmla="*/ 90 h 845"/>
                <a:gd name="T38" fmla="*/ 837 w 910"/>
                <a:gd name="T39" fmla="*/ 176 h 845"/>
                <a:gd name="T40" fmla="*/ 887 w 910"/>
                <a:gd name="T41" fmla="*/ 286 h 845"/>
                <a:gd name="T42" fmla="*/ 910 w 910"/>
                <a:gd name="T43" fmla="*/ 414 h 845"/>
                <a:gd name="T44" fmla="*/ 249 w 910"/>
                <a:gd name="T45" fmla="*/ 279 h 845"/>
                <a:gd name="T46" fmla="*/ 220 w 910"/>
                <a:gd name="T47" fmla="*/ 303 h 845"/>
                <a:gd name="T48" fmla="*/ 238 w 910"/>
                <a:gd name="T49" fmla="*/ 318 h 845"/>
                <a:gd name="T50" fmla="*/ 261 w 910"/>
                <a:gd name="T51" fmla="*/ 297 h 845"/>
                <a:gd name="T52" fmla="*/ 249 w 910"/>
                <a:gd name="T53" fmla="*/ 279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0" h="845">
                  <a:moveTo>
                    <a:pt x="910" y="414"/>
                  </a:moveTo>
                  <a:cubicBezTo>
                    <a:pt x="905" y="528"/>
                    <a:pt x="872" y="630"/>
                    <a:pt x="793" y="711"/>
                  </a:cubicBezTo>
                  <a:cubicBezTo>
                    <a:pt x="762" y="743"/>
                    <a:pt x="718" y="762"/>
                    <a:pt x="680" y="787"/>
                  </a:cubicBezTo>
                  <a:cubicBezTo>
                    <a:pt x="649" y="807"/>
                    <a:pt x="615" y="814"/>
                    <a:pt x="579" y="820"/>
                  </a:cubicBezTo>
                  <a:cubicBezTo>
                    <a:pt x="542" y="826"/>
                    <a:pt x="506" y="836"/>
                    <a:pt x="468" y="840"/>
                  </a:cubicBezTo>
                  <a:cubicBezTo>
                    <a:pt x="415" y="845"/>
                    <a:pt x="363" y="833"/>
                    <a:pt x="314" y="810"/>
                  </a:cubicBezTo>
                  <a:cubicBezTo>
                    <a:pt x="254" y="783"/>
                    <a:pt x="210" y="741"/>
                    <a:pt x="173" y="685"/>
                  </a:cubicBezTo>
                  <a:cubicBezTo>
                    <a:pt x="138" y="631"/>
                    <a:pt x="117" y="573"/>
                    <a:pt x="93" y="515"/>
                  </a:cubicBezTo>
                  <a:cubicBezTo>
                    <a:pt x="86" y="499"/>
                    <a:pt x="71" y="486"/>
                    <a:pt x="58" y="474"/>
                  </a:cubicBezTo>
                  <a:cubicBezTo>
                    <a:pt x="45" y="461"/>
                    <a:pt x="28" y="454"/>
                    <a:pt x="15" y="441"/>
                  </a:cubicBezTo>
                  <a:cubicBezTo>
                    <a:pt x="0" y="427"/>
                    <a:pt x="3" y="415"/>
                    <a:pt x="21" y="404"/>
                  </a:cubicBezTo>
                  <a:cubicBezTo>
                    <a:pt x="47" y="389"/>
                    <a:pt x="73" y="375"/>
                    <a:pt x="89" y="348"/>
                  </a:cubicBezTo>
                  <a:cubicBezTo>
                    <a:pt x="92" y="342"/>
                    <a:pt x="96" y="337"/>
                    <a:pt x="97" y="332"/>
                  </a:cubicBezTo>
                  <a:cubicBezTo>
                    <a:pt x="106" y="283"/>
                    <a:pt x="133" y="243"/>
                    <a:pt x="161" y="203"/>
                  </a:cubicBezTo>
                  <a:cubicBezTo>
                    <a:pt x="178" y="177"/>
                    <a:pt x="196" y="151"/>
                    <a:pt x="217" y="129"/>
                  </a:cubicBezTo>
                  <a:cubicBezTo>
                    <a:pt x="254" y="89"/>
                    <a:pt x="297" y="55"/>
                    <a:pt x="346" y="29"/>
                  </a:cubicBezTo>
                  <a:cubicBezTo>
                    <a:pt x="361" y="21"/>
                    <a:pt x="380" y="17"/>
                    <a:pt x="397" y="15"/>
                  </a:cubicBezTo>
                  <a:cubicBezTo>
                    <a:pt x="468" y="7"/>
                    <a:pt x="538" y="0"/>
                    <a:pt x="607" y="22"/>
                  </a:cubicBezTo>
                  <a:cubicBezTo>
                    <a:pt x="656" y="38"/>
                    <a:pt x="708" y="51"/>
                    <a:pt x="747" y="90"/>
                  </a:cubicBezTo>
                  <a:cubicBezTo>
                    <a:pt x="776" y="120"/>
                    <a:pt x="813" y="143"/>
                    <a:pt x="837" y="176"/>
                  </a:cubicBezTo>
                  <a:cubicBezTo>
                    <a:pt x="860" y="208"/>
                    <a:pt x="876" y="247"/>
                    <a:pt x="887" y="286"/>
                  </a:cubicBezTo>
                  <a:cubicBezTo>
                    <a:pt x="899" y="327"/>
                    <a:pt x="903" y="371"/>
                    <a:pt x="910" y="414"/>
                  </a:cubicBezTo>
                  <a:close/>
                  <a:moveTo>
                    <a:pt x="249" y="279"/>
                  </a:moveTo>
                  <a:cubicBezTo>
                    <a:pt x="229" y="280"/>
                    <a:pt x="219" y="288"/>
                    <a:pt x="220" y="303"/>
                  </a:cubicBezTo>
                  <a:cubicBezTo>
                    <a:pt x="221" y="309"/>
                    <a:pt x="231" y="317"/>
                    <a:pt x="238" y="318"/>
                  </a:cubicBezTo>
                  <a:cubicBezTo>
                    <a:pt x="252" y="319"/>
                    <a:pt x="262" y="311"/>
                    <a:pt x="261" y="297"/>
                  </a:cubicBezTo>
                  <a:cubicBezTo>
                    <a:pt x="260" y="290"/>
                    <a:pt x="252" y="283"/>
                    <a:pt x="249" y="2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8" name="Freeform 9"/>
            <p:cNvSpPr/>
            <p:nvPr/>
          </p:nvSpPr>
          <p:spPr bwMode="auto">
            <a:xfrm>
              <a:off x="3132095" y="3264144"/>
              <a:ext cx="1254497" cy="1643559"/>
            </a:xfrm>
            <a:custGeom>
              <a:avLst/>
              <a:gdLst>
                <a:gd name="T0" fmla="*/ 527 w 826"/>
                <a:gd name="T1" fmla="*/ 140 h 1083"/>
                <a:gd name="T2" fmla="*/ 513 w 826"/>
                <a:gd name="T3" fmla="*/ 139 h 1083"/>
                <a:gd name="T4" fmla="*/ 425 w 826"/>
                <a:gd name="T5" fmla="*/ 101 h 1083"/>
                <a:gd name="T6" fmla="*/ 382 w 826"/>
                <a:gd name="T7" fmla="*/ 90 h 1083"/>
                <a:gd name="T8" fmla="*/ 367 w 826"/>
                <a:gd name="T9" fmla="*/ 104 h 1083"/>
                <a:gd name="T10" fmla="*/ 380 w 826"/>
                <a:gd name="T11" fmla="*/ 122 h 1083"/>
                <a:gd name="T12" fmla="*/ 418 w 826"/>
                <a:gd name="T13" fmla="*/ 144 h 1083"/>
                <a:gd name="T14" fmla="*/ 437 w 826"/>
                <a:gd name="T15" fmla="*/ 154 h 1083"/>
                <a:gd name="T16" fmla="*/ 541 w 826"/>
                <a:gd name="T17" fmla="*/ 206 h 1083"/>
                <a:gd name="T18" fmla="*/ 724 w 826"/>
                <a:gd name="T19" fmla="*/ 302 h 1083"/>
                <a:gd name="T20" fmla="*/ 798 w 826"/>
                <a:gd name="T21" fmla="*/ 342 h 1083"/>
                <a:gd name="T22" fmla="*/ 813 w 826"/>
                <a:gd name="T23" fmla="*/ 391 h 1083"/>
                <a:gd name="T24" fmla="*/ 780 w 826"/>
                <a:gd name="T25" fmla="*/ 511 h 1083"/>
                <a:gd name="T26" fmla="*/ 775 w 826"/>
                <a:gd name="T27" fmla="*/ 550 h 1083"/>
                <a:gd name="T28" fmla="*/ 750 w 826"/>
                <a:gd name="T29" fmla="*/ 562 h 1083"/>
                <a:gd name="T30" fmla="*/ 699 w 826"/>
                <a:gd name="T31" fmla="*/ 529 h 1083"/>
                <a:gd name="T32" fmla="*/ 588 w 826"/>
                <a:gd name="T33" fmla="*/ 452 h 1083"/>
                <a:gd name="T34" fmla="*/ 477 w 826"/>
                <a:gd name="T35" fmla="*/ 386 h 1083"/>
                <a:gd name="T36" fmla="*/ 387 w 826"/>
                <a:gd name="T37" fmla="*/ 320 h 1083"/>
                <a:gd name="T38" fmla="*/ 300 w 826"/>
                <a:gd name="T39" fmla="*/ 261 h 1083"/>
                <a:gd name="T40" fmla="*/ 279 w 826"/>
                <a:gd name="T41" fmla="*/ 256 h 1083"/>
                <a:gd name="T42" fmla="*/ 257 w 826"/>
                <a:gd name="T43" fmla="*/ 269 h 1083"/>
                <a:gd name="T44" fmla="*/ 268 w 826"/>
                <a:gd name="T45" fmla="*/ 292 h 1083"/>
                <a:gd name="T46" fmla="*/ 415 w 826"/>
                <a:gd name="T47" fmla="*/ 406 h 1083"/>
                <a:gd name="T48" fmla="*/ 459 w 826"/>
                <a:gd name="T49" fmla="*/ 431 h 1083"/>
                <a:gd name="T50" fmla="*/ 541 w 826"/>
                <a:gd name="T51" fmla="*/ 483 h 1083"/>
                <a:gd name="T52" fmla="*/ 564 w 826"/>
                <a:gd name="T53" fmla="*/ 498 h 1083"/>
                <a:gd name="T54" fmla="*/ 580 w 826"/>
                <a:gd name="T55" fmla="*/ 519 h 1083"/>
                <a:gd name="T56" fmla="*/ 585 w 826"/>
                <a:gd name="T57" fmla="*/ 592 h 1083"/>
                <a:gd name="T58" fmla="*/ 545 w 826"/>
                <a:gd name="T59" fmla="*/ 734 h 1083"/>
                <a:gd name="T60" fmla="*/ 475 w 826"/>
                <a:gd name="T61" fmla="*/ 810 h 1083"/>
                <a:gd name="T62" fmla="*/ 424 w 826"/>
                <a:gd name="T63" fmla="*/ 841 h 1083"/>
                <a:gd name="T64" fmla="*/ 409 w 826"/>
                <a:gd name="T65" fmla="*/ 862 h 1083"/>
                <a:gd name="T66" fmla="*/ 394 w 826"/>
                <a:gd name="T67" fmla="*/ 961 h 1083"/>
                <a:gd name="T68" fmla="*/ 385 w 826"/>
                <a:gd name="T69" fmla="*/ 1060 h 1083"/>
                <a:gd name="T70" fmla="*/ 366 w 826"/>
                <a:gd name="T71" fmla="*/ 1080 h 1083"/>
                <a:gd name="T72" fmla="*/ 328 w 826"/>
                <a:gd name="T73" fmla="*/ 1081 h 1083"/>
                <a:gd name="T74" fmla="*/ 225 w 826"/>
                <a:gd name="T75" fmla="*/ 1082 h 1083"/>
                <a:gd name="T76" fmla="*/ 197 w 826"/>
                <a:gd name="T77" fmla="*/ 1063 h 1083"/>
                <a:gd name="T78" fmla="*/ 183 w 826"/>
                <a:gd name="T79" fmla="*/ 1005 h 1083"/>
                <a:gd name="T80" fmla="*/ 149 w 826"/>
                <a:gd name="T81" fmla="*/ 849 h 1083"/>
                <a:gd name="T82" fmla="*/ 105 w 826"/>
                <a:gd name="T83" fmla="*/ 782 h 1083"/>
                <a:gd name="T84" fmla="*/ 24 w 826"/>
                <a:gd name="T85" fmla="*/ 596 h 1083"/>
                <a:gd name="T86" fmla="*/ 4 w 826"/>
                <a:gd name="T87" fmla="*/ 463 h 1083"/>
                <a:gd name="T88" fmla="*/ 1 w 826"/>
                <a:gd name="T89" fmla="*/ 316 h 1083"/>
                <a:gd name="T90" fmla="*/ 8 w 826"/>
                <a:gd name="T91" fmla="*/ 157 h 1083"/>
                <a:gd name="T92" fmla="*/ 18 w 826"/>
                <a:gd name="T93" fmla="*/ 82 h 1083"/>
                <a:gd name="T94" fmla="*/ 26 w 826"/>
                <a:gd name="T95" fmla="*/ 27 h 1083"/>
                <a:gd name="T96" fmla="*/ 57 w 826"/>
                <a:gd name="T97" fmla="*/ 6 h 1083"/>
                <a:gd name="T98" fmla="*/ 141 w 826"/>
                <a:gd name="T99" fmla="*/ 30 h 1083"/>
                <a:gd name="T100" fmla="*/ 174 w 826"/>
                <a:gd name="T101" fmla="*/ 36 h 1083"/>
                <a:gd name="T102" fmla="*/ 297 w 826"/>
                <a:gd name="T103" fmla="*/ 43 h 1083"/>
                <a:gd name="T104" fmla="*/ 355 w 826"/>
                <a:gd name="T105" fmla="*/ 34 h 1083"/>
                <a:gd name="T106" fmla="*/ 464 w 826"/>
                <a:gd name="T107" fmla="*/ 9 h 1083"/>
                <a:gd name="T108" fmla="*/ 485 w 826"/>
                <a:gd name="T109" fmla="*/ 13 h 1083"/>
                <a:gd name="T110" fmla="*/ 527 w 826"/>
                <a:gd name="T111" fmla="*/ 140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6" h="1083">
                  <a:moveTo>
                    <a:pt x="527" y="140"/>
                  </a:moveTo>
                  <a:cubicBezTo>
                    <a:pt x="519" y="140"/>
                    <a:pt x="516" y="140"/>
                    <a:pt x="513" y="139"/>
                  </a:cubicBezTo>
                  <a:cubicBezTo>
                    <a:pt x="484" y="127"/>
                    <a:pt x="455" y="113"/>
                    <a:pt x="425" y="101"/>
                  </a:cubicBezTo>
                  <a:cubicBezTo>
                    <a:pt x="412" y="95"/>
                    <a:pt x="397" y="92"/>
                    <a:pt x="382" y="90"/>
                  </a:cubicBezTo>
                  <a:cubicBezTo>
                    <a:pt x="377" y="90"/>
                    <a:pt x="367" y="99"/>
                    <a:pt x="367" y="104"/>
                  </a:cubicBezTo>
                  <a:cubicBezTo>
                    <a:pt x="367" y="110"/>
                    <a:pt x="374" y="118"/>
                    <a:pt x="380" y="122"/>
                  </a:cubicBezTo>
                  <a:cubicBezTo>
                    <a:pt x="392" y="131"/>
                    <a:pt x="405" y="137"/>
                    <a:pt x="418" y="144"/>
                  </a:cubicBezTo>
                  <a:cubicBezTo>
                    <a:pt x="424" y="148"/>
                    <a:pt x="430" y="153"/>
                    <a:pt x="437" y="154"/>
                  </a:cubicBezTo>
                  <a:cubicBezTo>
                    <a:pt x="477" y="160"/>
                    <a:pt x="506" y="188"/>
                    <a:pt x="541" y="206"/>
                  </a:cubicBezTo>
                  <a:cubicBezTo>
                    <a:pt x="602" y="238"/>
                    <a:pt x="663" y="270"/>
                    <a:pt x="724" y="302"/>
                  </a:cubicBezTo>
                  <a:cubicBezTo>
                    <a:pt x="749" y="315"/>
                    <a:pt x="774" y="328"/>
                    <a:pt x="798" y="342"/>
                  </a:cubicBezTo>
                  <a:cubicBezTo>
                    <a:pt x="822" y="355"/>
                    <a:pt x="826" y="367"/>
                    <a:pt x="813" y="391"/>
                  </a:cubicBezTo>
                  <a:cubicBezTo>
                    <a:pt x="791" y="428"/>
                    <a:pt x="788" y="470"/>
                    <a:pt x="780" y="511"/>
                  </a:cubicBezTo>
                  <a:cubicBezTo>
                    <a:pt x="778" y="524"/>
                    <a:pt x="776" y="537"/>
                    <a:pt x="775" y="550"/>
                  </a:cubicBezTo>
                  <a:cubicBezTo>
                    <a:pt x="773" y="568"/>
                    <a:pt x="762" y="569"/>
                    <a:pt x="750" y="562"/>
                  </a:cubicBezTo>
                  <a:cubicBezTo>
                    <a:pt x="732" y="552"/>
                    <a:pt x="716" y="540"/>
                    <a:pt x="699" y="529"/>
                  </a:cubicBezTo>
                  <a:cubicBezTo>
                    <a:pt x="662" y="504"/>
                    <a:pt x="626" y="477"/>
                    <a:pt x="588" y="452"/>
                  </a:cubicBezTo>
                  <a:cubicBezTo>
                    <a:pt x="552" y="429"/>
                    <a:pt x="513" y="409"/>
                    <a:pt x="477" y="386"/>
                  </a:cubicBezTo>
                  <a:cubicBezTo>
                    <a:pt x="446" y="365"/>
                    <a:pt x="417" y="342"/>
                    <a:pt x="387" y="320"/>
                  </a:cubicBezTo>
                  <a:cubicBezTo>
                    <a:pt x="358" y="300"/>
                    <a:pt x="329" y="280"/>
                    <a:pt x="300" y="261"/>
                  </a:cubicBezTo>
                  <a:cubicBezTo>
                    <a:pt x="294" y="257"/>
                    <a:pt x="286" y="255"/>
                    <a:pt x="279" y="256"/>
                  </a:cubicBezTo>
                  <a:cubicBezTo>
                    <a:pt x="271" y="258"/>
                    <a:pt x="260" y="263"/>
                    <a:pt x="257" y="269"/>
                  </a:cubicBezTo>
                  <a:cubicBezTo>
                    <a:pt x="255" y="275"/>
                    <a:pt x="262" y="287"/>
                    <a:pt x="268" y="292"/>
                  </a:cubicBezTo>
                  <a:cubicBezTo>
                    <a:pt x="316" y="331"/>
                    <a:pt x="366" y="369"/>
                    <a:pt x="415" y="406"/>
                  </a:cubicBezTo>
                  <a:cubicBezTo>
                    <a:pt x="429" y="416"/>
                    <a:pt x="444" y="422"/>
                    <a:pt x="459" y="431"/>
                  </a:cubicBezTo>
                  <a:cubicBezTo>
                    <a:pt x="486" y="448"/>
                    <a:pt x="513" y="466"/>
                    <a:pt x="541" y="483"/>
                  </a:cubicBezTo>
                  <a:cubicBezTo>
                    <a:pt x="549" y="488"/>
                    <a:pt x="557" y="492"/>
                    <a:pt x="564" y="498"/>
                  </a:cubicBezTo>
                  <a:cubicBezTo>
                    <a:pt x="570" y="504"/>
                    <a:pt x="579" y="511"/>
                    <a:pt x="580" y="519"/>
                  </a:cubicBezTo>
                  <a:cubicBezTo>
                    <a:pt x="583" y="543"/>
                    <a:pt x="583" y="568"/>
                    <a:pt x="585" y="592"/>
                  </a:cubicBezTo>
                  <a:cubicBezTo>
                    <a:pt x="589" y="644"/>
                    <a:pt x="563" y="688"/>
                    <a:pt x="545" y="734"/>
                  </a:cubicBezTo>
                  <a:cubicBezTo>
                    <a:pt x="532" y="769"/>
                    <a:pt x="504" y="790"/>
                    <a:pt x="475" y="810"/>
                  </a:cubicBezTo>
                  <a:cubicBezTo>
                    <a:pt x="459" y="822"/>
                    <a:pt x="441" y="830"/>
                    <a:pt x="424" y="841"/>
                  </a:cubicBezTo>
                  <a:cubicBezTo>
                    <a:pt x="417" y="846"/>
                    <a:pt x="410" y="854"/>
                    <a:pt x="409" y="862"/>
                  </a:cubicBezTo>
                  <a:cubicBezTo>
                    <a:pt x="403" y="895"/>
                    <a:pt x="397" y="928"/>
                    <a:pt x="394" y="961"/>
                  </a:cubicBezTo>
                  <a:cubicBezTo>
                    <a:pt x="390" y="993"/>
                    <a:pt x="389" y="1027"/>
                    <a:pt x="385" y="1060"/>
                  </a:cubicBezTo>
                  <a:cubicBezTo>
                    <a:pt x="384" y="1067"/>
                    <a:pt x="374" y="1077"/>
                    <a:pt x="366" y="1080"/>
                  </a:cubicBezTo>
                  <a:cubicBezTo>
                    <a:pt x="354" y="1083"/>
                    <a:pt x="341" y="1081"/>
                    <a:pt x="328" y="1081"/>
                  </a:cubicBezTo>
                  <a:cubicBezTo>
                    <a:pt x="294" y="1081"/>
                    <a:pt x="259" y="1081"/>
                    <a:pt x="225" y="1082"/>
                  </a:cubicBezTo>
                  <a:cubicBezTo>
                    <a:pt x="210" y="1082"/>
                    <a:pt x="201" y="1076"/>
                    <a:pt x="197" y="1063"/>
                  </a:cubicBezTo>
                  <a:cubicBezTo>
                    <a:pt x="192" y="1044"/>
                    <a:pt x="188" y="1025"/>
                    <a:pt x="183" y="1005"/>
                  </a:cubicBezTo>
                  <a:cubicBezTo>
                    <a:pt x="172" y="953"/>
                    <a:pt x="160" y="902"/>
                    <a:pt x="149" y="849"/>
                  </a:cubicBezTo>
                  <a:cubicBezTo>
                    <a:pt x="144" y="820"/>
                    <a:pt x="124" y="801"/>
                    <a:pt x="105" y="782"/>
                  </a:cubicBezTo>
                  <a:cubicBezTo>
                    <a:pt x="56" y="729"/>
                    <a:pt x="31" y="667"/>
                    <a:pt x="24" y="596"/>
                  </a:cubicBezTo>
                  <a:cubicBezTo>
                    <a:pt x="20" y="551"/>
                    <a:pt x="8" y="508"/>
                    <a:pt x="4" y="463"/>
                  </a:cubicBezTo>
                  <a:cubicBezTo>
                    <a:pt x="0" y="414"/>
                    <a:pt x="0" y="365"/>
                    <a:pt x="1" y="316"/>
                  </a:cubicBezTo>
                  <a:cubicBezTo>
                    <a:pt x="2" y="263"/>
                    <a:pt x="5" y="210"/>
                    <a:pt x="8" y="157"/>
                  </a:cubicBezTo>
                  <a:cubicBezTo>
                    <a:pt x="10" y="132"/>
                    <a:pt x="15" y="107"/>
                    <a:pt x="18" y="82"/>
                  </a:cubicBezTo>
                  <a:cubicBezTo>
                    <a:pt x="21" y="64"/>
                    <a:pt x="24" y="45"/>
                    <a:pt x="26" y="27"/>
                  </a:cubicBezTo>
                  <a:cubicBezTo>
                    <a:pt x="28" y="6"/>
                    <a:pt x="36" y="0"/>
                    <a:pt x="57" y="6"/>
                  </a:cubicBezTo>
                  <a:cubicBezTo>
                    <a:pt x="85" y="14"/>
                    <a:pt x="112" y="23"/>
                    <a:pt x="141" y="30"/>
                  </a:cubicBezTo>
                  <a:cubicBezTo>
                    <a:pt x="151" y="33"/>
                    <a:pt x="163" y="35"/>
                    <a:pt x="174" y="36"/>
                  </a:cubicBezTo>
                  <a:cubicBezTo>
                    <a:pt x="215" y="39"/>
                    <a:pt x="256" y="42"/>
                    <a:pt x="297" y="43"/>
                  </a:cubicBezTo>
                  <a:cubicBezTo>
                    <a:pt x="316" y="44"/>
                    <a:pt x="336" y="39"/>
                    <a:pt x="355" y="34"/>
                  </a:cubicBezTo>
                  <a:cubicBezTo>
                    <a:pt x="392" y="26"/>
                    <a:pt x="428" y="17"/>
                    <a:pt x="464" y="9"/>
                  </a:cubicBezTo>
                  <a:cubicBezTo>
                    <a:pt x="471" y="8"/>
                    <a:pt x="482" y="8"/>
                    <a:pt x="485" y="13"/>
                  </a:cubicBezTo>
                  <a:cubicBezTo>
                    <a:pt x="510" y="51"/>
                    <a:pt x="516" y="95"/>
                    <a:pt x="527"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9" name="Freeform 10"/>
            <p:cNvSpPr/>
            <p:nvPr/>
          </p:nvSpPr>
          <p:spPr bwMode="auto">
            <a:xfrm>
              <a:off x="5392948" y="3261081"/>
              <a:ext cx="839395" cy="1678790"/>
            </a:xfrm>
            <a:custGeom>
              <a:avLst/>
              <a:gdLst>
                <a:gd name="T0" fmla="*/ 551 w 553"/>
                <a:gd name="T1" fmla="*/ 318 h 1106"/>
                <a:gd name="T2" fmla="*/ 550 w 553"/>
                <a:gd name="T3" fmla="*/ 484 h 1106"/>
                <a:gd name="T4" fmla="*/ 536 w 553"/>
                <a:gd name="T5" fmla="*/ 669 h 1106"/>
                <a:gd name="T6" fmla="*/ 486 w 553"/>
                <a:gd name="T7" fmla="*/ 769 h 1106"/>
                <a:gd name="T8" fmla="*/ 430 w 553"/>
                <a:gd name="T9" fmla="*/ 847 h 1106"/>
                <a:gd name="T10" fmla="*/ 421 w 553"/>
                <a:gd name="T11" fmla="*/ 936 h 1106"/>
                <a:gd name="T12" fmla="*/ 415 w 553"/>
                <a:gd name="T13" fmla="*/ 1079 h 1106"/>
                <a:gd name="T14" fmla="*/ 384 w 553"/>
                <a:gd name="T15" fmla="*/ 1102 h 1106"/>
                <a:gd name="T16" fmla="*/ 242 w 553"/>
                <a:gd name="T17" fmla="*/ 1080 h 1106"/>
                <a:gd name="T18" fmla="*/ 191 w 553"/>
                <a:gd name="T19" fmla="*/ 1029 h 1106"/>
                <a:gd name="T20" fmla="*/ 166 w 553"/>
                <a:gd name="T21" fmla="*/ 882 h 1106"/>
                <a:gd name="T22" fmla="*/ 155 w 553"/>
                <a:gd name="T23" fmla="*/ 807 h 1106"/>
                <a:gd name="T24" fmla="*/ 139 w 553"/>
                <a:gd name="T25" fmla="*/ 783 h 1106"/>
                <a:gd name="T26" fmla="*/ 39 w 553"/>
                <a:gd name="T27" fmla="*/ 659 h 1106"/>
                <a:gd name="T28" fmla="*/ 0 w 553"/>
                <a:gd name="T29" fmla="*/ 487 h 1106"/>
                <a:gd name="T30" fmla="*/ 10 w 553"/>
                <a:gd name="T31" fmla="*/ 306 h 1106"/>
                <a:gd name="T32" fmla="*/ 15 w 553"/>
                <a:gd name="T33" fmla="*/ 221 h 1106"/>
                <a:gd name="T34" fmla="*/ 33 w 553"/>
                <a:gd name="T35" fmla="*/ 103 h 1106"/>
                <a:gd name="T36" fmla="*/ 35 w 553"/>
                <a:gd name="T37" fmla="*/ 67 h 1106"/>
                <a:gd name="T38" fmla="*/ 56 w 553"/>
                <a:gd name="T39" fmla="*/ 56 h 1106"/>
                <a:gd name="T40" fmla="*/ 245 w 553"/>
                <a:gd name="T41" fmla="*/ 84 h 1106"/>
                <a:gd name="T42" fmla="*/ 356 w 553"/>
                <a:gd name="T43" fmla="*/ 62 h 1106"/>
                <a:gd name="T44" fmla="*/ 468 w 553"/>
                <a:gd name="T45" fmla="*/ 25 h 1106"/>
                <a:gd name="T46" fmla="*/ 493 w 553"/>
                <a:gd name="T47" fmla="*/ 11 h 1106"/>
                <a:gd name="T48" fmla="*/ 524 w 553"/>
                <a:gd name="T49" fmla="*/ 28 h 1106"/>
                <a:gd name="T50" fmla="*/ 529 w 553"/>
                <a:gd name="T51" fmla="*/ 118 h 1106"/>
                <a:gd name="T52" fmla="*/ 544 w 553"/>
                <a:gd name="T53" fmla="*/ 271 h 1106"/>
                <a:gd name="T54" fmla="*/ 547 w 553"/>
                <a:gd name="T55" fmla="*/ 318 h 1106"/>
                <a:gd name="T56" fmla="*/ 551 w 553"/>
                <a:gd name="T57" fmla="*/ 31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3" h="1106">
                  <a:moveTo>
                    <a:pt x="551" y="318"/>
                  </a:moveTo>
                  <a:cubicBezTo>
                    <a:pt x="551" y="373"/>
                    <a:pt x="553" y="429"/>
                    <a:pt x="550" y="484"/>
                  </a:cubicBezTo>
                  <a:cubicBezTo>
                    <a:pt x="548" y="545"/>
                    <a:pt x="545" y="607"/>
                    <a:pt x="536" y="669"/>
                  </a:cubicBezTo>
                  <a:cubicBezTo>
                    <a:pt x="531" y="706"/>
                    <a:pt x="509" y="738"/>
                    <a:pt x="486" y="769"/>
                  </a:cubicBezTo>
                  <a:cubicBezTo>
                    <a:pt x="466" y="794"/>
                    <a:pt x="435" y="812"/>
                    <a:pt x="430" y="847"/>
                  </a:cubicBezTo>
                  <a:cubicBezTo>
                    <a:pt x="425" y="876"/>
                    <a:pt x="423" y="906"/>
                    <a:pt x="421" y="936"/>
                  </a:cubicBezTo>
                  <a:cubicBezTo>
                    <a:pt x="418" y="984"/>
                    <a:pt x="417" y="1032"/>
                    <a:pt x="415" y="1079"/>
                  </a:cubicBezTo>
                  <a:cubicBezTo>
                    <a:pt x="413" y="1103"/>
                    <a:pt x="407" y="1106"/>
                    <a:pt x="384" y="1102"/>
                  </a:cubicBezTo>
                  <a:cubicBezTo>
                    <a:pt x="336" y="1094"/>
                    <a:pt x="289" y="1088"/>
                    <a:pt x="242" y="1080"/>
                  </a:cubicBezTo>
                  <a:cubicBezTo>
                    <a:pt x="203" y="1073"/>
                    <a:pt x="195" y="1069"/>
                    <a:pt x="191" y="1029"/>
                  </a:cubicBezTo>
                  <a:cubicBezTo>
                    <a:pt x="186" y="980"/>
                    <a:pt x="174" y="931"/>
                    <a:pt x="166" y="882"/>
                  </a:cubicBezTo>
                  <a:cubicBezTo>
                    <a:pt x="162" y="857"/>
                    <a:pt x="160" y="832"/>
                    <a:pt x="155" y="807"/>
                  </a:cubicBezTo>
                  <a:cubicBezTo>
                    <a:pt x="153" y="798"/>
                    <a:pt x="147" y="788"/>
                    <a:pt x="139" y="783"/>
                  </a:cubicBezTo>
                  <a:cubicBezTo>
                    <a:pt x="95" y="750"/>
                    <a:pt x="64" y="708"/>
                    <a:pt x="39" y="659"/>
                  </a:cubicBezTo>
                  <a:cubicBezTo>
                    <a:pt x="11" y="604"/>
                    <a:pt x="1" y="547"/>
                    <a:pt x="0" y="487"/>
                  </a:cubicBezTo>
                  <a:cubicBezTo>
                    <a:pt x="0" y="427"/>
                    <a:pt x="6" y="367"/>
                    <a:pt x="10" y="306"/>
                  </a:cubicBezTo>
                  <a:cubicBezTo>
                    <a:pt x="11" y="278"/>
                    <a:pt x="12" y="249"/>
                    <a:pt x="15" y="221"/>
                  </a:cubicBezTo>
                  <a:cubicBezTo>
                    <a:pt x="20" y="181"/>
                    <a:pt x="27" y="142"/>
                    <a:pt x="33" y="103"/>
                  </a:cubicBezTo>
                  <a:cubicBezTo>
                    <a:pt x="34" y="91"/>
                    <a:pt x="33" y="79"/>
                    <a:pt x="35" y="67"/>
                  </a:cubicBezTo>
                  <a:cubicBezTo>
                    <a:pt x="37" y="56"/>
                    <a:pt x="44" y="50"/>
                    <a:pt x="56" y="56"/>
                  </a:cubicBezTo>
                  <a:cubicBezTo>
                    <a:pt x="116" y="84"/>
                    <a:pt x="180" y="91"/>
                    <a:pt x="245" y="84"/>
                  </a:cubicBezTo>
                  <a:cubicBezTo>
                    <a:pt x="282" y="80"/>
                    <a:pt x="320" y="72"/>
                    <a:pt x="356" y="62"/>
                  </a:cubicBezTo>
                  <a:cubicBezTo>
                    <a:pt x="394" y="52"/>
                    <a:pt x="431" y="38"/>
                    <a:pt x="468" y="25"/>
                  </a:cubicBezTo>
                  <a:cubicBezTo>
                    <a:pt x="477" y="22"/>
                    <a:pt x="485" y="16"/>
                    <a:pt x="493" y="11"/>
                  </a:cubicBezTo>
                  <a:cubicBezTo>
                    <a:pt x="514" y="0"/>
                    <a:pt x="522" y="3"/>
                    <a:pt x="524" y="28"/>
                  </a:cubicBezTo>
                  <a:cubicBezTo>
                    <a:pt x="526" y="58"/>
                    <a:pt x="527" y="88"/>
                    <a:pt x="529" y="118"/>
                  </a:cubicBezTo>
                  <a:cubicBezTo>
                    <a:pt x="534" y="169"/>
                    <a:pt x="539" y="220"/>
                    <a:pt x="544" y="271"/>
                  </a:cubicBezTo>
                  <a:cubicBezTo>
                    <a:pt x="545" y="286"/>
                    <a:pt x="546" y="302"/>
                    <a:pt x="547" y="318"/>
                  </a:cubicBezTo>
                  <a:cubicBezTo>
                    <a:pt x="549" y="318"/>
                    <a:pt x="550" y="318"/>
                    <a:pt x="551" y="3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0" name="Freeform 11"/>
            <p:cNvSpPr/>
            <p:nvPr/>
          </p:nvSpPr>
          <p:spPr bwMode="auto">
            <a:xfrm>
              <a:off x="4810885" y="3451017"/>
              <a:ext cx="556022" cy="580530"/>
            </a:xfrm>
            <a:custGeom>
              <a:avLst/>
              <a:gdLst>
                <a:gd name="T0" fmla="*/ 366 w 366"/>
                <a:gd name="T1" fmla="*/ 17 h 382"/>
                <a:gd name="T2" fmla="*/ 349 w 366"/>
                <a:gd name="T3" fmla="*/ 136 h 382"/>
                <a:gd name="T4" fmla="*/ 289 w 366"/>
                <a:gd name="T5" fmla="*/ 232 h 382"/>
                <a:gd name="T6" fmla="*/ 237 w 366"/>
                <a:gd name="T7" fmla="*/ 282 h 382"/>
                <a:gd name="T8" fmla="*/ 146 w 366"/>
                <a:gd name="T9" fmla="*/ 365 h 382"/>
                <a:gd name="T10" fmla="*/ 106 w 366"/>
                <a:gd name="T11" fmla="*/ 362 h 382"/>
                <a:gd name="T12" fmla="*/ 26 w 366"/>
                <a:gd name="T13" fmla="*/ 308 h 382"/>
                <a:gd name="T14" fmla="*/ 1 w 366"/>
                <a:gd name="T15" fmla="*/ 262 h 382"/>
                <a:gd name="T16" fmla="*/ 20 w 366"/>
                <a:gd name="T17" fmla="*/ 241 h 382"/>
                <a:gd name="T18" fmla="*/ 174 w 366"/>
                <a:gd name="T19" fmla="*/ 138 h 382"/>
                <a:gd name="T20" fmla="*/ 255 w 366"/>
                <a:gd name="T21" fmla="*/ 80 h 382"/>
                <a:gd name="T22" fmla="*/ 279 w 366"/>
                <a:gd name="T23" fmla="*/ 57 h 382"/>
                <a:gd name="T24" fmla="*/ 341 w 366"/>
                <a:gd name="T25" fmla="*/ 7 h 382"/>
                <a:gd name="T26" fmla="*/ 358 w 366"/>
                <a:gd name="T27" fmla="*/ 2 h 382"/>
                <a:gd name="T28" fmla="*/ 366 w 366"/>
                <a:gd name="T29" fmla="*/ 1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6" h="382">
                  <a:moveTo>
                    <a:pt x="366" y="17"/>
                  </a:moveTo>
                  <a:cubicBezTo>
                    <a:pt x="360" y="59"/>
                    <a:pt x="349" y="97"/>
                    <a:pt x="349" y="136"/>
                  </a:cubicBezTo>
                  <a:cubicBezTo>
                    <a:pt x="348" y="182"/>
                    <a:pt x="322" y="208"/>
                    <a:pt x="289" y="232"/>
                  </a:cubicBezTo>
                  <a:cubicBezTo>
                    <a:pt x="270" y="246"/>
                    <a:pt x="255" y="266"/>
                    <a:pt x="237" y="282"/>
                  </a:cubicBezTo>
                  <a:cubicBezTo>
                    <a:pt x="207" y="310"/>
                    <a:pt x="175" y="336"/>
                    <a:pt x="146" y="365"/>
                  </a:cubicBezTo>
                  <a:cubicBezTo>
                    <a:pt x="129" y="382"/>
                    <a:pt x="117" y="374"/>
                    <a:pt x="106" y="362"/>
                  </a:cubicBezTo>
                  <a:cubicBezTo>
                    <a:pt x="85" y="336"/>
                    <a:pt x="58" y="319"/>
                    <a:pt x="26" y="308"/>
                  </a:cubicBezTo>
                  <a:cubicBezTo>
                    <a:pt x="5" y="301"/>
                    <a:pt x="5" y="279"/>
                    <a:pt x="1" y="262"/>
                  </a:cubicBezTo>
                  <a:cubicBezTo>
                    <a:pt x="0" y="256"/>
                    <a:pt x="12" y="246"/>
                    <a:pt x="20" y="241"/>
                  </a:cubicBezTo>
                  <a:cubicBezTo>
                    <a:pt x="71" y="206"/>
                    <a:pt x="123" y="173"/>
                    <a:pt x="174" y="138"/>
                  </a:cubicBezTo>
                  <a:cubicBezTo>
                    <a:pt x="201" y="119"/>
                    <a:pt x="228" y="100"/>
                    <a:pt x="255" y="80"/>
                  </a:cubicBezTo>
                  <a:cubicBezTo>
                    <a:pt x="264" y="73"/>
                    <a:pt x="271" y="64"/>
                    <a:pt x="279" y="57"/>
                  </a:cubicBezTo>
                  <a:cubicBezTo>
                    <a:pt x="300" y="40"/>
                    <a:pt x="320" y="23"/>
                    <a:pt x="341" y="7"/>
                  </a:cubicBezTo>
                  <a:cubicBezTo>
                    <a:pt x="345" y="4"/>
                    <a:pt x="355" y="0"/>
                    <a:pt x="358" y="2"/>
                  </a:cubicBezTo>
                  <a:cubicBezTo>
                    <a:pt x="363" y="5"/>
                    <a:pt x="365" y="14"/>
                    <a:pt x="366"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1" name="Freeform 12"/>
            <p:cNvSpPr/>
            <p:nvPr/>
          </p:nvSpPr>
          <p:spPr bwMode="auto">
            <a:xfrm>
              <a:off x="4375870" y="3800254"/>
              <a:ext cx="586657" cy="507006"/>
            </a:xfrm>
            <a:custGeom>
              <a:avLst/>
              <a:gdLst>
                <a:gd name="T0" fmla="*/ 132 w 386"/>
                <a:gd name="T1" fmla="*/ 1 h 334"/>
                <a:gd name="T2" fmla="*/ 174 w 386"/>
                <a:gd name="T3" fmla="*/ 2 h 334"/>
                <a:gd name="T4" fmla="*/ 193 w 386"/>
                <a:gd name="T5" fmla="*/ 16 h 334"/>
                <a:gd name="T6" fmla="*/ 182 w 386"/>
                <a:gd name="T7" fmla="*/ 35 h 334"/>
                <a:gd name="T8" fmla="*/ 150 w 386"/>
                <a:gd name="T9" fmla="*/ 54 h 334"/>
                <a:gd name="T10" fmla="*/ 132 w 386"/>
                <a:gd name="T11" fmla="*/ 150 h 334"/>
                <a:gd name="T12" fmla="*/ 160 w 386"/>
                <a:gd name="T13" fmla="*/ 175 h 334"/>
                <a:gd name="T14" fmla="*/ 203 w 386"/>
                <a:gd name="T15" fmla="*/ 182 h 334"/>
                <a:gd name="T16" fmla="*/ 287 w 386"/>
                <a:gd name="T17" fmla="*/ 125 h 334"/>
                <a:gd name="T18" fmla="*/ 304 w 386"/>
                <a:gd name="T19" fmla="*/ 121 h 334"/>
                <a:gd name="T20" fmla="*/ 368 w 386"/>
                <a:gd name="T21" fmla="*/ 230 h 334"/>
                <a:gd name="T22" fmla="*/ 320 w 386"/>
                <a:gd name="T23" fmla="*/ 318 h 334"/>
                <a:gd name="T24" fmla="*/ 288 w 386"/>
                <a:gd name="T25" fmla="*/ 313 h 334"/>
                <a:gd name="T26" fmla="*/ 229 w 386"/>
                <a:gd name="T27" fmla="*/ 245 h 334"/>
                <a:gd name="T28" fmla="*/ 176 w 386"/>
                <a:gd name="T29" fmla="*/ 202 h 334"/>
                <a:gd name="T30" fmla="*/ 170 w 386"/>
                <a:gd name="T31" fmla="*/ 197 h 334"/>
                <a:gd name="T32" fmla="*/ 60 w 386"/>
                <a:gd name="T33" fmla="*/ 174 h 334"/>
                <a:gd name="T34" fmla="*/ 23 w 386"/>
                <a:gd name="T35" fmla="*/ 188 h 334"/>
                <a:gd name="T36" fmla="*/ 0 w 386"/>
                <a:gd name="T37" fmla="*/ 175 h 334"/>
                <a:gd name="T38" fmla="*/ 0 w 386"/>
                <a:gd name="T39" fmla="*/ 173 h 334"/>
                <a:gd name="T40" fmla="*/ 41 w 386"/>
                <a:gd name="T41" fmla="*/ 30 h 334"/>
                <a:gd name="T42" fmla="*/ 132 w 386"/>
                <a:gd name="T43" fmla="*/ 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6" h="334">
                  <a:moveTo>
                    <a:pt x="132" y="1"/>
                  </a:moveTo>
                  <a:cubicBezTo>
                    <a:pt x="146" y="1"/>
                    <a:pt x="161" y="0"/>
                    <a:pt x="174" y="2"/>
                  </a:cubicBezTo>
                  <a:cubicBezTo>
                    <a:pt x="181" y="3"/>
                    <a:pt x="191" y="10"/>
                    <a:pt x="193" y="16"/>
                  </a:cubicBezTo>
                  <a:cubicBezTo>
                    <a:pt x="195" y="21"/>
                    <a:pt x="188" y="31"/>
                    <a:pt x="182" y="35"/>
                  </a:cubicBezTo>
                  <a:cubicBezTo>
                    <a:pt x="173" y="43"/>
                    <a:pt x="161" y="48"/>
                    <a:pt x="150" y="54"/>
                  </a:cubicBezTo>
                  <a:cubicBezTo>
                    <a:pt x="112" y="74"/>
                    <a:pt x="104" y="118"/>
                    <a:pt x="132" y="150"/>
                  </a:cubicBezTo>
                  <a:cubicBezTo>
                    <a:pt x="141" y="159"/>
                    <a:pt x="149" y="171"/>
                    <a:pt x="160" y="175"/>
                  </a:cubicBezTo>
                  <a:cubicBezTo>
                    <a:pt x="173" y="181"/>
                    <a:pt x="190" y="186"/>
                    <a:pt x="203" y="182"/>
                  </a:cubicBezTo>
                  <a:cubicBezTo>
                    <a:pt x="236" y="172"/>
                    <a:pt x="267" y="156"/>
                    <a:pt x="287" y="125"/>
                  </a:cubicBezTo>
                  <a:cubicBezTo>
                    <a:pt x="290" y="122"/>
                    <a:pt x="299" y="119"/>
                    <a:pt x="304" y="121"/>
                  </a:cubicBezTo>
                  <a:cubicBezTo>
                    <a:pt x="349" y="136"/>
                    <a:pt x="386" y="172"/>
                    <a:pt x="368" y="230"/>
                  </a:cubicBezTo>
                  <a:cubicBezTo>
                    <a:pt x="357" y="263"/>
                    <a:pt x="344" y="293"/>
                    <a:pt x="320" y="318"/>
                  </a:cubicBezTo>
                  <a:cubicBezTo>
                    <a:pt x="304" y="334"/>
                    <a:pt x="300" y="331"/>
                    <a:pt x="288" y="313"/>
                  </a:cubicBezTo>
                  <a:cubicBezTo>
                    <a:pt x="271" y="288"/>
                    <a:pt x="250" y="266"/>
                    <a:pt x="229" y="245"/>
                  </a:cubicBezTo>
                  <a:cubicBezTo>
                    <a:pt x="213" y="229"/>
                    <a:pt x="194" y="216"/>
                    <a:pt x="176" y="202"/>
                  </a:cubicBezTo>
                  <a:cubicBezTo>
                    <a:pt x="174" y="200"/>
                    <a:pt x="172" y="198"/>
                    <a:pt x="170" y="197"/>
                  </a:cubicBezTo>
                  <a:cubicBezTo>
                    <a:pt x="133" y="189"/>
                    <a:pt x="97" y="179"/>
                    <a:pt x="60" y="174"/>
                  </a:cubicBezTo>
                  <a:cubicBezTo>
                    <a:pt x="49" y="172"/>
                    <a:pt x="35" y="182"/>
                    <a:pt x="23" y="188"/>
                  </a:cubicBezTo>
                  <a:cubicBezTo>
                    <a:pt x="10" y="193"/>
                    <a:pt x="3" y="188"/>
                    <a:pt x="0" y="175"/>
                  </a:cubicBezTo>
                  <a:cubicBezTo>
                    <a:pt x="0" y="175"/>
                    <a:pt x="0" y="174"/>
                    <a:pt x="0" y="173"/>
                  </a:cubicBezTo>
                  <a:cubicBezTo>
                    <a:pt x="0" y="122"/>
                    <a:pt x="5" y="71"/>
                    <a:pt x="41" y="30"/>
                  </a:cubicBezTo>
                  <a:cubicBezTo>
                    <a:pt x="61" y="7"/>
                    <a:pt x="74" y="4"/>
                    <a:pt x="13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2" name="Freeform 13"/>
            <p:cNvSpPr/>
            <p:nvPr/>
          </p:nvSpPr>
          <p:spPr bwMode="auto">
            <a:xfrm>
              <a:off x="3426190" y="4947530"/>
              <a:ext cx="663244" cy="173086"/>
            </a:xfrm>
            <a:custGeom>
              <a:avLst/>
              <a:gdLst>
                <a:gd name="T0" fmla="*/ 41 w 437"/>
                <a:gd name="T1" fmla="*/ 15 h 114"/>
                <a:gd name="T2" fmla="*/ 168 w 437"/>
                <a:gd name="T3" fmla="*/ 15 h 114"/>
                <a:gd name="T4" fmla="*/ 192 w 437"/>
                <a:gd name="T5" fmla="*/ 14 h 114"/>
                <a:gd name="T6" fmla="*/ 370 w 437"/>
                <a:gd name="T7" fmla="*/ 31 h 114"/>
                <a:gd name="T8" fmla="*/ 402 w 437"/>
                <a:gd name="T9" fmla="*/ 39 h 114"/>
                <a:gd name="T10" fmla="*/ 427 w 437"/>
                <a:gd name="T11" fmla="*/ 63 h 114"/>
                <a:gd name="T12" fmla="*/ 402 w 437"/>
                <a:gd name="T13" fmla="*/ 103 h 114"/>
                <a:gd name="T14" fmla="*/ 273 w 437"/>
                <a:gd name="T15" fmla="*/ 110 h 114"/>
                <a:gd name="T16" fmla="*/ 200 w 437"/>
                <a:gd name="T17" fmla="*/ 113 h 114"/>
                <a:gd name="T18" fmla="*/ 56 w 437"/>
                <a:gd name="T19" fmla="*/ 91 h 114"/>
                <a:gd name="T20" fmla="*/ 16 w 437"/>
                <a:gd name="T21" fmla="*/ 52 h 114"/>
                <a:gd name="T22" fmla="*/ 41 w 437"/>
                <a:gd name="T23" fmla="*/ 1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114">
                  <a:moveTo>
                    <a:pt x="41" y="15"/>
                  </a:moveTo>
                  <a:cubicBezTo>
                    <a:pt x="83" y="15"/>
                    <a:pt x="126" y="15"/>
                    <a:pt x="168" y="15"/>
                  </a:cubicBezTo>
                  <a:cubicBezTo>
                    <a:pt x="176" y="15"/>
                    <a:pt x="184" y="16"/>
                    <a:pt x="192" y="14"/>
                  </a:cubicBezTo>
                  <a:cubicBezTo>
                    <a:pt x="253" y="0"/>
                    <a:pt x="312" y="12"/>
                    <a:pt x="370" y="31"/>
                  </a:cubicBezTo>
                  <a:cubicBezTo>
                    <a:pt x="380" y="34"/>
                    <a:pt x="393" y="34"/>
                    <a:pt x="402" y="39"/>
                  </a:cubicBezTo>
                  <a:cubicBezTo>
                    <a:pt x="412" y="44"/>
                    <a:pt x="422" y="53"/>
                    <a:pt x="427" y="63"/>
                  </a:cubicBezTo>
                  <a:cubicBezTo>
                    <a:pt x="437" y="85"/>
                    <a:pt x="427" y="101"/>
                    <a:pt x="402" y="103"/>
                  </a:cubicBezTo>
                  <a:cubicBezTo>
                    <a:pt x="359" y="106"/>
                    <a:pt x="316" y="107"/>
                    <a:pt x="273" y="110"/>
                  </a:cubicBezTo>
                  <a:cubicBezTo>
                    <a:pt x="249" y="111"/>
                    <a:pt x="224" y="112"/>
                    <a:pt x="200" y="113"/>
                  </a:cubicBezTo>
                  <a:cubicBezTo>
                    <a:pt x="151" y="114"/>
                    <a:pt x="101" y="112"/>
                    <a:pt x="56" y="91"/>
                  </a:cubicBezTo>
                  <a:cubicBezTo>
                    <a:pt x="40" y="83"/>
                    <a:pt x="24" y="68"/>
                    <a:pt x="16" y="52"/>
                  </a:cubicBezTo>
                  <a:cubicBezTo>
                    <a:pt x="0" y="22"/>
                    <a:pt x="7" y="13"/>
                    <a:pt x="4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3" name="Freeform 14"/>
            <p:cNvSpPr/>
            <p:nvPr/>
          </p:nvSpPr>
          <p:spPr bwMode="auto">
            <a:xfrm>
              <a:off x="5396011" y="4958252"/>
              <a:ext cx="609634" cy="143984"/>
            </a:xfrm>
            <a:custGeom>
              <a:avLst/>
              <a:gdLst>
                <a:gd name="T0" fmla="*/ 270 w 402"/>
                <a:gd name="T1" fmla="*/ 93 h 95"/>
                <a:gd name="T2" fmla="*/ 159 w 402"/>
                <a:gd name="T3" fmla="*/ 92 h 95"/>
                <a:gd name="T4" fmla="*/ 69 w 402"/>
                <a:gd name="T5" fmla="*/ 77 h 95"/>
                <a:gd name="T6" fmla="*/ 48 w 402"/>
                <a:gd name="T7" fmla="*/ 73 h 95"/>
                <a:gd name="T8" fmla="*/ 17 w 402"/>
                <a:gd name="T9" fmla="*/ 58 h 95"/>
                <a:gd name="T10" fmla="*/ 29 w 402"/>
                <a:gd name="T11" fmla="*/ 11 h 95"/>
                <a:gd name="T12" fmla="*/ 134 w 402"/>
                <a:gd name="T13" fmla="*/ 1 h 95"/>
                <a:gd name="T14" fmla="*/ 284 w 402"/>
                <a:gd name="T15" fmla="*/ 15 h 95"/>
                <a:gd name="T16" fmla="*/ 374 w 402"/>
                <a:gd name="T17" fmla="*/ 32 h 95"/>
                <a:gd name="T18" fmla="*/ 392 w 402"/>
                <a:gd name="T19" fmla="*/ 41 h 95"/>
                <a:gd name="T20" fmla="*/ 401 w 402"/>
                <a:gd name="T21" fmla="*/ 63 h 95"/>
                <a:gd name="T22" fmla="*/ 385 w 402"/>
                <a:gd name="T23" fmla="*/ 77 h 95"/>
                <a:gd name="T24" fmla="*/ 270 w 402"/>
                <a:gd name="T25"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95">
                  <a:moveTo>
                    <a:pt x="270" y="93"/>
                  </a:moveTo>
                  <a:cubicBezTo>
                    <a:pt x="229" y="93"/>
                    <a:pt x="194" y="95"/>
                    <a:pt x="159" y="92"/>
                  </a:cubicBezTo>
                  <a:cubicBezTo>
                    <a:pt x="129" y="90"/>
                    <a:pt x="99" y="82"/>
                    <a:pt x="69" y="77"/>
                  </a:cubicBezTo>
                  <a:cubicBezTo>
                    <a:pt x="62" y="76"/>
                    <a:pt x="55" y="75"/>
                    <a:pt x="48" y="73"/>
                  </a:cubicBezTo>
                  <a:cubicBezTo>
                    <a:pt x="37" y="69"/>
                    <a:pt x="25" y="66"/>
                    <a:pt x="17" y="58"/>
                  </a:cubicBezTo>
                  <a:cubicBezTo>
                    <a:pt x="0" y="41"/>
                    <a:pt x="6" y="15"/>
                    <a:pt x="29" y="11"/>
                  </a:cubicBezTo>
                  <a:cubicBezTo>
                    <a:pt x="64" y="5"/>
                    <a:pt x="99" y="0"/>
                    <a:pt x="134" y="1"/>
                  </a:cubicBezTo>
                  <a:cubicBezTo>
                    <a:pt x="184" y="2"/>
                    <a:pt x="234" y="9"/>
                    <a:pt x="284" y="15"/>
                  </a:cubicBezTo>
                  <a:cubicBezTo>
                    <a:pt x="315" y="19"/>
                    <a:pt x="344" y="26"/>
                    <a:pt x="374" y="32"/>
                  </a:cubicBezTo>
                  <a:cubicBezTo>
                    <a:pt x="381" y="34"/>
                    <a:pt x="388" y="36"/>
                    <a:pt x="392" y="41"/>
                  </a:cubicBezTo>
                  <a:cubicBezTo>
                    <a:pt x="397" y="47"/>
                    <a:pt x="402" y="56"/>
                    <a:pt x="401" y="63"/>
                  </a:cubicBezTo>
                  <a:cubicBezTo>
                    <a:pt x="400" y="69"/>
                    <a:pt x="391" y="76"/>
                    <a:pt x="385" y="77"/>
                  </a:cubicBezTo>
                  <a:cubicBezTo>
                    <a:pt x="345" y="84"/>
                    <a:pt x="305" y="88"/>
                    <a:pt x="27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4" name="Freeform 15"/>
            <p:cNvSpPr/>
            <p:nvPr/>
          </p:nvSpPr>
          <p:spPr bwMode="auto">
            <a:xfrm>
              <a:off x="4391188" y="4132643"/>
              <a:ext cx="361491" cy="261928"/>
            </a:xfrm>
            <a:custGeom>
              <a:avLst/>
              <a:gdLst>
                <a:gd name="T0" fmla="*/ 59 w 238"/>
                <a:gd name="T1" fmla="*/ 0 h 173"/>
                <a:gd name="T2" fmla="*/ 64 w 238"/>
                <a:gd name="T3" fmla="*/ 1 h 173"/>
                <a:gd name="T4" fmla="*/ 226 w 238"/>
                <a:gd name="T5" fmla="*/ 108 h 173"/>
                <a:gd name="T6" fmla="*/ 234 w 238"/>
                <a:gd name="T7" fmla="*/ 128 h 173"/>
                <a:gd name="T8" fmla="*/ 206 w 238"/>
                <a:gd name="T9" fmla="*/ 168 h 173"/>
                <a:gd name="T10" fmla="*/ 131 w 238"/>
                <a:gd name="T11" fmla="*/ 150 h 173"/>
                <a:gd name="T12" fmla="*/ 33 w 238"/>
                <a:gd name="T13" fmla="*/ 82 h 173"/>
                <a:gd name="T14" fmla="*/ 27 w 238"/>
                <a:gd name="T15" fmla="*/ 77 h 173"/>
                <a:gd name="T16" fmla="*/ 7 w 238"/>
                <a:gd name="T17" fmla="*/ 31 h 173"/>
                <a:gd name="T18" fmla="*/ 59 w 238"/>
                <a:gd name="T1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73">
                  <a:moveTo>
                    <a:pt x="59" y="0"/>
                  </a:moveTo>
                  <a:cubicBezTo>
                    <a:pt x="59" y="0"/>
                    <a:pt x="62" y="0"/>
                    <a:pt x="64" y="1"/>
                  </a:cubicBezTo>
                  <a:cubicBezTo>
                    <a:pt x="129" y="20"/>
                    <a:pt x="190" y="46"/>
                    <a:pt x="226" y="108"/>
                  </a:cubicBezTo>
                  <a:cubicBezTo>
                    <a:pt x="230" y="114"/>
                    <a:pt x="232" y="121"/>
                    <a:pt x="234" y="128"/>
                  </a:cubicBezTo>
                  <a:cubicBezTo>
                    <a:pt x="238" y="149"/>
                    <a:pt x="226" y="165"/>
                    <a:pt x="206" y="168"/>
                  </a:cubicBezTo>
                  <a:cubicBezTo>
                    <a:pt x="178" y="173"/>
                    <a:pt x="153" y="163"/>
                    <a:pt x="131" y="150"/>
                  </a:cubicBezTo>
                  <a:cubicBezTo>
                    <a:pt x="98" y="129"/>
                    <a:pt x="66" y="105"/>
                    <a:pt x="33" y="82"/>
                  </a:cubicBezTo>
                  <a:cubicBezTo>
                    <a:pt x="31" y="80"/>
                    <a:pt x="29" y="78"/>
                    <a:pt x="27" y="77"/>
                  </a:cubicBezTo>
                  <a:cubicBezTo>
                    <a:pt x="14" y="64"/>
                    <a:pt x="0" y="52"/>
                    <a:pt x="7" y="31"/>
                  </a:cubicBezTo>
                  <a:cubicBezTo>
                    <a:pt x="13" y="12"/>
                    <a:pt x="32" y="1"/>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5" name="Freeform 16"/>
            <p:cNvSpPr/>
            <p:nvPr/>
          </p:nvSpPr>
          <p:spPr bwMode="auto">
            <a:xfrm>
              <a:off x="4611759" y="3878374"/>
              <a:ext cx="163896" cy="134793"/>
            </a:xfrm>
            <a:custGeom>
              <a:avLst/>
              <a:gdLst>
                <a:gd name="T0" fmla="*/ 107 w 108"/>
                <a:gd name="T1" fmla="*/ 48 h 88"/>
                <a:gd name="T2" fmla="*/ 74 w 108"/>
                <a:gd name="T3" fmla="*/ 83 h 88"/>
                <a:gd name="T4" fmla="*/ 38 w 108"/>
                <a:gd name="T5" fmla="*/ 83 h 88"/>
                <a:gd name="T6" fmla="*/ 31 w 108"/>
                <a:gd name="T7" fmla="*/ 77 h 88"/>
                <a:gd name="T8" fmla="*/ 34 w 108"/>
                <a:gd name="T9" fmla="*/ 20 h 88"/>
                <a:gd name="T10" fmla="*/ 71 w 108"/>
                <a:gd name="T11" fmla="*/ 5 h 88"/>
                <a:gd name="T12" fmla="*/ 107 w 108"/>
                <a:gd name="T13" fmla="*/ 48 h 88"/>
              </a:gdLst>
              <a:ahLst/>
              <a:cxnLst>
                <a:cxn ang="0">
                  <a:pos x="T0" y="T1"/>
                </a:cxn>
                <a:cxn ang="0">
                  <a:pos x="T2" y="T3"/>
                </a:cxn>
                <a:cxn ang="0">
                  <a:pos x="T4" y="T5"/>
                </a:cxn>
                <a:cxn ang="0">
                  <a:pos x="T6" y="T7"/>
                </a:cxn>
                <a:cxn ang="0">
                  <a:pos x="T8" y="T9"/>
                </a:cxn>
                <a:cxn ang="0">
                  <a:pos x="T10" y="T11"/>
                </a:cxn>
                <a:cxn ang="0">
                  <a:pos x="T12" y="T13"/>
                </a:cxn>
              </a:cxnLst>
              <a:rect l="0" t="0" r="r" b="b"/>
              <a:pathLst>
                <a:path w="108" h="88">
                  <a:moveTo>
                    <a:pt x="107" y="48"/>
                  </a:moveTo>
                  <a:cubicBezTo>
                    <a:pt x="108" y="68"/>
                    <a:pt x="89" y="76"/>
                    <a:pt x="74" y="83"/>
                  </a:cubicBezTo>
                  <a:cubicBezTo>
                    <a:pt x="64" y="88"/>
                    <a:pt x="50" y="84"/>
                    <a:pt x="38" y="83"/>
                  </a:cubicBezTo>
                  <a:cubicBezTo>
                    <a:pt x="36" y="83"/>
                    <a:pt x="34" y="79"/>
                    <a:pt x="31" y="77"/>
                  </a:cubicBezTo>
                  <a:cubicBezTo>
                    <a:pt x="0" y="56"/>
                    <a:pt x="1" y="38"/>
                    <a:pt x="34" y="20"/>
                  </a:cubicBezTo>
                  <a:cubicBezTo>
                    <a:pt x="46" y="14"/>
                    <a:pt x="59" y="9"/>
                    <a:pt x="71" y="5"/>
                  </a:cubicBezTo>
                  <a:cubicBezTo>
                    <a:pt x="88" y="0"/>
                    <a:pt x="107" y="21"/>
                    <a:pt x="107"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6" name="Freeform 17"/>
            <p:cNvSpPr/>
            <p:nvPr/>
          </p:nvSpPr>
          <p:spPr bwMode="auto">
            <a:xfrm>
              <a:off x="3850483" y="2415559"/>
              <a:ext cx="76587" cy="58206"/>
            </a:xfrm>
            <a:custGeom>
              <a:avLst/>
              <a:gdLst>
                <a:gd name="T0" fmla="*/ 50 w 50"/>
                <a:gd name="T1" fmla="*/ 16 h 38"/>
                <a:gd name="T2" fmla="*/ 19 w 50"/>
                <a:gd name="T3" fmla="*/ 37 h 38"/>
                <a:gd name="T4" fmla="*/ 3 w 50"/>
                <a:gd name="T5" fmla="*/ 20 h 38"/>
                <a:gd name="T6" fmla="*/ 26 w 50"/>
                <a:gd name="T7" fmla="*/ 0 h 38"/>
                <a:gd name="T8" fmla="*/ 50 w 50"/>
                <a:gd name="T9" fmla="*/ 16 h 38"/>
              </a:gdLst>
              <a:ahLst/>
              <a:cxnLst>
                <a:cxn ang="0">
                  <a:pos x="T0" y="T1"/>
                </a:cxn>
                <a:cxn ang="0">
                  <a:pos x="T2" y="T3"/>
                </a:cxn>
                <a:cxn ang="0">
                  <a:pos x="T4" y="T5"/>
                </a:cxn>
                <a:cxn ang="0">
                  <a:pos x="T6" y="T7"/>
                </a:cxn>
                <a:cxn ang="0">
                  <a:pos x="T8" y="T9"/>
                </a:cxn>
              </a:cxnLst>
              <a:rect l="0" t="0" r="r" b="b"/>
              <a:pathLst>
                <a:path w="50" h="38">
                  <a:moveTo>
                    <a:pt x="50" y="16"/>
                  </a:moveTo>
                  <a:cubicBezTo>
                    <a:pt x="37" y="26"/>
                    <a:pt x="29" y="34"/>
                    <a:pt x="19" y="37"/>
                  </a:cubicBezTo>
                  <a:cubicBezTo>
                    <a:pt x="15" y="38"/>
                    <a:pt x="4" y="27"/>
                    <a:pt x="3" y="20"/>
                  </a:cubicBezTo>
                  <a:cubicBezTo>
                    <a:pt x="0" y="4"/>
                    <a:pt x="15" y="0"/>
                    <a:pt x="26" y="0"/>
                  </a:cubicBezTo>
                  <a:cubicBezTo>
                    <a:pt x="32" y="0"/>
                    <a:pt x="39" y="8"/>
                    <a:pt x="5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7" name="Freeform 18"/>
            <p:cNvSpPr/>
            <p:nvPr/>
          </p:nvSpPr>
          <p:spPr bwMode="auto">
            <a:xfrm>
              <a:off x="5371503" y="2473765"/>
              <a:ext cx="65864" cy="61270"/>
            </a:xfrm>
            <a:custGeom>
              <a:avLst/>
              <a:gdLst>
                <a:gd name="T0" fmla="*/ 30 w 43"/>
                <a:gd name="T1" fmla="*/ 0 h 40"/>
                <a:gd name="T2" fmla="*/ 42 w 43"/>
                <a:gd name="T3" fmla="*/ 18 h 40"/>
                <a:gd name="T4" fmla="*/ 19 w 43"/>
                <a:gd name="T5" fmla="*/ 39 h 40"/>
                <a:gd name="T6" fmla="*/ 1 w 43"/>
                <a:gd name="T7" fmla="*/ 24 h 40"/>
                <a:gd name="T8" fmla="*/ 30 w 43"/>
                <a:gd name="T9" fmla="*/ 0 h 40"/>
              </a:gdLst>
              <a:ahLst/>
              <a:cxnLst>
                <a:cxn ang="0">
                  <a:pos x="T0" y="T1"/>
                </a:cxn>
                <a:cxn ang="0">
                  <a:pos x="T2" y="T3"/>
                </a:cxn>
                <a:cxn ang="0">
                  <a:pos x="T4" y="T5"/>
                </a:cxn>
                <a:cxn ang="0">
                  <a:pos x="T6" y="T7"/>
                </a:cxn>
                <a:cxn ang="0">
                  <a:pos x="T8" y="T9"/>
                </a:cxn>
              </a:cxnLst>
              <a:rect l="0" t="0" r="r" b="b"/>
              <a:pathLst>
                <a:path w="43" h="40">
                  <a:moveTo>
                    <a:pt x="30" y="0"/>
                  </a:moveTo>
                  <a:cubicBezTo>
                    <a:pt x="33" y="4"/>
                    <a:pt x="41" y="11"/>
                    <a:pt x="42" y="18"/>
                  </a:cubicBezTo>
                  <a:cubicBezTo>
                    <a:pt x="43" y="32"/>
                    <a:pt x="33" y="40"/>
                    <a:pt x="19" y="39"/>
                  </a:cubicBezTo>
                  <a:cubicBezTo>
                    <a:pt x="12" y="38"/>
                    <a:pt x="2" y="30"/>
                    <a:pt x="1" y="24"/>
                  </a:cubicBezTo>
                  <a:cubicBezTo>
                    <a:pt x="0" y="9"/>
                    <a:pt x="10" y="1"/>
                    <a:pt x="3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2" name="文本框 1"/>
          <p:cNvSpPr txBox="1"/>
          <p:nvPr/>
        </p:nvSpPr>
        <p:spPr>
          <a:xfrm>
            <a:off x="1474367" y="3305622"/>
            <a:ext cx="922349" cy="954107"/>
          </a:xfrm>
          <a:prstGeom prst="rect">
            <a:avLst/>
          </a:prstGeom>
          <a:noFill/>
        </p:spPr>
        <p:txBody>
          <a:bodyPr wrap="square" rtlCol="0">
            <a:spAutoFit/>
          </a:bodyPr>
          <a:lstStyle/>
          <a:p>
            <a:r>
              <a:rPr lang="zh-CN" altLang="en-US" sz="2800" dirty="0">
                <a:solidFill>
                  <a:prstClr val="white"/>
                </a:solidFill>
                <a:latin typeface="微软雅黑" panose="020B0503020204020204" pitchFamily="34" charset="-122"/>
                <a:ea typeface="微软雅黑" panose="020B0503020204020204" pitchFamily="34" charset="-122"/>
              </a:rPr>
              <a:t>精神状态</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3348361" y="3300367"/>
            <a:ext cx="922349" cy="954107"/>
          </a:xfrm>
          <a:prstGeom prst="rect">
            <a:avLst/>
          </a:prstGeom>
          <a:noFill/>
        </p:spPr>
        <p:txBody>
          <a:bodyPr wrap="square" rtlCol="0">
            <a:spAutoFit/>
          </a:bodyPr>
          <a:lstStyle/>
          <a:p>
            <a:r>
              <a:rPr lang="zh-CN" altLang="en-US" sz="2800" dirty="0">
                <a:solidFill>
                  <a:prstClr val="white"/>
                </a:solidFill>
                <a:latin typeface="微软雅黑" panose="020B0503020204020204" pitchFamily="34" charset="-122"/>
                <a:ea typeface="微软雅黑" panose="020B0503020204020204" pitchFamily="34" charset="-122"/>
              </a:rPr>
              <a:t>安全措施</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5158236" y="3294059"/>
            <a:ext cx="922349" cy="954107"/>
          </a:xfrm>
          <a:prstGeom prst="rect">
            <a:avLst/>
          </a:prstGeom>
          <a:noFill/>
        </p:spPr>
        <p:txBody>
          <a:bodyPr wrap="square" rtlCol="0">
            <a:spAutoFit/>
          </a:bodyPr>
          <a:lstStyle/>
          <a:p>
            <a:r>
              <a:rPr lang="zh-CN" altLang="en-US" sz="2800" dirty="0">
                <a:solidFill>
                  <a:prstClr val="white"/>
                </a:solidFill>
                <a:latin typeface="微软雅黑" panose="020B0503020204020204" pitchFamily="34" charset="-122"/>
                <a:ea typeface="微软雅黑" panose="020B0503020204020204" pitchFamily="34" charset="-122"/>
              </a:rPr>
              <a:t>隐患治理</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6967069" y="3309415"/>
            <a:ext cx="922349" cy="954107"/>
          </a:xfrm>
          <a:prstGeom prst="rect">
            <a:avLst/>
          </a:prstGeom>
          <a:noFill/>
        </p:spPr>
        <p:txBody>
          <a:bodyPr wrap="square" rtlCol="0">
            <a:spAutoFit/>
          </a:bodyPr>
          <a:lstStyle/>
          <a:p>
            <a:r>
              <a:rPr lang="zh-CN" altLang="en-US" sz="2800" dirty="0">
                <a:solidFill>
                  <a:prstClr val="white"/>
                </a:solidFill>
                <a:latin typeface="微软雅黑" panose="020B0503020204020204" pitchFamily="34" charset="-122"/>
                <a:ea typeface="微软雅黑" panose="020B0503020204020204" pitchFamily="34" charset="-122"/>
              </a:rPr>
              <a:t>安全责任</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11" name="文本框 10"/>
          <p:cNvSpPr txBox="1"/>
          <p:nvPr/>
        </p:nvSpPr>
        <p:spPr>
          <a:xfrm>
            <a:off x="3312009" y="1140589"/>
            <a:ext cx="5251458" cy="2862322"/>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收拾好心情，精神状态要归位。</a:t>
            </a:r>
            <a:endParaRPr lang="en-US" altLang="zh-CN" sz="2000" b="1" dirty="0">
              <a:solidFill>
                <a:prstClr val="white"/>
              </a:solidFill>
              <a:latin typeface="微软雅黑" panose="020B0503020204020204" pitchFamily="34" charset="-122"/>
              <a:ea typeface="微软雅黑" panose="020B0503020204020204" pitchFamily="34" charset="-122"/>
            </a:endParaRPr>
          </a:p>
          <a:p>
            <a:r>
              <a:rPr lang="zh-CN" altLang="en-US" sz="2000" b="1" dirty="0">
                <a:solidFill>
                  <a:prstClr val="white"/>
                </a:solidFill>
                <a:latin typeface="微软雅黑" panose="020B0503020204020204" pitchFamily="34" charset="-122"/>
                <a:ea typeface="微软雅黑" panose="020B0503020204020204" pitchFamily="34" charset="-122"/>
              </a:rPr>
              <a:t>要梳理一下上班后应该做的工作，将节假日期间还没有处理完的事尽快了结，减少不必要的应酬，做到劳逸结合，尽量将安全工作安排得井然有序。摒除“不到十五年不完，年未过完懒干事”的不良心境，以心态迅速转换，心思迅速集中，状态迅速调整，工作秩序迅速恢复的状态，做好安全工作的闪亮开局。</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04514" y="1969935"/>
            <a:ext cx="2518172" cy="2015729"/>
            <a:chOff x="2509838" y="2143543"/>
            <a:chExt cx="3357562" cy="2687638"/>
          </a:xfrm>
        </p:grpSpPr>
        <p:sp>
          <p:nvSpPr>
            <p:cNvPr id="14" name="矩形 13"/>
            <p:cNvSpPr/>
            <p:nvPr/>
          </p:nvSpPr>
          <p:spPr>
            <a:xfrm>
              <a:off x="2682769" y="3601630"/>
              <a:ext cx="1378055" cy="1220787"/>
            </a:xfrm>
            <a:custGeom>
              <a:avLst/>
              <a:gdLst>
                <a:gd name="connsiteX0" fmla="*/ 0 w 1266825"/>
                <a:gd name="connsiteY0" fmla="*/ 0 h 1182687"/>
                <a:gd name="connsiteX1" fmla="*/ 1266825 w 1266825"/>
                <a:gd name="connsiteY1" fmla="*/ 0 h 1182687"/>
                <a:gd name="connsiteX2" fmla="*/ 1266825 w 1266825"/>
                <a:gd name="connsiteY2" fmla="*/ 1182687 h 1182687"/>
                <a:gd name="connsiteX3" fmla="*/ 0 w 1266825"/>
                <a:gd name="connsiteY3" fmla="*/ 1182687 h 1182687"/>
                <a:gd name="connsiteX4" fmla="*/ 0 w 1266825"/>
                <a:gd name="connsiteY4" fmla="*/ 0 h 1182687"/>
                <a:gd name="connsiteX0-1" fmla="*/ 101600 w 1266825"/>
                <a:gd name="connsiteY0-2" fmla="*/ 0 h 1182687"/>
                <a:gd name="connsiteX1-3" fmla="*/ 1266825 w 1266825"/>
                <a:gd name="connsiteY1-4" fmla="*/ 0 h 1182687"/>
                <a:gd name="connsiteX2-5" fmla="*/ 1266825 w 1266825"/>
                <a:gd name="connsiteY2-6" fmla="*/ 1182687 h 1182687"/>
                <a:gd name="connsiteX3-7" fmla="*/ 0 w 1266825"/>
                <a:gd name="connsiteY3-8" fmla="*/ 1182687 h 1182687"/>
                <a:gd name="connsiteX4-9" fmla="*/ 101600 w 1266825"/>
                <a:gd name="connsiteY4-10" fmla="*/ 0 h 1182687"/>
                <a:gd name="connsiteX0-11" fmla="*/ 101600 w 1266825"/>
                <a:gd name="connsiteY0-12" fmla="*/ 0 h 1182687"/>
                <a:gd name="connsiteX1-13" fmla="*/ 1165225 w 1266825"/>
                <a:gd name="connsiteY1-14" fmla="*/ 12700 h 1182687"/>
                <a:gd name="connsiteX2-15" fmla="*/ 1266825 w 1266825"/>
                <a:gd name="connsiteY2-16" fmla="*/ 1182687 h 1182687"/>
                <a:gd name="connsiteX3-17" fmla="*/ 0 w 1266825"/>
                <a:gd name="connsiteY3-18" fmla="*/ 1182687 h 1182687"/>
                <a:gd name="connsiteX4-19" fmla="*/ 101600 w 1266825"/>
                <a:gd name="connsiteY4-20" fmla="*/ 0 h 1182687"/>
                <a:gd name="connsiteX0-21" fmla="*/ 101600 w 1368425"/>
                <a:gd name="connsiteY0-22" fmla="*/ 0 h 1182687"/>
                <a:gd name="connsiteX1-23" fmla="*/ 1165225 w 1368425"/>
                <a:gd name="connsiteY1-24" fmla="*/ 12700 h 1182687"/>
                <a:gd name="connsiteX2-25" fmla="*/ 1368425 w 1368425"/>
                <a:gd name="connsiteY2-26" fmla="*/ 1182687 h 1182687"/>
                <a:gd name="connsiteX3-27" fmla="*/ 0 w 1368425"/>
                <a:gd name="connsiteY3-28" fmla="*/ 1182687 h 1182687"/>
                <a:gd name="connsiteX4-29" fmla="*/ 101600 w 1368425"/>
                <a:gd name="connsiteY4-30" fmla="*/ 0 h 1182687"/>
                <a:gd name="connsiteX0-31" fmla="*/ 127000 w 1393825"/>
                <a:gd name="connsiteY0-32" fmla="*/ 0 h 1182687"/>
                <a:gd name="connsiteX1-33" fmla="*/ 1190625 w 1393825"/>
                <a:gd name="connsiteY1-34" fmla="*/ 12700 h 1182687"/>
                <a:gd name="connsiteX2-35" fmla="*/ 1393825 w 1393825"/>
                <a:gd name="connsiteY2-36" fmla="*/ 1182687 h 1182687"/>
                <a:gd name="connsiteX3-37" fmla="*/ 0 w 1393825"/>
                <a:gd name="connsiteY3-38" fmla="*/ 1131887 h 1182687"/>
                <a:gd name="connsiteX4-39" fmla="*/ 127000 w 1393825"/>
                <a:gd name="connsiteY4-40" fmla="*/ 0 h 1182687"/>
                <a:gd name="connsiteX0-41" fmla="*/ 101600 w 1368425"/>
                <a:gd name="connsiteY0-42" fmla="*/ 0 h 1182687"/>
                <a:gd name="connsiteX1-43" fmla="*/ 1165225 w 1368425"/>
                <a:gd name="connsiteY1-44" fmla="*/ 12700 h 1182687"/>
                <a:gd name="connsiteX2-45" fmla="*/ 1368425 w 1368425"/>
                <a:gd name="connsiteY2-46" fmla="*/ 1182687 h 1182687"/>
                <a:gd name="connsiteX3-47" fmla="*/ 0 w 1368425"/>
                <a:gd name="connsiteY3-48" fmla="*/ 1157287 h 1182687"/>
                <a:gd name="connsiteX4-49" fmla="*/ 101600 w 1368425"/>
                <a:gd name="connsiteY4-50" fmla="*/ 0 h 1182687"/>
                <a:gd name="connsiteX0-51" fmla="*/ 125205 w 1392030"/>
                <a:gd name="connsiteY0-52" fmla="*/ 0 h 1182687"/>
                <a:gd name="connsiteX1-53" fmla="*/ 1188830 w 1392030"/>
                <a:gd name="connsiteY1-54" fmla="*/ 12700 h 1182687"/>
                <a:gd name="connsiteX2-55" fmla="*/ 1392030 w 1392030"/>
                <a:gd name="connsiteY2-56" fmla="*/ 1182687 h 1182687"/>
                <a:gd name="connsiteX3-57" fmla="*/ 23605 w 1392030"/>
                <a:gd name="connsiteY3-58" fmla="*/ 1157287 h 1182687"/>
                <a:gd name="connsiteX4-59" fmla="*/ 125205 w 1392030"/>
                <a:gd name="connsiteY4-60" fmla="*/ 0 h 1182687"/>
                <a:gd name="connsiteX0-61" fmla="*/ 131632 w 1398457"/>
                <a:gd name="connsiteY0-62" fmla="*/ 0 h 1182687"/>
                <a:gd name="connsiteX1-63" fmla="*/ 1195257 w 1398457"/>
                <a:gd name="connsiteY1-64" fmla="*/ 12700 h 1182687"/>
                <a:gd name="connsiteX2-65" fmla="*/ 1398457 w 1398457"/>
                <a:gd name="connsiteY2-66" fmla="*/ 1182687 h 1182687"/>
                <a:gd name="connsiteX3-67" fmla="*/ 30032 w 1398457"/>
                <a:gd name="connsiteY3-68" fmla="*/ 1157287 h 1182687"/>
                <a:gd name="connsiteX4-69" fmla="*/ 131632 w 1398457"/>
                <a:gd name="connsiteY4-70" fmla="*/ 0 h 1182687"/>
                <a:gd name="connsiteX0-71" fmla="*/ 111230 w 1403455"/>
                <a:gd name="connsiteY0-72" fmla="*/ 0 h 1246187"/>
                <a:gd name="connsiteX1-73" fmla="*/ 1200255 w 1403455"/>
                <a:gd name="connsiteY1-74" fmla="*/ 76200 h 1246187"/>
                <a:gd name="connsiteX2-75" fmla="*/ 1403455 w 1403455"/>
                <a:gd name="connsiteY2-76" fmla="*/ 1246187 h 1246187"/>
                <a:gd name="connsiteX3-77" fmla="*/ 35030 w 1403455"/>
                <a:gd name="connsiteY3-78" fmla="*/ 1220787 h 1246187"/>
                <a:gd name="connsiteX4-79" fmla="*/ 111230 w 1403455"/>
                <a:gd name="connsiteY4-80" fmla="*/ 0 h 1246187"/>
                <a:gd name="connsiteX0-81" fmla="*/ 111230 w 1378055"/>
                <a:gd name="connsiteY0-82" fmla="*/ 0 h 1220787"/>
                <a:gd name="connsiteX1-83" fmla="*/ 1200255 w 1378055"/>
                <a:gd name="connsiteY1-84" fmla="*/ 76200 h 1220787"/>
                <a:gd name="connsiteX2-85" fmla="*/ 1378055 w 1378055"/>
                <a:gd name="connsiteY2-86" fmla="*/ 1220787 h 1220787"/>
                <a:gd name="connsiteX3-87" fmla="*/ 35030 w 1378055"/>
                <a:gd name="connsiteY3-88" fmla="*/ 1220787 h 1220787"/>
                <a:gd name="connsiteX4-89" fmla="*/ 111230 w 1378055"/>
                <a:gd name="connsiteY4-90" fmla="*/ 0 h 12207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8055" h="1220787">
                  <a:moveTo>
                    <a:pt x="111230" y="0"/>
                  </a:moveTo>
                  <a:lnTo>
                    <a:pt x="1200255" y="76200"/>
                  </a:lnTo>
                  <a:lnTo>
                    <a:pt x="1378055" y="1220787"/>
                  </a:lnTo>
                  <a:lnTo>
                    <a:pt x="35030" y="1220787"/>
                  </a:lnTo>
                  <a:cubicBezTo>
                    <a:pt x="-45403" y="847725"/>
                    <a:pt x="26563" y="385762"/>
                    <a:pt x="1112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 name="Freeform 6"/>
            <p:cNvSpPr>
              <a:spLocks noEditPoints="1"/>
            </p:cNvSpPr>
            <p:nvPr/>
          </p:nvSpPr>
          <p:spPr bwMode="auto">
            <a:xfrm>
              <a:off x="2509838" y="2143543"/>
              <a:ext cx="1941512" cy="2687638"/>
            </a:xfrm>
            <a:custGeom>
              <a:avLst/>
              <a:gdLst>
                <a:gd name="T0" fmla="*/ 1177 w 1523"/>
                <a:gd name="T1" fmla="*/ 1100 h 2108"/>
                <a:gd name="T2" fmla="*/ 1134 w 1523"/>
                <a:gd name="T3" fmla="*/ 1210 h 2108"/>
                <a:gd name="T4" fmla="*/ 1143 w 1523"/>
                <a:gd name="T5" fmla="*/ 1432 h 2108"/>
                <a:gd name="T6" fmla="*/ 1191 w 1523"/>
                <a:gd name="T7" fmla="*/ 1715 h 2108"/>
                <a:gd name="T8" fmla="*/ 1235 w 1523"/>
                <a:gd name="T9" fmla="*/ 2018 h 2108"/>
                <a:gd name="T10" fmla="*/ 1222 w 1523"/>
                <a:gd name="T11" fmla="*/ 2099 h 2108"/>
                <a:gd name="T12" fmla="*/ 1163 w 1523"/>
                <a:gd name="T13" fmla="*/ 1842 h 2108"/>
                <a:gd name="T14" fmla="*/ 1053 w 1523"/>
                <a:gd name="T15" fmla="*/ 1311 h 2108"/>
                <a:gd name="T16" fmla="*/ 671 w 1523"/>
                <a:gd name="T17" fmla="*/ 1333 h 2108"/>
                <a:gd name="T18" fmla="*/ 250 w 1523"/>
                <a:gd name="T19" fmla="*/ 1185 h 2108"/>
                <a:gd name="T20" fmla="*/ 198 w 1523"/>
                <a:gd name="T21" fmla="*/ 1336 h 2108"/>
                <a:gd name="T22" fmla="*/ 170 w 1523"/>
                <a:gd name="T23" fmla="*/ 1543 h 2108"/>
                <a:gd name="T24" fmla="*/ 159 w 1523"/>
                <a:gd name="T25" fmla="*/ 2067 h 2108"/>
                <a:gd name="T26" fmla="*/ 107 w 1523"/>
                <a:gd name="T27" fmla="*/ 2093 h 2108"/>
                <a:gd name="T28" fmla="*/ 107 w 1523"/>
                <a:gd name="T29" fmla="*/ 1726 h 2108"/>
                <a:gd name="T30" fmla="*/ 153 w 1523"/>
                <a:gd name="T31" fmla="*/ 1277 h 2108"/>
                <a:gd name="T32" fmla="*/ 83 w 1523"/>
                <a:gd name="T33" fmla="*/ 981 h 2108"/>
                <a:gd name="T34" fmla="*/ 6 w 1523"/>
                <a:gd name="T35" fmla="*/ 716 h 2108"/>
                <a:gd name="T36" fmla="*/ 21 w 1523"/>
                <a:gd name="T37" fmla="*/ 492 h 2108"/>
                <a:gd name="T38" fmla="*/ 308 w 1523"/>
                <a:gd name="T39" fmla="*/ 112 h 2108"/>
                <a:gd name="T40" fmla="*/ 717 w 1523"/>
                <a:gd name="T41" fmla="*/ 1 h 2108"/>
                <a:gd name="T42" fmla="*/ 1143 w 1523"/>
                <a:gd name="T43" fmla="*/ 173 h 2108"/>
                <a:gd name="T44" fmla="*/ 1318 w 1523"/>
                <a:gd name="T45" fmla="*/ 430 h 2108"/>
                <a:gd name="T46" fmla="*/ 1510 w 1523"/>
                <a:gd name="T47" fmla="*/ 540 h 2108"/>
                <a:gd name="T48" fmla="*/ 1383 w 1523"/>
                <a:gd name="T49" fmla="*/ 686 h 2108"/>
                <a:gd name="T50" fmla="*/ 1292 w 1523"/>
                <a:gd name="T51" fmla="*/ 791 h 2108"/>
                <a:gd name="T52" fmla="*/ 978 w 1523"/>
                <a:gd name="T53" fmla="*/ 817 h 2108"/>
                <a:gd name="T54" fmla="*/ 802 w 1523"/>
                <a:gd name="T55" fmla="*/ 1002 h 2108"/>
                <a:gd name="T56" fmla="*/ 1016 w 1523"/>
                <a:gd name="T57" fmla="*/ 1107 h 2108"/>
                <a:gd name="T58" fmla="*/ 949 w 1523"/>
                <a:gd name="T59" fmla="*/ 1176 h 2108"/>
                <a:gd name="T60" fmla="*/ 784 w 1523"/>
                <a:gd name="T61" fmla="*/ 911 h 2108"/>
                <a:gd name="T62" fmla="*/ 975 w 1523"/>
                <a:gd name="T63" fmla="*/ 779 h 2108"/>
                <a:gd name="T64" fmla="*/ 1337 w 1523"/>
                <a:gd name="T65" fmla="*/ 703 h 2108"/>
                <a:gd name="T66" fmla="*/ 1411 w 1523"/>
                <a:gd name="T67" fmla="*/ 564 h 2108"/>
                <a:gd name="T68" fmla="*/ 1300 w 1523"/>
                <a:gd name="T69" fmla="*/ 508 h 2108"/>
                <a:gd name="T70" fmla="*/ 1194 w 1523"/>
                <a:gd name="T71" fmla="*/ 307 h 2108"/>
                <a:gd name="T72" fmla="*/ 950 w 1523"/>
                <a:gd name="T73" fmla="*/ 122 h 2108"/>
                <a:gd name="T74" fmla="*/ 500 w 1523"/>
                <a:gd name="T75" fmla="*/ 82 h 2108"/>
                <a:gd name="T76" fmla="*/ 123 w 1523"/>
                <a:gd name="T77" fmla="*/ 359 h 2108"/>
                <a:gd name="T78" fmla="*/ 48 w 1523"/>
                <a:gd name="T79" fmla="*/ 681 h 2108"/>
                <a:gd name="T80" fmla="*/ 185 w 1523"/>
                <a:gd name="T81" fmla="*/ 1042 h 2108"/>
                <a:gd name="T82" fmla="*/ 494 w 1523"/>
                <a:gd name="T83" fmla="*/ 1248 h 2108"/>
                <a:gd name="T84" fmla="*/ 843 w 1523"/>
                <a:gd name="T85" fmla="*/ 1268 h 2108"/>
                <a:gd name="T86" fmla="*/ 1080 w 1523"/>
                <a:gd name="T87" fmla="*/ 1182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3" h="2108">
                  <a:moveTo>
                    <a:pt x="1016" y="1107"/>
                  </a:moveTo>
                  <a:cubicBezTo>
                    <a:pt x="1061" y="1107"/>
                    <a:pt x="1105" y="1107"/>
                    <a:pt x="1150" y="1106"/>
                  </a:cubicBezTo>
                  <a:cubicBezTo>
                    <a:pt x="1159" y="1106"/>
                    <a:pt x="1168" y="1103"/>
                    <a:pt x="1177" y="1100"/>
                  </a:cubicBezTo>
                  <a:cubicBezTo>
                    <a:pt x="1200" y="1092"/>
                    <a:pt x="1208" y="1098"/>
                    <a:pt x="1206" y="1122"/>
                  </a:cubicBezTo>
                  <a:cubicBezTo>
                    <a:pt x="1203" y="1151"/>
                    <a:pt x="1182" y="1170"/>
                    <a:pt x="1163" y="1189"/>
                  </a:cubicBezTo>
                  <a:cubicBezTo>
                    <a:pt x="1155" y="1198"/>
                    <a:pt x="1143" y="1203"/>
                    <a:pt x="1134" y="1210"/>
                  </a:cubicBezTo>
                  <a:cubicBezTo>
                    <a:pt x="1121" y="1220"/>
                    <a:pt x="1103" y="1229"/>
                    <a:pt x="1097" y="1242"/>
                  </a:cubicBezTo>
                  <a:cubicBezTo>
                    <a:pt x="1092" y="1254"/>
                    <a:pt x="1098" y="1273"/>
                    <a:pt x="1102" y="1288"/>
                  </a:cubicBezTo>
                  <a:cubicBezTo>
                    <a:pt x="1115" y="1336"/>
                    <a:pt x="1130" y="1384"/>
                    <a:pt x="1143" y="1432"/>
                  </a:cubicBezTo>
                  <a:cubicBezTo>
                    <a:pt x="1151" y="1465"/>
                    <a:pt x="1162" y="1498"/>
                    <a:pt x="1162" y="1531"/>
                  </a:cubicBezTo>
                  <a:cubicBezTo>
                    <a:pt x="1162" y="1580"/>
                    <a:pt x="1187" y="1622"/>
                    <a:pt x="1190" y="1670"/>
                  </a:cubicBezTo>
                  <a:cubicBezTo>
                    <a:pt x="1192" y="1685"/>
                    <a:pt x="1189" y="1700"/>
                    <a:pt x="1191" y="1715"/>
                  </a:cubicBezTo>
                  <a:cubicBezTo>
                    <a:pt x="1195" y="1743"/>
                    <a:pt x="1203" y="1769"/>
                    <a:pt x="1207" y="1797"/>
                  </a:cubicBezTo>
                  <a:cubicBezTo>
                    <a:pt x="1212" y="1831"/>
                    <a:pt x="1215" y="1865"/>
                    <a:pt x="1220" y="1899"/>
                  </a:cubicBezTo>
                  <a:cubicBezTo>
                    <a:pt x="1225" y="1937"/>
                    <a:pt x="1230" y="1976"/>
                    <a:pt x="1235" y="2018"/>
                  </a:cubicBezTo>
                  <a:cubicBezTo>
                    <a:pt x="1237" y="2036"/>
                    <a:pt x="1239" y="2057"/>
                    <a:pt x="1242" y="2078"/>
                  </a:cubicBezTo>
                  <a:cubicBezTo>
                    <a:pt x="1244" y="2091"/>
                    <a:pt x="1239" y="2098"/>
                    <a:pt x="1226" y="2099"/>
                  </a:cubicBezTo>
                  <a:cubicBezTo>
                    <a:pt x="1224" y="2099"/>
                    <a:pt x="1223" y="2099"/>
                    <a:pt x="1222" y="2099"/>
                  </a:cubicBezTo>
                  <a:cubicBezTo>
                    <a:pt x="1189" y="2102"/>
                    <a:pt x="1190" y="2102"/>
                    <a:pt x="1187" y="2070"/>
                  </a:cubicBezTo>
                  <a:cubicBezTo>
                    <a:pt x="1182" y="2028"/>
                    <a:pt x="1174" y="1986"/>
                    <a:pt x="1174" y="1944"/>
                  </a:cubicBezTo>
                  <a:cubicBezTo>
                    <a:pt x="1173" y="1909"/>
                    <a:pt x="1168" y="1876"/>
                    <a:pt x="1163" y="1842"/>
                  </a:cubicBezTo>
                  <a:cubicBezTo>
                    <a:pt x="1154" y="1785"/>
                    <a:pt x="1149" y="1728"/>
                    <a:pt x="1139" y="1671"/>
                  </a:cubicBezTo>
                  <a:cubicBezTo>
                    <a:pt x="1131" y="1628"/>
                    <a:pt x="1118" y="1586"/>
                    <a:pt x="1109" y="1543"/>
                  </a:cubicBezTo>
                  <a:cubicBezTo>
                    <a:pt x="1093" y="1465"/>
                    <a:pt x="1080" y="1387"/>
                    <a:pt x="1053" y="1311"/>
                  </a:cubicBezTo>
                  <a:cubicBezTo>
                    <a:pt x="1044" y="1285"/>
                    <a:pt x="1036" y="1279"/>
                    <a:pt x="1009" y="1286"/>
                  </a:cubicBezTo>
                  <a:cubicBezTo>
                    <a:pt x="964" y="1297"/>
                    <a:pt x="920" y="1312"/>
                    <a:pt x="874" y="1321"/>
                  </a:cubicBezTo>
                  <a:cubicBezTo>
                    <a:pt x="807" y="1336"/>
                    <a:pt x="740" y="1346"/>
                    <a:pt x="671" y="1333"/>
                  </a:cubicBezTo>
                  <a:cubicBezTo>
                    <a:pt x="645" y="1328"/>
                    <a:pt x="619" y="1331"/>
                    <a:pt x="593" y="1329"/>
                  </a:cubicBezTo>
                  <a:cubicBezTo>
                    <a:pt x="529" y="1323"/>
                    <a:pt x="466" y="1314"/>
                    <a:pt x="409" y="1281"/>
                  </a:cubicBezTo>
                  <a:cubicBezTo>
                    <a:pt x="355" y="1250"/>
                    <a:pt x="296" y="1228"/>
                    <a:pt x="250" y="1185"/>
                  </a:cubicBezTo>
                  <a:cubicBezTo>
                    <a:pt x="236" y="1172"/>
                    <a:pt x="223" y="1175"/>
                    <a:pt x="219" y="1193"/>
                  </a:cubicBezTo>
                  <a:cubicBezTo>
                    <a:pt x="213" y="1229"/>
                    <a:pt x="209" y="1265"/>
                    <a:pt x="204" y="1301"/>
                  </a:cubicBezTo>
                  <a:cubicBezTo>
                    <a:pt x="203" y="1313"/>
                    <a:pt x="200" y="1325"/>
                    <a:pt x="198" y="1336"/>
                  </a:cubicBezTo>
                  <a:cubicBezTo>
                    <a:pt x="194" y="1362"/>
                    <a:pt x="191" y="1389"/>
                    <a:pt x="187" y="1415"/>
                  </a:cubicBezTo>
                  <a:cubicBezTo>
                    <a:pt x="181" y="1449"/>
                    <a:pt x="175" y="1483"/>
                    <a:pt x="170" y="1518"/>
                  </a:cubicBezTo>
                  <a:cubicBezTo>
                    <a:pt x="169" y="1526"/>
                    <a:pt x="170" y="1535"/>
                    <a:pt x="170" y="1543"/>
                  </a:cubicBezTo>
                  <a:cubicBezTo>
                    <a:pt x="167" y="1600"/>
                    <a:pt x="164" y="1656"/>
                    <a:pt x="161" y="1712"/>
                  </a:cubicBezTo>
                  <a:cubicBezTo>
                    <a:pt x="158" y="1762"/>
                    <a:pt x="152" y="1811"/>
                    <a:pt x="152" y="1861"/>
                  </a:cubicBezTo>
                  <a:cubicBezTo>
                    <a:pt x="152" y="1930"/>
                    <a:pt x="156" y="1998"/>
                    <a:pt x="159" y="2067"/>
                  </a:cubicBezTo>
                  <a:cubicBezTo>
                    <a:pt x="159" y="2078"/>
                    <a:pt x="162" y="2093"/>
                    <a:pt x="157" y="2098"/>
                  </a:cubicBezTo>
                  <a:cubicBezTo>
                    <a:pt x="148" y="2105"/>
                    <a:pt x="133" y="2107"/>
                    <a:pt x="121" y="2108"/>
                  </a:cubicBezTo>
                  <a:cubicBezTo>
                    <a:pt x="117" y="2108"/>
                    <a:pt x="108" y="2099"/>
                    <a:pt x="107" y="2093"/>
                  </a:cubicBezTo>
                  <a:cubicBezTo>
                    <a:pt x="104" y="2060"/>
                    <a:pt x="101" y="2027"/>
                    <a:pt x="99" y="1994"/>
                  </a:cubicBezTo>
                  <a:cubicBezTo>
                    <a:pt x="98" y="1960"/>
                    <a:pt x="97" y="1926"/>
                    <a:pt x="98" y="1892"/>
                  </a:cubicBezTo>
                  <a:cubicBezTo>
                    <a:pt x="100" y="1837"/>
                    <a:pt x="104" y="1781"/>
                    <a:pt x="107" y="1726"/>
                  </a:cubicBezTo>
                  <a:cubicBezTo>
                    <a:pt x="110" y="1680"/>
                    <a:pt x="111" y="1634"/>
                    <a:pt x="115" y="1589"/>
                  </a:cubicBezTo>
                  <a:cubicBezTo>
                    <a:pt x="119" y="1538"/>
                    <a:pt x="126" y="1487"/>
                    <a:pt x="132" y="1437"/>
                  </a:cubicBezTo>
                  <a:cubicBezTo>
                    <a:pt x="139" y="1383"/>
                    <a:pt x="145" y="1330"/>
                    <a:pt x="153" y="1277"/>
                  </a:cubicBezTo>
                  <a:cubicBezTo>
                    <a:pt x="159" y="1242"/>
                    <a:pt x="170" y="1208"/>
                    <a:pt x="176" y="1174"/>
                  </a:cubicBezTo>
                  <a:cubicBezTo>
                    <a:pt x="181" y="1146"/>
                    <a:pt x="181" y="1121"/>
                    <a:pt x="158" y="1095"/>
                  </a:cubicBezTo>
                  <a:cubicBezTo>
                    <a:pt x="128" y="1062"/>
                    <a:pt x="107" y="1020"/>
                    <a:pt x="83" y="981"/>
                  </a:cubicBezTo>
                  <a:cubicBezTo>
                    <a:pt x="72" y="962"/>
                    <a:pt x="60" y="943"/>
                    <a:pt x="53" y="922"/>
                  </a:cubicBezTo>
                  <a:cubicBezTo>
                    <a:pt x="42" y="887"/>
                    <a:pt x="33" y="851"/>
                    <a:pt x="25" y="814"/>
                  </a:cubicBezTo>
                  <a:cubicBezTo>
                    <a:pt x="18" y="782"/>
                    <a:pt x="11" y="749"/>
                    <a:pt x="6" y="716"/>
                  </a:cubicBezTo>
                  <a:cubicBezTo>
                    <a:pt x="4" y="698"/>
                    <a:pt x="6" y="680"/>
                    <a:pt x="6" y="662"/>
                  </a:cubicBezTo>
                  <a:cubicBezTo>
                    <a:pt x="6" y="657"/>
                    <a:pt x="8" y="652"/>
                    <a:pt x="7" y="648"/>
                  </a:cubicBezTo>
                  <a:cubicBezTo>
                    <a:pt x="0" y="595"/>
                    <a:pt x="9" y="543"/>
                    <a:pt x="21" y="492"/>
                  </a:cubicBezTo>
                  <a:cubicBezTo>
                    <a:pt x="37" y="422"/>
                    <a:pt x="62" y="356"/>
                    <a:pt x="107" y="299"/>
                  </a:cubicBezTo>
                  <a:cubicBezTo>
                    <a:pt x="143" y="253"/>
                    <a:pt x="184" y="209"/>
                    <a:pt x="227" y="168"/>
                  </a:cubicBezTo>
                  <a:cubicBezTo>
                    <a:pt x="250" y="145"/>
                    <a:pt x="280" y="129"/>
                    <a:pt x="308" y="112"/>
                  </a:cubicBezTo>
                  <a:cubicBezTo>
                    <a:pt x="345" y="90"/>
                    <a:pt x="382" y="71"/>
                    <a:pt x="420" y="51"/>
                  </a:cubicBezTo>
                  <a:cubicBezTo>
                    <a:pt x="465" y="27"/>
                    <a:pt x="514" y="14"/>
                    <a:pt x="564" y="9"/>
                  </a:cubicBezTo>
                  <a:cubicBezTo>
                    <a:pt x="615" y="4"/>
                    <a:pt x="666" y="1"/>
                    <a:pt x="717" y="1"/>
                  </a:cubicBezTo>
                  <a:cubicBezTo>
                    <a:pt x="771" y="0"/>
                    <a:pt x="823" y="9"/>
                    <a:pt x="874" y="26"/>
                  </a:cubicBezTo>
                  <a:cubicBezTo>
                    <a:pt x="914" y="39"/>
                    <a:pt x="955" y="48"/>
                    <a:pt x="993" y="70"/>
                  </a:cubicBezTo>
                  <a:cubicBezTo>
                    <a:pt x="1045" y="101"/>
                    <a:pt x="1099" y="130"/>
                    <a:pt x="1143" y="173"/>
                  </a:cubicBezTo>
                  <a:cubicBezTo>
                    <a:pt x="1165" y="195"/>
                    <a:pt x="1190" y="214"/>
                    <a:pt x="1209" y="238"/>
                  </a:cubicBezTo>
                  <a:cubicBezTo>
                    <a:pt x="1232" y="268"/>
                    <a:pt x="1252" y="301"/>
                    <a:pt x="1271" y="334"/>
                  </a:cubicBezTo>
                  <a:cubicBezTo>
                    <a:pt x="1289" y="365"/>
                    <a:pt x="1301" y="399"/>
                    <a:pt x="1318" y="430"/>
                  </a:cubicBezTo>
                  <a:cubicBezTo>
                    <a:pt x="1324" y="440"/>
                    <a:pt x="1336" y="448"/>
                    <a:pt x="1347" y="451"/>
                  </a:cubicBezTo>
                  <a:cubicBezTo>
                    <a:pt x="1398" y="467"/>
                    <a:pt x="1450" y="480"/>
                    <a:pt x="1501" y="494"/>
                  </a:cubicBezTo>
                  <a:cubicBezTo>
                    <a:pt x="1516" y="499"/>
                    <a:pt x="1523" y="524"/>
                    <a:pt x="1510" y="540"/>
                  </a:cubicBezTo>
                  <a:cubicBezTo>
                    <a:pt x="1499" y="555"/>
                    <a:pt x="1485" y="568"/>
                    <a:pt x="1470" y="580"/>
                  </a:cubicBezTo>
                  <a:cubicBezTo>
                    <a:pt x="1445" y="600"/>
                    <a:pt x="1418" y="617"/>
                    <a:pt x="1394" y="637"/>
                  </a:cubicBezTo>
                  <a:cubicBezTo>
                    <a:pt x="1378" y="649"/>
                    <a:pt x="1380" y="667"/>
                    <a:pt x="1383" y="686"/>
                  </a:cubicBezTo>
                  <a:cubicBezTo>
                    <a:pt x="1388" y="717"/>
                    <a:pt x="1388" y="748"/>
                    <a:pt x="1388" y="779"/>
                  </a:cubicBezTo>
                  <a:cubicBezTo>
                    <a:pt x="1388" y="784"/>
                    <a:pt x="1379" y="793"/>
                    <a:pt x="1373" y="793"/>
                  </a:cubicBezTo>
                  <a:cubicBezTo>
                    <a:pt x="1346" y="794"/>
                    <a:pt x="1318" y="796"/>
                    <a:pt x="1292" y="791"/>
                  </a:cubicBezTo>
                  <a:cubicBezTo>
                    <a:pt x="1244" y="780"/>
                    <a:pt x="1196" y="785"/>
                    <a:pt x="1148" y="790"/>
                  </a:cubicBezTo>
                  <a:cubicBezTo>
                    <a:pt x="1130" y="792"/>
                    <a:pt x="1111" y="789"/>
                    <a:pt x="1092" y="793"/>
                  </a:cubicBezTo>
                  <a:cubicBezTo>
                    <a:pt x="1054" y="799"/>
                    <a:pt x="1016" y="808"/>
                    <a:pt x="978" y="817"/>
                  </a:cubicBezTo>
                  <a:cubicBezTo>
                    <a:pt x="975" y="817"/>
                    <a:pt x="973" y="819"/>
                    <a:pt x="971" y="821"/>
                  </a:cubicBezTo>
                  <a:cubicBezTo>
                    <a:pt x="932" y="848"/>
                    <a:pt x="893" y="875"/>
                    <a:pt x="855" y="903"/>
                  </a:cubicBezTo>
                  <a:cubicBezTo>
                    <a:pt x="821" y="927"/>
                    <a:pt x="802" y="961"/>
                    <a:pt x="802" y="1002"/>
                  </a:cubicBezTo>
                  <a:cubicBezTo>
                    <a:pt x="802" y="1051"/>
                    <a:pt x="836" y="1090"/>
                    <a:pt x="886" y="1100"/>
                  </a:cubicBezTo>
                  <a:cubicBezTo>
                    <a:pt x="929" y="1108"/>
                    <a:pt x="972" y="1111"/>
                    <a:pt x="1016" y="1116"/>
                  </a:cubicBezTo>
                  <a:cubicBezTo>
                    <a:pt x="1016" y="1113"/>
                    <a:pt x="1016" y="1110"/>
                    <a:pt x="1016" y="1107"/>
                  </a:cubicBezTo>
                  <a:close/>
                  <a:moveTo>
                    <a:pt x="1080" y="1182"/>
                  </a:moveTo>
                  <a:cubicBezTo>
                    <a:pt x="1079" y="1180"/>
                    <a:pt x="1078" y="1178"/>
                    <a:pt x="1076" y="1176"/>
                  </a:cubicBezTo>
                  <a:cubicBezTo>
                    <a:pt x="1034" y="1176"/>
                    <a:pt x="991" y="1179"/>
                    <a:pt x="949" y="1176"/>
                  </a:cubicBezTo>
                  <a:cubicBezTo>
                    <a:pt x="915" y="1173"/>
                    <a:pt x="881" y="1169"/>
                    <a:pt x="850" y="1158"/>
                  </a:cubicBezTo>
                  <a:cubicBezTo>
                    <a:pt x="782" y="1133"/>
                    <a:pt x="755" y="1077"/>
                    <a:pt x="753" y="1010"/>
                  </a:cubicBezTo>
                  <a:cubicBezTo>
                    <a:pt x="752" y="976"/>
                    <a:pt x="761" y="941"/>
                    <a:pt x="784" y="911"/>
                  </a:cubicBezTo>
                  <a:cubicBezTo>
                    <a:pt x="795" y="897"/>
                    <a:pt x="806" y="885"/>
                    <a:pt x="821" y="874"/>
                  </a:cubicBezTo>
                  <a:cubicBezTo>
                    <a:pt x="851" y="854"/>
                    <a:pt x="878" y="830"/>
                    <a:pt x="909" y="811"/>
                  </a:cubicBezTo>
                  <a:cubicBezTo>
                    <a:pt x="929" y="798"/>
                    <a:pt x="952" y="789"/>
                    <a:pt x="975" y="779"/>
                  </a:cubicBezTo>
                  <a:cubicBezTo>
                    <a:pt x="1001" y="767"/>
                    <a:pt x="1027" y="751"/>
                    <a:pt x="1055" y="745"/>
                  </a:cubicBezTo>
                  <a:cubicBezTo>
                    <a:pt x="1140" y="727"/>
                    <a:pt x="1227" y="721"/>
                    <a:pt x="1315" y="727"/>
                  </a:cubicBezTo>
                  <a:cubicBezTo>
                    <a:pt x="1335" y="728"/>
                    <a:pt x="1340" y="723"/>
                    <a:pt x="1337" y="703"/>
                  </a:cubicBezTo>
                  <a:cubicBezTo>
                    <a:pt x="1334" y="685"/>
                    <a:pt x="1330" y="667"/>
                    <a:pt x="1330" y="650"/>
                  </a:cubicBezTo>
                  <a:cubicBezTo>
                    <a:pt x="1330" y="637"/>
                    <a:pt x="1334" y="620"/>
                    <a:pt x="1342" y="612"/>
                  </a:cubicBezTo>
                  <a:cubicBezTo>
                    <a:pt x="1363" y="594"/>
                    <a:pt x="1388" y="580"/>
                    <a:pt x="1411" y="564"/>
                  </a:cubicBezTo>
                  <a:cubicBezTo>
                    <a:pt x="1416" y="560"/>
                    <a:pt x="1420" y="554"/>
                    <a:pt x="1425" y="549"/>
                  </a:cubicBezTo>
                  <a:cubicBezTo>
                    <a:pt x="1420" y="545"/>
                    <a:pt x="1414" y="539"/>
                    <a:pt x="1408" y="537"/>
                  </a:cubicBezTo>
                  <a:cubicBezTo>
                    <a:pt x="1372" y="527"/>
                    <a:pt x="1336" y="517"/>
                    <a:pt x="1300" y="508"/>
                  </a:cubicBezTo>
                  <a:cubicBezTo>
                    <a:pt x="1283" y="504"/>
                    <a:pt x="1267" y="494"/>
                    <a:pt x="1269" y="477"/>
                  </a:cubicBezTo>
                  <a:cubicBezTo>
                    <a:pt x="1272" y="456"/>
                    <a:pt x="1263" y="442"/>
                    <a:pt x="1255" y="426"/>
                  </a:cubicBezTo>
                  <a:cubicBezTo>
                    <a:pt x="1235" y="386"/>
                    <a:pt x="1216" y="346"/>
                    <a:pt x="1194" y="307"/>
                  </a:cubicBezTo>
                  <a:cubicBezTo>
                    <a:pt x="1184" y="290"/>
                    <a:pt x="1171" y="273"/>
                    <a:pt x="1156" y="259"/>
                  </a:cubicBezTo>
                  <a:cubicBezTo>
                    <a:pt x="1131" y="236"/>
                    <a:pt x="1103" y="217"/>
                    <a:pt x="1077" y="196"/>
                  </a:cubicBezTo>
                  <a:cubicBezTo>
                    <a:pt x="1039" y="164"/>
                    <a:pt x="994" y="144"/>
                    <a:pt x="950" y="122"/>
                  </a:cubicBezTo>
                  <a:cubicBezTo>
                    <a:pt x="901" y="96"/>
                    <a:pt x="849" y="79"/>
                    <a:pt x="795" y="73"/>
                  </a:cubicBezTo>
                  <a:cubicBezTo>
                    <a:pt x="715" y="64"/>
                    <a:pt x="635" y="61"/>
                    <a:pt x="555" y="73"/>
                  </a:cubicBezTo>
                  <a:cubicBezTo>
                    <a:pt x="536" y="76"/>
                    <a:pt x="517" y="76"/>
                    <a:pt x="500" y="82"/>
                  </a:cubicBezTo>
                  <a:cubicBezTo>
                    <a:pt x="462" y="96"/>
                    <a:pt x="425" y="114"/>
                    <a:pt x="387" y="127"/>
                  </a:cubicBezTo>
                  <a:cubicBezTo>
                    <a:pt x="319" y="150"/>
                    <a:pt x="269" y="197"/>
                    <a:pt x="219" y="245"/>
                  </a:cubicBezTo>
                  <a:cubicBezTo>
                    <a:pt x="183" y="280"/>
                    <a:pt x="149" y="316"/>
                    <a:pt x="123" y="359"/>
                  </a:cubicBezTo>
                  <a:cubicBezTo>
                    <a:pt x="110" y="381"/>
                    <a:pt x="94" y="403"/>
                    <a:pt x="86" y="427"/>
                  </a:cubicBezTo>
                  <a:cubicBezTo>
                    <a:pt x="73" y="464"/>
                    <a:pt x="61" y="504"/>
                    <a:pt x="56" y="543"/>
                  </a:cubicBezTo>
                  <a:cubicBezTo>
                    <a:pt x="49" y="589"/>
                    <a:pt x="44" y="636"/>
                    <a:pt x="48" y="681"/>
                  </a:cubicBezTo>
                  <a:cubicBezTo>
                    <a:pt x="52" y="731"/>
                    <a:pt x="65" y="781"/>
                    <a:pt x="79" y="830"/>
                  </a:cubicBezTo>
                  <a:cubicBezTo>
                    <a:pt x="89" y="865"/>
                    <a:pt x="105" y="899"/>
                    <a:pt x="121" y="932"/>
                  </a:cubicBezTo>
                  <a:cubicBezTo>
                    <a:pt x="140" y="970"/>
                    <a:pt x="160" y="1008"/>
                    <a:pt x="185" y="1042"/>
                  </a:cubicBezTo>
                  <a:cubicBezTo>
                    <a:pt x="205" y="1070"/>
                    <a:pt x="232" y="1094"/>
                    <a:pt x="259" y="1116"/>
                  </a:cubicBezTo>
                  <a:cubicBezTo>
                    <a:pt x="288" y="1141"/>
                    <a:pt x="319" y="1164"/>
                    <a:pt x="351" y="1184"/>
                  </a:cubicBezTo>
                  <a:cubicBezTo>
                    <a:pt x="396" y="1211"/>
                    <a:pt x="442" y="1237"/>
                    <a:pt x="494" y="1248"/>
                  </a:cubicBezTo>
                  <a:cubicBezTo>
                    <a:pt x="545" y="1258"/>
                    <a:pt x="596" y="1267"/>
                    <a:pt x="647" y="1276"/>
                  </a:cubicBezTo>
                  <a:cubicBezTo>
                    <a:pt x="662" y="1279"/>
                    <a:pt x="677" y="1283"/>
                    <a:pt x="692" y="1282"/>
                  </a:cubicBezTo>
                  <a:cubicBezTo>
                    <a:pt x="742" y="1278"/>
                    <a:pt x="793" y="1275"/>
                    <a:pt x="843" y="1268"/>
                  </a:cubicBezTo>
                  <a:cubicBezTo>
                    <a:pt x="875" y="1263"/>
                    <a:pt x="906" y="1246"/>
                    <a:pt x="939" y="1244"/>
                  </a:cubicBezTo>
                  <a:cubicBezTo>
                    <a:pt x="987" y="1240"/>
                    <a:pt x="1025" y="1212"/>
                    <a:pt x="1068" y="1197"/>
                  </a:cubicBezTo>
                  <a:cubicBezTo>
                    <a:pt x="1073" y="1195"/>
                    <a:pt x="1076" y="1187"/>
                    <a:pt x="1080" y="11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7"/>
            <p:cNvSpPr>
              <a:spLocks noEditPoints="1"/>
            </p:cNvSpPr>
            <p:nvPr/>
          </p:nvSpPr>
          <p:spPr bwMode="auto">
            <a:xfrm>
              <a:off x="4217988" y="2383256"/>
              <a:ext cx="1649412" cy="1265238"/>
            </a:xfrm>
            <a:custGeom>
              <a:avLst/>
              <a:gdLst>
                <a:gd name="T0" fmla="*/ 862 w 1294"/>
                <a:gd name="T1" fmla="*/ 5 h 993"/>
                <a:gd name="T2" fmla="*/ 1117 w 1294"/>
                <a:gd name="T3" fmla="*/ 102 h 993"/>
                <a:gd name="T4" fmla="*/ 1258 w 1294"/>
                <a:gd name="T5" fmla="*/ 296 h 993"/>
                <a:gd name="T6" fmla="*/ 1284 w 1294"/>
                <a:gd name="T7" fmla="*/ 440 h 993"/>
                <a:gd name="T8" fmla="*/ 1269 w 1294"/>
                <a:gd name="T9" fmla="*/ 648 h 993"/>
                <a:gd name="T10" fmla="*/ 1139 w 1294"/>
                <a:gd name="T11" fmla="*/ 838 h 993"/>
                <a:gd name="T12" fmla="*/ 772 w 1294"/>
                <a:gd name="T13" fmla="*/ 988 h 993"/>
                <a:gd name="T14" fmla="*/ 570 w 1294"/>
                <a:gd name="T15" fmla="*/ 964 h 993"/>
                <a:gd name="T16" fmla="*/ 432 w 1294"/>
                <a:gd name="T17" fmla="*/ 900 h 993"/>
                <a:gd name="T18" fmla="*/ 331 w 1294"/>
                <a:gd name="T19" fmla="*/ 845 h 993"/>
                <a:gd name="T20" fmla="*/ 86 w 1294"/>
                <a:gd name="T21" fmla="*/ 835 h 993"/>
                <a:gd name="T22" fmla="*/ 2 w 1294"/>
                <a:gd name="T23" fmla="*/ 780 h 993"/>
                <a:gd name="T24" fmla="*/ 170 w 1294"/>
                <a:gd name="T25" fmla="*/ 711 h 993"/>
                <a:gd name="T26" fmla="*/ 267 w 1294"/>
                <a:gd name="T27" fmla="*/ 632 h 993"/>
                <a:gd name="T28" fmla="*/ 245 w 1294"/>
                <a:gd name="T29" fmla="*/ 417 h 993"/>
                <a:gd name="T30" fmla="*/ 284 w 1294"/>
                <a:gd name="T31" fmla="*/ 277 h 993"/>
                <a:gd name="T32" fmla="*/ 417 w 1294"/>
                <a:gd name="T33" fmla="*/ 118 h 993"/>
                <a:gd name="T34" fmla="*/ 564 w 1294"/>
                <a:gd name="T35" fmla="*/ 44 h 993"/>
                <a:gd name="T36" fmla="*/ 749 w 1294"/>
                <a:gd name="T37" fmla="*/ 0 h 993"/>
                <a:gd name="T38" fmla="*/ 137 w 1294"/>
                <a:gd name="T39" fmla="*/ 766 h 993"/>
                <a:gd name="T40" fmla="*/ 151 w 1294"/>
                <a:gd name="T41" fmla="*/ 777 h 993"/>
                <a:gd name="T42" fmla="*/ 408 w 1294"/>
                <a:gd name="T43" fmla="*/ 802 h 993"/>
                <a:gd name="T44" fmla="*/ 499 w 1294"/>
                <a:gd name="T45" fmla="*/ 879 h 993"/>
                <a:gd name="T46" fmla="*/ 867 w 1294"/>
                <a:gd name="T47" fmla="*/ 918 h 993"/>
                <a:gd name="T48" fmla="*/ 978 w 1294"/>
                <a:gd name="T49" fmla="*/ 885 h 993"/>
                <a:gd name="T50" fmla="*/ 1197 w 1294"/>
                <a:gd name="T51" fmla="*/ 691 h 993"/>
                <a:gd name="T52" fmla="*/ 1234 w 1294"/>
                <a:gd name="T53" fmla="*/ 390 h 993"/>
                <a:gd name="T54" fmla="*/ 1084 w 1294"/>
                <a:gd name="T55" fmla="*/ 151 h 993"/>
                <a:gd name="T56" fmla="*/ 846 w 1294"/>
                <a:gd name="T57" fmla="*/ 66 h 993"/>
                <a:gd name="T58" fmla="*/ 479 w 1294"/>
                <a:gd name="T59" fmla="*/ 147 h 993"/>
                <a:gd name="T60" fmla="*/ 318 w 1294"/>
                <a:gd name="T61" fmla="*/ 317 h 993"/>
                <a:gd name="T62" fmla="*/ 279 w 1294"/>
                <a:gd name="T63" fmla="*/ 484 h 993"/>
                <a:gd name="T64" fmla="*/ 304 w 1294"/>
                <a:gd name="T65" fmla="*/ 624 h 993"/>
                <a:gd name="T66" fmla="*/ 272 w 1294"/>
                <a:gd name="T67" fmla="*/ 709 h 993"/>
                <a:gd name="T68" fmla="*/ 137 w 1294"/>
                <a:gd name="T69" fmla="*/ 766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4" h="993">
                  <a:moveTo>
                    <a:pt x="749" y="4"/>
                  </a:moveTo>
                  <a:cubicBezTo>
                    <a:pt x="787" y="4"/>
                    <a:pt x="825" y="0"/>
                    <a:pt x="862" y="5"/>
                  </a:cubicBezTo>
                  <a:cubicBezTo>
                    <a:pt x="939" y="15"/>
                    <a:pt x="1012" y="39"/>
                    <a:pt x="1078" y="81"/>
                  </a:cubicBezTo>
                  <a:cubicBezTo>
                    <a:pt x="1091" y="89"/>
                    <a:pt x="1106" y="93"/>
                    <a:pt x="1117" y="102"/>
                  </a:cubicBezTo>
                  <a:cubicBezTo>
                    <a:pt x="1140" y="121"/>
                    <a:pt x="1161" y="141"/>
                    <a:pt x="1182" y="162"/>
                  </a:cubicBezTo>
                  <a:cubicBezTo>
                    <a:pt x="1219" y="200"/>
                    <a:pt x="1239" y="248"/>
                    <a:pt x="1258" y="296"/>
                  </a:cubicBezTo>
                  <a:cubicBezTo>
                    <a:pt x="1268" y="323"/>
                    <a:pt x="1271" y="353"/>
                    <a:pt x="1276" y="381"/>
                  </a:cubicBezTo>
                  <a:cubicBezTo>
                    <a:pt x="1280" y="400"/>
                    <a:pt x="1285" y="420"/>
                    <a:pt x="1284" y="440"/>
                  </a:cubicBezTo>
                  <a:cubicBezTo>
                    <a:pt x="1282" y="483"/>
                    <a:pt x="1294" y="527"/>
                    <a:pt x="1280" y="571"/>
                  </a:cubicBezTo>
                  <a:cubicBezTo>
                    <a:pt x="1272" y="595"/>
                    <a:pt x="1274" y="623"/>
                    <a:pt x="1269" y="648"/>
                  </a:cubicBezTo>
                  <a:cubicBezTo>
                    <a:pt x="1267" y="659"/>
                    <a:pt x="1261" y="669"/>
                    <a:pt x="1256" y="679"/>
                  </a:cubicBezTo>
                  <a:cubicBezTo>
                    <a:pt x="1227" y="739"/>
                    <a:pt x="1188" y="792"/>
                    <a:pt x="1139" y="838"/>
                  </a:cubicBezTo>
                  <a:cubicBezTo>
                    <a:pt x="1084" y="890"/>
                    <a:pt x="1025" y="935"/>
                    <a:pt x="950" y="952"/>
                  </a:cubicBezTo>
                  <a:cubicBezTo>
                    <a:pt x="891" y="966"/>
                    <a:pt x="832" y="983"/>
                    <a:pt x="772" y="988"/>
                  </a:cubicBezTo>
                  <a:cubicBezTo>
                    <a:pt x="726" y="993"/>
                    <a:pt x="679" y="982"/>
                    <a:pt x="632" y="977"/>
                  </a:cubicBezTo>
                  <a:cubicBezTo>
                    <a:pt x="611" y="975"/>
                    <a:pt x="590" y="968"/>
                    <a:pt x="570" y="964"/>
                  </a:cubicBezTo>
                  <a:cubicBezTo>
                    <a:pt x="542" y="958"/>
                    <a:pt x="515" y="951"/>
                    <a:pt x="491" y="933"/>
                  </a:cubicBezTo>
                  <a:cubicBezTo>
                    <a:pt x="474" y="919"/>
                    <a:pt x="451" y="912"/>
                    <a:pt x="432" y="900"/>
                  </a:cubicBezTo>
                  <a:cubicBezTo>
                    <a:pt x="419" y="892"/>
                    <a:pt x="408" y="880"/>
                    <a:pt x="397" y="868"/>
                  </a:cubicBezTo>
                  <a:cubicBezTo>
                    <a:pt x="379" y="848"/>
                    <a:pt x="358" y="840"/>
                    <a:pt x="331" y="845"/>
                  </a:cubicBezTo>
                  <a:cubicBezTo>
                    <a:pt x="276" y="855"/>
                    <a:pt x="220" y="854"/>
                    <a:pt x="165" y="845"/>
                  </a:cubicBezTo>
                  <a:cubicBezTo>
                    <a:pt x="138" y="840"/>
                    <a:pt x="111" y="841"/>
                    <a:pt x="86" y="835"/>
                  </a:cubicBezTo>
                  <a:cubicBezTo>
                    <a:pt x="61" y="829"/>
                    <a:pt x="37" y="818"/>
                    <a:pt x="14" y="807"/>
                  </a:cubicBezTo>
                  <a:cubicBezTo>
                    <a:pt x="7" y="803"/>
                    <a:pt x="0" y="788"/>
                    <a:pt x="2" y="780"/>
                  </a:cubicBezTo>
                  <a:cubicBezTo>
                    <a:pt x="5" y="771"/>
                    <a:pt x="16" y="758"/>
                    <a:pt x="25" y="757"/>
                  </a:cubicBezTo>
                  <a:cubicBezTo>
                    <a:pt x="76" y="748"/>
                    <a:pt x="124" y="731"/>
                    <a:pt x="170" y="711"/>
                  </a:cubicBezTo>
                  <a:cubicBezTo>
                    <a:pt x="201" y="698"/>
                    <a:pt x="230" y="682"/>
                    <a:pt x="259" y="666"/>
                  </a:cubicBezTo>
                  <a:cubicBezTo>
                    <a:pt x="273" y="659"/>
                    <a:pt x="273" y="647"/>
                    <a:pt x="267" y="632"/>
                  </a:cubicBezTo>
                  <a:cubicBezTo>
                    <a:pt x="261" y="615"/>
                    <a:pt x="256" y="596"/>
                    <a:pt x="254" y="578"/>
                  </a:cubicBezTo>
                  <a:cubicBezTo>
                    <a:pt x="250" y="525"/>
                    <a:pt x="246" y="471"/>
                    <a:pt x="245" y="417"/>
                  </a:cubicBezTo>
                  <a:cubicBezTo>
                    <a:pt x="245" y="393"/>
                    <a:pt x="252" y="369"/>
                    <a:pt x="259" y="345"/>
                  </a:cubicBezTo>
                  <a:cubicBezTo>
                    <a:pt x="265" y="322"/>
                    <a:pt x="272" y="298"/>
                    <a:pt x="284" y="277"/>
                  </a:cubicBezTo>
                  <a:cubicBezTo>
                    <a:pt x="300" y="249"/>
                    <a:pt x="320" y="223"/>
                    <a:pt x="341" y="198"/>
                  </a:cubicBezTo>
                  <a:cubicBezTo>
                    <a:pt x="365" y="170"/>
                    <a:pt x="391" y="144"/>
                    <a:pt x="417" y="118"/>
                  </a:cubicBezTo>
                  <a:cubicBezTo>
                    <a:pt x="426" y="110"/>
                    <a:pt x="436" y="104"/>
                    <a:pt x="447" y="99"/>
                  </a:cubicBezTo>
                  <a:cubicBezTo>
                    <a:pt x="485" y="79"/>
                    <a:pt x="521" y="55"/>
                    <a:pt x="564" y="44"/>
                  </a:cubicBezTo>
                  <a:cubicBezTo>
                    <a:pt x="613" y="32"/>
                    <a:pt x="661" y="17"/>
                    <a:pt x="709" y="4"/>
                  </a:cubicBezTo>
                  <a:cubicBezTo>
                    <a:pt x="722" y="1"/>
                    <a:pt x="736" y="1"/>
                    <a:pt x="749" y="0"/>
                  </a:cubicBezTo>
                  <a:cubicBezTo>
                    <a:pt x="749" y="1"/>
                    <a:pt x="749" y="2"/>
                    <a:pt x="749" y="4"/>
                  </a:cubicBezTo>
                  <a:close/>
                  <a:moveTo>
                    <a:pt x="137" y="766"/>
                  </a:moveTo>
                  <a:cubicBezTo>
                    <a:pt x="137" y="768"/>
                    <a:pt x="137" y="770"/>
                    <a:pt x="137" y="772"/>
                  </a:cubicBezTo>
                  <a:cubicBezTo>
                    <a:pt x="142" y="774"/>
                    <a:pt x="146" y="777"/>
                    <a:pt x="151" y="777"/>
                  </a:cubicBezTo>
                  <a:cubicBezTo>
                    <a:pt x="216" y="784"/>
                    <a:pt x="281" y="788"/>
                    <a:pt x="346" y="775"/>
                  </a:cubicBezTo>
                  <a:cubicBezTo>
                    <a:pt x="388" y="767"/>
                    <a:pt x="388" y="766"/>
                    <a:pt x="408" y="802"/>
                  </a:cubicBezTo>
                  <a:cubicBezTo>
                    <a:pt x="409" y="805"/>
                    <a:pt x="411" y="807"/>
                    <a:pt x="413" y="810"/>
                  </a:cubicBezTo>
                  <a:cubicBezTo>
                    <a:pt x="433" y="844"/>
                    <a:pt x="467" y="862"/>
                    <a:pt x="499" y="879"/>
                  </a:cubicBezTo>
                  <a:cubicBezTo>
                    <a:pt x="562" y="913"/>
                    <a:pt x="634" y="926"/>
                    <a:pt x="705" y="930"/>
                  </a:cubicBezTo>
                  <a:cubicBezTo>
                    <a:pt x="759" y="932"/>
                    <a:pt x="813" y="925"/>
                    <a:pt x="867" y="918"/>
                  </a:cubicBezTo>
                  <a:cubicBezTo>
                    <a:pt x="896" y="915"/>
                    <a:pt x="924" y="906"/>
                    <a:pt x="952" y="898"/>
                  </a:cubicBezTo>
                  <a:cubicBezTo>
                    <a:pt x="961" y="896"/>
                    <a:pt x="969" y="888"/>
                    <a:pt x="978" y="885"/>
                  </a:cubicBezTo>
                  <a:cubicBezTo>
                    <a:pt x="1021" y="874"/>
                    <a:pt x="1057" y="850"/>
                    <a:pt x="1088" y="822"/>
                  </a:cubicBezTo>
                  <a:cubicBezTo>
                    <a:pt x="1130" y="784"/>
                    <a:pt x="1171" y="745"/>
                    <a:pt x="1197" y="691"/>
                  </a:cubicBezTo>
                  <a:cubicBezTo>
                    <a:pt x="1213" y="659"/>
                    <a:pt x="1227" y="627"/>
                    <a:pt x="1234" y="591"/>
                  </a:cubicBezTo>
                  <a:cubicBezTo>
                    <a:pt x="1248" y="524"/>
                    <a:pt x="1244" y="457"/>
                    <a:pt x="1234" y="390"/>
                  </a:cubicBezTo>
                  <a:cubicBezTo>
                    <a:pt x="1223" y="309"/>
                    <a:pt x="1181" y="242"/>
                    <a:pt x="1127" y="183"/>
                  </a:cubicBezTo>
                  <a:cubicBezTo>
                    <a:pt x="1115" y="170"/>
                    <a:pt x="1100" y="160"/>
                    <a:pt x="1084" y="151"/>
                  </a:cubicBezTo>
                  <a:cubicBezTo>
                    <a:pt x="1063" y="138"/>
                    <a:pt x="1040" y="128"/>
                    <a:pt x="1017" y="117"/>
                  </a:cubicBezTo>
                  <a:cubicBezTo>
                    <a:pt x="963" y="90"/>
                    <a:pt x="906" y="75"/>
                    <a:pt x="846" y="66"/>
                  </a:cubicBezTo>
                  <a:cubicBezTo>
                    <a:pt x="783" y="56"/>
                    <a:pt x="720" y="59"/>
                    <a:pt x="658" y="75"/>
                  </a:cubicBezTo>
                  <a:cubicBezTo>
                    <a:pt x="596" y="92"/>
                    <a:pt x="535" y="114"/>
                    <a:pt x="479" y="147"/>
                  </a:cubicBezTo>
                  <a:cubicBezTo>
                    <a:pt x="449" y="164"/>
                    <a:pt x="417" y="183"/>
                    <a:pt x="396" y="209"/>
                  </a:cubicBezTo>
                  <a:cubicBezTo>
                    <a:pt x="369" y="243"/>
                    <a:pt x="334" y="272"/>
                    <a:pt x="318" y="317"/>
                  </a:cubicBezTo>
                  <a:cubicBezTo>
                    <a:pt x="310" y="341"/>
                    <a:pt x="294" y="363"/>
                    <a:pt x="289" y="388"/>
                  </a:cubicBezTo>
                  <a:cubicBezTo>
                    <a:pt x="283" y="420"/>
                    <a:pt x="276" y="452"/>
                    <a:pt x="279" y="484"/>
                  </a:cubicBezTo>
                  <a:cubicBezTo>
                    <a:pt x="283" y="530"/>
                    <a:pt x="294" y="576"/>
                    <a:pt x="303" y="623"/>
                  </a:cubicBezTo>
                  <a:cubicBezTo>
                    <a:pt x="303" y="623"/>
                    <a:pt x="303" y="624"/>
                    <a:pt x="304" y="624"/>
                  </a:cubicBezTo>
                  <a:cubicBezTo>
                    <a:pt x="323" y="646"/>
                    <a:pt x="313" y="665"/>
                    <a:pt x="298" y="683"/>
                  </a:cubicBezTo>
                  <a:cubicBezTo>
                    <a:pt x="289" y="692"/>
                    <a:pt x="282" y="704"/>
                    <a:pt x="272" y="709"/>
                  </a:cubicBezTo>
                  <a:cubicBezTo>
                    <a:pt x="236" y="727"/>
                    <a:pt x="200" y="743"/>
                    <a:pt x="164" y="758"/>
                  </a:cubicBezTo>
                  <a:cubicBezTo>
                    <a:pt x="155" y="762"/>
                    <a:pt x="146" y="764"/>
                    <a:pt x="137" y="7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 name="Freeform 8"/>
            <p:cNvSpPr>
              <a:spLocks noEditPoints="1"/>
            </p:cNvSpPr>
            <p:nvPr/>
          </p:nvSpPr>
          <p:spPr bwMode="auto">
            <a:xfrm>
              <a:off x="2565400" y="2221331"/>
              <a:ext cx="1760537" cy="1557338"/>
            </a:xfrm>
            <a:custGeom>
              <a:avLst/>
              <a:gdLst>
                <a:gd name="T0" fmla="*/ 1036 w 1381"/>
                <a:gd name="T1" fmla="*/ 1121 h 1222"/>
                <a:gd name="T2" fmla="*/ 1024 w 1381"/>
                <a:gd name="T3" fmla="*/ 1136 h 1222"/>
                <a:gd name="T4" fmla="*/ 895 w 1381"/>
                <a:gd name="T5" fmla="*/ 1183 h 1222"/>
                <a:gd name="T6" fmla="*/ 799 w 1381"/>
                <a:gd name="T7" fmla="*/ 1207 h 1222"/>
                <a:gd name="T8" fmla="*/ 648 w 1381"/>
                <a:gd name="T9" fmla="*/ 1221 h 1222"/>
                <a:gd name="T10" fmla="*/ 603 w 1381"/>
                <a:gd name="T11" fmla="*/ 1215 h 1222"/>
                <a:gd name="T12" fmla="*/ 450 w 1381"/>
                <a:gd name="T13" fmla="*/ 1187 h 1222"/>
                <a:gd name="T14" fmla="*/ 307 w 1381"/>
                <a:gd name="T15" fmla="*/ 1123 h 1222"/>
                <a:gd name="T16" fmla="*/ 215 w 1381"/>
                <a:gd name="T17" fmla="*/ 1055 h 1222"/>
                <a:gd name="T18" fmla="*/ 141 w 1381"/>
                <a:gd name="T19" fmla="*/ 981 h 1222"/>
                <a:gd name="T20" fmla="*/ 77 w 1381"/>
                <a:gd name="T21" fmla="*/ 871 h 1222"/>
                <a:gd name="T22" fmla="*/ 35 w 1381"/>
                <a:gd name="T23" fmla="*/ 769 h 1222"/>
                <a:gd name="T24" fmla="*/ 4 w 1381"/>
                <a:gd name="T25" fmla="*/ 620 h 1222"/>
                <a:gd name="T26" fmla="*/ 12 w 1381"/>
                <a:gd name="T27" fmla="*/ 482 h 1222"/>
                <a:gd name="T28" fmla="*/ 42 w 1381"/>
                <a:gd name="T29" fmla="*/ 366 h 1222"/>
                <a:gd name="T30" fmla="*/ 79 w 1381"/>
                <a:gd name="T31" fmla="*/ 298 h 1222"/>
                <a:gd name="T32" fmla="*/ 175 w 1381"/>
                <a:gd name="T33" fmla="*/ 184 h 1222"/>
                <a:gd name="T34" fmla="*/ 343 w 1381"/>
                <a:gd name="T35" fmla="*/ 66 h 1222"/>
                <a:gd name="T36" fmla="*/ 456 w 1381"/>
                <a:gd name="T37" fmla="*/ 21 h 1222"/>
                <a:gd name="T38" fmla="*/ 511 w 1381"/>
                <a:gd name="T39" fmla="*/ 12 h 1222"/>
                <a:gd name="T40" fmla="*/ 751 w 1381"/>
                <a:gd name="T41" fmla="*/ 12 h 1222"/>
                <a:gd name="T42" fmla="*/ 906 w 1381"/>
                <a:gd name="T43" fmla="*/ 61 h 1222"/>
                <a:gd name="T44" fmla="*/ 1033 w 1381"/>
                <a:gd name="T45" fmla="*/ 135 h 1222"/>
                <a:gd name="T46" fmla="*/ 1112 w 1381"/>
                <a:gd name="T47" fmla="*/ 198 h 1222"/>
                <a:gd name="T48" fmla="*/ 1150 w 1381"/>
                <a:gd name="T49" fmla="*/ 246 h 1222"/>
                <a:gd name="T50" fmla="*/ 1211 w 1381"/>
                <a:gd name="T51" fmla="*/ 365 h 1222"/>
                <a:gd name="T52" fmla="*/ 1225 w 1381"/>
                <a:gd name="T53" fmla="*/ 416 h 1222"/>
                <a:gd name="T54" fmla="*/ 1256 w 1381"/>
                <a:gd name="T55" fmla="*/ 447 h 1222"/>
                <a:gd name="T56" fmla="*/ 1364 w 1381"/>
                <a:gd name="T57" fmla="*/ 476 h 1222"/>
                <a:gd name="T58" fmla="*/ 1381 w 1381"/>
                <a:gd name="T59" fmla="*/ 488 h 1222"/>
                <a:gd name="T60" fmla="*/ 1367 w 1381"/>
                <a:gd name="T61" fmla="*/ 503 h 1222"/>
                <a:gd name="T62" fmla="*/ 1298 w 1381"/>
                <a:gd name="T63" fmla="*/ 551 h 1222"/>
                <a:gd name="T64" fmla="*/ 1286 w 1381"/>
                <a:gd name="T65" fmla="*/ 589 h 1222"/>
                <a:gd name="T66" fmla="*/ 1293 w 1381"/>
                <a:gd name="T67" fmla="*/ 642 h 1222"/>
                <a:gd name="T68" fmla="*/ 1271 w 1381"/>
                <a:gd name="T69" fmla="*/ 666 h 1222"/>
                <a:gd name="T70" fmla="*/ 1011 w 1381"/>
                <a:gd name="T71" fmla="*/ 684 h 1222"/>
                <a:gd name="T72" fmla="*/ 931 w 1381"/>
                <a:gd name="T73" fmla="*/ 718 h 1222"/>
                <a:gd name="T74" fmla="*/ 865 w 1381"/>
                <a:gd name="T75" fmla="*/ 750 h 1222"/>
                <a:gd name="T76" fmla="*/ 777 w 1381"/>
                <a:gd name="T77" fmla="*/ 813 h 1222"/>
                <a:gd name="T78" fmla="*/ 740 w 1381"/>
                <a:gd name="T79" fmla="*/ 850 h 1222"/>
                <a:gd name="T80" fmla="*/ 709 w 1381"/>
                <a:gd name="T81" fmla="*/ 949 h 1222"/>
                <a:gd name="T82" fmla="*/ 806 w 1381"/>
                <a:gd name="T83" fmla="*/ 1097 h 1222"/>
                <a:gd name="T84" fmla="*/ 905 w 1381"/>
                <a:gd name="T85" fmla="*/ 1115 h 1222"/>
                <a:gd name="T86" fmla="*/ 1032 w 1381"/>
                <a:gd name="T87" fmla="*/ 1115 h 1222"/>
                <a:gd name="T88" fmla="*/ 1036 w 1381"/>
                <a:gd name="T89" fmla="*/ 1121 h 1222"/>
                <a:gd name="T90" fmla="*/ 942 w 1381"/>
                <a:gd name="T91" fmla="*/ 348 h 1222"/>
                <a:gd name="T92" fmla="*/ 946 w 1381"/>
                <a:gd name="T93" fmla="*/ 352 h 1222"/>
                <a:gd name="T94" fmla="*/ 947 w 1381"/>
                <a:gd name="T95" fmla="*/ 364 h 1222"/>
                <a:gd name="T96" fmla="*/ 967 w 1381"/>
                <a:gd name="T97" fmla="*/ 387 h 1222"/>
                <a:gd name="T98" fmla="*/ 993 w 1381"/>
                <a:gd name="T99" fmla="*/ 365 h 1222"/>
                <a:gd name="T100" fmla="*/ 990 w 1381"/>
                <a:gd name="T101" fmla="*/ 346 h 1222"/>
                <a:gd name="T102" fmla="*/ 967 w 1381"/>
                <a:gd name="T103" fmla="*/ 325 h 1222"/>
                <a:gd name="T104" fmla="*/ 942 w 1381"/>
                <a:gd name="T105" fmla="*/ 34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1" h="1222">
                  <a:moveTo>
                    <a:pt x="1036" y="1121"/>
                  </a:moveTo>
                  <a:cubicBezTo>
                    <a:pt x="1032" y="1126"/>
                    <a:pt x="1029" y="1134"/>
                    <a:pt x="1024" y="1136"/>
                  </a:cubicBezTo>
                  <a:cubicBezTo>
                    <a:pt x="981" y="1151"/>
                    <a:pt x="943" y="1179"/>
                    <a:pt x="895" y="1183"/>
                  </a:cubicBezTo>
                  <a:cubicBezTo>
                    <a:pt x="862" y="1185"/>
                    <a:pt x="831" y="1202"/>
                    <a:pt x="799" y="1207"/>
                  </a:cubicBezTo>
                  <a:cubicBezTo>
                    <a:pt x="749" y="1214"/>
                    <a:pt x="698" y="1217"/>
                    <a:pt x="648" y="1221"/>
                  </a:cubicBezTo>
                  <a:cubicBezTo>
                    <a:pt x="633" y="1222"/>
                    <a:pt x="618" y="1218"/>
                    <a:pt x="603" y="1215"/>
                  </a:cubicBezTo>
                  <a:cubicBezTo>
                    <a:pt x="552" y="1206"/>
                    <a:pt x="501" y="1197"/>
                    <a:pt x="450" y="1187"/>
                  </a:cubicBezTo>
                  <a:cubicBezTo>
                    <a:pt x="398" y="1176"/>
                    <a:pt x="352" y="1150"/>
                    <a:pt x="307" y="1123"/>
                  </a:cubicBezTo>
                  <a:cubicBezTo>
                    <a:pt x="275" y="1103"/>
                    <a:pt x="244" y="1080"/>
                    <a:pt x="215" y="1055"/>
                  </a:cubicBezTo>
                  <a:cubicBezTo>
                    <a:pt x="188" y="1033"/>
                    <a:pt x="161" y="1009"/>
                    <a:pt x="141" y="981"/>
                  </a:cubicBezTo>
                  <a:cubicBezTo>
                    <a:pt x="116" y="947"/>
                    <a:pt x="96" y="909"/>
                    <a:pt x="77" y="871"/>
                  </a:cubicBezTo>
                  <a:cubicBezTo>
                    <a:pt x="61" y="838"/>
                    <a:pt x="45" y="804"/>
                    <a:pt x="35" y="769"/>
                  </a:cubicBezTo>
                  <a:cubicBezTo>
                    <a:pt x="21" y="720"/>
                    <a:pt x="8" y="670"/>
                    <a:pt x="4" y="620"/>
                  </a:cubicBezTo>
                  <a:cubicBezTo>
                    <a:pt x="0" y="575"/>
                    <a:pt x="5" y="528"/>
                    <a:pt x="12" y="482"/>
                  </a:cubicBezTo>
                  <a:cubicBezTo>
                    <a:pt x="17" y="443"/>
                    <a:pt x="29" y="403"/>
                    <a:pt x="42" y="366"/>
                  </a:cubicBezTo>
                  <a:cubicBezTo>
                    <a:pt x="50" y="342"/>
                    <a:pt x="66" y="320"/>
                    <a:pt x="79" y="298"/>
                  </a:cubicBezTo>
                  <a:cubicBezTo>
                    <a:pt x="105" y="255"/>
                    <a:pt x="139" y="219"/>
                    <a:pt x="175" y="184"/>
                  </a:cubicBezTo>
                  <a:cubicBezTo>
                    <a:pt x="225" y="136"/>
                    <a:pt x="275" y="89"/>
                    <a:pt x="343" y="66"/>
                  </a:cubicBezTo>
                  <a:cubicBezTo>
                    <a:pt x="381" y="53"/>
                    <a:pt x="418" y="35"/>
                    <a:pt x="456" y="21"/>
                  </a:cubicBezTo>
                  <a:cubicBezTo>
                    <a:pt x="473" y="15"/>
                    <a:pt x="492" y="15"/>
                    <a:pt x="511" y="12"/>
                  </a:cubicBezTo>
                  <a:cubicBezTo>
                    <a:pt x="591" y="0"/>
                    <a:pt x="671" y="3"/>
                    <a:pt x="751" y="12"/>
                  </a:cubicBezTo>
                  <a:cubicBezTo>
                    <a:pt x="805" y="18"/>
                    <a:pt x="857" y="35"/>
                    <a:pt x="906" y="61"/>
                  </a:cubicBezTo>
                  <a:cubicBezTo>
                    <a:pt x="950" y="83"/>
                    <a:pt x="995" y="103"/>
                    <a:pt x="1033" y="135"/>
                  </a:cubicBezTo>
                  <a:cubicBezTo>
                    <a:pt x="1059" y="156"/>
                    <a:pt x="1087" y="175"/>
                    <a:pt x="1112" y="198"/>
                  </a:cubicBezTo>
                  <a:cubicBezTo>
                    <a:pt x="1127" y="212"/>
                    <a:pt x="1140" y="229"/>
                    <a:pt x="1150" y="246"/>
                  </a:cubicBezTo>
                  <a:cubicBezTo>
                    <a:pt x="1172" y="285"/>
                    <a:pt x="1191" y="325"/>
                    <a:pt x="1211" y="365"/>
                  </a:cubicBezTo>
                  <a:cubicBezTo>
                    <a:pt x="1219" y="381"/>
                    <a:pt x="1228" y="395"/>
                    <a:pt x="1225" y="416"/>
                  </a:cubicBezTo>
                  <a:cubicBezTo>
                    <a:pt x="1223" y="433"/>
                    <a:pt x="1239" y="443"/>
                    <a:pt x="1256" y="447"/>
                  </a:cubicBezTo>
                  <a:cubicBezTo>
                    <a:pt x="1292" y="456"/>
                    <a:pt x="1328" y="466"/>
                    <a:pt x="1364" y="476"/>
                  </a:cubicBezTo>
                  <a:cubicBezTo>
                    <a:pt x="1370" y="478"/>
                    <a:pt x="1376" y="484"/>
                    <a:pt x="1381" y="488"/>
                  </a:cubicBezTo>
                  <a:cubicBezTo>
                    <a:pt x="1376" y="493"/>
                    <a:pt x="1372" y="499"/>
                    <a:pt x="1367" y="503"/>
                  </a:cubicBezTo>
                  <a:cubicBezTo>
                    <a:pt x="1344" y="519"/>
                    <a:pt x="1319" y="533"/>
                    <a:pt x="1298" y="551"/>
                  </a:cubicBezTo>
                  <a:cubicBezTo>
                    <a:pt x="1290" y="559"/>
                    <a:pt x="1286" y="576"/>
                    <a:pt x="1286" y="589"/>
                  </a:cubicBezTo>
                  <a:cubicBezTo>
                    <a:pt x="1286" y="606"/>
                    <a:pt x="1290" y="624"/>
                    <a:pt x="1293" y="642"/>
                  </a:cubicBezTo>
                  <a:cubicBezTo>
                    <a:pt x="1296" y="662"/>
                    <a:pt x="1291" y="667"/>
                    <a:pt x="1271" y="666"/>
                  </a:cubicBezTo>
                  <a:cubicBezTo>
                    <a:pt x="1183" y="660"/>
                    <a:pt x="1096" y="666"/>
                    <a:pt x="1011" y="684"/>
                  </a:cubicBezTo>
                  <a:cubicBezTo>
                    <a:pt x="983" y="690"/>
                    <a:pt x="957" y="706"/>
                    <a:pt x="931" y="718"/>
                  </a:cubicBezTo>
                  <a:cubicBezTo>
                    <a:pt x="908" y="728"/>
                    <a:pt x="885" y="737"/>
                    <a:pt x="865" y="750"/>
                  </a:cubicBezTo>
                  <a:cubicBezTo>
                    <a:pt x="834" y="769"/>
                    <a:pt x="807" y="793"/>
                    <a:pt x="777" y="813"/>
                  </a:cubicBezTo>
                  <a:cubicBezTo>
                    <a:pt x="762" y="824"/>
                    <a:pt x="751" y="836"/>
                    <a:pt x="740" y="850"/>
                  </a:cubicBezTo>
                  <a:cubicBezTo>
                    <a:pt x="717" y="880"/>
                    <a:pt x="708" y="915"/>
                    <a:pt x="709" y="949"/>
                  </a:cubicBezTo>
                  <a:cubicBezTo>
                    <a:pt x="711" y="1016"/>
                    <a:pt x="738" y="1072"/>
                    <a:pt x="806" y="1097"/>
                  </a:cubicBezTo>
                  <a:cubicBezTo>
                    <a:pt x="837" y="1108"/>
                    <a:pt x="871" y="1112"/>
                    <a:pt x="905" y="1115"/>
                  </a:cubicBezTo>
                  <a:cubicBezTo>
                    <a:pt x="947" y="1118"/>
                    <a:pt x="990" y="1115"/>
                    <a:pt x="1032" y="1115"/>
                  </a:cubicBezTo>
                  <a:cubicBezTo>
                    <a:pt x="1034" y="1117"/>
                    <a:pt x="1035" y="1119"/>
                    <a:pt x="1036" y="1121"/>
                  </a:cubicBezTo>
                  <a:close/>
                  <a:moveTo>
                    <a:pt x="942" y="348"/>
                  </a:moveTo>
                  <a:cubicBezTo>
                    <a:pt x="943" y="349"/>
                    <a:pt x="944" y="350"/>
                    <a:pt x="946" y="352"/>
                  </a:cubicBezTo>
                  <a:cubicBezTo>
                    <a:pt x="946" y="356"/>
                    <a:pt x="946" y="360"/>
                    <a:pt x="947" y="364"/>
                  </a:cubicBezTo>
                  <a:cubicBezTo>
                    <a:pt x="949" y="375"/>
                    <a:pt x="952" y="386"/>
                    <a:pt x="967" y="387"/>
                  </a:cubicBezTo>
                  <a:cubicBezTo>
                    <a:pt x="982" y="388"/>
                    <a:pt x="990" y="379"/>
                    <a:pt x="993" y="365"/>
                  </a:cubicBezTo>
                  <a:cubicBezTo>
                    <a:pt x="994" y="359"/>
                    <a:pt x="990" y="352"/>
                    <a:pt x="990" y="346"/>
                  </a:cubicBezTo>
                  <a:cubicBezTo>
                    <a:pt x="992" y="328"/>
                    <a:pt x="978" y="322"/>
                    <a:pt x="967" y="325"/>
                  </a:cubicBezTo>
                  <a:cubicBezTo>
                    <a:pt x="957" y="327"/>
                    <a:pt x="950" y="340"/>
                    <a:pt x="942" y="3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9"/>
            <p:cNvSpPr/>
            <p:nvPr/>
          </p:nvSpPr>
          <p:spPr bwMode="auto">
            <a:xfrm>
              <a:off x="4392613" y="2454693"/>
              <a:ext cx="1416050" cy="1116013"/>
            </a:xfrm>
            <a:custGeom>
              <a:avLst/>
              <a:gdLst>
                <a:gd name="T0" fmla="*/ 0 w 1111"/>
                <a:gd name="T1" fmla="*/ 710 h 876"/>
                <a:gd name="T2" fmla="*/ 27 w 1111"/>
                <a:gd name="T3" fmla="*/ 702 h 876"/>
                <a:gd name="T4" fmla="*/ 135 w 1111"/>
                <a:gd name="T5" fmla="*/ 653 h 876"/>
                <a:gd name="T6" fmla="*/ 161 w 1111"/>
                <a:gd name="T7" fmla="*/ 627 h 876"/>
                <a:gd name="T8" fmla="*/ 167 w 1111"/>
                <a:gd name="T9" fmla="*/ 568 h 876"/>
                <a:gd name="T10" fmla="*/ 166 w 1111"/>
                <a:gd name="T11" fmla="*/ 567 h 876"/>
                <a:gd name="T12" fmla="*/ 142 w 1111"/>
                <a:gd name="T13" fmla="*/ 428 h 876"/>
                <a:gd name="T14" fmla="*/ 152 w 1111"/>
                <a:gd name="T15" fmla="*/ 332 h 876"/>
                <a:gd name="T16" fmla="*/ 181 w 1111"/>
                <a:gd name="T17" fmla="*/ 261 h 876"/>
                <a:gd name="T18" fmla="*/ 259 w 1111"/>
                <a:gd name="T19" fmla="*/ 153 h 876"/>
                <a:gd name="T20" fmla="*/ 342 w 1111"/>
                <a:gd name="T21" fmla="*/ 91 h 876"/>
                <a:gd name="T22" fmla="*/ 521 w 1111"/>
                <a:gd name="T23" fmla="*/ 19 h 876"/>
                <a:gd name="T24" fmla="*/ 709 w 1111"/>
                <a:gd name="T25" fmla="*/ 10 h 876"/>
                <a:gd name="T26" fmla="*/ 880 w 1111"/>
                <a:gd name="T27" fmla="*/ 61 h 876"/>
                <a:gd name="T28" fmla="*/ 947 w 1111"/>
                <a:gd name="T29" fmla="*/ 95 h 876"/>
                <a:gd name="T30" fmla="*/ 990 w 1111"/>
                <a:gd name="T31" fmla="*/ 127 h 876"/>
                <a:gd name="T32" fmla="*/ 1097 w 1111"/>
                <a:gd name="T33" fmla="*/ 334 h 876"/>
                <a:gd name="T34" fmla="*/ 1097 w 1111"/>
                <a:gd name="T35" fmla="*/ 535 h 876"/>
                <a:gd name="T36" fmla="*/ 1060 w 1111"/>
                <a:gd name="T37" fmla="*/ 635 h 876"/>
                <a:gd name="T38" fmla="*/ 951 w 1111"/>
                <a:gd name="T39" fmla="*/ 766 h 876"/>
                <a:gd name="T40" fmla="*/ 841 w 1111"/>
                <a:gd name="T41" fmla="*/ 829 h 876"/>
                <a:gd name="T42" fmla="*/ 815 w 1111"/>
                <a:gd name="T43" fmla="*/ 842 h 876"/>
                <a:gd name="T44" fmla="*/ 730 w 1111"/>
                <a:gd name="T45" fmla="*/ 862 h 876"/>
                <a:gd name="T46" fmla="*/ 568 w 1111"/>
                <a:gd name="T47" fmla="*/ 874 h 876"/>
                <a:gd name="T48" fmla="*/ 362 w 1111"/>
                <a:gd name="T49" fmla="*/ 823 h 876"/>
                <a:gd name="T50" fmla="*/ 276 w 1111"/>
                <a:gd name="T51" fmla="*/ 754 h 876"/>
                <a:gd name="T52" fmla="*/ 271 w 1111"/>
                <a:gd name="T53" fmla="*/ 746 h 876"/>
                <a:gd name="T54" fmla="*/ 209 w 1111"/>
                <a:gd name="T55" fmla="*/ 719 h 876"/>
                <a:gd name="T56" fmla="*/ 14 w 1111"/>
                <a:gd name="T57" fmla="*/ 721 h 876"/>
                <a:gd name="T58" fmla="*/ 0 w 1111"/>
                <a:gd name="T59" fmla="*/ 716 h 876"/>
                <a:gd name="T60" fmla="*/ 0 w 1111"/>
                <a:gd name="T61" fmla="*/ 71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1" h="876">
                  <a:moveTo>
                    <a:pt x="0" y="710"/>
                  </a:moveTo>
                  <a:cubicBezTo>
                    <a:pt x="9" y="708"/>
                    <a:pt x="18" y="706"/>
                    <a:pt x="27" y="702"/>
                  </a:cubicBezTo>
                  <a:cubicBezTo>
                    <a:pt x="63" y="687"/>
                    <a:pt x="99" y="671"/>
                    <a:pt x="135" y="653"/>
                  </a:cubicBezTo>
                  <a:cubicBezTo>
                    <a:pt x="145" y="648"/>
                    <a:pt x="152" y="636"/>
                    <a:pt x="161" y="627"/>
                  </a:cubicBezTo>
                  <a:cubicBezTo>
                    <a:pt x="176" y="609"/>
                    <a:pt x="186" y="590"/>
                    <a:pt x="167" y="568"/>
                  </a:cubicBezTo>
                  <a:cubicBezTo>
                    <a:pt x="166" y="568"/>
                    <a:pt x="166" y="567"/>
                    <a:pt x="166" y="567"/>
                  </a:cubicBezTo>
                  <a:cubicBezTo>
                    <a:pt x="157" y="520"/>
                    <a:pt x="146" y="474"/>
                    <a:pt x="142" y="428"/>
                  </a:cubicBezTo>
                  <a:cubicBezTo>
                    <a:pt x="139" y="396"/>
                    <a:pt x="146" y="364"/>
                    <a:pt x="152" y="332"/>
                  </a:cubicBezTo>
                  <a:cubicBezTo>
                    <a:pt x="157" y="307"/>
                    <a:pt x="173" y="285"/>
                    <a:pt x="181" y="261"/>
                  </a:cubicBezTo>
                  <a:cubicBezTo>
                    <a:pt x="197" y="216"/>
                    <a:pt x="232" y="187"/>
                    <a:pt x="259" y="153"/>
                  </a:cubicBezTo>
                  <a:cubicBezTo>
                    <a:pt x="280" y="127"/>
                    <a:pt x="312" y="108"/>
                    <a:pt x="342" y="91"/>
                  </a:cubicBezTo>
                  <a:cubicBezTo>
                    <a:pt x="398" y="58"/>
                    <a:pt x="459" y="36"/>
                    <a:pt x="521" y="19"/>
                  </a:cubicBezTo>
                  <a:cubicBezTo>
                    <a:pt x="583" y="3"/>
                    <a:pt x="646" y="0"/>
                    <a:pt x="709" y="10"/>
                  </a:cubicBezTo>
                  <a:cubicBezTo>
                    <a:pt x="769" y="19"/>
                    <a:pt x="826" y="34"/>
                    <a:pt x="880" y="61"/>
                  </a:cubicBezTo>
                  <a:cubicBezTo>
                    <a:pt x="903" y="72"/>
                    <a:pt x="926" y="82"/>
                    <a:pt x="947" y="95"/>
                  </a:cubicBezTo>
                  <a:cubicBezTo>
                    <a:pt x="963" y="104"/>
                    <a:pt x="978" y="114"/>
                    <a:pt x="990" y="127"/>
                  </a:cubicBezTo>
                  <a:cubicBezTo>
                    <a:pt x="1044" y="186"/>
                    <a:pt x="1086" y="253"/>
                    <a:pt x="1097" y="334"/>
                  </a:cubicBezTo>
                  <a:cubicBezTo>
                    <a:pt x="1107" y="401"/>
                    <a:pt x="1111" y="468"/>
                    <a:pt x="1097" y="535"/>
                  </a:cubicBezTo>
                  <a:cubicBezTo>
                    <a:pt x="1090" y="571"/>
                    <a:pt x="1076" y="603"/>
                    <a:pt x="1060" y="635"/>
                  </a:cubicBezTo>
                  <a:cubicBezTo>
                    <a:pt x="1034" y="689"/>
                    <a:pt x="993" y="728"/>
                    <a:pt x="951" y="766"/>
                  </a:cubicBezTo>
                  <a:cubicBezTo>
                    <a:pt x="920" y="794"/>
                    <a:pt x="884" y="818"/>
                    <a:pt x="841" y="829"/>
                  </a:cubicBezTo>
                  <a:cubicBezTo>
                    <a:pt x="832" y="832"/>
                    <a:pt x="824" y="840"/>
                    <a:pt x="815" y="842"/>
                  </a:cubicBezTo>
                  <a:cubicBezTo>
                    <a:pt x="787" y="850"/>
                    <a:pt x="759" y="859"/>
                    <a:pt x="730" y="862"/>
                  </a:cubicBezTo>
                  <a:cubicBezTo>
                    <a:pt x="676" y="869"/>
                    <a:pt x="622" y="876"/>
                    <a:pt x="568" y="874"/>
                  </a:cubicBezTo>
                  <a:cubicBezTo>
                    <a:pt x="497" y="870"/>
                    <a:pt x="425" y="857"/>
                    <a:pt x="362" y="823"/>
                  </a:cubicBezTo>
                  <a:cubicBezTo>
                    <a:pt x="330" y="806"/>
                    <a:pt x="296" y="788"/>
                    <a:pt x="276" y="754"/>
                  </a:cubicBezTo>
                  <a:cubicBezTo>
                    <a:pt x="274" y="751"/>
                    <a:pt x="272" y="749"/>
                    <a:pt x="271" y="746"/>
                  </a:cubicBezTo>
                  <a:cubicBezTo>
                    <a:pt x="251" y="710"/>
                    <a:pt x="251" y="711"/>
                    <a:pt x="209" y="719"/>
                  </a:cubicBezTo>
                  <a:cubicBezTo>
                    <a:pt x="144" y="732"/>
                    <a:pt x="79" y="728"/>
                    <a:pt x="14" y="721"/>
                  </a:cubicBezTo>
                  <a:cubicBezTo>
                    <a:pt x="9" y="721"/>
                    <a:pt x="5" y="718"/>
                    <a:pt x="0" y="716"/>
                  </a:cubicBezTo>
                  <a:cubicBezTo>
                    <a:pt x="0" y="714"/>
                    <a:pt x="0" y="712"/>
                    <a:pt x="0" y="7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10"/>
            <p:cNvSpPr/>
            <p:nvPr/>
          </p:nvSpPr>
          <p:spPr bwMode="auto">
            <a:xfrm>
              <a:off x="3765550" y="2630906"/>
              <a:ext cx="66675" cy="84138"/>
            </a:xfrm>
            <a:custGeom>
              <a:avLst/>
              <a:gdLst>
                <a:gd name="T0" fmla="*/ 0 w 52"/>
                <a:gd name="T1" fmla="*/ 26 h 66"/>
                <a:gd name="T2" fmla="*/ 25 w 52"/>
                <a:gd name="T3" fmla="*/ 3 h 66"/>
                <a:gd name="T4" fmla="*/ 48 w 52"/>
                <a:gd name="T5" fmla="*/ 24 h 66"/>
                <a:gd name="T6" fmla="*/ 51 w 52"/>
                <a:gd name="T7" fmla="*/ 43 h 66"/>
                <a:gd name="T8" fmla="*/ 25 w 52"/>
                <a:gd name="T9" fmla="*/ 65 h 66"/>
                <a:gd name="T10" fmla="*/ 5 w 52"/>
                <a:gd name="T11" fmla="*/ 42 h 66"/>
                <a:gd name="T12" fmla="*/ 4 w 52"/>
                <a:gd name="T13" fmla="*/ 30 h 66"/>
                <a:gd name="T14" fmla="*/ 0 w 52"/>
                <a:gd name="T15" fmla="*/ 2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6">
                  <a:moveTo>
                    <a:pt x="0" y="26"/>
                  </a:moveTo>
                  <a:cubicBezTo>
                    <a:pt x="8" y="18"/>
                    <a:pt x="15" y="5"/>
                    <a:pt x="25" y="3"/>
                  </a:cubicBezTo>
                  <a:cubicBezTo>
                    <a:pt x="36" y="0"/>
                    <a:pt x="50" y="6"/>
                    <a:pt x="48" y="24"/>
                  </a:cubicBezTo>
                  <a:cubicBezTo>
                    <a:pt x="48" y="30"/>
                    <a:pt x="52" y="37"/>
                    <a:pt x="51" y="43"/>
                  </a:cubicBezTo>
                  <a:cubicBezTo>
                    <a:pt x="48" y="57"/>
                    <a:pt x="40" y="66"/>
                    <a:pt x="25" y="65"/>
                  </a:cubicBezTo>
                  <a:cubicBezTo>
                    <a:pt x="10" y="64"/>
                    <a:pt x="7" y="53"/>
                    <a:pt x="5" y="42"/>
                  </a:cubicBezTo>
                  <a:cubicBezTo>
                    <a:pt x="4" y="38"/>
                    <a:pt x="4" y="34"/>
                    <a:pt x="4" y="30"/>
                  </a:cubicBezTo>
                  <a:cubicBezTo>
                    <a:pt x="2" y="28"/>
                    <a:pt x="1" y="27"/>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2" name="文本框 1"/>
          <p:cNvSpPr txBox="1"/>
          <p:nvPr/>
        </p:nvSpPr>
        <p:spPr>
          <a:xfrm>
            <a:off x="2291258" y="2177377"/>
            <a:ext cx="687376" cy="923330"/>
          </a:xfrm>
          <a:prstGeom prst="rect">
            <a:avLst/>
          </a:prstGeom>
          <a:noFill/>
        </p:spPr>
        <p:txBody>
          <a:bodyPr wrap="square" rtlCol="0">
            <a:spAutoFit/>
          </a:bodyPr>
          <a:lstStyle/>
          <a:p>
            <a:r>
              <a:rPr lang="en-US" altLang="zh-CN" sz="5400" b="1" dirty="0"/>
              <a:t>1</a:t>
            </a:r>
            <a:endParaRPr lang="zh-CN" altLang="en-US" sz="5400" b="1" dirty="0"/>
          </a:p>
        </p:txBody>
      </p:sp>
      <p:sp>
        <p:nvSpPr>
          <p:cNvPr id="4" name="矩形 3"/>
          <p:cNvSpPr/>
          <p:nvPr/>
        </p:nvSpPr>
        <p:spPr>
          <a:xfrm>
            <a:off x="6928485" y="4253230"/>
            <a:ext cx="731520" cy="28384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11" name="文本框 10"/>
          <p:cNvSpPr txBox="1"/>
          <p:nvPr/>
        </p:nvSpPr>
        <p:spPr>
          <a:xfrm>
            <a:off x="3312009" y="1140589"/>
            <a:ext cx="5251458" cy="2862322"/>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收调整好心态，安全措施要归位。</a:t>
            </a:r>
            <a:endParaRPr lang="en-US" altLang="zh-CN" sz="2000" b="1" dirty="0">
              <a:solidFill>
                <a:prstClr val="white"/>
              </a:solidFill>
              <a:latin typeface="微软雅黑" panose="020B0503020204020204" pitchFamily="34" charset="-122"/>
              <a:ea typeface="微软雅黑" panose="020B0503020204020204" pitchFamily="34" charset="-122"/>
            </a:endParaRPr>
          </a:p>
          <a:p>
            <a:r>
              <a:rPr lang="zh-CN" altLang="en-US" sz="2000" b="1" dirty="0">
                <a:solidFill>
                  <a:prstClr val="white"/>
                </a:solidFill>
                <a:latin typeface="微软雅黑" panose="020B0503020204020204" pitchFamily="34" charset="-122"/>
                <a:ea typeface="微软雅黑" panose="020B0503020204020204" pitchFamily="34" charset="-122"/>
              </a:rPr>
              <a:t>企业要激发干部员工以其饱满的精气神投入工作岗位，做到人到岗心到岗。迅速将员工的思想集中到安全生产工作的各个环节。通过积极的引导工作，将过年愉悦亢奋的心情转化为安全生产的强劲动力。以“等不起”的紧迫感、“慢不得”的危机感、“坐不住”的责任感来强化安全生产管控、预控措施的落实到位。</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04514" y="1969935"/>
            <a:ext cx="2518172" cy="2015729"/>
            <a:chOff x="2509838" y="2143543"/>
            <a:chExt cx="3357562" cy="2687638"/>
          </a:xfrm>
        </p:grpSpPr>
        <p:sp>
          <p:nvSpPr>
            <p:cNvPr id="14" name="矩形 13"/>
            <p:cNvSpPr/>
            <p:nvPr/>
          </p:nvSpPr>
          <p:spPr>
            <a:xfrm>
              <a:off x="2682769" y="3601630"/>
              <a:ext cx="1378055" cy="1220787"/>
            </a:xfrm>
            <a:custGeom>
              <a:avLst/>
              <a:gdLst>
                <a:gd name="connsiteX0" fmla="*/ 0 w 1266825"/>
                <a:gd name="connsiteY0" fmla="*/ 0 h 1182687"/>
                <a:gd name="connsiteX1" fmla="*/ 1266825 w 1266825"/>
                <a:gd name="connsiteY1" fmla="*/ 0 h 1182687"/>
                <a:gd name="connsiteX2" fmla="*/ 1266825 w 1266825"/>
                <a:gd name="connsiteY2" fmla="*/ 1182687 h 1182687"/>
                <a:gd name="connsiteX3" fmla="*/ 0 w 1266825"/>
                <a:gd name="connsiteY3" fmla="*/ 1182687 h 1182687"/>
                <a:gd name="connsiteX4" fmla="*/ 0 w 1266825"/>
                <a:gd name="connsiteY4" fmla="*/ 0 h 1182687"/>
                <a:gd name="connsiteX0-1" fmla="*/ 101600 w 1266825"/>
                <a:gd name="connsiteY0-2" fmla="*/ 0 h 1182687"/>
                <a:gd name="connsiteX1-3" fmla="*/ 1266825 w 1266825"/>
                <a:gd name="connsiteY1-4" fmla="*/ 0 h 1182687"/>
                <a:gd name="connsiteX2-5" fmla="*/ 1266825 w 1266825"/>
                <a:gd name="connsiteY2-6" fmla="*/ 1182687 h 1182687"/>
                <a:gd name="connsiteX3-7" fmla="*/ 0 w 1266825"/>
                <a:gd name="connsiteY3-8" fmla="*/ 1182687 h 1182687"/>
                <a:gd name="connsiteX4-9" fmla="*/ 101600 w 1266825"/>
                <a:gd name="connsiteY4-10" fmla="*/ 0 h 1182687"/>
                <a:gd name="connsiteX0-11" fmla="*/ 101600 w 1266825"/>
                <a:gd name="connsiteY0-12" fmla="*/ 0 h 1182687"/>
                <a:gd name="connsiteX1-13" fmla="*/ 1165225 w 1266825"/>
                <a:gd name="connsiteY1-14" fmla="*/ 12700 h 1182687"/>
                <a:gd name="connsiteX2-15" fmla="*/ 1266825 w 1266825"/>
                <a:gd name="connsiteY2-16" fmla="*/ 1182687 h 1182687"/>
                <a:gd name="connsiteX3-17" fmla="*/ 0 w 1266825"/>
                <a:gd name="connsiteY3-18" fmla="*/ 1182687 h 1182687"/>
                <a:gd name="connsiteX4-19" fmla="*/ 101600 w 1266825"/>
                <a:gd name="connsiteY4-20" fmla="*/ 0 h 1182687"/>
                <a:gd name="connsiteX0-21" fmla="*/ 101600 w 1368425"/>
                <a:gd name="connsiteY0-22" fmla="*/ 0 h 1182687"/>
                <a:gd name="connsiteX1-23" fmla="*/ 1165225 w 1368425"/>
                <a:gd name="connsiteY1-24" fmla="*/ 12700 h 1182687"/>
                <a:gd name="connsiteX2-25" fmla="*/ 1368425 w 1368425"/>
                <a:gd name="connsiteY2-26" fmla="*/ 1182687 h 1182687"/>
                <a:gd name="connsiteX3-27" fmla="*/ 0 w 1368425"/>
                <a:gd name="connsiteY3-28" fmla="*/ 1182687 h 1182687"/>
                <a:gd name="connsiteX4-29" fmla="*/ 101600 w 1368425"/>
                <a:gd name="connsiteY4-30" fmla="*/ 0 h 1182687"/>
                <a:gd name="connsiteX0-31" fmla="*/ 127000 w 1393825"/>
                <a:gd name="connsiteY0-32" fmla="*/ 0 h 1182687"/>
                <a:gd name="connsiteX1-33" fmla="*/ 1190625 w 1393825"/>
                <a:gd name="connsiteY1-34" fmla="*/ 12700 h 1182687"/>
                <a:gd name="connsiteX2-35" fmla="*/ 1393825 w 1393825"/>
                <a:gd name="connsiteY2-36" fmla="*/ 1182687 h 1182687"/>
                <a:gd name="connsiteX3-37" fmla="*/ 0 w 1393825"/>
                <a:gd name="connsiteY3-38" fmla="*/ 1131887 h 1182687"/>
                <a:gd name="connsiteX4-39" fmla="*/ 127000 w 1393825"/>
                <a:gd name="connsiteY4-40" fmla="*/ 0 h 1182687"/>
                <a:gd name="connsiteX0-41" fmla="*/ 101600 w 1368425"/>
                <a:gd name="connsiteY0-42" fmla="*/ 0 h 1182687"/>
                <a:gd name="connsiteX1-43" fmla="*/ 1165225 w 1368425"/>
                <a:gd name="connsiteY1-44" fmla="*/ 12700 h 1182687"/>
                <a:gd name="connsiteX2-45" fmla="*/ 1368425 w 1368425"/>
                <a:gd name="connsiteY2-46" fmla="*/ 1182687 h 1182687"/>
                <a:gd name="connsiteX3-47" fmla="*/ 0 w 1368425"/>
                <a:gd name="connsiteY3-48" fmla="*/ 1157287 h 1182687"/>
                <a:gd name="connsiteX4-49" fmla="*/ 101600 w 1368425"/>
                <a:gd name="connsiteY4-50" fmla="*/ 0 h 1182687"/>
                <a:gd name="connsiteX0-51" fmla="*/ 125205 w 1392030"/>
                <a:gd name="connsiteY0-52" fmla="*/ 0 h 1182687"/>
                <a:gd name="connsiteX1-53" fmla="*/ 1188830 w 1392030"/>
                <a:gd name="connsiteY1-54" fmla="*/ 12700 h 1182687"/>
                <a:gd name="connsiteX2-55" fmla="*/ 1392030 w 1392030"/>
                <a:gd name="connsiteY2-56" fmla="*/ 1182687 h 1182687"/>
                <a:gd name="connsiteX3-57" fmla="*/ 23605 w 1392030"/>
                <a:gd name="connsiteY3-58" fmla="*/ 1157287 h 1182687"/>
                <a:gd name="connsiteX4-59" fmla="*/ 125205 w 1392030"/>
                <a:gd name="connsiteY4-60" fmla="*/ 0 h 1182687"/>
                <a:gd name="connsiteX0-61" fmla="*/ 131632 w 1398457"/>
                <a:gd name="connsiteY0-62" fmla="*/ 0 h 1182687"/>
                <a:gd name="connsiteX1-63" fmla="*/ 1195257 w 1398457"/>
                <a:gd name="connsiteY1-64" fmla="*/ 12700 h 1182687"/>
                <a:gd name="connsiteX2-65" fmla="*/ 1398457 w 1398457"/>
                <a:gd name="connsiteY2-66" fmla="*/ 1182687 h 1182687"/>
                <a:gd name="connsiteX3-67" fmla="*/ 30032 w 1398457"/>
                <a:gd name="connsiteY3-68" fmla="*/ 1157287 h 1182687"/>
                <a:gd name="connsiteX4-69" fmla="*/ 131632 w 1398457"/>
                <a:gd name="connsiteY4-70" fmla="*/ 0 h 1182687"/>
                <a:gd name="connsiteX0-71" fmla="*/ 111230 w 1403455"/>
                <a:gd name="connsiteY0-72" fmla="*/ 0 h 1246187"/>
                <a:gd name="connsiteX1-73" fmla="*/ 1200255 w 1403455"/>
                <a:gd name="connsiteY1-74" fmla="*/ 76200 h 1246187"/>
                <a:gd name="connsiteX2-75" fmla="*/ 1403455 w 1403455"/>
                <a:gd name="connsiteY2-76" fmla="*/ 1246187 h 1246187"/>
                <a:gd name="connsiteX3-77" fmla="*/ 35030 w 1403455"/>
                <a:gd name="connsiteY3-78" fmla="*/ 1220787 h 1246187"/>
                <a:gd name="connsiteX4-79" fmla="*/ 111230 w 1403455"/>
                <a:gd name="connsiteY4-80" fmla="*/ 0 h 1246187"/>
                <a:gd name="connsiteX0-81" fmla="*/ 111230 w 1378055"/>
                <a:gd name="connsiteY0-82" fmla="*/ 0 h 1220787"/>
                <a:gd name="connsiteX1-83" fmla="*/ 1200255 w 1378055"/>
                <a:gd name="connsiteY1-84" fmla="*/ 76200 h 1220787"/>
                <a:gd name="connsiteX2-85" fmla="*/ 1378055 w 1378055"/>
                <a:gd name="connsiteY2-86" fmla="*/ 1220787 h 1220787"/>
                <a:gd name="connsiteX3-87" fmla="*/ 35030 w 1378055"/>
                <a:gd name="connsiteY3-88" fmla="*/ 1220787 h 1220787"/>
                <a:gd name="connsiteX4-89" fmla="*/ 111230 w 1378055"/>
                <a:gd name="connsiteY4-90" fmla="*/ 0 h 12207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8055" h="1220787">
                  <a:moveTo>
                    <a:pt x="111230" y="0"/>
                  </a:moveTo>
                  <a:lnTo>
                    <a:pt x="1200255" y="76200"/>
                  </a:lnTo>
                  <a:lnTo>
                    <a:pt x="1378055" y="1220787"/>
                  </a:lnTo>
                  <a:lnTo>
                    <a:pt x="35030" y="1220787"/>
                  </a:lnTo>
                  <a:cubicBezTo>
                    <a:pt x="-45403" y="847725"/>
                    <a:pt x="26563" y="385762"/>
                    <a:pt x="1112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 name="Freeform 6"/>
            <p:cNvSpPr>
              <a:spLocks noEditPoints="1"/>
            </p:cNvSpPr>
            <p:nvPr/>
          </p:nvSpPr>
          <p:spPr bwMode="auto">
            <a:xfrm>
              <a:off x="2509838" y="2143543"/>
              <a:ext cx="1941512" cy="2687638"/>
            </a:xfrm>
            <a:custGeom>
              <a:avLst/>
              <a:gdLst>
                <a:gd name="T0" fmla="*/ 1177 w 1523"/>
                <a:gd name="T1" fmla="*/ 1100 h 2108"/>
                <a:gd name="T2" fmla="*/ 1134 w 1523"/>
                <a:gd name="T3" fmla="*/ 1210 h 2108"/>
                <a:gd name="T4" fmla="*/ 1143 w 1523"/>
                <a:gd name="T5" fmla="*/ 1432 h 2108"/>
                <a:gd name="T6" fmla="*/ 1191 w 1523"/>
                <a:gd name="T7" fmla="*/ 1715 h 2108"/>
                <a:gd name="T8" fmla="*/ 1235 w 1523"/>
                <a:gd name="T9" fmla="*/ 2018 h 2108"/>
                <a:gd name="T10" fmla="*/ 1222 w 1523"/>
                <a:gd name="T11" fmla="*/ 2099 h 2108"/>
                <a:gd name="T12" fmla="*/ 1163 w 1523"/>
                <a:gd name="T13" fmla="*/ 1842 h 2108"/>
                <a:gd name="T14" fmla="*/ 1053 w 1523"/>
                <a:gd name="T15" fmla="*/ 1311 h 2108"/>
                <a:gd name="T16" fmla="*/ 671 w 1523"/>
                <a:gd name="T17" fmla="*/ 1333 h 2108"/>
                <a:gd name="T18" fmla="*/ 250 w 1523"/>
                <a:gd name="T19" fmla="*/ 1185 h 2108"/>
                <a:gd name="T20" fmla="*/ 198 w 1523"/>
                <a:gd name="T21" fmla="*/ 1336 h 2108"/>
                <a:gd name="T22" fmla="*/ 170 w 1523"/>
                <a:gd name="T23" fmla="*/ 1543 h 2108"/>
                <a:gd name="T24" fmla="*/ 159 w 1523"/>
                <a:gd name="T25" fmla="*/ 2067 h 2108"/>
                <a:gd name="T26" fmla="*/ 107 w 1523"/>
                <a:gd name="T27" fmla="*/ 2093 h 2108"/>
                <a:gd name="T28" fmla="*/ 107 w 1523"/>
                <a:gd name="T29" fmla="*/ 1726 h 2108"/>
                <a:gd name="T30" fmla="*/ 153 w 1523"/>
                <a:gd name="T31" fmla="*/ 1277 h 2108"/>
                <a:gd name="T32" fmla="*/ 83 w 1523"/>
                <a:gd name="T33" fmla="*/ 981 h 2108"/>
                <a:gd name="T34" fmla="*/ 6 w 1523"/>
                <a:gd name="T35" fmla="*/ 716 h 2108"/>
                <a:gd name="T36" fmla="*/ 21 w 1523"/>
                <a:gd name="T37" fmla="*/ 492 h 2108"/>
                <a:gd name="T38" fmla="*/ 308 w 1523"/>
                <a:gd name="T39" fmla="*/ 112 h 2108"/>
                <a:gd name="T40" fmla="*/ 717 w 1523"/>
                <a:gd name="T41" fmla="*/ 1 h 2108"/>
                <a:gd name="T42" fmla="*/ 1143 w 1523"/>
                <a:gd name="T43" fmla="*/ 173 h 2108"/>
                <a:gd name="T44" fmla="*/ 1318 w 1523"/>
                <a:gd name="T45" fmla="*/ 430 h 2108"/>
                <a:gd name="T46" fmla="*/ 1510 w 1523"/>
                <a:gd name="T47" fmla="*/ 540 h 2108"/>
                <a:gd name="T48" fmla="*/ 1383 w 1523"/>
                <a:gd name="T49" fmla="*/ 686 h 2108"/>
                <a:gd name="T50" fmla="*/ 1292 w 1523"/>
                <a:gd name="T51" fmla="*/ 791 h 2108"/>
                <a:gd name="T52" fmla="*/ 978 w 1523"/>
                <a:gd name="T53" fmla="*/ 817 h 2108"/>
                <a:gd name="T54" fmla="*/ 802 w 1523"/>
                <a:gd name="T55" fmla="*/ 1002 h 2108"/>
                <a:gd name="T56" fmla="*/ 1016 w 1523"/>
                <a:gd name="T57" fmla="*/ 1107 h 2108"/>
                <a:gd name="T58" fmla="*/ 949 w 1523"/>
                <a:gd name="T59" fmla="*/ 1176 h 2108"/>
                <a:gd name="T60" fmla="*/ 784 w 1523"/>
                <a:gd name="T61" fmla="*/ 911 h 2108"/>
                <a:gd name="T62" fmla="*/ 975 w 1523"/>
                <a:gd name="T63" fmla="*/ 779 h 2108"/>
                <a:gd name="T64" fmla="*/ 1337 w 1523"/>
                <a:gd name="T65" fmla="*/ 703 h 2108"/>
                <a:gd name="T66" fmla="*/ 1411 w 1523"/>
                <a:gd name="T67" fmla="*/ 564 h 2108"/>
                <a:gd name="T68" fmla="*/ 1300 w 1523"/>
                <a:gd name="T69" fmla="*/ 508 h 2108"/>
                <a:gd name="T70" fmla="*/ 1194 w 1523"/>
                <a:gd name="T71" fmla="*/ 307 h 2108"/>
                <a:gd name="T72" fmla="*/ 950 w 1523"/>
                <a:gd name="T73" fmla="*/ 122 h 2108"/>
                <a:gd name="T74" fmla="*/ 500 w 1523"/>
                <a:gd name="T75" fmla="*/ 82 h 2108"/>
                <a:gd name="T76" fmla="*/ 123 w 1523"/>
                <a:gd name="T77" fmla="*/ 359 h 2108"/>
                <a:gd name="T78" fmla="*/ 48 w 1523"/>
                <a:gd name="T79" fmla="*/ 681 h 2108"/>
                <a:gd name="T80" fmla="*/ 185 w 1523"/>
                <a:gd name="T81" fmla="*/ 1042 h 2108"/>
                <a:gd name="T82" fmla="*/ 494 w 1523"/>
                <a:gd name="T83" fmla="*/ 1248 h 2108"/>
                <a:gd name="T84" fmla="*/ 843 w 1523"/>
                <a:gd name="T85" fmla="*/ 1268 h 2108"/>
                <a:gd name="T86" fmla="*/ 1080 w 1523"/>
                <a:gd name="T87" fmla="*/ 1182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3" h="2108">
                  <a:moveTo>
                    <a:pt x="1016" y="1107"/>
                  </a:moveTo>
                  <a:cubicBezTo>
                    <a:pt x="1061" y="1107"/>
                    <a:pt x="1105" y="1107"/>
                    <a:pt x="1150" y="1106"/>
                  </a:cubicBezTo>
                  <a:cubicBezTo>
                    <a:pt x="1159" y="1106"/>
                    <a:pt x="1168" y="1103"/>
                    <a:pt x="1177" y="1100"/>
                  </a:cubicBezTo>
                  <a:cubicBezTo>
                    <a:pt x="1200" y="1092"/>
                    <a:pt x="1208" y="1098"/>
                    <a:pt x="1206" y="1122"/>
                  </a:cubicBezTo>
                  <a:cubicBezTo>
                    <a:pt x="1203" y="1151"/>
                    <a:pt x="1182" y="1170"/>
                    <a:pt x="1163" y="1189"/>
                  </a:cubicBezTo>
                  <a:cubicBezTo>
                    <a:pt x="1155" y="1198"/>
                    <a:pt x="1143" y="1203"/>
                    <a:pt x="1134" y="1210"/>
                  </a:cubicBezTo>
                  <a:cubicBezTo>
                    <a:pt x="1121" y="1220"/>
                    <a:pt x="1103" y="1229"/>
                    <a:pt x="1097" y="1242"/>
                  </a:cubicBezTo>
                  <a:cubicBezTo>
                    <a:pt x="1092" y="1254"/>
                    <a:pt x="1098" y="1273"/>
                    <a:pt x="1102" y="1288"/>
                  </a:cubicBezTo>
                  <a:cubicBezTo>
                    <a:pt x="1115" y="1336"/>
                    <a:pt x="1130" y="1384"/>
                    <a:pt x="1143" y="1432"/>
                  </a:cubicBezTo>
                  <a:cubicBezTo>
                    <a:pt x="1151" y="1465"/>
                    <a:pt x="1162" y="1498"/>
                    <a:pt x="1162" y="1531"/>
                  </a:cubicBezTo>
                  <a:cubicBezTo>
                    <a:pt x="1162" y="1580"/>
                    <a:pt x="1187" y="1622"/>
                    <a:pt x="1190" y="1670"/>
                  </a:cubicBezTo>
                  <a:cubicBezTo>
                    <a:pt x="1192" y="1685"/>
                    <a:pt x="1189" y="1700"/>
                    <a:pt x="1191" y="1715"/>
                  </a:cubicBezTo>
                  <a:cubicBezTo>
                    <a:pt x="1195" y="1743"/>
                    <a:pt x="1203" y="1769"/>
                    <a:pt x="1207" y="1797"/>
                  </a:cubicBezTo>
                  <a:cubicBezTo>
                    <a:pt x="1212" y="1831"/>
                    <a:pt x="1215" y="1865"/>
                    <a:pt x="1220" y="1899"/>
                  </a:cubicBezTo>
                  <a:cubicBezTo>
                    <a:pt x="1225" y="1937"/>
                    <a:pt x="1230" y="1976"/>
                    <a:pt x="1235" y="2018"/>
                  </a:cubicBezTo>
                  <a:cubicBezTo>
                    <a:pt x="1237" y="2036"/>
                    <a:pt x="1239" y="2057"/>
                    <a:pt x="1242" y="2078"/>
                  </a:cubicBezTo>
                  <a:cubicBezTo>
                    <a:pt x="1244" y="2091"/>
                    <a:pt x="1239" y="2098"/>
                    <a:pt x="1226" y="2099"/>
                  </a:cubicBezTo>
                  <a:cubicBezTo>
                    <a:pt x="1224" y="2099"/>
                    <a:pt x="1223" y="2099"/>
                    <a:pt x="1222" y="2099"/>
                  </a:cubicBezTo>
                  <a:cubicBezTo>
                    <a:pt x="1189" y="2102"/>
                    <a:pt x="1190" y="2102"/>
                    <a:pt x="1187" y="2070"/>
                  </a:cubicBezTo>
                  <a:cubicBezTo>
                    <a:pt x="1182" y="2028"/>
                    <a:pt x="1174" y="1986"/>
                    <a:pt x="1174" y="1944"/>
                  </a:cubicBezTo>
                  <a:cubicBezTo>
                    <a:pt x="1173" y="1909"/>
                    <a:pt x="1168" y="1876"/>
                    <a:pt x="1163" y="1842"/>
                  </a:cubicBezTo>
                  <a:cubicBezTo>
                    <a:pt x="1154" y="1785"/>
                    <a:pt x="1149" y="1728"/>
                    <a:pt x="1139" y="1671"/>
                  </a:cubicBezTo>
                  <a:cubicBezTo>
                    <a:pt x="1131" y="1628"/>
                    <a:pt x="1118" y="1586"/>
                    <a:pt x="1109" y="1543"/>
                  </a:cubicBezTo>
                  <a:cubicBezTo>
                    <a:pt x="1093" y="1465"/>
                    <a:pt x="1080" y="1387"/>
                    <a:pt x="1053" y="1311"/>
                  </a:cubicBezTo>
                  <a:cubicBezTo>
                    <a:pt x="1044" y="1285"/>
                    <a:pt x="1036" y="1279"/>
                    <a:pt x="1009" y="1286"/>
                  </a:cubicBezTo>
                  <a:cubicBezTo>
                    <a:pt x="964" y="1297"/>
                    <a:pt x="920" y="1312"/>
                    <a:pt x="874" y="1321"/>
                  </a:cubicBezTo>
                  <a:cubicBezTo>
                    <a:pt x="807" y="1336"/>
                    <a:pt x="740" y="1346"/>
                    <a:pt x="671" y="1333"/>
                  </a:cubicBezTo>
                  <a:cubicBezTo>
                    <a:pt x="645" y="1328"/>
                    <a:pt x="619" y="1331"/>
                    <a:pt x="593" y="1329"/>
                  </a:cubicBezTo>
                  <a:cubicBezTo>
                    <a:pt x="529" y="1323"/>
                    <a:pt x="466" y="1314"/>
                    <a:pt x="409" y="1281"/>
                  </a:cubicBezTo>
                  <a:cubicBezTo>
                    <a:pt x="355" y="1250"/>
                    <a:pt x="296" y="1228"/>
                    <a:pt x="250" y="1185"/>
                  </a:cubicBezTo>
                  <a:cubicBezTo>
                    <a:pt x="236" y="1172"/>
                    <a:pt x="223" y="1175"/>
                    <a:pt x="219" y="1193"/>
                  </a:cubicBezTo>
                  <a:cubicBezTo>
                    <a:pt x="213" y="1229"/>
                    <a:pt x="209" y="1265"/>
                    <a:pt x="204" y="1301"/>
                  </a:cubicBezTo>
                  <a:cubicBezTo>
                    <a:pt x="203" y="1313"/>
                    <a:pt x="200" y="1325"/>
                    <a:pt x="198" y="1336"/>
                  </a:cubicBezTo>
                  <a:cubicBezTo>
                    <a:pt x="194" y="1362"/>
                    <a:pt x="191" y="1389"/>
                    <a:pt x="187" y="1415"/>
                  </a:cubicBezTo>
                  <a:cubicBezTo>
                    <a:pt x="181" y="1449"/>
                    <a:pt x="175" y="1483"/>
                    <a:pt x="170" y="1518"/>
                  </a:cubicBezTo>
                  <a:cubicBezTo>
                    <a:pt x="169" y="1526"/>
                    <a:pt x="170" y="1535"/>
                    <a:pt x="170" y="1543"/>
                  </a:cubicBezTo>
                  <a:cubicBezTo>
                    <a:pt x="167" y="1600"/>
                    <a:pt x="164" y="1656"/>
                    <a:pt x="161" y="1712"/>
                  </a:cubicBezTo>
                  <a:cubicBezTo>
                    <a:pt x="158" y="1762"/>
                    <a:pt x="152" y="1811"/>
                    <a:pt x="152" y="1861"/>
                  </a:cubicBezTo>
                  <a:cubicBezTo>
                    <a:pt x="152" y="1930"/>
                    <a:pt x="156" y="1998"/>
                    <a:pt x="159" y="2067"/>
                  </a:cubicBezTo>
                  <a:cubicBezTo>
                    <a:pt x="159" y="2078"/>
                    <a:pt x="162" y="2093"/>
                    <a:pt x="157" y="2098"/>
                  </a:cubicBezTo>
                  <a:cubicBezTo>
                    <a:pt x="148" y="2105"/>
                    <a:pt x="133" y="2107"/>
                    <a:pt x="121" y="2108"/>
                  </a:cubicBezTo>
                  <a:cubicBezTo>
                    <a:pt x="117" y="2108"/>
                    <a:pt x="108" y="2099"/>
                    <a:pt x="107" y="2093"/>
                  </a:cubicBezTo>
                  <a:cubicBezTo>
                    <a:pt x="104" y="2060"/>
                    <a:pt x="101" y="2027"/>
                    <a:pt x="99" y="1994"/>
                  </a:cubicBezTo>
                  <a:cubicBezTo>
                    <a:pt x="98" y="1960"/>
                    <a:pt x="97" y="1926"/>
                    <a:pt x="98" y="1892"/>
                  </a:cubicBezTo>
                  <a:cubicBezTo>
                    <a:pt x="100" y="1837"/>
                    <a:pt x="104" y="1781"/>
                    <a:pt x="107" y="1726"/>
                  </a:cubicBezTo>
                  <a:cubicBezTo>
                    <a:pt x="110" y="1680"/>
                    <a:pt x="111" y="1634"/>
                    <a:pt x="115" y="1589"/>
                  </a:cubicBezTo>
                  <a:cubicBezTo>
                    <a:pt x="119" y="1538"/>
                    <a:pt x="126" y="1487"/>
                    <a:pt x="132" y="1437"/>
                  </a:cubicBezTo>
                  <a:cubicBezTo>
                    <a:pt x="139" y="1383"/>
                    <a:pt x="145" y="1330"/>
                    <a:pt x="153" y="1277"/>
                  </a:cubicBezTo>
                  <a:cubicBezTo>
                    <a:pt x="159" y="1242"/>
                    <a:pt x="170" y="1208"/>
                    <a:pt x="176" y="1174"/>
                  </a:cubicBezTo>
                  <a:cubicBezTo>
                    <a:pt x="181" y="1146"/>
                    <a:pt x="181" y="1121"/>
                    <a:pt x="158" y="1095"/>
                  </a:cubicBezTo>
                  <a:cubicBezTo>
                    <a:pt x="128" y="1062"/>
                    <a:pt x="107" y="1020"/>
                    <a:pt x="83" y="981"/>
                  </a:cubicBezTo>
                  <a:cubicBezTo>
                    <a:pt x="72" y="962"/>
                    <a:pt x="60" y="943"/>
                    <a:pt x="53" y="922"/>
                  </a:cubicBezTo>
                  <a:cubicBezTo>
                    <a:pt x="42" y="887"/>
                    <a:pt x="33" y="851"/>
                    <a:pt x="25" y="814"/>
                  </a:cubicBezTo>
                  <a:cubicBezTo>
                    <a:pt x="18" y="782"/>
                    <a:pt x="11" y="749"/>
                    <a:pt x="6" y="716"/>
                  </a:cubicBezTo>
                  <a:cubicBezTo>
                    <a:pt x="4" y="698"/>
                    <a:pt x="6" y="680"/>
                    <a:pt x="6" y="662"/>
                  </a:cubicBezTo>
                  <a:cubicBezTo>
                    <a:pt x="6" y="657"/>
                    <a:pt x="8" y="652"/>
                    <a:pt x="7" y="648"/>
                  </a:cubicBezTo>
                  <a:cubicBezTo>
                    <a:pt x="0" y="595"/>
                    <a:pt x="9" y="543"/>
                    <a:pt x="21" y="492"/>
                  </a:cubicBezTo>
                  <a:cubicBezTo>
                    <a:pt x="37" y="422"/>
                    <a:pt x="62" y="356"/>
                    <a:pt x="107" y="299"/>
                  </a:cubicBezTo>
                  <a:cubicBezTo>
                    <a:pt x="143" y="253"/>
                    <a:pt x="184" y="209"/>
                    <a:pt x="227" y="168"/>
                  </a:cubicBezTo>
                  <a:cubicBezTo>
                    <a:pt x="250" y="145"/>
                    <a:pt x="280" y="129"/>
                    <a:pt x="308" y="112"/>
                  </a:cubicBezTo>
                  <a:cubicBezTo>
                    <a:pt x="345" y="90"/>
                    <a:pt x="382" y="71"/>
                    <a:pt x="420" y="51"/>
                  </a:cubicBezTo>
                  <a:cubicBezTo>
                    <a:pt x="465" y="27"/>
                    <a:pt x="514" y="14"/>
                    <a:pt x="564" y="9"/>
                  </a:cubicBezTo>
                  <a:cubicBezTo>
                    <a:pt x="615" y="4"/>
                    <a:pt x="666" y="1"/>
                    <a:pt x="717" y="1"/>
                  </a:cubicBezTo>
                  <a:cubicBezTo>
                    <a:pt x="771" y="0"/>
                    <a:pt x="823" y="9"/>
                    <a:pt x="874" y="26"/>
                  </a:cubicBezTo>
                  <a:cubicBezTo>
                    <a:pt x="914" y="39"/>
                    <a:pt x="955" y="48"/>
                    <a:pt x="993" y="70"/>
                  </a:cubicBezTo>
                  <a:cubicBezTo>
                    <a:pt x="1045" y="101"/>
                    <a:pt x="1099" y="130"/>
                    <a:pt x="1143" y="173"/>
                  </a:cubicBezTo>
                  <a:cubicBezTo>
                    <a:pt x="1165" y="195"/>
                    <a:pt x="1190" y="214"/>
                    <a:pt x="1209" y="238"/>
                  </a:cubicBezTo>
                  <a:cubicBezTo>
                    <a:pt x="1232" y="268"/>
                    <a:pt x="1252" y="301"/>
                    <a:pt x="1271" y="334"/>
                  </a:cubicBezTo>
                  <a:cubicBezTo>
                    <a:pt x="1289" y="365"/>
                    <a:pt x="1301" y="399"/>
                    <a:pt x="1318" y="430"/>
                  </a:cubicBezTo>
                  <a:cubicBezTo>
                    <a:pt x="1324" y="440"/>
                    <a:pt x="1336" y="448"/>
                    <a:pt x="1347" y="451"/>
                  </a:cubicBezTo>
                  <a:cubicBezTo>
                    <a:pt x="1398" y="467"/>
                    <a:pt x="1450" y="480"/>
                    <a:pt x="1501" y="494"/>
                  </a:cubicBezTo>
                  <a:cubicBezTo>
                    <a:pt x="1516" y="499"/>
                    <a:pt x="1523" y="524"/>
                    <a:pt x="1510" y="540"/>
                  </a:cubicBezTo>
                  <a:cubicBezTo>
                    <a:pt x="1499" y="555"/>
                    <a:pt x="1485" y="568"/>
                    <a:pt x="1470" y="580"/>
                  </a:cubicBezTo>
                  <a:cubicBezTo>
                    <a:pt x="1445" y="600"/>
                    <a:pt x="1418" y="617"/>
                    <a:pt x="1394" y="637"/>
                  </a:cubicBezTo>
                  <a:cubicBezTo>
                    <a:pt x="1378" y="649"/>
                    <a:pt x="1380" y="667"/>
                    <a:pt x="1383" y="686"/>
                  </a:cubicBezTo>
                  <a:cubicBezTo>
                    <a:pt x="1388" y="717"/>
                    <a:pt x="1388" y="748"/>
                    <a:pt x="1388" y="779"/>
                  </a:cubicBezTo>
                  <a:cubicBezTo>
                    <a:pt x="1388" y="784"/>
                    <a:pt x="1379" y="793"/>
                    <a:pt x="1373" y="793"/>
                  </a:cubicBezTo>
                  <a:cubicBezTo>
                    <a:pt x="1346" y="794"/>
                    <a:pt x="1318" y="796"/>
                    <a:pt x="1292" y="791"/>
                  </a:cubicBezTo>
                  <a:cubicBezTo>
                    <a:pt x="1244" y="780"/>
                    <a:pt x="1196" y="785"/>
                    <a:pt x="1148" y="790"/>
                  </a:cubicBezTo>
                  <a:cubicBezTo>
                    <a:pt x="1130" y="792"/>
                    <a:pt x="1111" y="789"/>
                    <a:pt x="1092" y="793"/>
                  </a:cubicBezTo>
                  <a:cubicBezTo>
                    <a:pt x="1054" y="799"/>
                    <a:pt x="1016" y="808"/>
                    <a:pt x="978" y="817"/>
                  </a:cubicBezTo>
                  <a:cubicBezTo>
                    <a:pt x="975" y="817"/>
                    <a:pt x="973" y="819"/>
                    <a:pt x="971" y="821"/>
                  </a:cubicBezTo>
                  <a:cubicBezTo>
                    <a:pt x="932" y="848"/>
                    <a:pt x="893" y="875"/>
                    <a:pt x="855" y="903"/>
                  </a:cubicBezTo>
                  <a:cubicBezTo>
                    <a:pt x="821" y="927"/>
                    <a:pt x="802" y="961"/>
                    <a:pt x="802" y="1002"/>
                  </a:cubicBezTo>
                  <a:cubicBezTo>
                    <a:pt x="802" y="1051"/>
                    <a:pt x="836" y="1090"/>
                    <a:pt x="886" y="1100"/>
                  </a:cubicBezTo>
                  <a:cubicBezTo>
                    <a:pt x="929" y="1108"/>
                    <a:pt x="972" y="1111"/>
                    <a:pt x="1016" y="1116"/>
                  </a:cubicBezTo>
                  <a:cubicBezTo>
                    <a:pt x="1016" y="1113"/>
                    <a:pt x="1016" y="1110"/>
                    <a:pt x="1016" y="1107"/>
                  </a:cubicBezTo>
                  <a:close/>
                  <a:moveTo>
                    <a:pt x="1080" y="1182"/>
                  </a:moveTo>
                  <a:cubicBezTo>
                    <a:pt x="1079" y="1180"/>
                    <a:pt x="1078" y="1178"/>
                    <a:pt x="1076" y="1176"/>
                  </a:cubicBezTo>
                  <a:cubicBezTo>
                    <a:pt x="1034" y="1176"/>
                    <a:pt x="991" y="1179"/>
                    <a:pt x="949" y="1176"/>
                  </a:cubicBezTo>
                  <a:cubicBezTo>
                    <a:pt x="915" y="1173"/>
                    <a:pt x="881" y="1169"/>
                    <a:pt x="850" y="1158"/>
                  </a:cubicBezTo>
                  <a:cubicBezTo>
                    <a:pt x="782" y="1133"/>
                    <a:pt x="755" y="1077"/>
                    <a:pt x="753" y="1010"/>
                  </a:cubicBezTo>
                  <a:cubicBezTo>
                    <a:pt x="752" y="976"/>
                    <a:pt x="761" y="941"/>
                    <a:pt x="784" y="911"/>
                  </a:cubicBezTo>
                  <a:cubicBezTo>
                    <a:pt x="795" y="897"/>
                    <a:pt x="806" y="885"/>
                    <a:pt x="821" y="874"/>
                  </a:cubicBezTo>
                  <a:cubicBezTo>
                    <a:pt x="851" y="854"/>
                    <a:pt x="878" y="830"/>
                    <a:pt x="909" y="811"/>
                  </a:cubicBezTo>
                  <a:cubicBezTo>
                    <a:pt x="929" y="798"/>
                    <a:pt x="952" y="789"/>
                    <a:pt x="975" y="779"/>
                  </a:cubicBezTo>
                  <a:cubicBezTo>
                    <a:pt x="1001" y="767"/>
                    <a:pt x="1027" y="751"/>
                    <a:pt x="1055" y="745"/>
                  </a:cubicBezTo>
                  <a:cubicBezTo>
                    <a:pt x="1140" y="727"/>
                    <a:pt x="1227" y="721"/>
                    <a:pt x="1315" y="727"/>
                  </a:cubicBezTo>
                  <a:cubicBezTo>
                    <a:pt x="1335" y="728"/>
                    <a:pt x="1340" y="723"/>
                    <a:pt x="1337" y="703"/>
                  </a:cubicBezTo>
                  <a:cubicBezTo>
                    <a:pt x="1334" y="685"/>
                    <a:pt x="1330" y="667"/>
                    <a:pt x="1330" y="650"/>
                  </a:cubicBezTo>
                  <a:cubicBezTo>
                    <a:pt x="1330" y="637"/>
                    <a:pt x="1334" y="620"/>
                    <a:pt x="1342" y="612"/>
                  </a:cubicBezTo>
                  <a:cubicBezTo>
                    <a:pt x="1363" y="594"/>
                    <a:pt x="1388" y="580"/>
                    <a:pt x="1411" y="564"/>
                  </a:cubicBezTo>
                  <a:cubicBezTo>
                    <a:pt x="1416" y="560"/>
                    <a:pt x="1420" y="554"/>
                    <a:pt x="1425" y="549"/>
                  </a:cubicBezTo>
                  <a:cubicBezTo>
                    <a:pt x="1420" y="545"/>
                    <a:pt x="1414" y="539"/>
                    <a:pt x="1408" y="537"/>
                  </a:cubicBezTo>
                  <a:cubicBezTo>
                    <a:pt x="1372" y="527"/>
                    <a:pt x="1336" y="517"/>
                    <a:pt x="1300" y="508"/>
                  </a:cubicBezTo>
                  <a:cubicBezTo>
                    <a:pt x="1283" y="504"/>
                    <a:pt x="1267" y="494"/>
                    <a:pt x="1269" y="477"/>
                  </a:cubicBezTo>
                  <a:cubicBezTo>
                    <a:pt x="1272" y="456"/>
                    <a:pt x="1263" y="442"/>
                    <a:pt x="1255" y="426"/>
                  </a:cubicBezTo>
                  <a:cubicBezTo>
                    <a:pt x="1235" y="386"/>
                    <a:pt x="1216" y="346"/>
                    <a:pt x="1194" y="307"/>
                  </a:cubicBezTo>
                  <a:cubicBezTo>
                    <a:pt x="1184" y="290"/>
                    <a:pt x="1171" y="273"/>
                    <a:pt x="1156" y="259"/>
                  </a:cubicBezTo>
                  <a:cubicBezTo>
                    <a:pt x="1131" y="236"/>
                    <a:pt x="1103" y="217"/>
                    <a:pt x="1077" y="196"/>
                  </a:cubicBezTo>
                  <a:cubicBezTo>
                    <a:pt x="1039" y="164"/>
                    <a:pt x="994" y="144"/>
                    <a:pt x="950" y="122"/>
                  </a:cubicBezTo>
                  <a:cubicBezTo>
                    <a:pt x="901" y="96"/>
                    <a:pt x="849" y="79"/>
                    <a:pt x="795" y="73"/>
                  </a:cubicBezTo>
                  <a:cubicBezTo>
                    <a:pt x="715" y="64"/>
                    <a:pt x="635" y="61"/>
                    <a:pt x="555" y="73"/>
                  </a:cubicBezTo>
                  <a:cubicBezTo>
                    <a:pt x="536" y="76"/>
                    <a:pt x="517" y="76"/>
                    <a:pt x="500" y="82"/>
                  </a:cubicBezTo>
                  <a:cubicBezTo>
                    <a:pt x="462" y="96"/>
                    <a:pt x="425" y="114"/>
                    <a:pt x="387" y="127"/>
                  </a:cubicBezTo>
                  <a:cubicBezTo>
                    <a:pt x="319" y="150"/>
                    <a:pt x="269" y="197"/>
                    <a:pt x="219" y="245"/>
                  </a:cubicBezTo>
                  <a:cubicBezTo>
                    <a:pt x="183" y="280"/>
                    <a:pt x="149" y="316"/>
                    <a:pt x="123" y="359"/>
                  </a:cubicBezTo>
                  <a:cubicBezTo>
                    <a:pt x="110" y="381"/>
                    <a:pt x="94" y="403"/>
                    <a:pt x="86" y="427"/>
                  </a:cubicBezTo>
                  <a:cubicBezTo>
                    <a:pt x="73" y="464"/>
                    <a:pt x="61" y="504"/>
                    <a:pt x="56" y="543"/>
                  </a:cubicBezTo>
                  <a:cubicBezTo>
                    <a:pt x="49" y="589"/>
                    <a:pt x="44" y="636"/>
                    <a:pt x="48" y="681"/>
                  </a:cubicBezTo>
                  <a:cubicBezTo>
                    <a:pt x="52" y="731"/>
                    <a:pt x="65" y="781"/>
                    <a:pt x="79" y="830"/>
                  </a:cubicBezTo>
                  <a:cubicBezTo>
                    <a:pt x="89" y="865"/>
                    <a:pt x="105" y="899"/>
                    <a:pt x="121" y="932"/>
                  </a:cubicBezTo>
                  <a:cubicBezTo>
                    <a:pt x="140" y="970"/>
                    <a:pt x="160" y="1008"/>
                    <a:pt x="185" y="1042"/>
                  </a:cubicBezTo>
                  <a:cubicBezTo>
                    <a:pt x="205" y="1070"/>
                    <a:pt x="232" y="1094"/>
                    <a:pt x="259" y="1116"/>
                  </a:cubicBezTo>
                  <a:cubicBezTo>
                    <a:pt x="288" y="1141"/>
                    <a:pt x="319" y="1164"/>
                    <a:pt x="351" y="1184"/>
                  </a:cubicBezTo>
                  <a:cubicBezTo>
                    <a:pt x="396" y="1211"/>
                    <a:pt x="442" y="1237"/>
                    <a:pt x="494" y="1248"/>
                  </a:cubicBezTo>
                  <a:cubicBezTo>
                    <a:pt x="545" y="1258"/>
                    <a:pt x="596" y="1267"/>
                    <a:pt x="647" y="1276"/>
                  </a:cubicBezTo>
                  <a:cubicBezTo>
                    <a:pt x="662" y="1279"/>
                    <a:pt x="677" y="1283"/>
                    <a:pt x="692" y="1282"/>
                  </a:cubicBezTo>
                  <a:cubicBezTo>
                    <a:pt x="742" y="1278"/>
                    <a:pt x="793" y="1275"/>
                    <a:pt x="843" y="1268"/>
                  </a:cubicBezTo>
                  <a:cubicBezTo>
                    <a:pt x="875" y="1263"/>
                    <a:pt x="906" y="1246"/>
                    <a:pt x="939" y="1244"/>
                  </a:cubicBezTo>
                  <a:cubicBezTo>
                    <a:pt x="987" y="1240"/>
                    <a:pt x="1025" y="1212"/>
                    <a:pt x="1068" y="1197"/>
                  </a:cubicBezTo>
                  <a:cubicBezTo>
                    <a:pt x="1073" y="1195"/>
                    <a:pt x="1076" y="1187"/>
                    <a:pt x="1080" y="11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7"/>
            <p:cNvSpPr>
              <a:spLocks noEditPoints="1"/>
            </p:cNvSpPr>
            <p:nvPr/>
          </p:nvSpPr>
          <p:spPr bwMode="auto">
            <a:xfrm>
              <a:off x="4217988" y="2383256"/>
              <a:ext cx="1649412" cy="1265238"/>
            </a:xfrm>
            <a:custGeom>
              <a:avLst/>
              <a:gdLst>
                <a:gd name="T0" fmla="*/ 862 w 1294"/>
                <a:gd name="T1" fmla="*/ 5 h 993"/>
                <a:gd name="T2" fmla="*/ 1117 w 1294"/>
                <a:gd name="T3" fmla="*/ 102 h 993"/>
                <a:gd name="T4" fmla="*/ 1258 w 1294"/>
                <a:gd name="T5" fmla="*/ 296 h 993"/>
                <a:gd name="T6" fmla="*/ 1284 w 1294"/>
                <a:gd name="T7" fmla="*/ 440 h 993"/>
                <a:gd name="T8" fmla="*/ 1269 w 1294"/>
                <a:gd name="T9" fmla="*/ 648 h 993"/>
                <a:gd name="T10" fmla="*/ 1139 w 1294"/>
                <a:gd name="T11" fmla="*/ 838 h 993"/>
                <a:gd name="T12" fmla="*/ 772 w 1294"/>
                <a:gd name="T13" fmla="*/ 988 h 993"/>
                <a:gd name="T14" fmla="*/ 570 w 1294"/>
                <a:gd name="T15" fmla="*/ 964 h 993"/>
                <a:gd name="T16" fmla="*/ 432 w 1294"/>
                <a:gd name="T17" fmla="*/ 900 h 993"/>
                <a:gd name="T18" fmla="*/ 331 w 1294"/>
                <a:gd name="T19" fmla="*/ 845 h 993"/>
                <a:gd name="T20" fmla="*/ 86 w 1294"/>
                <a:gd name="T21" fmla="*/ 835 h 993"/>
                <a:gd name="T22" fmla="*/ 2 w 1294"/>
                <a:gd name="T23" fmla="*/ 780 h 993"/>
                <a:gd name="T24" fmla="*/ 170 w 1294"/>
                <a:gd name="T25" fmla="*/ 711 h 993"/>
                <a:gd name="T26" fmla="*/ 267 w 1294"/>
                <a:gd name="T27" fmla="*/ 632 h 993"/>
                <a:gd name="T28" fmla="*/ 245 w 1294"/>
                <a:gd name="T29" fmla="*/ 417 h 993"/>
                <a:gd name="T30" fmla="*/ 284 w 1294"/>
                <a:gd name="T31" fmla="*/ 277 h 993"/>
                <a:gd name="T32" fmla="*/ 417 w 1294"/>
                <a:gd name="T33" fmla="*/ 118 h 993"/>
                <a:gd name="T34" fmla="*/ 564 w 1294"/>
                <a:gd name="T35" fmla="*/ 44 h 993"/>
                <a:gd name="T36" fmla="*/ 749 w 1294"/>
                <a:gd name="T37" fmla="*/ 0 h 993"/>
                <a:gd name="T38" fmla="*/ 137 w 1294"/>
                <a:gd name="T39" fmla="*/ 766 h 993"/>
                <a:gd name="T40" fmla="*/ 151 w 1294"/>
                <a:gd name="T41" fmla="*/ 777 h 993"/>
                <a:gd name="T42" fmla="*/ 408 w 1294"/>
                <a:gd name="T43" fmla="*/ 802 h 993"/>
                <a:gd name="T44" fmla="*/ 499 w 1294"/>
                <a:gd name="T45" fmla="*/ 879 h 993"/>
                <a:gd name="T46" fmla="*/ 867 w 1294"/>
                <a:gd name="T47" fmla="*/ 918 h 993"/>
                <a:gd name="T48" fmla="*/ 978 w 1294"/>
                <a:gd name="T49" fmla="*/ 885 h 993"/>
                <a:gd name="T50" fmla="*/ 1197 w 1294"/>
                <a:gd name="T51" fmla="*/ 691 h 993"/>
                <a:gd name="T52" fmla="*/ 1234 w 1294"/>
                <a:gd name="T53" fmla="*/ 390 h 993"/>
                <a:gd name="T54" fmla="*/ 1084 w 1294"/>
                <a:gd name="T55" fmla="*/ 151 h 993"/>
                <a:gd name="T56" fmla="*/ 846 w 1294"/>
                <a:gd name="T57" fmla="*/ 66 h 993"/>
                <a:gd name="T58" fmla="*/ 479 w 1294"/>
                <a:gd name="T59" fmla="*/ 147 h 993"/>
                <a:gd name="T60" fmla="*/ 318 w 1294"/>
                <a:gd name="T61" fmla="*/ 317 h 993"/>
                <a:gd name="T62" fmla="*/ 279 w 1294"/>
                <a:gd name="T63" fmla="*/ 484 h 993"/>
                <a:gd name="T64" fmla="*/ 304 w 1294"/>
                <a:gd name="T65" fmla="*/ 624 h 993"/>
                <a:gd name="T66" fmla="*/ 272 w 1294"/>
                <a:gd name="T67" fmla="*/ 709 h 993"/>
                <a:gd name="T68" fmla="*/ 137 w 1294"/>
                <a:gd name="T69" fmla="*/ 766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4" h="993">
                  <a:moveTo>
                    <a:pt x="749" y="4"/>
                  </a:moveTo>
                  <a:cubicBezTo>
                    <a:pt x="787" y="4"/>
                    <a:pt x="825" y="0"/>
                    <a:pt x="862" y="5"/>
                  </a:cubicBezTo>
                  <a:cubicBezTo>
                    <a:pt x="939" y="15"/>
                    <a:pt x="1012" y="39"/>
                    <a:pt x="1078" y="81"/>
                  </a:cubicBezTo>
                  <a:cubicBezTo>
                    <a:pt x="1091" y="89"/>
                    <a:pt x="1106" y="93"/>
                    <a:pt x="1117" y="102"/>
                  </a:cubicBezTo>
                  <a:cubicBezTo>
                    <a:pt x="1140" y="121"/>
                    <a:pt x="1161" y="141"/>
                    <a:pt x="1182" y="162"/>
                  </a:cubicBezTo>
                  <a:cubicBezTo>
                    <a:pt x="1219" y="200"/>
                    <a:pt x="1239" y="248"/>
                    <a:pt x="1258" y="296"/>
                  </a:cubicBezTo>
                  <a:cubicBezTo>
                    <a:pt x="1268" y="323"/>
                    <a:pt x="1271" y="353"/>
                    <a:pt x="1276" y="381"/>
                  </a:cubicBezTo>
                  <a:cubicBezTo>
                    <a:pt x="1280" y="400"/>
                    <a:pt x="1285" y="420"/>
                    <a:pt x="1284" y="440"/>
                  </a:cubicBezTo>
                  <a:cubicBezTo>
                    <a:pt x="1282" y="483"/>
                    <a:pt x="1294" y="527"/>
                    <a:pt x="1280" y="571"/>
                  </a:cubicBezTo>
                  <a:cubicBezTo>
                    <a:pt x="1272" y="595"/>
                    <a:pt x="1274" y="623"/>
                    <a:pt x="1269" y="648"/>
                  </a:cubicBezTo>
                  <a:cubicBezTo>
                    <a:pt x="1267" y="659"/>
                    <a:pt x="1261" y="669"/>
                    <a:pt x="1256" y="679"/>
                  </a:cubicBezTo>
                  <a:cubicBezTo>
                    <a:pt x="1227" y="739"/>
                    <a:pt x="1188" y="792"/>
                    <a:pt x="1139" y="838"/>
                  </a:cubicBezTo>
                  <a:cubicBezTo>
                    <a:pt x="1084" y="890"/>
                    <a:pt x="1025" y="935"/>
                    <a:pt x="950" y="952"/>
                  </a:cubicBezTo>
                  <a:cubicBezTo>
                    <a:pt x="891" y="966"/>
                    <a:pt x="832" y="983"/>
                    <a:pt x="772" y="988"/>
                  </a:cubicBezTo>
                  <a:cubicBezTo>
                    <a:pt x="726" y="993"/>
                    <a:pt x="679" y="982"/>
                    <a:pt x="632" y="977"/>
                  </a:cubicBezTo>
                  <a:cubicBezTo>
                    <a:pt x="611" y="975"/>
                    <a:pt x="590" y="968"/>
                    <a:pt x="570" y="964"/>
                  </a:cubicBezTo>
                  <a:cubicBezTo>
                    <a:pt x="542" y="958"/>
                    <a:pt x="515" y="951"/>
                    <a:pt x="491" y="933"/>
                  </a:cubicBezTo>
                  <a:cubicBezTo>
                    <a:pt x="474" y="919"/>
                    <a:pt x="451" y="912"/>
                    <a:pt x="432" y="900"/>
                  </a:cubicBezTo>
                  <a:cubicBezTo>
                    <a:pt x="419" y="892"/>
                    <a:pt x="408" y="880"/>
                    <a:pt x="397" y="868"/>
                  </a:cubicBezTo>
                  <a:cubicBezTo>
                    <a:pt x="379" y="848"/>
                    <a:pt x="358" y="840"/>
                    <a:pt x="331" y="845"/>
                  </a:cubicBezTo>
                  <a:cubicBezTo>
                    <a:pt x="276" y="855"/>
                    <a:pt x="220" y="854"/>
                    <a:pt x="165" y="845"/>
                  </a:cubicBezTo>
                  <a:cubicBezTo>
                    <a:pt x="138" y="840"/>
                    <a:pt x="111" y="841"/>
                    <a:pt x="86" y="835"/>
                  </a:cubicBezTo>
                  <a:cubicBezTo>
                    <a:pt x="61" y="829"/>
                    <a:pt x="37" y="818"/>
                    <a:pt x="14" y="807"/>
                  </a:cubicBezTo>
                  <a:cubicBezTo>
                    <a:pt x="7" y="803"/>
                    <a:pt x="0" y="788"/>
                    <a:pt x="2" y="780"/>
                  </a:cubicBezTo>
                  <a:cubicBezTo>
                    <a:pt x="5" y="771"/>
                    <a:pt x="16" y="758"/>
                    <a:pt x="25" y="757"/>
                  </a:cubicBezTo>
                  <a:cubicBezTo>
                    <a:pt x="76" y="748"/>
                    <a:pt x="124" y="731"/>
                    <a:pt x="170" y="711"/>
                  </a:cubicBezTo>
                  <a:cubicBezTo>
                    <a:pt x="201" y="698"/>
                    <a:pt x="230" y="682"/>
                    <a:pt x="259" y="666"/>
                  </a:cubicBezTo>
                  <a:cubicBezTo>
                    <a:pt x="273" y="659"/>
                    <a:pt x="273" y="647"/>
                    <a:pt x="267" y="632"/>
                  </a:cubicBezTo>
                  <a:cubicBezTo>
                    <a:pt x="261" y="615"/>
                    <a:pt x="256" y="596"/>
                    <a:pt x="254" y="578"/>
                  </a:cubicBezTo>
                  <a:cubicBezTo>
                    <a:pt x="250" y="525"/>
                    <a:pt x="246" y="471"/>
                    <a:pt x="245" y="417"/>
                  </a:cubicBezTo>
                  <a:cubicBezTo>
                    <a:pt x="245" y="393"/>
                    <a:pt x="252" y="369"/>
                    <a:pt x="259" y="345"/>
                  </a:cubicBezTo>
                  <a:cubicBezTo>
                    <a:pt x="265" y="322"/>
                    <a:pt x="272" y="298"/>
                    <a:pt x="284" y="277"/>
                  </a:cubicBezTo>
                  <a:cubicBezTo>
                    <a:pt x="300" y="249"/>
                    <a:pt x="320" y="223"/>
                    <a:pt x="341" y="198"/>
                  </a:cubicBezTo>
                  <a:cubicBezTo>
                    <a:pt x="365" y="170"/>
                    <a:pt x="391" y="144"/>
                    <a:pt x="417" y="118"/>
                  </a:cubicBezTo>
                  <a:cubicBezTo>
                    <a:pt x="426" y="110"/>
                    <a:pt x="436" y="104"/>
                    <a:pt x="447" y="99"/>
                  </a:cubicBezTo>
                  <a:cubicBezTo>
                    <a:pt x="485" y="79"/>
                    <a:pt x="521" y="55"/>
                    <a:pt x="564" y="44"/>
                  </a:cubicBezTo>
                  <a:cubicBezTo>
                    <a:pt x="613" y="32"/>
                    <a:pt x="661" y="17"/>
                    <a:pt x="709" y="4"/>
                  </a:cubicBezTo>
                  <a:cubicBezTo>
                    <a:pt x="722" y="1"/>
                    <a:pt x="736" y="1"/>
                    <a:pt x="749" y="0"/>
                  </a:cubicBezTo>
                  <a:cubicBezTo>
                    <a:pt x="749" y="1"/>
                    <a:pt x="749" y="2"/>
                    <a:pt x="749" y="4"/>
                  </a:cubicBezTo>
                  <a:close/>
                  <a:moveTo>
                    <a:pt x="137" y="766"/>
                  </a:moveTo>
                  <a:cubicBezTo>
                    <a:pt x="137" y="768"/>
                    <a:pt x="137" y="770"/>
                    <a:pt x="137" y="772"/>
                  </a:cubicBezTo>
                  <a:cubicBezTo>
                    <a:pt x="142" y="774"/>
                    <a:pt x="146" y="777"/>
                    <a:pt x="151" y="777"/>
                  </a:cubicBezTo>
                  <a:cubicBezTo>
                    <a:pt x="216" y="784"/>
                    <a:pt x="281" y="788"/>
                    <a:pt x="346" y="775"/>
                  </a:cubicBezTo>
                  <a:cubicBezTo>
                    <a:pt x="388" y="767"/>
                    <a:pt x="388" y="766"/>
                    <a:pt x="408" y="802"/>
                  </a:cubicBezTo>
                  <a:cubicBezTo>
                    <a:pt x="409" y="805"/>
                    <a:pt x="411" y="807"/>
                    <a:pt x="413" y="810"/>
                  </a:cubicBezTo>
                  <a:cubicBezTo>
                    <a:pt x="433" y="844"/>
                    <a:pt x="467" y="862"/>
                    <a:pt x="499" y="879"/>
                  </a:cubicBezTo>
                  <a:cubicBezTo>
                    <a:pt x="562" y="913"/>
                    <a:pt x="634" y="926"/>
                    <a:pt x="705" y="930"/>
                  </a:cubicBezTo>
                  <a:cubicBezTo>
                    <a:pt x="759" y="932"/>
                    <a:pt x="813" y="925"/>
                    <a:pt x="867" y="918"/>
                  </a:cubicBezTo>
                  <a:cubicBezTo>
                    <a:pt x="896" y="915"/>
                    <a:pt x="924" y="906"/>
                    <a:pt x="952" y="898"/>
                  </a:cubicBezTo>
                  <a:cubicBezTo>
                    <a:pt x="961" y="896"/>
                    <a:pt x="969" y="888"/>
                    <a:pt x="978" y="885"/>
                  </a:cubicBezTo>
                  <a:cubicBezTo>
                    <a:pt x="1021" y="874"/>
                    <a:pt x="1057" y="850"/>
                    <a:pt x="1088" y="822"/>
                  </a:cubicBezTo>
                  <a:cubicBezTo>
                    <a:pt x="1130" y="784"/>
                    <a:pt x="1171" y="745"/>
                    <a:pt x="1197" y="691"/>
                  </a:cubicBezTo>
                  <a:cubicBezTo>
                    <a:pt x="1213" y="659"/>
                    <a:pt x="1227" y="627"/>
                    <a:pt x="1234" y="591"/>
                  </a:cubicBezTo>
                  <a:cubicBezTo>
                    <a:pt x="1248" y="524"/>
                    <a:pt x="1244" y="457"/>
                    <a:pt x="1234" y="390"/>
                  </a:cubicBezTo>
                  <a:cubicBezTo>
                    <a:pt x="1223" y="309"/>
                    <a:pt x="1181" y="242"/>
                    <a:pt x="1127" y="183"/>
                  </a:cubicBezTo>
                  <a:cubicBezTo>
                    <a:pt x="1115" y="170"/>
                    <a:pt x="1100" y="160"/>
                    <a:pt x="1084" y="151"/>
                  </a:cubicBezTo>
                  <a:cubicBezTo>
                    <a:pt x="1063" y="138"/>
                    <a:pt x="1040" y="128"/>
                    <a:pt x="1017" y="117"/>
                  </a:cubicBezTo>
                  <a:cubicBezTo>
                    <a:pt x="963" y="90"/>
                    <a:pt x="906" y="75"/>
                    <a:pt x="846" y="66"/>
                  </a:cubicBezTo>
                  <a:cubicBezTo>
                    <a:pt x="783" y="56"/>
                    <a:pt x="720" y="59"/>
                    <a:pt x="658" y="75"/>
                  </a:cubicBezTo>
                  <a:cubicBezTo>
                    <a:pt x="596" y="92"/>
                    <a:pt x="535" y="114"/>
                    <a:pt x="479" y="147"/>
                  </a:cubicBezTo>
                  <a:cubicBezTo>
                    <a:pt x="449" y="164"/>
                    <a:pt x="417" y="183"/>
                    <a:pt x="396" y="209"/>
                  </a:cubicBezTo>
                  <a:cubicBezTo>
                    <a:pt x="369" y="243"/>
                    <a:pt x="334" y="272"/>
                    <a:pt x="318" y="317"/>
                  </a:cubicBezTo>
                  <a:cubicBezTo>
                    <a:pt x="310" y="341"/>
                    <a:pt x="294" y="363"/>
                    <a:pt x="289" y="388"/>
                  </a:cubicBezTo>
                  <a:cubicBezTo>
                    <a:pt x="283" y="420"/>
                    <a:pt x="276" y="452"/>
                    <a:pt x="279" y="484"/>
                  </a:cubicBezTo>
                  <a:cubicBezTo>
                    <a:pt x="283" y="530"/>
                    <a:pt x="294" y="576"/>
                    <a:pt x="303" y="623"/>
                  </a:cubicBezTo>
                  <a:cubicBezTo>
                    <a:pt x="303" y="623"/>
                    <a:pt x="303" y="624"/>
                    <a:pt x="304" y="624"/>
                  </a:cubicBezTo>
                  <a:cubicBezTo>
                    <a:pt x="323" y="646"/>
                    <a:pt x="313" y="665"/>
                    <a:pt x="298" y="683"/>
                  </a:cubicBezTo>
                  <a:cubicBezTo>
                    <a:pt x="289" y="692"/>
                    <a:pt x="282" y="704"/>
                    <a:pt x="272" y="709"/>
                  </a:cubicBezTo>
                  <a:cubicBezTo>
                    <a:pt x="236" y="727"/>
                    <a:pt x="200" y="743"/>
                    <a:pt x="164" y="758"/>
                  </a:cubicBezTo>
                  <a:cubicBezTo>
                    <a:pt x="155" y="762"/>
                    <a:pt x="146" y="764"/>
                    <a:pt x="137" y="7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 name="Freeform 8"/>
            <p:cNvSpPr>
              <a:spLocks noEditPoints="1"/>
            </p:cNvSpPr>
            <p:nvPr/>
          </p:nvSpPr>
          <p:spPr bwMode="auto">
            <a:xfrm>
              <a:off x="2565400" y="2221331"/>
              <a:ext cx="1760537" cy="1557338"/>
            </a:xfrm>
            <a:custGeom>
              <a:avLst/>
              <a:gdLst>
                <a:gd name="T0" fmla="*/ 1036 w 1381"/>
                <a:gd name="T1" fmla="*/ 1121 h 1222"/>
                <a:gd name="T2" fmla="*/ 1024 w 1381"/>
                <a:gd name="T3" fmla="*/ 1136 h 1222"/>
                <a:gd name="T4" fmla="*/ 895 w 1381"/>
                <a:gd name="T5" fmla="*/ 1183 h 1222"/>
                <a:gd name="T6" fmla="*/ 799 w 1381"/>
                <a:gd name="T7" fmla="*/ 1207 h 1222"/>
                <a:gd name="T8" fmla="*/ 648 w 1381"/>
                <a:gd name="T9" fmla="*/ 1221 h 1222"/>
                <a:gd name="T10" fmla="*/ 603 w 1381"/>
                <a:gd name="T11" fmla="*/ 1215 h 1222"/>
                <a:gd name="T12" fmla="*/ 450 w 1381"/>
                <a:gd name="T13" fmla="*/ 1187 h 1222"/>
                <a:gd name="T14" fmla="*/ 307 w 1381"/>
                <a:gd name="T15" fmla="*/ 1123 h 1222"/>
                <a:gd name="T16" fmla="*/ 215 w 1381"/>
                <a:gd name="T17" fmla="*/ 1055 h 1222"/>
                <a:gd name="T18" fmla="*/ 141 w 1381"/>
                <a:gd name="T19" fmla="*/ 981 h 1222"/>
                <a:gd name="T20" fmla="*/ 77 w 1381"/>
                <a:gd name="T21" fmla="*/ 871 h 1222"/>
                <a:gd name="T22" fmla="*/ 35 w 1381"/>
                <a:gd name="T23" fmla="*/ 769 h 1222"/>
                <a:gd name="T24" fmla="*/ 4 w 1381"/>
                <a:gd name="T25" fmla="*/ 620 h 1222"/>
                <a:gd name="T26" fmla="*/ 12 w 1381"/>
                <a:gd name="T27" fmla="*/ 482 h 1222"/>
                <a:gd name="T28" fmla="*/ 42 w 1381"/>
                <a:gd name="T29" fmla="*/ 366 h 1222"/>
                <a:gd name="T30" fmla="*/ 79 w 1381"/>
                <a:gd name="T31" fmla="*/ 298 h 1222"/>
                <a:gd name="T32" fmla="*/ 175 w 1381"/>
                <a:gd name="T33" fmla="*/ 184 h 1222"/>
                <a:gd name="T34" fmla="*/ 343 w 1381"/>
                <a:gd name="T35" fmla="*/ 66 h 1222"/>
                <a:gd name="T36" fmla="*/ 456 w 1381"/>
                <a:gd name="T37" fmla="*/ 21 h 1222"/>
                <a:gd name="T38" fmla="*/ 511 w 1381"/>
                <a:gd name="T39" fmla="*/ 12 h 1222"/>
                <a:gd name="T40" fmla="*/ 751 w 1381"/>
                <a:gd name="T41" fmla="*/ 12 h 1222"/>
                <a:gd name="T42" fmla="*/ 906 w 1381"/>
                <a:gd name="T43" fmla="*/ 61 h 1222"/>
                <a:gd name="T44" fmla="*/ 1033 w 1381"/>
                <a:gd name="T45" fmla="*/ 135 h 1222"/>
                <a:gd name="T46" fmla="*/ 1112 w 1381"/>
                <a:gd name="T47" fmla="*/ 198 h 1222"/>
                <a:gd name="T48" fmla="*/ 1150 w 1381"/>
                <a:gd name="T49" fmla="*/ 246 h 1222"/>
                <a:gd name="T50" fmla="*/ 1211 w 1381"/>
                <a:gd name="T51" fmla="*/ 365 h 1222"/>
                <a:gd name="T52" fmla="*/ 1225 w 1381"/>
                <a:gd name="T53" fmla="*/ 416 h 1222"/>
                <a:gd name="T54" fmla="*/ 1256 w 1381"/>
                <a:gd name="T55" fmla="*/ 447 h 1222"/>
                <a:gd name="T56" fmla="*/ 1364 w 1381"/>
                <a:gd name="T57" fmla="*/ 476 h 1222"/>
                <a:gd name="T58" fmla="*/ 1381 w 1381"/>
                <a:gd name="T59" fmla="*/ 488 h 1222"/>
                <a:gd name="T60" fmla="*/ 1367 w 1381"/>
                <a:gd name="T61" fmla="*/ 503 h 1222"/>
                <a:gd name="T62" fmla="*/ 1298 w 1381"/>
                <a:gd name="T63" fmla="*/ 551 h 1222"/>
                <a:gd name="T64" fmla="*/ 1286 w 1381"/>
                <a:gd name="T65" fmla="*/ 589 h 1222"/>
                <a:gd name="T66" fmla="*/ 1293 w 1381"/>
                <a:gd name="T67" fmla="*/ 642 h 1222"/>
                <a:gd name="T68" fmla="*/ 1271 w 1381"/>
                <a:gd name="T69" fmla="*/ 666 h 1222"/>
                <a:gd name="T70" fmla="*/ 1011 w 1381"/>
                <a:gd name="T71" fmla="*/ 684 h 1222"/>
                <a:gd name="T72" fmla="*/ 931 w 1381"/>
                <a:gd name="T73" fmla="*/ 718 h 1222"/>
                <a:gd name="T74" fmla="*/ 865 w 1381"/>
                <a:gd name="T75" fmla="*/ 750 h 1222"/>
                <a:gd name="T76" fmla="*/ 777 w 1381"/>
                <a:gd name="T77" fmla="*/ 813 h 1222"/>
                <a:gd name="T78" fmla="*/ 740 w 1381"/>
                <a:gd name="T79" fmla="*/ 850 h 1222"/>
                <a:gd name="T80" fmla="*/ 709 w 1381"/>
                <a:gd name="T81" fmla="*/ 949 h 1222"/>
                <a:gd name="T82" fmla="*/ 806 w 1381"/>
                <a:gd name="T83" fmla="*/ 1097 h 1222"/>
                <a:gd name="T84" fmla="*/ 905 w 1381"/>
                <a:gd name="T85" fmla="*/ 1115 h 1222"/>
                <a:gd name="T86" fmla="*/ 1032 w 1381"/>
                <a:gd name="T87" fmla="*/ 1115 h 1222"/>
                <a:gd name="T88" fmla="*/ 1036 w 1381"/>
                <a:gd name="T89" fmla="*/ 1121 h 1222"/>
                <a:gd name="T90" fmla="*/ 942 w 1381"/>
                <a:gd name="T91" fmla="*/ 348 h 1222"/>
                <a:gd name="T92" fmla="*/ 946 w 1381"/>
                <a:gd name="T93" fmla="*/ 352 h 1222"/>
                <a:gd name="T94" fmla="*/ 947 w 1381"/>
                <a:gd name="T95" fmla="*/ 364 h 1222"/>
                <a:gd name="T96" fmla="*/ 967 w 1381"/>
                <a:gd name="T97" fmla="*/ 387 h 1222"/>
                <a:gd name="T98" fmla="*/ 993 w 1381"/>
                <a:gd name="T99" fmla="*/ 365 h 1222"/>
                <a:gd name="T100" fmla="*/ 990 w 1381"/>
                <a:gd name="T101" fmla="*/ 346 h 1222"/>
                <a:gd name="T102" fmla="*/ 967 w 1381"/>
                <a:gd name="T103" fmla="*/ 325 h 1222"/>
                <a:gd name="T104" fmla="*/ 942 w 1381"/>
                <a:gd name="T105" fmla="*/ 34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1" h="1222">
                  <a:moveTo>
                    <a:pt x="1036" y="1121"/>
                  </a:moveTo>
                  <a:cubicBezTo>
                    <a:pt x="1032" y="1126"/>
                    <a:pt x="1029" y="1134"/>
                    <a:pt x="1024" y="1136"/>
                  </a:cubicBezTo>
                  <a:cubicBezTo>
                    <a:pt x="981" y="1151"/>
                    <a:pt x="943" y="1179"/>
                    <a:pt x="895" y="1183"/>
                  </a:cubicBezTo>
                  <a:cubicBezTo>
                    <a:pt x="862" y="1185"/>
                    <a:pt x="831" y="1202"/>
                    <a:pt x="799" y="1207"/>
                  </a:cubicBezTo>
                  <a:cubicBezTo>
                    <a:pt x="749" y="1214"/>
                    <a:pt x="698" y="1217"/>
                    <a:pt x="648" y="1221"/>
                  </a:cubicBezTo>
                  <a:cubicBezTo>
                    <a:pt x="633" y="1222"/>
                    <a:pt x="618" y="1218"/>
                    <a:pt x="603" y="1215"/>
                  </a:cubicBezTo>
                  <a:cubicBezTo>
                    <a:pt x="552" y="1206"/>
                    <a:pt x="501" y="1197"/>
                    <a:pt x="450" y="1187"/>
                  </a:cubicBezTo>
                  <a:cubicBezTo>
                    <a:pt x="398" y="1176"/>
                    <a:pt x="352" y="1150"/>
                    <a:pt x="307" y="1123"/>
                  </a:cubicBezTo>
                  <a:cubicBezTo>
                    <a:pt x="275" y="1103"/>
                    <a:pt x="244" y="1080"/>
                    <a:pt x="215" y="1055"/>
                  </a:cubicBezTo>
                  <a:cubicBezTo>
                    <a:pt x="188" y="1033"/>
                    <a:pt x="161" y="1009"/>
                    <a:pt x="141" y="981"/>
                  </a:cubicBezTo>
                  <a:cubicBezTo>
                    <a:pt x="116" y="947"/>
                    <a:pt x="96" y="909"/>
                    <a:pt x="77" y="871"/>
                  </a:cubicBezTo>
                  <a:cubicBezTo>
                    <a:pt x="61" y="838"/>
                    <a:pt x="45" y="804"/>
                    <a:pt x="35" y="769"/>
                  </a:cubicBezTo>
                  <a:cubicBezTo>
                    <a:pt x="21" y="720"/>
                    <a:pt x="8" y="670"/>
                    <a:pt x="4" y="620"/>
                  </a:cubicBezTo>
                  <a:cubicBezTo>
                    <a:pt x="0" y="575"/>
                    <a:pt x="5" y="528"/>
                    <a:pt x="12" y="482"/>
                  </a:cubicBezTo>
                  <a:cubicBezTo>
                    <a:pt x="17" y="443"/>
                    <a:pt x="29" y="403"/>
                    <a:pt x="42" y="366"/>
                  </a:cubicBezTo>
                  <a:cubicBezTo>
                    <a:pt x="50" y="342"/>
                    <a:pt x="66" y="320"/>
                    <a:pt x="79" y="298"/>
                  </a:cubicBezTo>
                  <a:cubicBezTo>
                    <a:pt x="105" y="255"/>
                    <a:pt x="139" y="219"/>
                    <a:pt x="175" y="184"/>
                  </a:cubicBezTo>
                  <a:cubicBezTo>
                    <a:pt x="225" y="136"/>
                    <a:pt x="275" y="89"/>
                    <a:pt x="343" y="66"/>
                  </a:cubicBezTo>
                  <a:cubicBezTo>
                    <a:pt x="381" y="53"/>
                    <a:pt x="418" y="35"/>
                    <a:pt x="456" y="21"/>
                  </a:cubicBezTo>
                  <a:cubicBezTo>
                    <a:pt x="473" y="15"/>
                    <a:pt x="492" y="15"/>
                    <a:pt x="511" y="12"/>
                  </a:cubicBezTo>
                  <a:cubicBezTo>
                    <a:pt x="591" y="0"/>
                    <a:pt x="671" y="3"/>
                    <a:pt x="751" y="12"/>
                  </a:cubicBezTo>
                  <a:cubicBezTo>
                    <a:pt x="805" y="18"/>
                    <a:pt x="857" y="35"/>
                    <a:pt x="906" y="61"/>
                  </a:cubicBezTo>
                  <a:cubicBezTo>
                    <a:pt x="950" y="83"/>
                    <a:pt x="995" y="103"/>
                    <a:pt x="1033" y="135"/>
                  </a:cubicBezTo>
                  <a:cubicBezTo>
                    <a:pt x="1059" y="156"/>
                    <a:pt x="1087" y="175"/>
                    <a:pt x="1112" y="198"/>
                  </a:cubicBezTo>
                  <a:cubicBezTo>
                    <a:pt x="1127" y="212"/>
                    <a:pt x="1140" y="229"/>
                    <a:pt x="1150" y="246"/>
                  </a:cubicBezTo>
                  <a:cubicBezTo>
                    <a:pt x="1172" y="285"/>
                    <a:pt x="1191" y="325"/>
                    <a:pt x="1211" y="365"/>
                  </a:cubicBezTo>
                  <a:cubicBezTo>
                    <a:pt x="1219" y="381"/>
                    <a:pt x="1228" y="395"/>
                    <a:pt x="1225" y="416"/>
                  </a:cubicBezTo>
                  <a:cubicBezTo>
                    <a:pt x="1223" y="433"/>
                    <a:pt x="1239" y="443"/>
                    <a:pt x="1256" y="447"/>
                  </a:cubicBezTo>
                  <a:cubicBezTo>
                    <a:pt x="1292" y="456"/>
                    <a:pt x="1328" y="466"/>
                    <a:pt x="1364" y="476"/>
                  </a:cubicBezTo>
                  <a:cubicBezTo>
                    <a:pt x="1370" y="478"/>
                    <a:pt x="1376" y="484"/>
                    <a:pt x="1381" y="488"/>
                  </a:cubicBezTo>
                  <a:cubicBezTo>
                    <a:pt x="1376" y="493"/>
                    <a:pt x="1372" y="499"/>
                    <a:pt x="1367" y="503"/>
                  </a:cubicBezTo>
                  <a:cubicBezTo>
                    <a:pt x="1344" y="519"/>
                    <a:pt x="1319" y="533"/>
                    <a:pt x="1298" y="551"/>
                  </a:cubicBezTo>
                  <a:cubicBezTo>
                    <a:pt x="1290" y="559"/>
                    <a:pt x="1286" y="576"/>
                    <a:pt x="1286" y="589"/>
                  </a:cubicBezTo>
                  <a:cubicBezTo>
                    <a:pt x="1286" y="606"/>
                    <a:pt x="1290" y="624"/>
                    <a:pt x="1293" y="642"/>
                  </a:cubicBezTo>
                  <a:cubicBezTo>
                    <a:pt x="1296" y="662"/>
                    <a:pt x="1291" y="667"/>
                    <a:pt x="1271" y="666"/>
                  </a:cubicBezTo>
                  <a:cubicBezTo>
                    <a:pt x="1183" y="660"/>
                    <a:pt x="1096" y="666"/>
                    <a:pt x="1011" y="684"/>
                  </a:cubicBezTo>
                  <a:cubicBezTo>
                    <a:pt x="983" y="690"/>
                    <a:pt x="957" y="706"/>
                    <a:pt x="931" y="718"/>
                  </a:cubicBezTo>
                  <a:cubicBezTo>
                    <a:pt x="908" y="728"/>
                    <a:pt x="885" y="737"/>
                    <a:pt x="865" y="750"/>
                  </a:cubicBezTo>
                  <a:cubicBezTo>
                    <a:pt x="834" y="769"/>
                    <a:pt x="807" y="793"/>
                    <a:pt x="777" y="813"/>
                  </a:cubicBezTo>
                  <a:cubicBezTo>
                    <a:pt x="762" y="824"/>
                    <a:pt x="751" y="836"/>
                    <a:pt x="740" y="850"/>
                  </a:cubicBezTo>
                  <a:cubicBezTo>
                    <a:pt x="717" y="880"/>
                    <a:pt x="708" y="915"/>
                    <a:pt x="709" y="949"/>
                  </a:cubicBezTo>
                  <a:cubicBezTo>
                    <a:pt x="711" y="1016"/>
                    <a:pt x="738" y="1072"/>
                    <a:pt x="806" y="1097"/>
                  </a:cubicBezTo>
                  <a:cubicBezTo>
                    <a:pt x="837" y="1108"/>
                    <a:pt x="871" y="1112"/>
                    <a:pt x="905" y="1115"/>
                  </a:cubicBezTo>
                  <a:cubicBezTo>
                    <a:pt x="947" y="1118"/>
                    <a:pt x="990" y="1115"/>
                    <a:pt x="1032" y="1115"/>
                  </a:cubicBezTo>
                  <a:cubicBezTo>
                    <a:pt x="1034" y="1117"/>
                    <a:pt x="1035" y="1119"/>
                    <a:pt x="1036" y="1121"/>
                  </a:cubicBezTo>
                  <a:close/>
                  <a:moveTo>
                    <a:pt x="942" y="348"/>
                  </a:moveTo>
                  <a:cubicBezTo>
                    <a:pt x="943" y="349"/>
                    <a:pt x="944" y="350"/>
                    <a:pt x="946" y="352"/>
                  </a:cubicBezTo>
                  <a:cubicBezTo>
                    <a:pt x="946" y="356"/>
                    <a:pt x="946" y="360"/>
                    <a:pt x="947" y="364"/>
                  </a:cubicBezTo>
                  <a:cubicBezTo>
                    <a:pt x="949" y="375"/>
                    <a:pt x="952" y="386"/>
                    <a:pt x="967" y="387"/>
                  </a:cubicBezTo>
                  <a:cubicBezTo>
                    <a:pt x="982" y="388"/>
                    <a:pt x="990" y="379"/>
                    <a:pt x="993" y="365"/>
                  </a:cubicBezTo>
                  <a:cubicBezTo>
                    <a:pt x="994" y="359"/>
                    <a:pt x="990" y="352"/>
                    <a:pt x="990" y="346"/>
                  </a:cubicBezTo>
                  <a:cubicBezTo>
                    <a:pt x="992" y="328"/>
                    <a:pt x="978" y="322"/>
                    <a:pt x="967" y="325"/>
                  </a:cubicBezTo>
                  <a:cubicBezTo>
                    <a:pt x="957" y="327"/>
                    <a:pt x="950" y="340"/>
                    <a:pt x="942" y="3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9"/>
            <p:cNvSpPr/>
            <p:nvPr/>
          </p:nvSpPr>
          <p:spPr bwMode="auto">
            <a:xfrm>
              <a:off x="4392613" y="2454693"/>
              <a:ext cx="1416050" cy="1116013"/>
            </a:xfrm>
            <a:custGeom>
              <a:avLst/>
              <a:gdLst>
                <a:gd name="T0" fmla="*/ 0 w 1111"/>
                <a:gd name="T1" fmla="*/ 710 h 876"/>
                <a:gd name="T2" fmla="*/ 27 w 1111"/>
                <a:gd name="T3" fmla="*/ 702 h 876"/>
                <a:gd name="T4" fmla="*/ 135 w 1111"/>
                <a:gd name="T5" fmla="*/ 653 h 876"/>
                <a:gd name="T6" fmla="*/ 161 w 1111"/>
                <a:gd name="T7" fmla="*/ 627 h 876"/>
                <a:gd name="T8" fmla="*/ 167 w 1111"/>
                <a:gd name="T9" fmla="*/ 568 h 876"/>
                <a:gd name="T10" fmla="*/ 166 w 1111"/>
                <a:gd name="T11" fmla="*/ 567 h 876"/>
                <a:gd name="T12" fmla="*/ 142 w 1111"/>
                <a:gd name="T13" fmla="*/ 428 h 876"/>
                <a:gd name="T14" fmla="*/ 152 w 1111"/>
                <a:gd name="T15" fmla="*/ 332 h 876"/>
                <a:gd name="T16" fmla="*/ 181 w 1111"/>
                <a:gd name="T17" fmla="*/ 261 h 876"/>
                <a:gd name="T18" fmla="*/ 259 w 1111"/>
                <a:gd name="T19" fmla="*/ 153 h 876"/>
                <a:gd name="T20" fmla="*/ 342 w 1111"/>
                <a:gd name="T21" fmla="*/ 91 h 876"/>
                <a:gd name="T22" fmla="*/ 521 w 1111"/>
                <a:gd name="T23" fmla="*/ 19 h 876"/>
                <a:gd name="T24" fmla="*/ 709 w 1111"/>
                <a:gd name="T25" fmla="*/ 10 h 876"/>
                <a:gd name="T26" fmla="*/ 880 w 1111"/>
                <a:gd name="T27" fmla="*/ 61 h 876"/>
                <a:gd name="T28" fmla="*/ 947 w 1111"/>
                <a:gd name="T29" fmla="*/ 95 h 876"/>
                <a:gd name="T30" fmla="*/ 990 w 1111"/>
                <a:gd name="T31" fmla="*/ 127 h 876"/>
                <a:gd name="T32" fmla="*/ 1097 w 1111"/>
                <a:gd name="T33" fmla="*/ 334 h 876"/>
                <a:gd name="T34" fmla="*/ 1097 w 1111"/>
                <a:gd name="T35" fmla="*/ 535 h 876"/>
                <a:gd name="T36" fmla="*/ 1060 w 1111"/>
                <a:gd name="T37" fmla="*/ 635 h 876"/>
                <a:gd name="T38" fmla="*/ 951 w 1111"/>
                <a:gd name="T39" fmla="*/ 766 h 876"/>
                <a:gd name="T40" fmla="*/ 841 w 1111"/>
                <a:gd name="T41" fmla="*/ 829 h 876"/>
                <a:gd name="T42" fmla="*/ 815 w 1111"/>
                <a:gd name="T43" fmla="*/ 842 h 876"/>
                <a:gd name="T44" fmla="*/ 730 w 1111"/>
                <a:gd name="T45" fmla="*/ 862 h 876"/>
                <a:gd name="T46" fmla="*/ 568 w 1111"/>
                <a:gd name="T47" fmla="*/ 874 h 876"/>
                <a:gd name="T48" fmla="*/ 362 w 1111"/>
                <a:gd name="T49" fmla="*/ 823 h 876"/>
                <a:gd name="T50" fmla="*/ 276 w 1111"/>
                <a:gd name="T51" fmla="*/ 754 h 876"/>
                <a:gd name="T52" fmla="*/ 271 w 1111"/>
                <a:gd name="T53" fmla="*/ 746 h 876"/>
                <a:gd name="T54" fmla="*/ 209 w 1111"/>
                <a:gd name="T55" fmla="*/ 719 h 876"/>
                <a:gd name="T56" fmla="*/ 14 w 1111"/>
                <a:gd name="T57" fmla="*/ 721 h 876"/>
                <a:gd name="T58" fmla="*/ 0 w 1111"/>
                <a:gd name="T59" fmla="*/ 716 h 876"/>
                <a:gd name="T60" fmla="*/ 0 w 1111"/>
                <a:gd name="T61" fmla="*/ 71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1" h="876">
                  <a:moveTo>
                    <a:pt x="0" y="710"/>
                  </a:moveTo>
                  <a:cubicBezTo>
                    <a:pt x="9" y="708"/>
                    <a:pt x="18" y="706"/>
                    <a:pt x="27" y="702"/>
                  </a:cubicBezTo>
                  <a:cubicBezTo>
                    <a:pt x="63" y="687"/>
                    <a:pt x="99" y="671"/>
                    <a:pt x="135" y="653"/>
                  </a:cubicBezTo>
                  <a:cubicBezTo>
                    <a:pt x="145" y="648"/>
                    <a:pt x="152" y="636"/>
                    <a:pt x="161" y="627"/>
                  </a:cubicBezTo>
                  <a:cubicBezTo>
                    <a:pt x="176" y="609"/>
                    <a:pt x="186" y="590"/>
                    <a:pt x="167" y="568"/>
                  </a:cubicBezTo>
                  <a:cubicBezTo>
                    <a:pt x="166" y="568"/>
                    <a:pt x="166" y="567"/>
                    <a:pt x="166" y="567"/>
                  </a:cubicBezTo>
                  <a:cubicBezTo>
                    <a:pt x="157" y="520"/>
                    <a:pt x="146" y="474"/>
                    <a:pt x="142" y="428"/>
                  </a:cubicBezTo>
                  <a:cubicBezTo>
                    <a:pt x="139" y="396"/>
                    <a:pt x="146" y="364"/>
                    <a:pt x="152" y="332"/>
                  </a:cubicBezTo>
                  <a:cubicBezTo>
                    <a:pt x="157" y="307"/>
                    <a:pt x="173" y="285"/>
                    <a:pt x="181" y="261"/>
                  </a:cubicBezTo>
                  <a:cubicBezTo>
                    <a:pt x="197" y="216"/>
                    <a:pt x="232" y="187"/>
                    <a:pt x="259" y="153"/>
                  </a:cubicBezTo>
                  <a:cubicBezTo>
                    <a:pt x="280" y="127"/>
                    <a:pt x="312" y="108"/>
                    <a:pt x="342" y="91"/>
                  </a:cubicBezTo>
                  <a:cubicBezTo>
                    <a:pt x="398" y="58"/>
                    <a:pt x="459" y="36"/>
                    <a:pt x="521" y="19"/>
                  </a:cubicBezTo>
                  <a:cubicBezTo>
                    <a:pt x="583" y="3"/>
                    <a:pt x="646" y="0"/>
                    <a:pt x="709" y="10"/>
                  </a:cubicBezTo>
                  <a:cubicBezTo>
                    <a:pt x="769" y="19"/>
                    <a:pt x="826" y="34"/>
                    <a:pt x="880" y="61"/>
                  </a:cubicBezTo>
                  <a:cubicBezTo>
                    <a:pt x="903" y="72"/>
                    <a:pt x="926" y="82"/>
                    <a:pt x="947" y="95"/>
                  </a:cubicBezTo>
                  <a:cubicBezTo>
                    <a:pt x="963" y="104"/>
                    <a:pt x="978" y="114"/>
                    <a:pt x="990" y="127"/>
                  </a:cubicBezTo>
                  <a:cubicBezTo>
                    <a:pt x="1044" y="186"/>
                    <a:pt x="1086" y="253"/>
                    <a:pt x="1097" y="334"/>
                  </a:cubicBezTo>
                  <a:cubicBezTo>
                    <a:pt x="1107" y="401"/>
                    <a:pt x="1111" y="468"/>
                    <a:pt x="1097" y="535"/>
                  </a:cubicBezTo>
                  <a:cubicBezTo>
                    <a:pt x="1090" y="571"/>
                    <a:pt x="1076" y="603"/>
                    <a:pt x="1060" y="635"/>
                  </a:cubicBezTo>
                  <a:cubicBezTo>
                    <a:pt x="1034" y="689"/>
                    <a:pt x="993" y="728"/>
                    <a:pt x="951" y="766"/>
                  </a:cubicBezTo>
                  <a:cubicBezTo>
                    <a:pt x="920" y="794"/>
                    <a:pt x="884" y="818"/>
                    <a:pt x="841" y="829"/>
                  </a:cubicBezTo>
                  <a:cubicBezTo>
                    <a:pt x="832" y="832"/>
                    <a:pt x="824" y="840"/>
                    <a:pt x="815" y="842"/>
                  </a:cubicBezTo>
                  <a:cubicBezTo>
                    <a:pt x="787" y="850"/>
                    <a:pt x="759" y="859"/>
                    <a:pt x="730" y="862"/>
                  </a:cubicBezTo>
                  <a:cubicBezTo>
                    <a:pt x="676" y="869"/>
                    <a:pt x="622" y="876"/>
                    <a:pt x="568" y="874"/>
                  </a:cubicBezTo>
                  <a:cubicBezTo>
                    <a:pt x="497" y="870"/>
                    <a:pt x="425" y="857"/>
                    <a:pt x="362" y="823"/>
                  </a:cubicBezTo>
                  <a:cubicBezTo>
                    <a:pt x="330" y="806"/>
                    <a:pt x="296" y="788"/>
                    <a:pt x="276" y="754"/>
                  </a:cubicBezTo>
                  <a:cubicBezTo>
                    <a:pt x="274" y="751"/>
                    <a:pt x="272" y="749"/>
                    <a:pt x="271" y="746"/>
                  </a:cubicBezTo>
                  <a:cubicBezTo>
                    <a:pt x="251" y="710"/>
                    <a:pt x="251" y="711"/>
                    <a:pt x="209" y="719"/>
                  </a:cubicBezTo>
                  <a:cubicBezTo>
                    <a:pt x="144" y="732"/>
                    <a:pt x="79" y="728"/>
                    <a:pt x="14" y="721"/>
                  </a:cubicBezTo>
                  <a:cubicBezTo>
                    <a:pt x="9" y="721"/>
                    <a:pt x="5" y="718"/>
                    <a:pt x="0" y="716"/>
                  </a:cubicBezTo>
                  <a:cubicBezTo>
                    <a:pt x="0" y="714"/>
                    <a:pt x="0" y="712"/>
                    <a:pt x="0" y="7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10"/>
            <p:cNvSpPr/>
            <p:nvPr/>
          </p:nvSpPr>
          <p:spPr bwMode="auto">
            <a:xfrm>
              <a:off x="3765550" y="2630906"/>
              <a:ext cx="66675" cy="84138"/>
            </a:xfrm>
            <a:custGeom>
              <a:avLst/>
              <a:gdLst>
                <a:gd name="T0" fmla="*/ 0 w 52"/>
                <a:gd name="T1" fmla="*/ 26 h 66"/>
                <a:gd name="T2" fmla="*/ 25 w 52"/>
                <a:gd name="T3" fmla="*/ 3 h 66"/>
                <a:gd name="T4" fmla="*/ 48 w 52"/>
                <a:gd name="T5" fmla="*/ 24 h 66"/>
                <a:gd name="T6" fmla="*/ 51 w 52"/>
                <a:gd name="T7" fmla="*/ 43 h 66"/>
                <a:gd name="T8" fmla="*/ 25 w 52"/>
                <a:gd name="T9" fmla="*/ 65 h 66"/>
                <a:gd name="T10" fmla="*/ 5 w 52"/>
                <a:gd name="T11" fmla="*/ 42 h 66"/>
                <a:gd name="T12" fmla="*/ 4 w 52"/>
                <a:gd name="T13" fmla="*/ 30 h 66"/>
                <a:gd name="T14" fmla="*/ 0 w 52"/>
                <a:gd name="T15" fmla="*/ 2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6">
                  <a:moveTo>
                    <a:pt x="0" y="26"/>
                  </a:moveTo>
                  <a:cubicBezTo>
                    <a:pt x="8" y="18"/>
                    <a:pt x="15" y="5"/>
                    <a:pt x="25" y="3"/>
                  </a:cubicBezTo>
                  <a:cubicBezTo>
                    <a:pt x="36" y="0"/>
                    <a:pt x="50" y="6"/>
                    <a:pt x="48" y="24"/>
                  </a:cubicBezTo>
                  <a:cubicBezTo>
                    <a:pt x="48" y="30"/>
                    <a:pt x="52" y="37"/>
                    <a:pt x="51" y="43"/>
                  </a:cubicBezTo>
                  <a:cubicBezTo>
                    <a:pt x="48" y="57"/>
                    <a:pt x="40" y="66"/>
                    <a:pt x="25" y="65"/>
                  </a:cubicBezTo>
                  <a:cubicBezTo>
                    <a:pt x="10" y="64"/>
                    <a:pt x="7" y="53"/>
                    <a:pt x="5" y="42"/>
                  </a:cubicBezTo>
                  <a:cubicBezTo>
                    <a:pt x="4" y="38"/>
                    <a:pt x="4" y="34"/>
                    <a:pt x="4" y="30"/>
                  </a:cubicBezTo>
                  <a:cubicBezTo>
                    <a:pt x="2" y="28"/>
                    <a:pt x="1" y="27"/>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7" name="文本框 16"/>
          <p:cNvSpPr txBox="1"/>
          <p:nvPr/>
        </p:nvSpPr>
        <p:spPr>
          <a:xfrm>
            <a:off x="2291258" y="2177377"/>
            <a:ext cx="687376" cy="923330"/>
          </a:xfrm>
          <a:prstGeom prst="rect">
            <a:avLst/>
          </a:prstGeom>
          <a:noFill/>
        </p:spPr>
        <p:txBody>
          <a:bodyPr wrap="square" rtlCol="0">
            <a:spAutoFit/>
          </a:bodyPr>
          <a:lstStyle/>
          <a:p>
            <a:r>
              <a:rPr lang="en-US" altLang="zh-CN" sz="5400" b="1" dirty="0"/>
              <a:t>2</a:t>
            </a:r>
            <a:endParaRPr lang="zh-CN" altLang="en-US" sz="5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11" name="文本框 10"/>
          <p:cNvSpPr txBox="1"/>
          <p:nvPr/>
        </p:nvSpPr>
        <p:spPr>
          <a:xfrm>
            <a:off x="3312009" y="1140589"/>
            <a:ext cx="5251458" cy="3170099"/>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攒足好心劲，隐患治理要归位。</a:t>
            </a:r>
            <a:endParaRPr lang="en-US" altLang="zh-CN" sz="2000" b="1" dirty="0">
              <a:solidFill>
                <a:prstClr val="white"/>
              </a:solidFill>
              <a:latin typeface="微软雅黑" panose="020B0503020204020204" pitchFamily="34" charset="-122"/>
              <a:ea typeface="微软雅黑" panose="020B0503020204020204" pitchFamily="34" charset="-122"/>
            </a:endParaRPr>
          </a:p>
          <a:p>
            <a:r>
              <a:rPr lang="zh-CN" altLang="en-US" sz="2000" b="1" dirty="0">
                <a:solidFill>
                  <a:prstClr val="white"/>
                </a:solidFill>
                <a:latin typeface="微软雅黑" panose="020B0503020204020204" pitchFamily="34" charset="-122"/>
                <a:ea typeface="微软雅黑" panose="020B0503020204020204" pitchFamily="34" charset="-122"/>
              </a:rPr>
              <a:t>企业要加强节后安全隐患的排查，防患于未然。迅速组织职工对本岗位作业现场的危险源进行查找，对可能引起安全事故的隐患和员工是否有疲劳上岗或酒后上岗以及脱、串、代岗等行为进行检查，对重点人员、重点岗位进行重点教育和管控。此外，应对消防设施的安全可靠性能进行确认，对查出的隐患及时治理，扎实抓好危险源的管理和监控，确保万无一失。</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04514" y="1969935"/>
            <a:ext cx="2518172" cy="2015729"/>
            <a:chOff x="2509838" y="2143543"/>
            <a:chExt cx="3357562" cy="2687638"/>
          </a:xfrm>
        </p:grpSpPr>
        <p:sp>
          <p:nvSpPr>
            <p:cNvPr id="14" name="矩形 13"/>
            <p:cNvSpPr/>
            <p:nvPr/>
          </p:nvSpPr>
          <p:spPr>
            <a:xfrm>
              <a:off x="2682769" y="3601630"/>
              <a:ext cx="1378055" cy="1220787"/>
            </a:xfrm>
            <a:custGeom>
              <a:avLst/>
              <a:gdLst>
                <a:gd name="connsiteX0" fmla="*/ 0 w 1266825"/>
                <a:gd name="connsiteY0" fmla="*/ 0 h 1182687"/>
                <a:gd name="connsiteX1" fmla="*/ 1266825 w 1266825"/>
                <a:gd name="connsiteY1" fmla="*/ 0 h 1182687"/>
                <a:gd name="connsiteX2" fmla="*/ 1266825 w 1266825"/>
                <a:gd name="connsiteY2" fmla="*/ 1182687 h 1182687"/>
                <a:gd name="connsiteX3" fmla="*/ 0 w 1266825"/>
                <a:gd name="connsiteY3" fmla="*/ 1182687 h 1182687"/>
                <a:gd name="connsiteX4" fmla="*/ 0 w 1266825"/>
                <a:gd name="connsiteY4" fmla="*/ 0 h 1182687"/>
                <a:gd name="connsiteX0-1" fmla="*/ 101600 w 1266825"/>
                <a:gd name="connsiteY0-2" fmla="*/ 0 h 1182687"/>
                <a:gd name="connsiteX1-3" fmla="*/ 1266825 w 1266825"/>
                <a:gd name="connsiteY1-4" fmla="*/ 0 h 1182687"/>
                <a:gd name="connsiteX2-5" fmla="*/ 1266825 w 1266825"/>
                <a:gd name="connsiteY2-6" fmla="*/ 1182687 h 1182687"/>
                <a:gd name="connsiteX3-7" fmla="*/ 0 w 1266825"/>
                <a:gd name="connsiteY3-8" fmla="*/ 1182687 h 1182687"/>
                <a:gd name="connsiteX4-9" fmla="*/ 101600 w 1266825"/>
                <a:gd name="connsiteY4-10" fmla="*/ 0 h 1182687"/>
                <a:gd name="connsiteX0-11" fmla="*/ 101600 w 1266825"/>
                <a:gd name="connsiteY0-12" fmla="*/ 0 h 1182687"/>
                <a:gd name="connsiteX1-13" fmla="*/ 1165225 w 1266825"/>
                <a:gd name="connsiteY1-14" fmla="*/ 12700 h 1182687"/>
                <a:gd name="connsiteX2-15" fmla="*/ 1266825 w 1266825"/>
                <a:gd name="connsiteY2-16" fmla="*/ 1182687 h 1182687"/>
                <a:gd name="connsiteX3-17" fmla="*/ 0 w 1266825"/>
                <a:gd name="connsiteY3-18" fmla="*/ 1182687 h 1182687"/>
                <a:gd name="connsiteX4-19" fmla="*/ 101600 w 1266825"/>
                <a:gd name="connsiteY4-20" fmla="*/ 0 h 1182687"/>
                <a:gd name="connsiteX0-21" fmla="*/ 101600 w 1368425"/>
                <a:gd name="connsiteY0-22" fmla="*/ 0 h 1182687"/>
                <a:gd name="connsiteX1-23" fmla="*/ 1165225 w 1368425"/>
                <a:gd name="connsiteY1-24" fmla="*/ 12700 h 1182687"/>
                <a:gd name="connsiteX2-25" fmla="*/ 1368425 w 1368425"/>
                <a:gd name="connsiteY2-26" fmla="*/ 1182687 h 1182687"/>
                <a:gd name="connsiteX3-27" fmla="*/ 0 w 1368425"/>
                <a:gd name="connsiteY3-28" fmla="*/ 1182687 h 1182687"/>
                <a:gd name="connsiteX4-29" fmla="*/ 101600 w 1368425"/>
                <a:gd name="connsiteY4-30" fmla="*/ 0 h 1182687"/>
                <a:gd name="connsiteX0-31" fmla="*/ 127000 w 1393825"/>
                <a:gd name="connsiteY0-32" fmla="*/ 0 h 1182687"/>
                <a:gd name="connsiteX1-33" fmla="*/ 1190625 w 1393825"/>
                <a:gd name="connsiteY1-34" fmla="*/ 12700 h 1182687"/>
                <a:gd name="connsiteX2-35" fmla="*/ 1393825 w 1393825"/>
                <a:gd name="connsiteY2-36" fmla="*/ 1182687 h 1182687"/>
                <a:gd name="connsiteX3-37" fmla="*/ 0 w 1393825"/>
                <a:gd name="connsiteY3-38" fmla="*/ 1131887 h 1182687"/>
                <a:gd name="connsiteX4-39" fmla="*/ 127000 w 1393825"/>
                <a:gd name="connsiteY4-40" fmla="*/ 0 h 1182687"/>
                <a:gd name="connsiteX0-41" fmla="*/ 101600 w 1368425"/>
                <a:gd name="connsiteY0-42" fmla="*/ 0 h 1182687"/>
                <a:gd name="connsiteX1-43" fmla="*/ 1165225 w 1368425"/>
                <a:gd name="connsiteY1-44" fmla="*/ 12700 h 1182687"/>
                <a:gd name="connsiteX2-45" fmla="*/ 1368425 w 1368425"/>
                <a:gd name="connsiteY2-46" fmla="*/ 1182687 h 1182687"/>
                <a:gd name="connsiteX3-47" fmla="*/ 0 w 1368425"/>
                <a:gd name="connsiteY3-48" fmla="*/ 1157287 h 1182687"/>
                <a:gd name="connsiteX4-49" fmla="*/ 101600 w 1368425"/>
                <a:gd name="connsiteY4-50" fmla="*/ 0 h 1182687"/>
                <a:gd name="connsiteX0-51" fmla="*/ 125205 w 1392030"/>
                <a:gd name="connsiteY0-52" fmla="*/ 0 h 1182687"/>
                <a:gd name="connsiteX1-53" fmla="*/ 1188830 w 1392030"/>
                <a:gd name="connsiteY1-54" fmla="*/ 12700 h 1182687"/>
                <a:gd name="connsiteX2-55" fmla="*/ 1392030 w 1392030"/>
                <a:gd name="connsiteY2-56" fmla="*/ 1182687 h 1182687"/>
                <a:gd name="connsiteX3-57" fmla="*/ 23605 w 1392030"/>
                <a:gd name="connsiteY3-58" fmla="*/ 1157287 h 1182687"/>
                <a:gd name="connsiteX4-59" fmla="*/ 125205 w 1392030"/>
                <a:gd name="connsiteY4-60" fmla="*/ 0 h 1182687"/>
                <a:gd name="connsiteX0-61" fmla="*/ 131632 w 1398457"/>
                <a:gd name="connsiteY0-62" fmla="*/ 0 h 1182687"/>
                <a:gd name="connsiteX1-63" fmla="*/ 1195257 w 1398457"/>
                <a:gd name="connsiteY1-64" fmla="*/ 12700 h 1182687"/>
                <a:gd name="connsiteX2-65" fmla="*/ 1398457 w 1398457"/>
                <a:gd name="connsiteY2-66" fmla="*/ 1182687 h 1182687"/>
                <a:gd name="connsiteX3-67" fmla="*/ 30032 w 1398457"/>
                <a:gd name="connsiteY3-68" fmla="*/ 1157287 h 1182687"/>
                <a:gd name="connsiteX4-69" fmla="*/ 131632 w 1398457"/>
                <a:gd name="connsiteY4-70" fmla="*/ 0 h 1182687"/>
                <a:gd name="connsiteX0-71" fmla="*/ 111230 w 1403455"/>
                <a:gd name="connsiteY0-72" fmla="*/ 0 h 1246187"/>
                <a:gd name="connsiteX1-73" fmla="*/ 1200255 w 1403455"/>
                <a:gd name="connsiteY1-74" fmla="*/ 76200 h 1246187"/>
                <a:gd name="connsiteX2-75" fmla="*/ 1403455 w 1403455"/>
                <a:gd name="connsiteY2-76" fmla="*/ 1246187 h 1246187"/>
                <a:gd name="connsiteX3-77" fmla="*/ 35030 w 1403455"/>
                <a:gd name="connsiteY3-78" fmla="*/ 1220787 h 1246187"/>
                <a:gd name="connsiteX4-79" fmla="*/ 111230 w 1403455"/>
                <a:gd name="connsiteY4-80" fmla="*/ 0 h 1246187"/>
                <a:gd name="connsiteX0-81" fmla="*/ 111230 w 1378055"/>
                <a:gd name="connsiteY0-82" fmla="*/ 0 h 1220787"/>
                <a:gd name="connsiteX1-83" fmla="*/ 1200255 w 1378055"/>
                <a:gd name="connsiteY1-84" fmla="*/ 76200 h 1220787"/>
                <a:gd name="connsiteX2-85" fmla="*/ 1378055 w 1378055"/>
                <a:gd name="connsiteY2-86" fmla="*/ 1220787 h 1220787"/>
                <a:gd name="connsiteX3-87" fmla="*/ 35030 w 1378055"/>
                <a:gd name="connsiteY3-88" fmla="*/ 1220787 h 1220787"/>
                <a:gd name="connsiteX4-89" fmla="*/ 111230 w 1378055"/>
                <a:gd name="connsiteY4-90" fmla="*/ 0 h 12207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8055" h="1220787">
                  <a:moveTo>
                    <a:pt x="111230" y="0"/>
                  </a:moveTo>
                  <a:lnTo>
                    <a:pt x="1200255" y="76200"/>
                  </a:lnTo>
                  <a:lnTo>
                    <a:pt x="1378055" y="1220787"/>
                  </a:lnTo>
                  <a:lnTo>
                    <a:pt x="35030" y="1220787"/>
                  </a:lnTo>
                  <a:cubicBezTo>
                    <a:pt x="-45403" y="847725"/>
                    <a:pt x="26563" y="385762"/>
                    <a:pt x="1112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 name="Freeform 6"/>
            <p:cNvSpPr>
              <a:spLocks noEditPoints="1"/>
            </p:cNvSpPr>
            <p:nvPr/>
          </p:nvSpPr>
          <p:spPr bwMode="auto">
            <a:xfrm>
              <a:off x="2509838" y="2143543"/>
              <a:ext cx="1941512" cy="2687638"/>
            </a:xfrm>
            <a:custGeom>
              <a:avLst/>
              <a:gdLst>
                <a:gd name="T0" fmla="*/ 1177 w 1523"/>
                <a:gd name="T1" fmla="*/ 1100 h 2108"/>
                <a:gd name="T2" fmla="*/ 1134 w 1523"/>
                <a:gd name="T3" fmla="*/ 1210 h 2108"/>
                <a:gd name="T4" fmla="*/ 1143 w 1523"/>
                <a:gd name="T5" fmla="*/ 1432 h 2108"/>
                <a:gd name="T6" fmla="*/ 1191 w 1523"/>
                <a:gd name="T7" fmla="*/ 1715 h 2108"/>
                <a:gd name="T8" fmla="*/ 1235 w 1523"/>
                <a:gd name="T9" fmla="*/ 2018 h 2108"/>
                <a:gd name="T10" fmla="*/ 1222 w 1523"/>
                <a:gd name="T11" fmla="*/ 2099 h 2108"/>
                <a:gd name="T12" fmla="*/ 1163 w 1523"/>
                <a:gd name="T13" fmla="*/ 1842 h 2108"/>
                <a:gd name="T14" fmla="*/ 1053 w 1523"/>
                <a:gd name="T15" fmla="*/ 1311 h 2108"/>
                <a:gd name="T16" fmla="*/ 671 w 1523"/>
                <a:gd name="T17" fmla="*/ 1333 h 2108"/>
                <a:gd name="T18" fmla="*/ 250 w 1523"/>
                <a:gd name="T19" fmla="*/ 1185 h 2108"/>
                <a:gd name="T20" fmla="*/ 198 w 1523"/>
                <a:gd name="T21" fmla="*/ 1336 h 2108"/>
                <a:gd name="T22" fmla="*/ 170 w 1523"/>
                <a:gd name="T23" fmla="*/ 1543 h 2108"/>
                <a:gd name="T24" fmla="*/ 159 w 1523"/>
                <a:gd name="T25" fmla="*/ 2067 h 2108"/>
                <a:gd name="T26" fmla="*/ 107 w 1523"/>
                <a:gd name="T27" fmla="*/ 2093 h 2108"/>
                <a:gd name="T28" fmla="*/ 107 w 1523"/>
                <a:gd name="T29" fmla="*/ 1726 h 2108"/>
                <a:gd name="T30" fmla="*/ 153 w 1523"/>
                <a:gd name="T31" fmla="*/ 1277 h 2108"/>
                <a:gd name="T32" fmla="*/ 83 w 1523"/>
                <a:gd name="T33" fmla="*/ 981 h 2108"/>
                <a:gd name="T34" fmla="*/ 6 w 1523"/>
                <a:gd name="T35" fmla="*/ 716 h 2108"/>
                <a:gd name="T36" fmla="*/ 21 w 1523"/>
                <a:gd name="T37" fmla="*/ 492 h 2108"/>
                <a:gd name="T38" fmla="*/ 308 w 1523"/>
                <a:gd name="T39" fmla="*/ 112 h 2108"/>
                <a:gd name="T40" fmla="*/ 717 w 1523"/>
                <a:gd name="T41" fmla="*/ 1 h 2108"/>
                <a:gd name="T42" fmla="*/ 1143 w 1523"/>
                <a:gd name="T43" fmla="*/ 173 h 2108"/>
                <a:gd name="T44" fmla="*/ 1318 w 1523"/>
                <a:gd name="T45" fmla="*/ 430 h 2108"/>
                <a:gd name="T46" fmla="*/ 1510 w 1523"/>
                <a:gd name="T47" fmla="*/ 540 h 2108"/>
                <a:gd name="T48" fmla="*/ 1383 w 1523"/>
                <a:gd name="T49" fmla="*/ 686 h 2108"/>
                <a:gd name="T50" fmla="*/ 1292 w 1523"/>
                <a:gd name="T51" fmla="*/ 791 h 2108"/>
                <a:gd name="T52" fmla="*/ 978 w 1523"/>
                <a:gd name="T53" fmla="*/ 817 h 2108"/>
                <a:gd name="T54" fmla="*/ 802 w 1523"/>
                <a:gd name="T55" fmla="*/ 1002 h 2108"/>
                <a:gd name="T56" fmla="*/ 1016 w 1523"/>
                <a:gd name="T57" fmla="*/ 1107 h 2108"/>
                <a:gd name="T58" fmla="*/ 949 w 1523"/>
                <a:gd name="T59" fmla="*/ 1176 h 2108"/>
                <a:gd name="T60" fmla="*/ 784 w 1523"/>
                <a:gd name="T61" fmla="*/ 911 h 2108"/>
                <a:gd name="T62" fmla="*/ 975 w 1523"/>
                <a:gd name="T63" fmla="*/ 779 h 2108"/>
                <a:gd name="T64" fmla="*/ 1337 w 1523"/>
                <a:gd name="T65" fmla="*/ 703 h 2108"/>
                <a:gd name="T66" fmla="*/ 1411 w 1523"/>
                <a:gd name="T67" fmla="*/ 564 h 2108"/>
                <a:gd name="T68" fmla="*/ 1300 w 1523"/>
                <a:gd name="T69" fmla="*/ 508 h 2108"/>
                <a:gd name="T70" fmla="*/ 1194 w 1523"/>
                <a:gd name="T71" fmla="*/ 307 h 2108"/>
                <a:gd name="T72" fmla="*/ 950 w 1523"/>
                <a:gd name="T73" fmla="*/ 122 h 2108"/>
                <a:gd name="T74" fmla="*/ 500 w 1523"/>
                <a:gd name="T75" fmla="*/ 82 h 2108"/>
                <a:gd name="T76" fmla="*/ 123 w 1523"/>
                <a:gd name="T77" fmla="*/ 359 h 2108"/>
                <a:gd name="T78" fmla="*/ 48 w 1523"/>
                <a:gd name="T79" fmla="*/ 681 h 2108"/>
                <a:gd name="T80" fmla="*/ 185 w 1523"/>
                <a:gd name="T81" fmla="*/ 1042 h 2108"/>
                <a:gd name="T82" fmla="*/ 494 w 1523"/>
                <a:gd name="T83" fmla="*/ 1248 h 2108"/>
                <a:gd name="T84" fmla="*/ 843 w 1523"/>
                <a:gd name="T85" fmla="*/ 1268 h 2108"/>
                <a:gd name="T86" fmla="*/ 1080 w 1523"/>
                <a:gd name="T87" fmla="*/ 1182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3" h="2108">
                  <a:moveTo>
                    <a:pt x="1016" y="1107"/>
                  </a:moveTo>
                  <a:cubicBezTo>
                    <a:pt x="1061" y="1107"/>
                    <a:pt x="1105" y="1107"/>
                    <a:pt x="1150" y="1106"/>
                  </a:cubicBezTo>
                  <a:cubicBezTo>
                    <a:pt x="1159" y="1106"/>
                    <a:pt x="1168" y="1103"/>
                    <a:pt x="1177" y="1100"/>
                  </a:cubicBezTo>
                  <a:cubicBezTo>
                    <a:pt x="1200" y="1092"/>
                    <a:pt x="1208" y="1098"/>
                    <a:pt x="1206" y="1122"/>
                  </a:cubicBezTo>
                  <a:cubicBezTo>
                    <a:pt x="1203" y="1151"/>
                    <a:pt x="1182" y="1170"/>
                    <a:pt x="1163" y="1189"/>
                  </a:cubicBezTo>
                  <a:cubicBezTo>
                    <a:pt x="1155" y="1198"/>
                    <a:pt x="1143" y="1203"/>
                    <a:pt x="1134" y="1210"/>
                  </a:cubicBezTo>
                  <a:cubicBezTo>
                    <a:pt x="1121" y="1220"/>
                    <a:pt x="1103" y="1229"/>
                    <a:pt x="1097" y="1242"/>
                  </a:cubicBezTo>
                  <a:cubicBezTo>
                    <a:pt x="1092" y="1254"/>
                    <a:pt x="1098" y="1273"/>
                    <a:pt x="1102" y="1288"/>
                  </a:cubicBezTo>
                  <a:cubicBezTo>
                    <a:pt x="1115" y="1336"/>
                    <a:pt x="1130" y="1384"/>
                    <a:pt x="1143" y="1432"/>
                  </a:cubicBezTo>
                  <a:cubicBezTo>
                    <a:pt x="1151" y="1465"/>
                    <a:pt x="1162" y="1498"/>
                    <a:pt x="1162" y="1531"/>
                  </a:cubicBezTo>
                  <a:cubicBezTo>
                    <a:pt x="1162" y="1580"/>
                    <a:pt x="1187" y="1622"/>
                    <a:pt x="1190" y="1670"/>
                  </a:cubicBezTo>
                  <a:cubicBezTo>
                    <a:pt x="1192" y="1685"/>
                    <a:pt x="1189" y="1700"/>
                    <a:pt x="1191" y="1715"/>
                  </a:cubicBezTo>
                  <a:cubicBezTo>
                    <a:pt x="1195" y="1743"/>
                    <a:pt x="1203" y="1769"/>
                    <a:pt x="1207" y="1797"/>
                  </a:cubicBezTo>
                  <a:cubicBezTo>
                    <a:pt x="1212" y="1831"/>
                    <a:pt x="1215" y="1865"/>
                    <a:pt x="1220" y="1899"/>
                  </a:cubicBezTo>
                  <a:cubicBezTo>
                    <a:pt x="1225" y="1937"/>
                    <a:pt x="1230" y="1976"/>
                    <a:pt x="1235" y="2018"/>
                  </a:cubicBezTo>
                  <a:cubicBezTo>
                    <a:pt x="1237" y="2036"/>
                    <a:pt x="1239" y="2057"/>
                    <a:pt x="1242" y="2078"/>
                  </a:cubicBezTo>
                  <a:cubicBezTo>
                    <a:pt x="1244" y="2091"/>
                    <a:pt x="1239" y="2098"/>
                    <a:pt x="1226" y="2099"/>
                  </a:cubicBezTo>
                  <a:cubicBezTo>
                    <a:pt x="1224" y="2099"/>
                    <a:pt x="1223" y="2099"/>
                    <a:pt x="1222" y="2099"/>
                  </a:cubicBezTo>
                  <a:cubicBezTo>
                    <a:pt x="1189" y="2102"/>
                    <a:pt x="1190" y="2102"/>
                    <a:pt x="1187" y="2070"/>
                  </a:cubicBezTo>
                  <a:cubicBezTo>
                    <a:pt x="1182" y="2028"/>
                    <a:pt x="1174" y="1986"/>
                    <a:pt x="1174" y="1944"/>
                  </a:cubicBezTo>
                  <a:cubicBezTo>
                    <a:pt x="1173" y="1909"/>
                    <a:pt x="1168" y="1876"/>
                    <a:pt x="1163" y="1842"/>
                  </a:cubicBezTo>
                  <a:cubicBezTo>
                    <a:pt x="1154" y="1785"/>
                    <a:pt x="1149" y="1728"/>
                    <a:pt x="1139" y="1671"/>
                  </a:cubicBezTo>
                  <a:cubicBezTo>
                    <a:pt x="1131" y="1628"/>
                    <a:pt x="1118" y="1586"/>
                    <a:pt x="1109" y="1543"/>
                  </a:cubicBezTo>
                  <a:cubicBezTo>
                    <a:pt x="1093" y="1465"/>
                    <a:pt x="1080" y="1387"/>
                    <a:pt x="1053" y="1311"/>
                  </a:cubicBezTo>
                  <a:cubicBezTo>
                    <a:pt x="1044" y="1285"/>
                    <a:pt x="1036" y="1279"/>
                    <a:pt x="1009" y="1286"/>
                  </a:cubicBezTo>
                  <a:cubicBezTo>
                    <a:pt x="964" y="1297"/>
                    <a:pt x="920" y="1312"/>
                    <a:pt x="874" y="1321"/>
                  </a:cubicBezTo>
                  <a:cubicBezTo>
                    <a:pt x="807" y="1336"/>
                    <a:pt x="740" y="1346"/>
                    <a:pt x="671" y="1333"/>
                  </a:cubicBezTo>
                  <a:cubicBezTo>
                    <a:pt x="645" y="1328"/>
                    <a:pt x="619" y="1331"/>
                    <a:pt x="593" y="1329"/>
                  </a:cubicBezTo>
                  <a:cubicBezTo>
                    <a:pt x="529" y="1323"/>
                    <a:pt x="466" y="1314"/>
                    <a:pt x="409" y="1281"/>
                  </a:cubicBezTo>
                  <a:cubicBezTo>
                    <a:pt x="355" y="1250"/>
                    <a:pt x="296" y="1228"/>
                    <a:pt x="250" y="1185"/>
                  </a:cubicBezTo>
                  <a:cubicBezTo>
                    <a:pt x="236" y="1172"/>
                    <a:pt x="223" y="1175"/>
                    <a:pt x="219" y="1193"/>
                  </a:cubicBezTo>
                  <a:cubicBezTo>
                    <a:pt x="213" y="1229"/>
                    <a:pt x="209" y="1265"/>
                    <a:pt x="204" y="1301"/>
                  </a:cubicBezTo>
                  <a:cubicBezTo>
                    <a:pt x="203" y="1313"/>
                    <a:pt x="200" y="1325"/>
                    <a:pt x="198" y="1336"/>
                  </a:cubicBezTo>
                  <a:cubicBezTo>
                    <a:pt x="194" y="1362"/>
                    <a:pt x="191" y="1389"/>
                    <a:pt x="187" y="1415"/>
                  </a:cubicBezTo>
                  <a:cubicBezTo>
                    <a:pt x="181" y="1449"/>
                    <a:pt x="175" y="1483"/>
                    <a:pt x="170" y="1518"/>
                  </a:cubicBezTo>
                  <a:cubicBezTo>
                    <a:pt x="169" y="1526"/>
                    <a:pt x="170" y="1535"/>
                    <a:pt x="170" y="1543"/>
                  </a:cubicBezTo>
                  <a:cubicBezTo>
                    <a:pt x="167" y="1600"/>
                    <a:pt x="164" y="1656"/>
                    <a:pt x="161" y="1712"/>
                  </a:cubicBezTo>
                  <a:cubicBezTo>
                    <a:pt x="158" y="1762"/>
                    <a:pt x="152" y="1811"/>
                    <a:pt x="152" y="1861"/>
                  </a:cubicBezTo>
                  <a:cubicBezTo>
                    <a:pt x="152" y="1930"/>
                    <a:pt x="156" y="1998"/>
                    <a:pt x="159" y="2067"/>
                  </a:cubicBezTo>
                  <a:cubicBezTo>
                    <a:pt x="159" y="2078"/>
                    <a:pt x="162" y="2093"/>
                    <a:pt x="157" y="2098"/>
                  </a:cubicBezTo>
                  <a:cubicBezTo>
                    <a:pt x="148" y="2105"/>
                    <a:pt x="133" y="2107"/>
                    <a:pt x="121" y="2108"/>
                  </a:cubicBezTo>
                  <a:cubicBezTo>
                    <a:pt x="117" y="2108"/>
                    <a:pt x="108" y="2099"/>
                    <a:pt x="107" y="2093"/>
                  </a:cubicBezTo>
                  <a:cubicBezTo>
                    <a:pt x="104" y="2060"/>
                    <a:pt x="101" y="2027"/>
                    <a:pt x="99" y="1994"/>
                  </a:cubicBezTo>
                  <a:cubicBezTo>
                    <a:pt x="98" y="1960"/>
                    <a:pt x="97" y="1926"/>
                    <a:pt x="98" y="1892"/>
                  </a:cubicBezTo>
                  <a:cubicBezTo>
                    <a:pt x="100" y="1837"/>
                    <a:pt x="104" y="1781"/>
                    <a:pt x="107" y="1726"/>
                  </a:cubicBezTo>
                  <a:cubicBezTo>
                    <a:pt x="110" y="1680"/>
                    <a:pt x="111" y="1634"/>
                    <a:pt x="115" y="1589"/>
                  </a:cubicBezTo>
                  <a:cubicBezTo>
                    <a:pt x="119" y="1538"/>
                    <a:pt x="126" y="1487"/>
                    <a:pt x="132" y="1437"/>
                  </a:cubicBezTo>
                  <a:cubicBezTo>
                    <a:pt x="139" y="1383"/>
                    <a:pt x="145" y="1330"/>
                    <a:pt x="153" y="1277"/>
                  </a:cubicBezTo>
                  <a:cubicBezTo>
                    <a:pt x="159" y="1242"/>
                    <a:pt x="170" y="1208"/>
                    <a:pt x="176" y="1174"/>
                  </a:cubicBezTo>
                  <a:cubicBezTo>
                    <a:pt x="181" y="1146"/>
                    <a:pt x="181" y="1121"/>
                    <a:pt x="158" y="1095"/>
                  </a:cubicBezTo>
                  <a:cubicBezTo>
                    <a:pt x="128" y="1062"/>
                    <a:pt x="107" y="1020"/>
                    <a:pt x="83" y="981"/>
                  </a:cubicBezTo>
                  <a:cubicBezTo>
                    <a:pt x="72" y="962"/>
                    <a:pt x="60" y="943"/>
                    <a:pt x="53" y="922"/>
                  </a:cubicBezTo>
                  <a:cubicBezTo>
                    <a:pt x="42" y="887"/>
                    <a:pt x="33" y="851"/>
                    <a:pt x="25" y="814"/>
                  </a:cubicBezTo>
                  <a:cubicBezTo>
                    <a:pt x="18" y="782"/>
                    <a:pt x="11" y="749"/>
                    <a:pt x="6" y="716"/>
                  </a:cubicBezTo>
                  <a:cubicBezTo>
                    <a:pt x="4" y="698"/>
                    <a:pt x="6" y="680"/>
                    <a:pt x="6" y="662"/>
                  </a:cubicBezTo>
                  <a:cubicBezTo>
                    <a:pt x="6" y="657"/>
                    <a:pt x="8" y="652"/>
                    <a:pt x="7" y="648"/>
                  </a:cubicBezTo>
                  <a:cubicBezTo>
                    <a:pt x="0" y="595"/>
                    <a:pt x="9" y="543"/>
                    <a:pt x="21" y="492"/>
                  </a:cubicBezTo>
                  <a:cubicBezTo>
                    <a:pt x="37" y="422"/>
                    <a:pt x="62" y="356"/>
                    <a:pt x="107" y="299"/>
                  </a:cubicBezTo>
                  <a:cubicBezTo>
                    <a:pt x="143" y="253"/>
                    <a:pt x="184" y="209"/>
                    <a:pt x="227" y="168"/>
                  </a:cubicBezTo>
                  <a:cubicBezTo>
                    <a:pt x="250" y="145"/>
                    <a:pt x="280" y="129"/>
                    <a:pt x="308" y="112"/>
                  </a:cubicBezTo>
                  <a:cubicBezTo>
                    <a:pt x="345" y="90"/>
                    <a:pt x="382" y="71"/>
                    <a:pt x="420" y="51"/>
                  </a:cubicBezTo>
                  <a:cubicBezTo>
                    <a:pt x="465" y="27"/>
                    <a:pt x="514" y="14"/>
                    <a:pt x="564" y="9"/>
                  </a:cubicBezTo>
                  <a:cubicBezTo>
                    <a:pt x="615" y="4"/>
                    <a:pt x="666" y="1"/>
                    <a:pt x="717" y="1"/>
                  </a:cubicBezTo>
                  <a:cubicBezTo>
                    <a:pt x="771" y="0"/>
                    <a:pt x="823" y="9"/>
                    <a:pt x="874" y="26"/>
                  </a:cubicBezTo>
                  <a:cubicBezTo>
                    <a:pt x="914" y="39"/>
                    <a:pt x="955" y="48"/>
                    <a:pt x="993" y="70"/>
                  </a:cubicBezTo>
                  <a:cubicBezTo>
                    <a:pt x="1045" y="101"/>
                    <a:pt x="1099" y="130"/>
                    <a:pt x="1143" y="173"/>
                  </a:cubicBezTo>
                  <a:cubicBezTo>
                    <a:pt x="1165" y="195"/>
                    <a:pt x="1190" y="214"/>
                    <a:pt x="1209" y="238"/>
                  </a:cubicBezTo>
                  <a:cubicBezTo>
                    <a:pt x="1232" y="268"/>
                    <a:pt x="1252" y="301"/>
                    <a:pt x="1271" y="334"/>
                  </a:cubicBezTo>
                  <a:cubicBezTo>
                    <a:pt x="1289" y="365"/>
                    <a:pt x="1301" y="399"/>
                    <a:pt x="1318" y="430"/>
                  </a:cubicBezTo>
                  <a:cubicBezTo>
                    <a:pt x="1324" y="440"/>
                    <a:pt x="1336" y="448"/>
                    <a:pt x="1347" y="451"/>
                  </a:cubicBezTo>
                  <a:cubicBezTo>
                    <a:pt x="1398" y="467"/>
                    <a:pt x="1450" y="480"/>
                    <a:pt x="1501" y="494"/>
                  </a:cubicBezTo>
                  <a:cubicBezTo>
                    <a:pt x="1516" y="499"/>
                    <a:pt x="1523" y="524"/>
                    <a:pt x="1510" y="540"/>
                  </a:cubicBezTo>
                  <a:cubicBezTo>
                    <a:pt x="1499" y="555"/>
                    <a:pt x="1485" y="568"/>
                    <a:pt x="1470" y="580"/>
                  </a:cubicBezTo>
                  <a:cubicBezTo>
                    <a:pt x="1445" y="600"/>
                    <a:pt x="1418" y="617"/>
                    <a:pt x="1394" y="637"/>
                  </a:cubicBezTo>
                  <a:cubicBezTo>
                    <a:pt x="1378" y="649"/>
                    <a:pt x="1380" y="667"/>
                    <a:pt x="1383" y="686"/>
                  </a:cubicBezTo>
                  <a:cubicBezTo>
                    <a:pt x="1388" y="717"/>
                    <a:pt x="1388" y="748"/>
                    <a:pt x="1388" y="779"/>
                  </a:cubicBezTo>
                  <a:cubicBezTo>
                    <a:pt x="1388" y="784"/>
                    <a:pt x="1379" y="793"/>
                    <a:pt x="1373" y="793"/>
                  </a:cubicBezTo>
                  <a:cubicBezTo>
                    <a:pt x="1346" y="794"/>
                    <a:pt x="1318" y="796"/>
                    <a:pt x="1292" y="791"/>
                  </a:cubicBezTo>
                  <a:cubicBezTo>
                    <a:pt x="1244" y="780"/>
                    <a:pt x="1196" y="785"/>
                    <a:pt x="1148" y="790"/>
                  </a:cubicBezTo>
                  <a:cubicBezTo>
                    <a:pt x="1130" y="792"/>
                    <a:pt x="1111" y="789"/>
                    <a:pt x="1092" y="793"/>
                  </a:cubicBezTo>
                  <a:cubicBezTo>
                    <a:pt x="1054" y="799"/>
                    <a:pt x="1016" y="808"/>
                    <a:pt x="978" y="817"/>
                  </a:cubicBezTo>
                  <a:cubicBezTo>
                    <a:pt x="975" y="817"/>
                    <a:pt x="973" y="819"/>
                    <a:pt x="971" y="821"/>
                  </a:cubicBezTo>
                  <a:cubicBezTo>
                    <a:pt x="932" y="848"/>
                    <a:pt x="893" y="875"/>
                    <a:pt x="855" y="903"/>
                  </a:cubicBezTo>
                  <a:cubicBezTo>
                    <a:pt x="821" y="927"/>
                    <a:pt x="802" y="961"/>
                    <a:pt x="802" y="1002"/>
                  </a:cubicBezTo>
                  <a:cubicBezTo>
                    <a:pt x="802" y="1051"/>
                    <a:pt x="836" y="1090"/>
                    <a:pt x="886" y="1100"/>
                  </a:cubicBezTo>
                  <a:cubicBezTo>
                    <a:pt x="929" y="1108"/>
                    <a:pt x="972" y="1111"/>
                    <a:pt x="1016" y="1116"/>
                  </a:cubicBezTo>
                  <a:cubicBezTo>
                    <a:pt x="1016" y="1113"/>
                    <a:pt x="1016" y="1110"/>
                    <a:pt x="1016" y="1107"/>
                  </a:cubicBezTo>
                  <a:close/>
                  <a:moveTo>
                    <a:pt x="1080" y="1182"/>
                  </a:moveTo>
                  <a:cubicBezTo>
                    <a:pt x="1079" y="1180"/>
                    <a:pt x="1078" y="1178"/>
                    <a:pt x="1076" y="1176"/>
                  </a:cubicBezTo>
                  <a:cubicBezTo>
                    <a:pt x="1034" y="1176"/>
                    <a:pt x="991" y="1179"/>
                    <a:pt x="949" y="1176"/>
                  </a:cubicBezTo>
                  <a:cubicBezTo>
                    <a:pt x="915" y="1173"/>
                    <a:pt x="881" y="1169"/>
                    <a:pt x="850" y="1158"/>
                  </a:cubicBezTo>
                  <a:cubicBezTo>
                    <a:pt x="782" y="1133"/>
                    <a:pt x="755" y="1077"/>
                    <a:pt x="753" y="1010"/>
                  </a:cubicBezTo>
                  <a:cubicBezTo>
                    <a:pt x="752" y="976"/>
                    <a:pt x="761" y="941"/>
                    <a:pt x="784" y="911"/>
                  </a:cubicBezTo>
                  <a:cubicBezTo>
                    <a:pt x="795" y="897"/>
                    <a:pt x="806" y="885"/>
                    <a:pt x="821" y="874"/>
                  </a:cubicBezTo>
                  <a:cubicBezTo>
                    <a:pt x="851" y="854"/>
                    <a:pt x="878" y="830"/>
                    <a:pt x="909" y="811"/>
                  </a:cubicBezTo>
                  <a:cubicBezTo>
                    <a:pt x="929" y="798"/>
                    <a:pt x="952" y="789"/>
                    <a:pt x="975" y="779"/>
                  </a:cubicBezTo>
                  <a:cubicBezTo>
                    <a:pt x="1001" y="767"/>
                    <a:pt x="1027" y="751"/>
                    <a:pt x="1055" y="745"/>
                  </a:cubicBezTo>
                  <a:cubicBezTo>
                    <a:pt x="1140" y="727"/>
                    <a:pt x="1227" y="721"/>
                    <a:pt x="1315" y="727"/>
                  </a:cubicBezTo>
                  <a:cubicBezTo>
                    <a:pt x="1335" y="728"/>
                    <a:pt x="1340" y="723"/>
                    <a:pt x="1337" y="703"/>
                  </a:cubicBezTo>
                  <a:cubicBezTo>
                    <a:pt x="1334" y="685"/>
                    <a:pt x="1330" y="667"/>
                    <a:pt x="1330" y="650"/>
                  </a:cubicBezTo>
                  <a:cubicBezTo>
                    <a:pt x="1330" y="637"/>
                    <a:pt x="1334" y="620"/>
                    <a:pt x="1342" y="612"/>
                  </a:cubicBezTo>
                  <a:cubicBezTo>
                    <a:pt x="1363" y="594"/>
                    <a:pt x="1388" y="580"/>
                    <a:pt x="1411" y="564"/>
                  </a:cubicBezTo>
                  <a:cubicBezTo>
                    <a:pt x="1416" y="560"/>
                    <a:pt x="1420" y="554"/>
                    <a:pt x="1425" y="549"/>
                  </a:cubicBezTo>
                  <a:cubicBezTo>
                    <a:pt x="1420" y="545"/>
                    <a:pt x="1414" y="539"/>
                    <a:pt x="1408" y="537"/>
                  </a:cubicBezTo>
                  <a:cubicBezTo>
                    <a:pt x="1372" y="527"/>
                    <a:pt x="1336" y="517"/>
                    <a:pt x="1300" y="508"/>
                  </a:cubicBezTo>
                  <a:cubicBezTo>
                    <a:pt x="1283" y="504"/>
                    <a:pt x="1267" y="494"/>
                    <a:pt x="1269" y="477"/>
                  </a:cubicBezTo>
                  <a:cubicBezTo>
                    <a:pt x="1272" y="456"/>
                    <a:pt x="1263" y="442"/>
                    <a:pt x="1255" y="426"/>
                  </a:cubicBezTo>
                  <a:cubicBezTo>
                    <a:pt x="1235" y="386"/>
                    <a:pt x="1216" y="346"/>
                    <a:pt x="1194" y="307"/>
                  </a:cubicBezTo>
                  <a:cubicBezTo>
                    <a:pt x="1184" y="290"/>
                    <a:pt x="1171" y="273"/>
                    <a:pt x="1156" y="259"/>
                  </a:cubicBezTo>
                  <a:cubicBezTo>
                    <a:pt x="1131" y="236"/>
                    <a:pt x="1103" y="217"/>
                    <a:pt x="1077" y="196"/>
                  </a:cubicBezTo>
                  <a:cubicBezTo>
                    <a:pt x="1039" y="164"/>
                    <a:pt x="994" y="144"/>
                    <a:pt x="950" y="122"/>
                  </a:cubicBezTo>
                  <a:cubicBezTo>
                    <a:pt x="901" y="96"/>
                    <a:pt x="849" y="79"/>
                    <a:pt x="795" y="73"/>
                  </a:cubicBezTo>
                  <a:cubicBezTo>
                    <a:pt x="715" y="64"/>
                    <a:pt x="635" y="61"/>
                    <a:pt x="555" y="73"/>
                  </a:cubicBezTo>
                  <a:cubicBezTo>
                    <a:pt x="536" y="76"/>
                    <a:pt x="517" y="76"/>
                    <a:pt x="500" y="82"/>
                  </a:cubicBezTo>
                  <a:cubicBezTo>
                    <a:pt x="462" y="96"/>
                    <a:pt x="425" y="114"/>
                    <a:pt x="387" y="127"/>
                  </a:cubicBezTo>
                  <a:cubicBezTo>
                    <a:pt x="319" y="150"/>
                    <a:pt x="269" y="197"/>
                    <a:pt x="219" y="245"/>
                  </a:cubicBezTo>
                  <a:cubicBezTo>
                    <a:pt x="183" y="280"/>
                    <a:pt x="149" y="316"/>
                    <a:pt x="123" y="359"/>
                  </a:cubicBezTo>
                  <a:cubicBezTo>
                    <a:pt x="110" y="381"/>
                    <a:pt x="94" y="403"/>
                    <a:pt x="86" y="427"/>
                  </a:cubicBezTo>
                  <a:cubicBezTo>
                    <a:pt x="73" y="464"/>
                    <a:pt x="61" y="504"/>
                    <a:pt x="56" y="543"/>
                  </a:cubicBezTo>
                  <a:cubicBezTo>
                    <a:pt x="49" y="589"/>
                    <a:pt x="44" y="636"/>
                    <a:pt x="48" y="681"/>
                  </a:cubicBezTo>
                  <a:cubicBezTo>
                    <a:pt x="52" y="731"/>
                    <a:pt x="65" y="781"/>
                    <a:pt x="79" y="830"/>
                  </a:cubicBezTo>
                  <a:cubicBezTo>
                    <a:pt x="89" y="865"/>
                    <a:pt x="105" y="899"/>
                    <a:pt x="121" y="932"/>
                  </a:cubicBezTo>
                  <a:cubicBezTo>
                    <a:pt x="140" y="970"/>
                    <a:pt x="160" y="1008"/>
                    <a:pt x="185" y="1042"/>
                  </a:cubicBezTo>
                  <a:cubicBezTo>
                    <a:pt x="205" y="1070"/>
                    <a:pt x="232" y="1094"/>
                    <a:pt x="259" y="1116"/>
                  </a:cubicBezTo>
                  <a:cubicBezTo>
                    <a:pt x="288" y="1141"/>
                    <a:pt x="319" y="1164"/>
                    <a:pt x="351" y="1184"/>
                  </a:cubicBezTo>
                  <a:cubicBezTo>
                    <a:pt x="396" y="1211"/>
                    <a:pt x="442" y="1237"/>
                    <a:pt x="494" y="1248"/>
                  </a:cubicBezTo>
                  <a:cubicBezTo>
                    <a:pt x="545" y="1258"/>
                    <a:pt x="596" y="1267"/>
                    <a:pt x="647" y="1276"/>
                  </a:cubicBezTo>
                  <a:cubicBezTo>
                    <a:pt x="662" y="1279"/>
                    <a:pt x="677" y="1283"/>
                    <a:pt x="692" y="1282"/>
                  </a:cubicBezTo>
                  <a:cubicBezTo>
                    <a:pt x="742" y="1278"/>
                    <a:pt x="793" y="1275"/>
                    <a:pt x="843" y="1268"/>
                  </a:cubicBezTo>
                  <a:cubicBezTo>
                    <a:pt x="875" y="1263"/>
                    <a:pt x="906" y="1246"/>
                    <a:pt x="939" y="1244"/>
                  </a:cubicBezTo>
                  <a:cubicBezTo>
                    <a:pt x="987" y="1240"/>
                    <a:pt x="1025" y="1212"/>
                    <a:pt x="1068" y="1197"/>
                  </a:cubicBezTo>
                  <a:cubicBezTo>
                    <a:pt x="1073" y="1195"/>
                    <a:pt x="1076" y="1187"/>
                    <a:pt x="1080" y="11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7"/>
            <p:cNvSpPr>
              <a:spLocks noEditPoints="1"/>
            </p:cNvSpPr>
            <p:nvPr/>
          </p:nvSpPr>
          <p:spPr bwMode="auto">
            <a:xfrm>
              <a:off x="4217988" y="2383256"/>
              <a:ext cx="1649412" cy="1265238"/>
            </a:xfrm>
            <a:custGeom>
              <a:avLst/>
              <a:gdLst>
                <a:gd name="T0" fmla="*/ 862 w 1294"/>
                <a:gd name="T1" fmla="*/ 5 h 993"/>
                <a:gd name="T2" fmla="*/ 1117 w 1294"/>
                <a:gd name="T3" fmla="*/ 102 h 993"/>
                <a:gd name="T4" fmla="*/ 1258 w 1294"/>
                <a:gd name="T5" fmla="*/ 296 h 993"/>
                <a:gd name="T6" fmla="*/ 1284 w 1294"/>
                <a:gd name="T7" fmla="*/ 440 h 993"/>
                <a:gd name="T8" fmla="*/ 1269 w 1294"/>
                <a:gd name="T9" fmla="*/ 648 h 993"/>
                <a:gd name="T10" fmla="*/ 1139 w 1294"/>
                <a:gd name="T11" fmla="*/ 838 h 993"/>
                <a:gd name="T12" fmla="*/ 772 w 1294"/>
                <a:gd name="T13" fmla="*/ 988 h 993"/>
                <a:gd name="T14" fmla="*/ 570 w 1294"/>
                <a:gd name="T15" fmla="*/ 964 h 993"/>
                <a:gd name="T16" fmla="*/ 432 w 1294"/>
                <a:gd name="T17" fmla="*/ 900 h 993"/>
                <a:gd name="T18" fmla="*/ 331 w 1294"/>
                <a:gd name="T19" fmla="*/ 845 h 993"/>
                <a:gd name="T20" fmla="*/ 86 w 1294"/>
                <a:gd name="T21" fmla="*/ 835 h 993"/>
                <a:gd name="T22" fmla="*/ 2 w 1294"/>
                <a:gd name="T23" fmla="*/ 780 h 993"/>
                <a:gd name="T24" fmla="*/ 170 w 1294"/>
                <a:gd name="T25" fmla="*/ 711 h 993"/>
                <a:gd name="T26" fmla="*/ 267 w 1294"/>
                <a:gd name="T27" fmla="*/ 632 h 993"/>
                <a:gd name="T28" fmla="*/ 245 w 1294"/>
                <a:gd name="T29" fmla="*/ 417 h 993"/>
                <a:gd name="T30" fmla="*/ 284 w 1294"/>
                <a:gd name="T31" fmla="*/ 277 h 993"/>
                <a:gd name="T32" fmla="*/ 417 w 1294"/>
                <a:gd name="T33" fmla="*/ 118 h 993"/>
                <a:gd name="T34" fmla="*/ 564 w 1294"/>
                <a:gd name="T35" fmla="*/ 44 h 993"/>
                <a:gd name="T36" fmla="*/ 749 w 1294"/>
                <a:gd name="T37" fmla="*/ 0 h 993"/>
                <a:gd name="T38" fmla="*/ 137 w 1294"/>
                <a:gd name="T39" fmla="*/ 766 h 993"/>
                <a:gd name="T40" fmla="*/ 151 w 1294"/>
                <a:gd name="T41" fmla="*/ 777 h 993"/>
                <a:gd name="T42" fmla="*/ 408 w 1294"/>
                <a:gd name="T43" fmla="*/ 802 h 993"/>
                <a:gd name="T44" fmla="*/ 499 w 1294"/>
                <a:gd name="T45" fmla="*/ 879 h 993"/>
                <a:gd name="T46" fmla="*/ 867 w 1294"/>
                <a:gd name="T47" fmla="*/ 918 h 993"/>
                <a:gd name="T48" fmla="*/ 978 w 1294"/>
                <a:gd name="T49" fmla="*/ 885 h 993"/>
                <a:gd name="T50" fmla="*/ 1197 w 1294"/>
                <a:gd name="T51" fmla="*/ 691 h 993"/>
                <a:gd name="T52" fmla="*/ 1234 w 1294"/>
                <a:gd name="T53" fmla="*/ 390 h 993"/>
                <a:gd name="T54" fmla="*/ 1084 w 1294"/>
                <a:gd name="T55" fmla="*/ 151 h 993"/>
                <a:gd name="T56" fmla="*/ 846 w 1294"/>
                <a:gd name="T57" fmla="*/ 66 h 993"/>
                <a:gd name="T58" fmla="*/ 479 w 1294"/>
                <a:gd name="T59" fmla="*/ 147 h 993"/>
                <a:gd name="T60" fmla="*/ 318 w 1294"/>
                <a:gd name="T61" fmla="*/ 317 h 993"/>
                <a:gd name="T62" fmla="*/ 279 w 1294"/>
                <a:gd name="T63" fmla="*/ 484 h 993"/>
                <a:gd name="T64" fmla="*/ 304 w 1294"/>
                <a:gd name="T65" fmla="*/ 624 h 993"/>
                <a:gd name="T66" fmla="*/ 272 w 1294"/>
                <a:gd name="T67" fmla="*/ 709 h 993"/>
                <a:gd name="T68" fmla="*/ 137 w 1294"/>
                <a:gd name="T69" fmla="*/ 766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4" h="993">
                  <a:moveTo>
                    <a:pt x="749" y="4"/>
                  </a:moveTo>
                  <a:cubicBezTo>
                    <a:pt x="787" y="4"/>
                    <a:pt x="825" y="0"/>
                    <a:pt x="862" y="5"/>
                  </a:cubicBezTo>
                  <a:cubicBezTo>
                    <a:pt x="939" y="15"/>
                    <a:pt x="1012" y="39"/>
                    <a:pt x="1078" y="81"/>
                  </a:cubicBezTo>
                  <a:cubicBezTo>
                    <a:pt x="1091" y="89"/>
                    <a:pt x="1106" y="93"/>
                    <a:pt x="1117" y="102"/>
                  </a:cubicBezTo>
                  <a:cubicBezTo>
                    <a:pt x="1140" y="121"/>
                    <a:pt x="1161" y="141"/>
                    <a:pt x="1182" y="162"/>
                  </a:cubicBezTo>
                  <a:cubicBezTo>
                    <a:pt x="1219" y="200"/>
                    <a:pt x="1239" y="248"/>
                    <a:pt x="1258" y="296"/>
                  </a:cubicBezTo>
                  <a:cubicBezTo>
                    <a:pt x="1268" y="323"/>
                    <a:pt x="1271" y="353"/>
                    <a:pt x="1276" y="381"/>
                  </a:cubicBezTo>
                  <a:cubicBezTo>
                    <a:pt x="1280" y="400"/>
                    <a:pt x="1285" y="420"/>
                    <a:pt x="1284" y="440"/>
                  </a:cubicBezTo>
                  <a:cubicBezTo>
                    <a:pt x="1282" y="483"/>
                    <a:pt x="1294" y="527"/>
                    <a:pt x="1280" y="571"/>
                  </a:cubicBezTo>
                  <a:cubicBezTo>
                    <a:pt x="1272" y="595"/>
                    <a:pt x="1274" y="623"/>
                    <a:pt x="1269" y="648"/>
                  </a:cubicBezTo>
                  <a:cubicBezTo>
                    <a:pt x="1267" y="659"/>
                    <a:pt x="1261" y="669"/>
                    <a:pt x="1256" y="679"/>
                  </a:cubicBezTo>
                  <a:cubicBezTo>
                    <a:pt x="1227" y="739"/>
                    <a:pt x="1188" y="792"/>
                    <a:pt x="1139" y="838"/>
                  </a:cubicBezTo>
                  <a:cubicBezTo>
                    <a:pt x="1084" y="890"/>
                    <a:pt x="1025" y="935"/>
                    <a:pt x="950" y="952"/>
                  </a:cubicBezTo>
                  <a:cubicBezTo>
                    <a:pt x="891" y="966"/>
                    <a:pt x="832" y="983"/>
                    <a:pt x="772" y="988"/>
                  </a:cubicBezTo>
                  <a:cubicBezTo>
                    <a:pt x="726" y="993"/>
                    <a:pt x="679" y="982"/>
                    <a:pt x="632" y="977"/>
                  </a:cubicBezTo>
                  <a:cubicBezTo>
                    <a:pt x="611" y="975"/>
                    <a:pt x="590" y="968"/>
                    <a:pt x="570" y="964"/>
                  </a:cubicBezTo>
                  <a:cubicBezTo>
                    <a:pt x="542" y="958"/>
                    <a:pt x="515" y="951"/>
                    <a:pt x="491" y="933"/>
                  </a:cubicBezTo>
                  <a:cubicBezTo>
                    <a:pt x="474" y="919"/>
                    <a:pt x="451" y="912"/>
                    <a:pt x="432" y="900"/>
                  </a:cubicBezTo>
                  <a:cubicBezTo>
                    <a:pt x="419" y="892"/>
                    <a:pt x="408" y="880"/>
                    <a:pt x="397" y="868"/>
                  </a:cubicBezTo>
                  <a:cubicBezTo>
                    <a:pt x="379" y="848"/>
                    <a:pt x="358" y="840"/>
                    <a:pt x="331" y="845"/>
                  </a:cubicBezTo>
                  <a:cubicBezTo>
                    <a:pt x="276" y="855"/>
                    <a:pt x="220" y="854"/>
                    <a:pt x="165" y="845"/>
                  </a:cubicBezTo>
                  <a:cubicBezTo>
                    <a:pt x="138" y="840"/>
                    <a:pt x="111" y="841"/>
                    <a:pt x="86" y="835"/>
                  </a:cubicBezTo>
                  <a:cubicBezTo>
                    <a:pt x="61" y="829"/>
                    <a:pt x="37" y="818"/>
                    <a:pt x="14" y="807"/>
                  </a:cubicBezTo>
                  <a:cubicBezTo>
                    <a:pt x="7" y="803"/>
                    <a:pt x="0" y="788"/>
                    <a:pt x="2" y="780"/>
                  </a:cubicBezTo>
                  <a:cubicBezTo>
                    <a:pt x="5" y="771"/>
                    <a:pt x="16" y="758"/>
                    <a:pt x="25" y="757"/>
                  </a:cubicBezTo>
                  <a:cubicBezTo>
                    <a:pt x="76" y="748"/>
                    <a:pt x="124" y="731"/>
                    <a:pt x="170" y="711"/>
                  </a:cubicBezTo>
                  <a:cubicBezTo>
                    <a:pt x="201" y="698"/>
                    <a:pt x="230" y="682"/>
                    <a:pt x="259" y="666"/>
                  </a:cubicBezTo>
                  <a:cubicBezTo>
                    <a:pt x="273" y="659"/>
                    <a:pt x="273" y="647"/>
                    <a:pt x="267" y="632"/>
                  </a:cubicBezTo>
                  <a:cubicBezTo>
                    <a:pt x="261" y="615"/>
                    <a:pt x="256" y="596"/>
                    <a:pt x="254" y="578"/>
                  </a:cubicBezTo>
                  <a:cubicBezTo>
                    <a:pt x="250" y="525"/>
                    <a:pt x="246" y="471"/>
                    <a:pt x="245" y="417"/>
                  </a:cubicBezTo>
                  <a:cubicBezTo>
                    <a:pt x="245" y="393"/>
                    <a:pt x="252" y="369"/>
                    <a:pt x="259" y="345"/>
                  </a:cubicBezTo>
                  <a:cubicBezTo>
                    <a:pt x="265" y="322"/>
                    <a:pt x="272" y="298"/>
                    <a:pt x="284" y="277"/>
                  </a:cubicBezTo>
                  <a:cubicBezTo>
                    <a:pt x="300" y="249"/>
                    <a:pt x="320" y="223"/>
                    <a:pt x="341" y="198"/>
                  </a:cubicBezTo>
                  <a:cubicBezTo>
                    <a:pt x="365" y="170"/>
                    <a:pt x="391" y="144"/>
                    <a:pt x="417" y="118"/>
                  </a:cubicBezTo>
                  <a:cubicBezTo>
                    <a:pt x="426" y="110"/>
                    <a:pt x="436" y="104"/>
                    <a:pt x="447" y="99"/>
                  </a:cubicBezTo>
                  <a:cubicBezTo>
                    <a:pt x="485" y="79"/>
                    <a:pt x="521" y="55"/>
                    <a:pt x="564" y="44"/>
                  </a:cubicBezTo>
                  <a:cubicBezTo>
                    <a:pt x="613" y="32"/>
                    <a:pt x="661" y="17"/>
                    <a:pt x="709" y="4"/>
                  </a:cubicBezTo>
                  <a:cubicBezTo>
                    <a:pt x="722" y="1"/>
                    <a:pt x="736" y="1"/>
                    <a:pt x="749" y="0"/>
                  </a:cubicBezTo>
                  <a:cubicBezTo>
                    <a:pt x="749" y="1"/>
                    <a:pt x="749" y="2"/>
                    <a:pt x="749" y="4"/>
                  </a:cubicBezTo>
                  <a:close/>
                  <a:moveTo>
                    <a:pt x="137" y="766"/>
                  </a:moveTo>
                  <a:cubicBezTo>
                    <a:pt x="137" y="768"/>
                    <a:pt x="137" y="770"/>
                    <a:pt x="137" y="772"/>
                  </a:cubicBezTo>
                  <a:cubicBezTo>
                    <a:pt x="142" y="774"/>
                    <a:pt x="146" y="777"/>
                    <a:pt x="151" y="777"/>
                  </a:cubicBezTo>
                  <a:cubicBezTo>
                    <a:pt x="216" y="784"/>
                    <a:pt x="281" y="788"/>
                    <a:pt x="346" y="775"/>
                  </a:cubicBezTo>
                  <a:cubicBezTo>
                    <a:pt x="388" y="767"/>
                    <a:pt x="388" y="766"/>
                    <a:pt x="408" y="802"/>
                  </a:cubicBezTo>
                  <a:cubicBezTo>
                    <a:pt x="409" y="805"/>
                    <a:pt x="411" y="807"/>
                    <a:pt x="413" y="810"/>
                  </a:cubicBezTo>
                  <a:cubicBezTo>
                    <a:pt x="433" y="844"/>
                    <a:pt x="467" y="862"/>
                    <a:pt x="499" y="879"/>
                  </a:cubicBezTo>
                  <a:cubicBezTo>
                    <a:pt x="562" y="913"/>
                    <a:pt x="634" y="926"/>
                    <a:pt x="705" y="930"/>
                  </a:cubicBezTo>
                  <a:cubicBezTo>
                    <a:pt x="759" y="932"/>
                    <a:pt x="813" y="925"/>
                    <a:pt x="867" y="918"/>
                  </a:cubicBezTo>
                  <a:cubicBezTo>
                    <a:pt x="896" y="915"/>
                    <a:pt x="924" y="906"/>
                    <a:pt x="952" y="898"/>
                  </a:cubicBezTo>
                  <a:cubicBezTo>
                    <a:pt x="961" y="896"/>
                    <a:pt x="969" y="888"/>
                    <a:pt x="978" y="885"/>
                  </a:cubicBezTo>
                  <a:cubicBezTo>
                    <a:pt x="1021" y="874"/>
                    <a:pt x="1057" y="850"/>
                    <a:pt x="1088" y="822"/>
                  </a:cubicBezTo>
                  <a:cubicBezTo>
                    <a:pt x="1130" y="784"/>
                    <a:pt x="1171" y="745"/>
                    <a:pt x="1197" y="691"/>
                  </a:cubicBezTo>
                  <a:cubicBezTo>
                    <a:pt x="1213" y="659"/>
                    <a:pt x="1227" y="627"/>
                    <a:pt x="1234" y="591"/>
                  </a:cubicBezTo>
                  <a:cubicBezTo>
                    <a:pt x="1248" y="524"/>
                    <a:pt x="1244" y="457"/>
                    <a:pt x="1234" y="390"/>
                  </a:cubicBezTo>
                  <a:cubicBezTo>
                    <a:pt x="1223" y="309"/>
                    <a:pt x="1181" y="242"/>
                    <a:pt x="1127" y="183"/>
                  </a:cubicBezTo>
                  <a:cubicBezTo>
                    <a:pt x="1115" y="170"/>
                    <a:pt x="1100" y="160"/>
                    <a:pt x="1084" y="151"/>
                  </a:cubicBezTo>
                  <a:cubicBezTo>
                    <a:pt x="1063" y="138"/>
                    <a:pt x="1040" y="128"/>
                    <a:pt x="1017" y="117"/>
                  </a:cubicBezTo>
                  <a:cubicBezTo>
                    <a:pt x="963" y="90"/>
                    <a:pt x="906" y="75"/>
                    <a:pt x="846" y="66"/>
                  </a:cubicBezTo>
                  <a:cubicBezTo>
                    <a:pt x="783" y="56"/>
                    <a:pt x="720" y="59"/>
                    <a:pt x="658" y="75"/>
                  </a:cubicBezTo>
                  <a:cubicBezTo>
                    <a:pt x="596" y="92"/>
                    <a:pt x="535" y="114"/>
                    <a:pt x="479" y="147"/>
                  </a:cubicBezTo>
                  <a:cubicBezTo>
                    <a:pt x="449" y="164"/>
                    <a:pt x="417" y="183"/>
                    <a:pt x="396" y="209"/>
                  </a:cubicBezTo>
                  <a:cubicBezTo>
                    <a:pt x="369" y="243"/>
                    <a:pt x="334" y="272"/>
                    <a:pt x="318" y="317"/>
                  </a:cubicBezTo>
                  <a:cubicBezTo>
                    <a:pt x="310" y="341"/>
                    <a:pt x="294" y="363"/>
                    <a:pt x="289" y="388"/>
                  </a:cubicBezTo>
                  <a:cubicBezTo>
                    <a:pt x="283" y="420"/>
                    <a:pt x="276" y="452"/>
                    <a:pt x="279" y="484"/>
                  </a:cubicBezTo>
                  <a:cubicBezTo>
                    <a:pt x="283" y="530"/>
                    <a:pt x="294" y="576"/>
                    <a:pt x="303" y="623"/>
                  </a:cubicBezTo>
                  <a:cubicBezTo>
                    <a:pt x="303" y="623"/>
                    <a:pt x="303" y="624"/>
                    <a:pt x="304" y="624"/>
                  </a:cubicBezTo>
                  <a:cubicBezTo>
                    <a:pt x="323" y="646"/>
                    <a:pt x="313" y="665"/>
                    <a:pt x="298" y="683"/>
                  </a:cubicBezTo>
                  <a:cubicBezTo>
                    <a:pt x="289" y="692"/>
                    <a:pt x="282" y="704"/>
                    <a:pt x="272" y="709"/>
                  </a:cubicBezTo>
                  <a:cubicBezTo>
                    <a:pt x="236" y="727"/>
                    <a:pt x="200" y="743"/>
                    <a:pt x="164" y="758"/>
                  </a:cubicBezTo>
                  <a:cubicBezTo>
                    <a:pt x="155" y="762"/>
                    <a:pt x="146" y="764"/>
                    <a:pt x="137" y="7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 name="Freeform 8"/>
            <p:cNvSpPr>
              <a:spLocks noEditPoints="1"/>
            </p:cNvSpPr>
            <p:nvPr/>
          </p:nvSpPr>
          <p:spPr bwMode="auto">
            <a:xfrm>
              <a:off x="2565400" y="2221331"/>
              <a:ext cx="1760537" cy="1557338"/>
            </a:xfrm>
            <a:custGeom>
              <a:avLst/>
              <a:gdLst>
                <a:gd name="T0" fmla="*/ 1036 w 1381"/>
                <a:gd name="T1" fmla="*/ 1121 h 1222"/>
                <a:gd name="T2" fmla="*/ 1024 w 1381"/>
                <a:gd name="T3" fmla="*/ 1136 h 1222"/>
                <a:gd name="T4" fmla="*/ 895 w 1381"/>
                <a:gd name="T5" fmla="*/ 1183 h 1222"/>
                <a:gd name="T6" fmla="*/ 799 w 1381"/>
                <a:gd name="T7" fmla="*/ 1207 h 1222"/>
                <a:gd name="T8" fmla="*/ 648 w 1381"/>
                <a:gd name="T9" fmla="*/ 1221 h 1222"/>
                <a:gd name="T10" fmla="*/ 603 w 1381"/>
                <a:gd name="T11" fmla="*/ 1215 h 1222"/>
                <a:gd name="T12" fmla="*/ 450 w 1381"/>
                <a:gd name="T13" fmla="*/ 1187 h 1222"/>
                <a:gd name="T14" fmla="*/ 307 w 1381"/>
                <a:gd name="T15" fmla="*/ 1123 h 1222"/>
                <a:gd name="T16" fmla="*/ 215 w 1381"/>
                <a:gd name="T17" fmla="*/ 1055 h 1222"/>
                <a:gd name="T18" fmla="*/ 141 w 1381"/>
                <a:gd name="T19" fmla="*/ 981 h 1222"/>
                <a:gd name="T20" fmla="*/ 77 w 1381"/>
                <a:gd name="T21" fmla="*/ 871 h 1222"/>
                <a:gd name="T22" fmla="*/ 35 w 1381"/>
                <a:gd name="T23" fmla="*/ 769 h 1222"/>
                <a:gd name="T24" fmla="*/ 4 w 1381"/>
                <a:gd name="T25" fmla="*/ 620 h 1222"/>
                <a:gd name="T26" fmla="*/ 12 w 1381"/>
                <a:gd name="T27" fmla="*/ 482 h 1222"/>
                <a:gd name="T28" fmla="*/ 42 w 1381"/>
                <a:gd name="T29" fmla="*/ 366 h 1222"/>
                <a:gd name="T30" fmla="*/ 79 w 1381"/>
                <a:gd name="T31" fmla="*/ 298 h 1222"/>
                <a:gd name="T32" fmla="*/ 175 w 1381"/>
                <a:gd name="T33" fmla="*/ 184 h 1222"/>
                <a:gd name="T34" fmla="*/ 343 w 1381"/>
                <a:gd name="T35" fmla="*/ 66 h 1222"/>
                <a:gd name="T36" fmla="*/ 456 w 1381"/>
                <a:gd name="T37" fmla="*/ 21 h 1222"/>
                <a:gd name="T38" fmla="*/ 511 w 1381"/>
                <a:gd name="T39" fmla="*/ 12 h 1222"/>
                <a:gd name="T40" fmla="*/ 751 w 1381"/>
                <a:gd name="T41" fmla="*/ 12 h 1222"/>
                <a:gd name="T42" fmla="*/ 906 w 1381"/>
                <a:gd name="T43" fmla="*/ 61 h 1222"/>
                <a:gd name="T44" fmla="*/ 1033 w 1381"/>
                <a:gd name="T45" fmla="*/ 135 h 1222"/>
                <a:gd name="T46" fmla="*/ 1112 w 1381"/>
                <a:gd name="T47" fmla="*/ 198 h 1222"/>
                <a:gd name="T48" fmla="*/ 1150 w 1381"/>
                <a:gd name="T49" fmla="*/ 246 h 1222"/>
                <a:gd name="T50" fmla="*/ 1211 w 1381"/>
                <a:gd name="T51" fmla="*/ 365 h 1222"/>
                <a:gd name="T52" fmla="*/ 1225 w 1381"/>
                <a:gd name="T53" fmla="*/ 416 h 1222"/>
                <a:gd name="T54" fmla="*/ 1256 w 1381"/>
                <a:gd name="T55" fmla="*/ 447 h 1222"/>
                <a:gd name="T56" fmla="*/ 1364 w 1381"/>
                <a:gd name="T57" fmla="*/ 476 h 1222"/>
                <a:gd name="T58" fmla="*/ 1381 w 1381"/>
                <a:gd name="T59" fmla="*/ 488 h 1222"/>
                <a:gd name="T60" fmla="*/ 1367 w 1381"/>
                <a:gd name="T61" fmla="*/ 503 h 1222"/>
                <a:gd name="T62" fmla="*/ 1298 w 1381"/>
                <a:gd name="T63" fmla="*/ 551 h 1222"/>
                <a:gd name="T64" fmla="*/ 1286 w 1381"/>
                <a:gd name="T65" fmla="*/ 589 h 1222"/>
                <a:gd name="T66" fmla="*/ 1293 w 1381"/>
                <a:gd name="T67" fmla="*/ 642 h 1222"/>
                <a:gd name="T68" fmla="*/ 1271 w 1381"/>
                <a:gd name="T69" fmla="*/ 666 h 1222"/>
                <a:gd name="T70" fmla="*/ 1011 w 1381"/>
                <a:gd name="T71" fmla="*/ 684 h 1222"/>
                <a:gd name="T72" fmla="*/ 931 w 1381"/>
                <a:gd name="T73" fmla="*/ 718 h 1222"/>
                <a:gd name="T74" fmla="*/ 865 w 1381"/>
                <a:gd name="T75" fmla="*/ 750 h 1222"/>
                <a:gd name="T76" fmla="*/ 777 w 1381"/>
                <a:gd name="T77" fmla="*/ 813 h 1222"/>
                <a:gd name="T78" fmla="*/ 740 w 1381"/>
                <a:gd name="T79" fmla="*/ 850 h 1222"/>
                <a:gd name="T80" fmla="*/ 709 w 1381"/>
                <a:gd name="T81" fmla="*/ 949 h 1222"/>
                <a:gd name="T82" fmla="*/ 806 w 1381"/>
                <a:gd name="T83" fmla="*/ 1097 h 1222"/>
                <a:gd name="T84" fmla="*/ 905 w 1381"/>
                <a:gd name="T85" fmla="*/ 1115 h 1222"/>
                <a:gd name="T86" fmla="*/ 1032 w 1381"/>
                <a:gd name="T87" fmla="*/ 1115 h 1222"/>
                <a:gd name="T88" fmla="*/ 1036 w 1381"/>
                <a:gd name="T89" fmla="*/ 1121 h 1222"/>
                <a:gd name="T90" fmla="*/ 942 w 1381"/>
                <a:gd name="T91" fmla="*/ 348 h 1222"/>
                <a:gd name="T92" fmla="*/ 946 w 1381"/>
                <a:gd name="T93" fmla="*/ 352 h 1222"/>
                <a:gd name="T94" fmla="*/ 947 w 1381"/>
                <a:gd name="T95" fmla="*/ 364 h 1222"/>
                <a:gd name="T96" fmla="*/ 967 w 1381"/>
                <a:gd name="T97" fmla="*/ 387 h 1222"/>
                <a:gd name="T98" fmla="*/ 993 w 1381"/>
                <a:gd name="T99" fmla="*/ 365 h 1222"/>
                <a:gd name="T100" fmla="*/ 990 w 1381"/>
                <a:gd name="T101" fmla="*/ 346 h 1222"/>
                <a:gd name="T102" fmla="*/ 967 w 1381"/>
                <a:gd name="T103" fmla="*/ 325 h 1222"/>
                <a:gd name="T104" fmla="*/ 942 w 1381"/>
                <a:gd name="T105" fmla="*/ 34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1" h="1222">
                  <a:moveTo>
                    <a:pt x="1036" y="1121"/>
                  </a:moveTo>
                  <a:cubicBezTo>
                    <a:pt x="1032" y="1126"/>
                    <a:pt x="1029" y="1134"/>
                    <a:pt x="1024" y="1136"/>
                  </a:cubicBezTo>
                  <a:cubicBezTo>
                    <a:pt x="981" y="1151"/>
                    <a:pt x="943" y="1179"/>
                    <a:pt x="895" y="1183"/>
                  </a:cubicBezTo>
                  <a:cubicBezTo>
                    <a:pt x="862" y="1185"/>
                    <a:pt x="831" y="1202"/>
                    <a:pt x="799" y="1207"/>
                  </a:cubicBezTo>
                  <a:cubicBezTo>
                    <a:pt x="749" y="1214"/>
                    <a:pt x="698" y="1217"/>
                    <a:pt x="648" y="1221"/>
                  </a:cubicBezTo>
                  <a:cubicBezTo>
                    <a:pt x="633" y="1222"/>
                    <a:pt x="618" y="1218"/>
                    <a:pt x="603" y="1215"/>
                  </a:cubicBezTo>
                  <a:cubicBezTo>
                    <a:pt x="552" y="1206"/>
                    <a:pt x="501" y="1197"/>
                    <a:pt x="450" y="1187"/>
                  </a:cubicBezTo>
                  <a:cubicBezTo>
                    <a:pt x="398" y="1176"/>
                    <a:pt x="352" y="1150"/>
                    <a:pt x="307" y="1123"/>
                  </a:cubicBezTo>
                  <a:cubicBezTo>
                    <a:pt x="275" y="1103"/>
                    <a:pt x="244" y="1080"/>
                    <a:pt x="215" y="1055"/>
                  </a:cubicBezTo>
                  <a:cubicBezTo>
                    <a:pt x="188" y="1033"/>
                    <a:pt x="161" y="1009"/>
                    <a:pt x="141" y="981"/>
                  </a:cubicBezTo>
                  <a:cubicBezTo>
                    <a:pt x="116" y="947"/>
                    <a:pt x="96" y="909"/>
                    <a:pt x="77" y="871"/>
                  </a:cubicBezTo>
                  <a:cubicBezTo>
                    <a:pt x="61" y="838"/>
                    <a:pt x="45" y="804"/>
                    <a:pt x="35" y="769"/>
                  </a:cubicBezTo>
                  <a:cubicBezTo>
                    <a:pt x="21" y="720"/>
                    <a:pt x="8" y="670"/>
                    <a:pt x="4" y="620"/>
                  </a:cubicBezTo>
                  <a:cubicBezTo>
                    <a:pt x="0" y="575"/>
                    <a:pt x="5" y="528"/>
                    <a:pt x="12" y="482"/>
                  </a:cubicBezTo>
                  <a:cubicBezTo>
                    <a:pt x="17" y="443"/>
                    <a:pt x="29" y="403"/>
                    <a:pt x="42" y="366"/>
                  </a:cubicBezTo>
                  <a:cubicBezTo>
                    <a:pt x="50" y="342"/>
                    <a:pt x="66" y="320"/>
                    <a:pt x="79" y="298"/>
                  </a:cubicBezTo>
                  <a:cubicBezTo>
                    <a:pt x="105" y="255"/>
                    <a:pt x="139" y="219"/>
                    <a:pt x="175" y="184"/>
                  </a:cubicBezTo>
                  <a:cubicBezTo>
                    <a:pt x="225" y="136"/>
                    <a:pt x="275" y="89"/>
                    <a:pt x="343" y="66"/>
                  </a:cubicBezTo>
                  <a:cubicBezTo>
                    <a:pt x="381" y="53"/>
                    <a:pt x="418" y="35"/>
                    <a:pt x="456" y="21"/>
                  </a:cubicBezTo>
                  <a:cubicBezTo>
                    <a:pt x="473" y="15"/>
                    <a:pt x="492" y="15"/>
                    <a:pt x="511" y="12"/>
                  </a:cubicBezTo>
                  <a:cubicBezTo>
                    <a:pt x="591" y="0"/>
                    <a:pt x="671" y="3"/>
                    <a:pt x="751" y="12"/>
                  </a:cubicBezTo>
                  <a:cubicBezTo>
                    <a:pt x="805" y="18"/>
                    <a:pt x="857" y="35"/>
                    <a:pt x="906" y="61"/>
                  </a:cubicBezTo>
                  <a:cubicBezTo>
                    <a:pt x="950" y="83"/>
                    <a:pt x="995" y="103"/>
                    <a:pt x="1033" y="135"/>
                  </a:cubicBezTo>
                  <a:cubicBezTo>
                    <a:pt x="1059" y="156"/>
                    <a:pt x="1087" y="175"/>
                    <a:pt x="1112" y="198"/>
                  </a:cubicBezTo>
                  <a:cubicBezTo>
                    <a:pt x="1127" y="212"/>
                    <a:pt x="1140" y="229"/>
                    <a:pt x="1150" y="246"/>
                  </a:cubicBezTo>
                  <a:cubicBezTo>
                    <a:pt x="1172" y="285"/>
                    <a:pt x="1191" y="325"/>
                    <a:pt x="1211" y="365"/>
                  </a:cubicBezTo>
                  <a:cubicBezTo>
                    <a:pt x="1219" y="381"/>
                    <a:pt x="1228" y="395"/>
                    <a:pt x="1225" y="416"/>
                  </a:cubicBezTo>
                  <a:cubicBezTo>
                    <a:pt x="1223" y="433"/>
                    <a:pt x="1239" y="443"/>
                    <a:pt x="1256" y="447"/>
                  </a:cubicBezTo>
                  <a:cubicBezTo>
                    <a:pt x="1292" y="456"/>
                    <a:pt x="1328" y="466"/>
                    <a:pt x="1364" y="476"/>
                  </a:cubicBezTo>
                  <a:cubicBezTo>
                    <a:pt x="1370" y="478"/>
                    <a:pt x="1376" y="484"/>
                    <a:pt x="1381" y="488"/>
                  </a:cubicBezTo>
                  <a:cubicBezTo>
                    <a:pt x="1376" y="493"/>
                    <a:pt x="1372" y="499"/>
                    <a:pt x="1367" y="503"/>
                  </a:cubicBezTo>
                  <a:cubicBezTo>
                    <a:pt x="1344" y="519"/>
                    <a:pt x="1319" y="533"/>
                    <a:pt x="1298" y="551"/>
                  </a:cubicBezTo>
                  <a:cubicBezTo>
                    <a:pt x="1290" y="559"/>
                    <a:pt x="1286" y="576"/>
                    <a:pt x="1286" y="589"/>
                  </a:cubicBezTo>
                  <a:cubicBezTo>
                    <a:pt x="1286" y="606"/>
                    <a:pt x="1290" y="624"/>
                    <a:pt x="1293" y="642"/>
                  </a:cubicBezTo>
                  <a:cubicBezTo>
                    <a:pt x="1296" y="662"/>
                    <a:pt x="1291" y="667"/>
                    <a:pt x="1271" y="666"/>
                  </a:cubicBezTo>
                  <a:cubicBezTo>
                    <a:pt x="1183" y="660"/>
                    <a:pt x="1096" y="666"/>
                    <a:pt x="1011" y="684"/>
                  </a:cubicBezTo>
                  <a:cubicBezTo>
                    <a:pt x="983" y="690"/>
                    <a:pt x="957" y="706"/>
                    <a:pt x="931" y="718"/>
                  </a:cubicBezTo>
                  <a:cubicBezTo>
                    <a:pt x="908" y="728"/>
                    <a:pt x="885" y="737"/>
                    <a:pt x="865" y="750"/>
                  </a:cubicBezTo>
                  <a:cubicBezTo>
                    <a:pt x="834" y="769"/>
                    <a:pt x="807" y="793"/>
                    <a:pt x="777" y="813"/>
                  </a:cubicBezTo>
                  <a:cubicBezTo>
                    <a:pt x="762" y="824"/>
                    <a:pt x="751" y="836"/>
                    <a:pt x="740" y="850"/>
                  </a:cubicBezTo>
                  <a:cubicBezTo>
                    <a:pt x="717" y="880"/>
                    <a:pt x="708" y="915"/>
                    <a:pt x="709" y="949"/>
                  </a:cubicBezTo>
                  <a:cubicBezTo>
                    <a:pt x="711" y="1016"/>
                    <a:pt x="738" y="1072"/>
                    <a:pt x="806" y="1097"/>
                  </a:cubicBezTo>
                  <a:cubicBezTo>
                    <a:pt x="837" y="1108"/>
                    <a:pt x="871" y="1112"/>
                    <a:pt x="905" y="1115"/>
                  </a:cubicBezTo>
                  <a:cubicBezTo>
                    <a:pt x="947" y="1118"/>
                    <a:pt x="990" y="1115"/>
                    <a:pt x="1032" y="1115"/>
                  </a:cubicBezTo>
                  <a:cubicBezTo>
                    <a:pt x="1034" y="1117"/>
                    <a:pt x="1035" y="1119"/>
                    <a:pt x="1036" y="1121"/>
                  </a:cubicBezTo>
                  <a:close/>
                  <a:moveTo>
                    <a:pt x="942" y="348"/>
                  </a:moveTo>
                  <a:cubicBezTo>
                    <a:pt x="943" y="349"/>
                    <a:pt x="944" y="350"/>
                    <a:pt x="946" y="352"/>
                  </a:cubicBezTo>
                  <a:cubicBezTo>
                    <a:pt x="946" y="356"/>
                    <a:pt x="946" y="360"/>
                    <a:pt x="947" y="364"/>
                  </a:cubicBezTo>
                  <a:cubicBezTo>
                    <a:pt x="949" y="375"/>
                    <a:pt x="952" y="386"/>
                    <a:pt x="967" y="387"/>
                  </a:cubicBezTo>
                  <a:cubicBezTo>
                    <a:pt x="982" y="388"/>
                    <a:pt x="990" y="379"/>
                    <a:pt x="993" y="365"/>
                  </a:cubicBezTo>
                  <a:cubicBezTo>
                    <a:pt x="994" y="359"/>
                    <a:pt x="990" y="352"/>
                    <a:pt x="990" y="346"/>
                  </a:cubicBezTo>
                  <a:cubicBezTo>
                    <a:pt x="992" y="328"/>
                    <a:pt x="978" y="322"/>
                    <a:pt x="967" y="325"/>
                  </a:cubicBezTo>
                  <a:cubicBezTo>
                    <a:pt x="957" y="327"/>
                    <a:pt x="950" y="340"/>
                    <a:pt x="942" y="3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9"/>
            <p:cNvSpPr/>
            <p:nvPr/>
          </p:nvSpPr>
          <p:spPr bwMode="auto">
            <a:xfrm>
              <a:off x="4392613" y="2454693"/>
              <a:ext cx="1416050" cy="1116013"/>
            </a:xfrm>
            <a:custGeom>
              <a:avLst/>
              <a:gdLst>
                <a:gd name="T0" fmla="*/ 0 w 1111"/>
                <a:gd name="T1" fmla="*/ 710 h 876"/>
                <a:gd name="T2" fmla="*/ 27 w 1111"/>
                <a:gd name="T3" fmla="*/ 702 h 876"/>
                <a:gd name="T4" fmla="*/ 135 w 1111"/>
                <a:gd name="T5" fmla="*/ 653 h 876"/>
                <a:gd name="T6" fmla="*/ 161 w 1111"/>
                <a:gd name="T7" fmla="*/ 627 h 876"/>
                <a:gd name="T8" fmla="*/ 167 w 1111"/>
                <a:gd name="T9" fmla="*/ 568 h 876"/>
                <a:gd name="T10" fmla="*/ 166 w 1111"/>
                <a:gd name="T11" fmla="*/ 567 h 876"/>
                <a:gd name="T12" fmla="*/ 142 w 1111"/>
                <a:gd name="T13" fmla="*/ 428 h 876"/>
                <a:gd name="T14" fmla="*/ 152 w 1111"/>
                <a:gd name="T15" fmla="*/ 332 h 876"/>
                <a:gd name="T16" fmla="*/ 181 w 1111"/>
                <a:gd name="T17" fmla="*/ 261 h 876"/>
                <a:gd name="T18" fmla="*/ 259 w 1111"/>
                <a:gd name="T19" fmla="*/ 153 h 876"/>
                <a:gd name="T20" fmla="*/ 342 w 1111"/>
                <a:gd name="T21" fmla="*/ 91 h 876"/>
                <a:gd name="T22" fmla="*/ 521 w 1111"/>
                <a:gd name="T23" fmla="*/ 19 h 876"/>
                <a:gd name="T24" fmla="*/ 709 w 1111"/>
                <a:gd name="T25" fmla="*/ 10 h 876"/>
                <a:gd name="T26" fmla="*/ 880 w 1111"/>
                <a:gd name="T27" fmla="*/ 61 h 876"/>
                <a:gd name="T28" fmla="*/ 947 w 1111"/>
                <a:gd name="T29" fmla="*/ 95 h 876"/>
                <a:gd name="T30" fmla="*/ 990 w 1111"/>
                <a:gd name="T31" fmla="*/ 127 h 876"/>
                <a:gd name="T32" fmla="*/ 1097 w 1111"/>
                <a:gd name="T33" fmla="*/ 334 h 876"/>
                <a:gd name="T34" fmla="*/ 1097 w 1111"/>
                <a:gd name="T35" fmla="*/ 535 h 876"/>
                <a:gd name="T36" fmla="*/ 1060 w 1111"/>
                <a:gd name="T37" fmla="*/ 635 h 876"/>
                <a:gd name="T38" fmla="*/ 951 w 1111"/>
                <a:gd name="T39" fmla="*/ 766 h 876"/>
                <a:gd name="T40" fmla="*/ 841 w 1111"/>
                <a:gd name="T41" fmla="*/ 829 h 876"/>
                <a:gd name="T42" fmla="*/ 815 w 1111"/>
                <a:gd name="T43" fmla="*/ 842 h 876"/>
                <a:gd name="T44" fmla="*/ 730 w 1111"/>
                <a:gd name="T45" fmla="*/ 862 h 876"/>
                <a:gd name="T46" fmla="*/ 568 w 1111"/>
                <a:gd name="T47" fmla="*/ 874 h 876"/>
                <a:gd name="T48" fmla="*/ 362 w 1111"/>
                <a:gd name="T49" fmla="*/ 823 h 876"/>
                <a:gd name="T50" fmla="*/ 276 w 1111"/>
                <a:gd name="T51" fmla="*/ 754 h 876"/>
                <a:gd name="T52" fmla="*/ 271 w 1111"/>
                <a:gd name="T53" fmla="*/ 746 h 876"/>
                <a:gd name="T54" fmla="*/ 209 w 1111"/>
                <a:gd name="T55" fmla="*/ 719 h 876"/>
                <a:gd name="T56" fmla="*/ 14 w 1111"/>
                <a:gd name="T57" fmla="*/ 721 h 876"/>
                <a:gd name="T58" fmla="*/ 0 w 1111"/>
                <a:gd name="T59" fmla="*/ 716 h 876"/>
                <a:gd name="T60" fmla="*/ 0 w 1111"/>
                <a:gd name="T61" fmla="*/ 71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1" h="876">
                  <a:moveTo>
                    <a:pt x="0" y="710"/>
                  </a:moveTo>
                  <a:cubicBezTo>
                    <a:pt x="9" y="708"/>
                    <a:pt x="18" y="706"/>
                    <a:pt x="27" y="702"/>
                  </a:cubicBezTo>
                  <a:cubicBezTo>
                    <a:pt x="63" y="687"/>
                    <a:pt x="99" y="671"/>
                    <a:pt x="135" y="653"/>
                  </a:cubicBezTo>
                  <a:cubicBezTo>
                    <a:pt x="145" y="648"/>
                    <a:pt x="152" y="636"/>
                    <a:pt x="161" y="627"/>
                  </a:cubicBezTo>
                  <a:cubicBezTo>
                    <a:pt x="176" y="609"/>
                    <a:pt x="186" y="590"/>
                    <a:pt x="167" y="568"/>
                  </a:cubicBezTo>
                  <a:cubicBezTo>
                    <a:pt x="166" y="568"/>
                    <a:pt x="166" y="567"/>
                    <a:pt x="166" y="567"/>
                  </a:cubicBezTo>
                  <a:cubicBezTo>
                    <a:pt x="157" y="520"/>
                    <a:pt x="146" y="474"/>
                    <a:pt x="142" y="428"/>
                  </a:cubicBezTo>
                  <a:cubicBezTo>
                    <a:pt x="139" y="396"/>
                    <a:pt x="146" y="364"/>
                    <a:pt x="152" y="332"/>
                  </a:cubicBezTo>
                  <a:cubicBezTo>
                    <a:pt x="157" y="307"/>
                    <a:pt x="173" y="285"/>
                    <a:pt x="181" y="261"/>
                  </a:cubicBezTo>
                  <a:cubicBezTo>
                    <a:pt x="197" y="216"/>
                    <a:pt x="232" y="187"/>
                    <a:pt x="259" y="153"/>
                  </a:cubicBezTo>
                  <a:cubicBezTo>
                    <a:pt x="280" y="127"/>
                    <a:pt x="312" y="108"/>
                    <a:pt x="342" y="91"/>
                  </a:cubicBezTo>
                  <a:cubicBezTo>
                    <a:pt x="398" y="58"/>
                    <a:pt x="459" y="36"/>
                    <a:pt x="521" y="19"/>
                  </a:cubicBezTo>
                  <a:cubicBezTo>
                    <a:pt x="583" y="3"/>
                    <a:pt x="646" y="0"/>
                    <a:pt x="709" y="10"/>
                  </a:cubicBezTo>
                  <a:cubicBezTo>
                    <a:pt x="769" y="19"/>
                    <a:pt x="826" y="34"/>
                    <a:pt x="880" y="61"/>
                  </a:cubicBezTo>
                  <a:cubicBezTo>
                    <a:pt x="903" y="72"/>
                    <a:pt x="926" y="82"/>
                    <a:pt x="947" y="95"/>
                  </a:cubicBezTo>
                  <a:cubicBezTo>
                    <a:pt x="963" y="104"/>
                    <a:pt x="978" y="114"/>
                    <a:pt x="990" y="127"/>
                  </a:cubicBezTo>
                  <a:cubicBezTo>
                    <a:pt x="1044" y="186"/>
                    <a:pt x="1086" y="253"/>
                    <a:pt x="1097" y="334"/>
                  </a:cubicBezTo>
                  <a:cubicBezTo>
                    <a:pt x="1107" y="401"/>
                    <a:pt x="1111" y="468"/>
                    <a:pt x="1097" y="535"/>
                  </a:cubicBezTo>
                  <a:cubicBezTo>
                    <a:pt x="1090" y="571"/>
                    <a:pt x="1076" y="603"/>
                    <a:pt x="1060" y="635"/>
                  </a:cubicBezTo>
                  <a:cubicBezTo>
                    <a:pt x="1034" y="689"/>
                    <a:pt x="993" y="728"/>
                    <a:pt x="951" y="766"/>
                  </a:cubicBezTo>
                  <a:cubicBezTo>
                    <a:pt x="920" y="794"/>
                    <a:pt x="884" y="818"/>
                    <a:pt x="841" y="829"/>
                  </a:cubicBezTo>
                  <a:cubicBezTo>
                    <a:pt x="832" y="832"/>
                    <a:pt x="824" y="840"/>
                    <a:pt x="815" y="842"/>
                  </a:cubicBezTo>
                  <a:cubicBezTo>
                    <a:pt x="787" y="850"/>
                    <a:pt x="759" y="859"/>
                    <a:pt x="730" y="862"/>
                  </a:cubicBezTo>
                  <a:cubicBezTo>
                    <a:pt x="676" y="869"/>
                    <a:pt x="622" y="876"/>
                    <a:pt x="568" y="874"/>
                  </a:cubicBezTo>
                  <a:cubicBezTo>
                    <a:pt x="497" y="870"/>
                    <a:pt x="425" y="857"/>
                    <a:pt x="362" y="823"/>
                  </a:cubicBezTo>
                  <a:cubicBezTo>
                    <a:pt x="330" y="806"/>
                    <a:pt x="296" y="788"/>
                    <a:pt x="276" y="754"/>
                  </a:cubicBezTo>
                  <a:cubicBezTo>
                    <a:pt x="274" y="751"/>
                    <a:pt x="272" y="749"/>
                    <a:pt x="271" y="746"/>
                  </a:cubicBezTo>
                  <a:cubicBezTo>
                    <a:pt x="251" y="710"/>
                    <a:pt x="251" y="711"/>
                    <a:pt x="209" y="719"/>
                  </a:cubicBezTo>
                  <a:cubicBezTo>
                    <a:pt x="144" y="732"/>
                    <a:pt x="79" y="728"/>
                    <a:pt x="14" y="721"/>
                  </a:cubicBezTo>
                  <a:cubicBezTo>
                    <a:pt x="9" y="721"/>
                    <a:pt x="5" y="718"/>
                    <a:pt x="0" y="716"/>
                  </a:cubicBezTo>
                  <a:cubicBezTo>
                    <a:pt x="0" y="714"/>
                    <a:pt x="0" y="712"/>
                    <a:pt x="0" y="7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10"/>
            <p:cNvSpPr/>
            <p:nvPr/>
          </p:nvSpPr>
          <p:spPr bwMode="auto">
            <a:xfrm>
              <a:off x="3765550" y="2630906"/>
              <a:ext cx="66675" cy="84138"/>
            </a:xfrm>
            <a:custGeom>
              <a:avLst/>
              <a:gdLst>
                <a:gd name="T0" fmla="*/ 0 w 52"/>
                <a:gd name="T1" fmla="*/ 26 h 66"/>
                <a:gd name="T2" fmla="*/ 25 w 52"/>
                <a:gd name="T3" fmla="*/ 3 h 66"/>
                <a:gd name="T4" fmla="*/ 48 w 52"/>
                <a:gd name="T5" fmla="*/ 24 h 66"/>
                <a:gd name="T6" fmla="*/ 51 w 52"/>
                <a:gd name="T7" fmla="*/ 43 h 66"/>
                <a:gd name="T8" fmla="*/ 25 w 52"/>
                <a:gd name="T9" fmla="*/ 65 h 66"/>
                <a:gd name="T10" fmla="*/ 5 w 52"/>
                <a:gd name="T11" fmla="*/ 42 h 66"/>
                <a:gd name="T12" fmla="*/ 4 w 52"/>
                <a:gd name="T13" fmla="*/ 30 h 66"/>
                <a:gd name="T14" fmla="*/ 0 w 52"/>
                <a:gd name="T15" fmla="*/ 2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6">
                  <a:moveTo>
                    <a:pt x="0" y="26"/>
                  </a:moveTo>
                  <a:cubicBezTo>
                    <a:pt x="8" y="18"/>
                    <a:pt x="15" y="5"/>
                    <a:pt x="25" y="3"/>
                  </a:cubicBezTo>
                  <a:cubicBezTo>
                    <a:pt x="36" y="0"/>
                    <a:pt x="50" y="6"/>
                    <a:pt x="48" y="24"/>
                  </a:cubicBezTo>
                  <a:cubicBezTo>
                    <a:pt x="48" y="30"/>
                    <a:pt x="52" y="37"/>
                    <a:pt x="51" y="43"/>
                  </a:cubicBezTo>
                  <a:cubicBezTo>
                    <a:pt x="48" y="57"/>
                    <a:pt x="40" y="66"/>
                    <a:pt x="25" y="65"/>
                  </a:cubicBezTo>
                  <a:cubicBezTo>
                    <a:pt x="10" y="64"/>
                    <a:pt x="7" y="53"/>
                    <a:pt x="5" y="42"/>
                  </a:cubicBezTo>
                  <a:cubicBezTo>
                    <a:pt x="4" y="38"/>
                    <a:pt x="4" y="34"/>
                    <a:pt x="4" y="30"/>
                  </a:cubicBezTo>
                  <a:cubicBezTo>
                    <a:pt x="2" y="28"/>
                    <a:pt x="1" y="27"/>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7" name="文本框 16"/>
          <p:cNvSpPr txBox="1"/>
          <p:nvPr/>
        </p:nvSpPr>
        <p:spPr>
          <a:xfrm>
            <a:off x="2291258" y="2177377"/>
            <a:ext cx="687376" cy="923330"/>
          </a:xfrm>
          <a:prstGeom prst="rect">
            <a:avLst/>
          </a:prstGeom>
          <a:noFill/>
        </p:spPr>
        <p:txBody>
          <a:bodyPr wrap="square" rtlCol="0">
            <a:spAutoFit/>
          </a:bodyPr>
          <a:lstStyle/>
          <a:p>
            <a:r>
              <a:rPr lang="en-US" altLang="zh-CN" sz="5400" b="1" dirty="0"/>
              <a:t>3</a:t>
            </a:r>
            <a:endParaRPr lang="zh-CN" altLang="en-US" sz="5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11" name="文本框 10"/>
          <p:cNvSpPr txBox="1"/>
          <p:nvPr/>
        </p:nvSpPr>
        <p:spPr>
          <a:xfrm>
            <a:off x="3312009" y="1140589"/>
            <a:ext cx="5251458" cy="2584450"/>
          </a:xfrm>
          <a:prstGeom prst="rect">
            <a:avLst/>
          </a:prstGeom>
          <a:noFill/>
        </p:spPr>
        <p:txBody>
          <a:bodyPr wrap="square" rtlCol="0">
            <a:spAutoFit/>
          </a:bodyPr>
          <a:lstStyle/>
          <a:p>
            <a:r>
              <a:rPr lang="zh-CN" altLang="en-US" sz="1800" b="1" dirty="0">
                <a:solidFill>
                  <a:prstClr val="white"/>
                </a:solidFill>
                <a:latin typeface="微软雅黑" panose="020B0503020204020204" pitchFamily="34" charset="-122"/>
                <a:ea typeface="微软雅黑" panose="020B0503020204020204" pitchFamily="34" charset="-122"/>
              </a:rPr>
              <a:t>攒足好思谋好心计，安全责任归位。</a:t>
            </a:r>
            <a:endParaRPr lang="en-US" altLang="zh-CN" sz="1800" b="1" dirty="0">
              <a:solidFill>
                <a:prstClr val="white"/>
              </a:solidFill>
              <a:latin typeface="微软雅黑" panose="020B0503020204020204" pitchFamily="34" charset="-122"/>
              <a:ea typeface="微软雅黑" panose="020B0503020204020204" pitchFamily="34" charset="-122"/>
            </a:endParaRPr>
          </a:p>
          <a:p>
            <a:r>
              <a:rPr lang="zh-CN" altLang="en-US" sz="1800" b="1" dirty="0">
                <a:solidFill>
                  <a:prstClr val="white"/>
                </a:solidFill>
                <a:latin typeface="微软雅黑" panose="020B0503020204020204" pitchFamily="34" charset="-122"/>
                <a:ea typeface="微软雅黑" panose="020B0503020204020204" pitchFamily="34" charset="-122"/>
              </a:rPr>
              <a:t>企业各级安全管理人员要切实履责，深入生产一线督促检查安全工作的执行情况，抽查安全规程落实状况，规范职工的操作行为。对查出的安全隐患和违章行为要及时排除、纠正、教育和处理。在检查中要做到不走过场、不留盲区、不留死角。针对本单位安全管理中的薄弱环节，应制定切实有效的措施，预防各类事故发生，迅速让员工回归到安全生产高效运行的轨道。</a:t>
            </a:r>
            <a:endParaRPr lang="zh-CN" altLang="en-US" sz="1800" b="1" dirty="0">
              <a:solidFill>
                <a:prstClr val="white"/>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04514" y="1969935"/>
            <a:ext cx="2518172" cy="2015729"/>
            <a:chOff x="2509838" y="2143543"/>
            <a:chExt cx="3357562" cy="2687638"/>
          </a:xfrm>
        </p:grpSpPr>
        <p:sp>
          <p:nvSpPr>
            <p:cNvPr id="14" name="矩形 13"/>
            <p:cNvSpPr/>
            <p:nvPr/>
          </p:nvSpPr>
          <p:spPr>
            <a:xfrm>
              <a:off x="2682769" y="3601630"/>
              <a:ext cx="1378055" cy="1220787"/>
            </a:xfrm>
            <a:custGeom>
              <a:avLst/>
              <a:gdLst>
                <a:gd name="connsiteX0" fmla="*/ 0 w 1266825"/>
                <a:gd name="connsiteY0" fmla="*/ 0 h 1182687"/>
                <a:gd name="connsiteX1" fmla="*/ 1266825 w 1266825"/>
                <a:gd name="connsiteY1" fmla="*/ 0 h 1182687"/>
                <a:gd name="connsiteX2" fmla="*/ 1266825 w 1266825"/>
                <a:gd name="connsiteY2" fmla="*/ 1182687 h 1182687"/>
                <a:gd name="connsiteX3" fmla="*/ 0 w 1266825"/>
                <a:gd name="connsiteY3" fmla="*/ 1182687 h 1182687"/>
                <a:gd name="connsiteX4" fmla="*/ 0 w 1266825"/>
                <a:gd name="connsiteY4" fmla="*/ 0 h 1182687"/>
                <a:gd name="connsiteX0-1" fmla="*/ 101600 w 1266825"/>
                <a:gd name="connsiteY0-2" fmla="*/ 0 h 1182687"/>
                <a:gd name="connsiteX1-3" fmla="*/ 1266825 w 1266825"/>
                <a:gd name="connsiteY1-4" fmla="*/ 0 h 1182687"/>
                <a:gd name="connsiteX2-5" fmla="*/ 1266825 w 1266825"/>
                <a:gd name="connsiteY2-6" fmla="*/ 1182687 h 1182687"/>
                <a:gd name="connsiteX3-7" fmla="*/ 0 w 1266825"/>
                <a:gd name="connsiteY3-8" fmla="*/ 1182687 h 1182687"/>
                <a:gd name="connsiteX4-9" fmla="*/ 101600 w 1266825"/>
                <a:gd name="connsiteY4-10" fmla="*/ 0 h 1182687"/>
                <a:gd name="connsiteX0-11" fmla="*/ 101600 w 1266825"/>
                <a:gd name="connsiteY0-12" fmla="*/ 0 h 1182687"/>
                <a:gd name="connsiteX1-13" fmla="*/ 1165225 w 1266825"/>
                <a:gd name="connsiteY1-14" fmla="*/ 12700 h 1182687"/>
                <a:gd name="connsiteX2-15" fmla="*/ 1266825 w 1266825"/>
                <a:gd name="connsiteY2-16" fmla="*/ 1182687 h 1182687"/>
                <a:gd name="connsiteX3-17" fmla="*/ 0 w 1266825"/>
                <a:gd name="connsiteY3-18" fmla="*/ 1182687 h 1182687"/>
                <a:gd name="connsiteX4-19" fmla="*/ 101600 w 1266825"/>
                <a:gd name="connsiteY4-20" fmla="*/ 0 h 1182687"/>
                <a:gd name="connsiteX0-21" fmla="*/ 101600 w 1368425"/>
                <a:gd name="connsiteY0-22" fmla="*/ 0 h 1182687"/>
                <a:gd name="connsiteX1-23" fmla="*/ 1165225 w 1368425"/>
                <a:gd name="connsiteY1-24" fmla="*/ 12700 h 1182687"/>
                <a:gd name="connsiteX2-25" fmla="*/ 1368425 w 1368425"/>
                <a:gd name="connsiteY2-26" fmla="*/ 1182687 h 1182687"/>
                <a:gd name="connsiteX3-27" fmla="*/ 0 w 1368425"/>
                <a:gd name="connsiteY3-28" fmla="*/ 1182687 h 1182687"/>
                <a:gd name="connsiteX4-29" fmla="*/ 101600 w 1368425"/>
                <a:gd name="connsiteY4-30" fmla="*/ 0 h 1182687"/>
                <a:gd name="connsiteX0-31" fmla="*/ 127000 w 1393825"/>
                <a:gd name="connsiteY0-32" fmla="*/ 0 h 1182687"/>
                <a:gd name="connsiteX1-33" fmla="*/ 1190625 w 1393825"/>
                <a:gd name="connsiteY1-34" fmla="*/ 12700 h 1182687"/>
                <a:gd name="connsiteX2-35" fmla="*/ 1393825 w 1393825"/>
                <a:gd name="connsiteY2-36" fmla="*/ 1182687 h 1182687"/>
                <a:gd name="connsiteX3-37" fmla="*/ 0 w 1393825"/>
                <a:gd name="connsiteY3-38" fmla="*/ 1131887 h 1182687"/>
                <a:gd name="connsiteX4-39" fmla="*/ 127000 w 1393825"/>
                <a:gd name="connsiteY4-40" fmla="*/ 0 h 1182687"/>
                <a:gd name="connsiteX0-41" fmla="*/ 101600 w 1368425"/>
                <a:gd name="connsiteY0-42" fmla="*/ 0 h 1182687"/>
                <a:gd name="connsiteX1-43" fmla="*/ 1165225 w 1368425"/>
                <a:gd name="connsiteY1-44" fmla="*/ 12700 h 1182687"/>
                <a:gd name="connsiteX2-45" fmla="*/ 1368425 w 1368425"/>
                <a:gd name="connsiteY2-46" fmla="*/ 1182687 h 1182687"/>
                <a:gd name="connsiteX3-47" fmla="*/ 0 w 1368425"/>
                <a:gd name="connsiteY3-48" fmla="*/ 1157287 h 1182687"/>
                <a:gd name="connsiteX4-49" fmla="*/ 101600 w 1368425"/>
                <a:gd name="connsiteY4-50" fmla="*/ 0 h 1182687"/>
                <a:gd name="connsiteX0-51" fmla="*/ 125205 w 1392030"/>
                <a:gd name="connsiteY0-52" fmla="*/ 0 h 1182687"/>
                <a:gd name="connsiteX1-53" fmla="*/ 1188830 w 1392030"/>
                <a:gd name="connsiteY1-54" fmla="*/ 12700 h 1182687"/>
                <a:gd name="connsiteX2-55" fmla="*/ 1392030 w 1392030"/>
                <a:gd name="connsiteY2-56" fmla="*/ 1182687 h 1182687"/>
                <a:gd name="connsiteX3-57" fmla="*/ 23605 w 1392030"/>
                <a:gd name="connsiteY3-58" fmla="*/ 1157287 h 1182687"/>
                <a:gd name="connsiteX4-59" fmla="*/ 125205 w 1392030"/>
                <a:gd name="connsiteY4-60" fmla="*/ 0 h 1182687"/>
                <a:gd name="connsiteX0-61" fmla="*/ 131632 w 1398457"/>
                <a:gd name="connsiteY0-62" fmla="*/ 0 h 1182687"/>
                <a:gd name="connsiteX1-63" fmla="*/ 1195257 w 1398457"/>
                <a:gd name="connsiteY1-64" fmla="*/ 12700 h 1182687"/>
                <a:gd name="connsiteX2-65" fmla="*/ 1398457 w 1398457"/>
                <a:gd name="connsiteY2-66" fmla="*/ 1182687 h 1182687"/>
                <a:gd name="connsiteX3-67" fmla="*/ 30032 w 1398457"/>
                <a:gd name="connsiteY3-68" fmla="*/ 1157287 h 1182687"/>
                <a:gd name="connsiteX4-69" fmla="*/ 131632 w 1398457"/>
                <a:gd name="connsiteY4-70" fmla="*/ 0 h 1182687"/>
                <a:gd name="connsiteX0-71" fmla="*/ 111230 w 1403455"/>
                <a:gd name="connsiteY0-72" fmla="*/ 0 h 1246187"/>
                <a:gd name="connsiteX1-73" fmla="*/ 1200255 w 1403455"/>
                <a:gd name="connsiteY1-74" fmla="*/ 76200 h 1246187"/>
                <a:gd name="connsiteX2-75" fmla="*/ 1403455 w 1403455"/>
                <a:gd name="connsiteY2-76" fmla="*/ 1246187 h 1246187"/>
                <a:gd name="connsiteX3-77" fmla="*/ 35030 w 1403455"/>
                <a:gd name="connsiteY3-78" fmla="*/ 1220787 h 1246187"/>
                <a:gd name="connsiteX4-79" fmla="*/ 111230 w 1403455"/>
                <a:gd name="connsiteY4-80" fmla="*/ 0 h 1246187"/>
                <a:gd name="connsiteX0-81" fmla="*/ 111230 w 1378055"/>
                <a:gd name="connsiteY0-82" fmla="*/ 0 h 1220787"/>
                <a:gd name="connsiteX1-83" fmla="*/ 1200255 w 1378055"/>
                <a:gd name="connsiteY1-84" fmla="*/ 76200 h 1220787"/>
                <a:gd name="connsiteX2-85" fmla="*/ 1378055 w 1378055"/>
                <a:gd name="connsiteY2-86" fmla="*/ 1220787 h 1220787"/>
                <a:gd name="connsiteX3-87" fmla="*/ 35030 w 1378055"/>
                <a:gd name="connsiteY3-88" fmla="*/ 1220787 h 1220787"/>
                <a:gd name="connsiteX4-89" fmla="*/ 111230 w 1378055"/>
                <a:gd name="connsiteY4-90" fmla="*/ 0 h 12207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8055" h="1220787">
                  <a:moveTo>
                    <a:pt x="111230" y="0"/>
                  </a:moveTo>
                  <a:lnTo>
                    <a:pt x="1200255" y="76200"/>
                  </a:lnTo>
                  <a:lnTo>
                    <a:pt x="1378055" y="1220787"/>
                  </a:lnTo>
                  <a:lnTo>
                    <a:pt x="35030" y="1220787"/>
                  </a:lnTo>
                  <a:cubicBezTo>
                    <a:pt x="-45403" y="847725"/>
                    <a:pt x="26563" y="385762"/>
                    <a:pt x="1112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 name="Freeform 6"/>
            <p:cNvSpPr>
              <a:spLocks noEditPoints="1"/>
            </p:cNvSpPr>
            <p:nvPr/>
          </p:nvSpPr>
          <p:spPr bwMode="auto">
            <a:xfrm>
              <a:off x="2509838" y="2143543"/>
              <a:ext cx="1941512" cy="2687638"/>
            </a:xfrm>
            <a:custGeom>
              <a:avLst/>
              <a:gdLst>
                <a:gd name="T0" fmla="*/ 1177 w 1523"/>
                <a:gd name="T1" fmla="*/ 1100 h 2108"/>
                <a:gd name="T2" fmla="*/ 1134 w 1523"/>
                <a:gd name="T3" fmla="*/ 1210 h 2108"/>
                <a:gd name="T4" fmla="*/ 1143 w 1523"/>
                <a:gd name="T5" fmla="*/ 1432 h 2108"/>
                <a:gd name="T6" fmla="*/ 1191 w 1523"/>
                <a:gd name="T7" fmla="*/ 1715 h 2108"/>
                <a:gd name="T8" fmla="*/ 1235 w 1523"/>
                <a:gd name="T9" fmla="*/ 2018 h 2108"/>
                <a:gd name="T10" fmla="*/ 1222 w 1523"/>
                <a:gd name="T11" fmla="*/ 2099 h 2108"/>
                <a:gd name="T12" fmla="*/ 1163 w 1523"/>
                <a:gd name="T13" fmla="*/ 1842 h 2108"/>
                <a:gd name="T14" fmla="*/ 1053 w 1523"/>
                <a:gd name="T15" fmla="*/ 1311 h 2108"/>
                <a:gd name="T16" fmla="*/ 671 w 1523"/>
                <a:gd name="T17" fmla="*/ 1333 h 2108"/>
                <a:gd name="T18" fmla="*/ 250 w 1523"/>
                <a:gd name="T19" fmla="*/ 1185 h 2108"/>
                <a:gd name="T20" fmla="*/ 198 w 1523"/>
                <a:gd name="T21" fmla="*/ 1336 h 2108"/>
                <a:gd name="T22" fmla="*/ 170 w 1523"/>
                <a:gd name="T23" fmla="*/ 1543 h 2108"/>
                <a:gd name="T24" fmla="*/ 159 w 1523"/>
                <a:gd name="T25" fmla="*/ 2067 h 2108"/>
                <a:gd name="T26" fmla="*/ 107 w 1523"/>
                <a:gd name="T27" fmla="*/ 2093 h 2108"/>
                <a:gd name="T28" fmla="*/ 107 w 1523"/>
                <a:gd name="T29" fmla="*/ 1726 h 2108"/>
                <a:gd name="T30" fmla="*/ 153 w 1523"/>
                <a:gd name="T31" fmla="*/ 1277 h 2108"/>
                <a:gd name="T32" fmla="*/ 83 w 1523"/>
                <a:gd name="T33" fmla="*/ 981 h 2108"/>
                <a:gd name="T34" fmla="*/ 6 w 1523"/>
                <a:gd name="T35" fmla="*/ 716 h 2108"/>
                <a:gd name="T36" fmla="*/ 21 w 1523"/>
                <a:gd name="T37" fmla="*/ 492 h 2108"/>
                <a:gd name="T38" fmla="*/ 308 w 1523"/>
                <a:gd name="T39" fmla="*/ 112 h 2108"/>
                <a:gd name="T40" fmla="*/ 717 w 1523"/>
                <a:gd name="T41" fmla="*/ 1 h 2108"/>
                <a:gd name="T42" fmla="*/ 1143 w 1523"/>
                <a:gd name="T43" fmla="*/ 173 h 2108"/>
                <a:gd name="T44" fmla="*/ 1318 w 1523"/>
                <a:gd name="T45" fmla="*/ 430 h 2108"/>
                <a:gd name="T46" fmla="*/ 1510 w 1523"/>
                <a:gd name="T47" fmla="*/ 540 h 2108"/>
                <a:gd name="T48" fmla="*/ 1383 w 1523"/>
                <a:gd name="T49" fmla="*/ 686 h 2108"/>
                <a:gd name="T50" fmla="*/ 1292 w 1523"/>
                <a:gd name="T51" fmla="*/ 791 h 2108"/>
                <a:gd name="T52" fmla="*/ 978 w 1523"/>
                <a:gd name="T53" fmla="*/ 817 h 2108"/>
                <a:gd name="T54" fmla="*/ 802 w 1523"/>
                <a:gd name="T55" fmla="*/ 1002 h 2108"/>
                <a:gd name="T56" fmla="*/ 1016 w 1523"/>
                <a:gd name="T57" fmla="*/ 1107 h 2108"/>
                <a:gd name="T58" fmla="*/ 949 w 1523"/>
                <a:gd name="T59" fmla="*/ 1176 h 2108"/>
                <a:gd name="T60" fmla="*/ 784 w 1523"/>
                <a:gd name="T61" fmla="*/ 911 h 2108"/>
                <a:gd name="T62" fmla="*/ 975 w 1523"/>
                <a:gd name="T63" fmla="*/ 779 h 2108"/>
                <a:gd name="T64" fmla="*/ 1337 w 1523"/>
                <a:gd name="T65" fmla="*/ 703 h 2108"/>
                <a:gd name="T66" fmla="*/ 1411 w 1523"/>
                <a:gd name="T67" fmla="*/ 564 h 2108"/>
                <a:gd name="T68" fmla="*/ 1300 w 1523"/>
                <a:gd name="T69" fmla="*/ 508 h 2108"/>
                <a:gd name="T70" fmla="*/ 1194 w 1523"/>
                <a:gd name="T71" fmla="*/ 307 h 2108"/>
                <a:gd name="T72" fmla="*/ 950 w 1523"/>
                <a:gd name="T73" fmla="*/ 122 h 2108"/>
                <a:gd name="T74" fmla="*/ 500 w 1523"/>
                <a:gd name="T75" fmla="*/ 82 h 2108"/>
                <a:gd name="T76" fmla="*/ 123 w 1523"/>
                <a:gd name="T77" fmla="*/ 359 h 2108"/>
                <a:gd name="T78" fmla="*/ 48 w 1523"/>
                <a:gd name="T79" fmla="*/ 681 h 2108"/>
                <a:gd name="T80" fmla="*/ 185 w 1523"/>
                <a:gd name="T81" fmla="*/ 1042 h 2108"/>
                <a:gd name="T82" fmla="*/ 494 w 1523"/>
                <a:gd name="T83" fmla="*/ 1248 h 2108"/>
                <a:gd name="T84" fmla="*/ 843 w 1523"/>
                <a:gd name="T85" fmla="*/ 1268 h 2108"/>
                <a:gd name="T86" fmla="*/ 1080 w 1523"/>
                <a:gd name="T87" fmla="*/ 1182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3" h="2108">
                  <a:moveTo>
                    <a:pt x="1016" y="1107"/>
                  </a:moveTo>
                  <a:cubicBezTo>
                    <a:pt x="1061" y="1107"/>
                    <a:pt x="1105" y="1107"/>
                    <a:pt x="1150" y="1106"/>
                  </a:cubicBezTo>
                  <a:cubicBezTo>
                    <a:pt x="1159" y="1106"/>
                    <a:pt x="1168" y="1103"/>
                    <a:pt x="1177" y="1100"/>
                  </a:cubicBezTo>
                  <a:cubicBezTo>
                    <a:pt x="1200" y="1092"/>
                    <a:pt x="1208" y="1098"/>
                    <a:pt x="1206" y="1122"/>
                  </a:cubicBezTo>
                  <a:cubicBezTo>
                    <a:pt x="1203" y="1151"/>
                    <a:pt x="1182" y="1170"/>
                    <a:pt x="1163" y="1189"/>
                  </a:cubicBezTo>
                  <a:cubicBezTo>
                    <a:pt x="1155" y="1198"/>
                    <a:pt x="1143" y="1203"/>
                    <a:pt x="1134" y="1210"/>
                  </a:cubicBezTo>
                  <a:cubicBezTo>
                    <a:pt x="1121" y="1220"/>
                    <a:pt x="1103" y="1229"/>
                    <a:pt x="1097" y="1242"/>
                  </a:cubicBezTo>
                  <a:cubicBezTo>
                    <a:pt x="1092" y="1254"/>
                    <a:pt x="1098" y="1273"/>
                    <a:pt x="1102" y="1288"/>
                  </a:cubicBezTo>
                  <a:cubicBezTo>
                    <a:pt x="1115" y="1336"/>
                    <a:pt x="1130" y="1384"/>
                    <a:pt x="1143" y="1432"/>
                  </a:cubicBezTo>
                  <a:cubicBezTo>
                    <a:pt x="1151" y="1465"/>
                    <a:pt x="1162" y="1498"/>
                    <a:pt x="1162" y="1531"/>
                  </a:cubicBezTo>
                  <a:cubicBezTo>
                    <a:pt x="1162" y="1580"/>
                    <a:pt x="1187" y="1622"/>
                    <a:pt x="1190" y="1670"/>
                  </a:cubicBezTo>
                  <a:cubicBezTo>
                    <a:pt x="1192" y="1685"/>
                    <a:pt x="1189" y="1700"/>
                    <a:pt x="1191" y="1715"/>
                  </a:cubicBezTo>
                  <a:cubicBezTo>
                    <a:pt x="1195" y="1743"/>
                    <a:pt x="1203" y="1769"/>
                    <a:pt x="1207" y="1797"/>
                  </a:cubicBezTo>
                  <a:cubicBezTo>
                    <a:pt x="1212" y="1831"/>
                    <a:pt x="1215" y="1865"/>
                    <a:pt x="1220" y="1899"/>
                  </a:cubicBezTo>
                  <a:cubicBezTo>
                    <a:pt x="1225" y="1937"/>
                    <a:pt x="1230" y="1976"/>
                    <a:pt x="1235" y="2018"/>
                  </a:cubicBezTo>
                  <a:cubicBezTo>
                    <a:pt x="1237" y="2036"/>
                    <a:pt x="1239" y="2057"/>
                    <a:pt x="1242" y="2078"/>
                  </a:cubicBezTo>
                  <a:cubicBezTo>
                    <a:pt x="1244" y="2091"/>
                    <a:pt x="1239" y="2098"/>
                    <a:pt x="1226" y="2099"/>
                  </a:cubicBezTo>
                  <a:cubicBezTo>
                    <a:pt x="1224" y="2099"/>
                    <a:pt x="1223" y="2099"/>
                    <a:pt x="1222" y="2099"/>
                  </a:cubicBezTo>
                  <a:cubicBezTo>
                    <a:pt x="1189" y="2102"/>
                    <a:pt x="1190" y="2102"/>
                    <a:pt x="1187" y="2070"/>
                  </a:cubicBezTo>
                  <a:cubicBezTo>
                    <a:pt x="1182" y="2028"/>
                    <a:pt x="1174" y="1986"/>
                    <a:pt x="1174" y="1944"/>
                  </a:cubicBezTo>
                  <a:cubicBezTo>
                    <a:pt x="1173" y="1909"/>
                    <a:pt x="1168" y="1876"/>
                    <a:pt x="1163" y="1842"/>
                  </a:cubicBezTo>
                  <a:cubicBezTo>
                    <a:pt x="1154" y="1785"/>
                    <a:pt x="1149" y="1728"/>
                    <a:pt x="1139" y="1671"/>
                  </a:cubicBezTo>
                  <a:cubicBezTo>
                    <a:pt x="1131" y="1628"/>
                    <a:pt x="1118" y="1586"/>
                    <a:pt x="1109" y="1543"/>
                  </a:cubicBezTo>
                  <a:cubicBezTo>
                    <a:pt x="1093" y="1465"/>
                    <a:pt x="1080" y="1387"/>
                    <a:pt x="1053" y="1311"/>
                  </a:cubicBezTo>
                  <a:cubicBezTo>
                    <a:pt x="1044" y="1285"/>
                    <a:pt x="1036" y="1279"/>
                    <a:pt x="1009" y="1286"/>
                  </a:cubicBezTo>
                  <a:cubicBezTo>
                    <a:pt x="964" y="1297"/>
                    <a:pt x="920" y="1312"/>
                    <a:pt x="874" y="1321"/>
                  </a:cubicBezTo>
                  <a:cubicBezTo>
                    <a:pt x="807" y="1336"/>
                    <a:pt x="740" y="1346"/>
                    <a:pt x="671" y="1333"/>
                  </a:cubicBezTo>
                  <a:cubicBezTo>
                    <a:pt x="645" y="1328"/>
                    <a:pt x="619" y="1331"/>
                    <a:pt x="593" y="1329"/>
                  </a:cubicBezTo>
                  <a:cubicBezTo>
                    <a:pt x="529" y="1323"/>
                    <a:pt x="466" y="1314"/>
                    <a:pt x="409" y="1281"/>
                  </a:cubicBezTo>
                  <a:cubicBezTo>
                    <a:pt x="355" y="1250"/>
                    <a:pt x="296" y="1228"/>
                    <a:pt x="250" y="1185"/>
                  </a:cubicBezTo>
                  <a:cubicBezTo>
                    <a:pt x="236" y="1172"/>
                    <a:pt x="223" y="1175"/>
                    <a:pt x="219" y="1193"/>
                  </a:cubicBezTo>
                  <a:cubicBezTo>
                    <a:pt x="213" y="1229"/>
                    <a:pt x="209" y="1265"/>
                    <a:pt x="204" y="1301"/>
                  </a:cubicBezTo>
                  <a:cubicBezTo>
                    <a:pt x="203" y="1313"/>
                    <a:pt x="200" y="1325"/>
                    <a:pt x="198" y="1336"/>
                  </a:cubicBezTo>
                  <a:cubicBezTo>
                    <a:pt x="194" y="1362"/>
                    <a:pt x="191" y="1389"/>
                    <a:pt x="187" y="1415"/>
                  </a:cubicBezTo>
                  <a:cubicBezTo>
                    <a:pt x="181" y="1449"/>
                    <a:pt x="175" y="1483"/>
                    <a:pt x="170" y="1518"/>
                  </a:cubicBezTo>
                  <a:cubicBezTo>
                    <a:pt x="169" y="1526"/>
                    <a:pt x="170" y="1535"/>
                    <a:pt x="170" y="1543"/>
                  </a:cubicBezTo>
                  <a:cubicBezTo>
                    <a:pt x="167" y="1600"/>
                    <a:pt x="164" y="1656"/>
                    <a:pt x="161" y="1712"/>
                  </a:cubicBezTo>
                  <a:cubicBezTo>
                    <a:pt x="158" y="1762"/>
                    <a:pt x="152" y="1811"/>
                    <a:pt x="152" y="1861"/>
                  </a:cubicBezTo>
                  <a:cubicBezTo>
                    <a:pt x="152" y="1930"/>
                    <a:pt x="156" y="1998"/>
                    <a:pt x="159" y="2067"/>
                  </a:cubicBezTo>
                  <a:cubicBezTo>
                    <a:pt x="159" y="2078"/>
                    <a:pt x="162" y="2093"/>
                    <a:pt x="157" y="2098"/>
                  </a:cubicBezTo>
                  <a:cubicBezTo>
                    <a:pt x="148" y="2105"/>
                    <a:pt x="133" y="2107"/>
                    <a:pt x="121" y="2108"/>
                  </a:cubicBezTo>
                  <a:cubicBezTo>
                    <a:pt x="117" y="2108"/>
                    <a:pt x="108" y="2099"/>
                    <a:pt x="107" y="2093"/>
                  </a:cubicBezTo>
                  <a:cubicBezTo>
                    <a:pt x="104" y="2060"/>
                    <a:pt x="101" y="2027"/>
                    <a:pt x="99" y="1994"/>
                  </a:cubicBezTo>
                  <a:cubicBezTo>
                    <a:pt x="98" y="1960"/>
                    <a:pt x="97" y="1926"/>
                    <a:pt x="98" y="1892"/>
                  </a:cubicBezTo>
                  <a:cubicBezTo>
                    <a:pt x="100" y="1837"/>
                    <a:pt x="104" y="1781"/>
                    <a:pt x="107" y="1726"/>
                  </a:cubicBezTo>
                  <a:cubicBezTo>
                    <a:pt x="110" y="1680"/>
                    <a:pt x="111" y="1634"/>
                    <a:pt x="115" y="1589"/>
                  </a:cubicBezTo>
                  <a:cubicBezTo>
                    <a:pt x="119" y="1538"/>
                    <a:pt x="126" y="1487"/>
                    <a:pt x="132" y="1437"/>
                  </a:cubicBezTo>
                  <a:cubicBezTo>
                    <a:pt x="139" y="1383"/>
                    <a:pt x="145" y="1330"/>
                    <a:pt x="153" y="1277"/>
                  </a:cubicBezTo>
                  <a:cubicBezTo>
                    <a:pt x="159" y="1242"/>
                    <a:pt x="170" y="1208"/>
                    <a:pt x="176" y="1174"/>
                  </a:cubicBezTo>
                  <a:cubicBezTo>
                    <a:pt x="181" y="1146"/>
                    <a:pt x="181" y="1121"/>
                    <a:pt x="158" y="1095"/>
                  </a:cubicBezTo>
                  <a:cubicBezTo>
                    <a:pt x="128" y="1062"/>
                    <a:pt x="107" y="1020"/>
                    <a:pt x="83" y="981"/>
                  </a:cubicBezTo>
                  <a:cubicBezTo>
                    <a:pt x="72" y="962"/>
                    <a:pt x="60" y="943"/>
                    <a:pt x="53" y="922"/>
                  </a:cubicBezTo>
                  <a:cubicBezTo>
                    <a:pt x="42" y="887"/>
                    <a:pt x="33" y="851"/>
                    <a:pt x="25" y="814"/>
                  </a:cubicBezTo>
                  <a:cubicBezTo>
                    <a:pt x="18" y="782"/>
                    <a:pt x="11" y="749"/>
                    <a:pt x="6" y="716"/>
                  </a:cubicBezTo>
                  <a:cubicBezTo>
                    <a:pt x="4" y="698"/>
                    <a:pt x="6" y="680"/>
                    <a:pt x="6" y="662"/>
                  </a:cubicBezTo>
                  <a:cubicBezTo>
                    <a:pt x="6" y="657"/>
                    <a:pt x="8" y="652"/>
                    <a:pt x="7" y="648"/>
                  </a:cubicBezTo>
                  <a:cubicBezTo>
                    <a:pt x="0" y="595"/>
                    <a:pt x="9" y="543"/>
                    <a:pt x="21" y="492"/>
                  </a:cubicBezTo>
                  <a:cubicBezTo>
                    <a:pt x="37" y="422"/>
                    <a:pt x="62" y="356"/>
                    <a:pt x="107" y="299"/>
                  </a:cubicBezTo>
                  <a:cubicBezTo>
                    <a:pt x="143" y="253"/>
                    <a:pt x="184" y="209"/>
                    <a:pt x="227" y="168"/>
                  </a:cubicBezTo>
                  <a:cubicBezTo>
                    <a:pt x="250" y="145"/>
                    <a:pt x="280" y="129"/>
                    <a:pt x="308" y="112"/>
                  </a:cubicBezTo>
                  <a:cubicBezTo>
                    <a:pt x="345" y="90"/>
                    <a:pt x="382" y="71"/>
                    <a:pt x="420" y="51"/>
                  </a:cubicBezTo>
                  <a:cubicBezTo>
                    <a:pt x="465" y="27"/>
                    <a:pt x="514" y="14"/>
                    <a:pt x="564" y="9"/>
                  </a:cubicBezTo>
                  <a:cubicBezTo>
                    <a:pt x="615" y="4"/>
                    <a:pt x="666" y="1"/>
                    <a:pt x="717" y="1"/>
                  </a:cubicBezTo>
                  <a:cubicBezTo>
                    <a:pt x="771" y="0"/>
                    <a:pt x="823" y="9"/>
                    <a:pt x="874" y="26"/>
                  </a:cubicBezTo>
                  <a:cubicBezTo>
                    <a:pt x="914" y="39"/>
                    <a:pt x="955" y="48"/>
                    <a:pt x="993" y="70"/>
                  </a:cubicBezTo>
                  <a:cubicBezTo>
                    <a:pt x="1045" y="101"/>
                    <a:pt x="1099" y="130"/>
                    <a:pt x="1143" y="173"/>
                  </a:cubicBezTo>
                  <a:cubicBezTo>
                    <a:pt x="1165" y="195"/>
                    <a:pt x="1190" y="214"/>
                    <a:pt x="1209" y="238"/>
                  </a:cubicBezTo>
                  <a:cubicBezTo>
                    <a:pt x="1232" y="268"/>
                    <a:pt x="1252" y="301"/>
                    <a:pt x="1271" y="334"/>
                  </a:cubicBezTo>
                  <a:cubicBezTo>
                    <a:pt x="1289" y="365"/>
                    <a:pt x="1301" y="399"/>
                    <a:pt x="1318" y="430"/>
                  </a:cubicBezTo>
                  <a:cubicBezTo>
                    <a:pt x="1324" y="440"/>
                    <a:pt x="1336" y="448"/>
                    <a:pt x="1347" y="451"/>
                  </a:cubicBezTo>
                  <a:cubicBezTo>
                    <a:pt x="1398" y="467"/>
                    <a:pt x="1450" y="480"/>
                    <a:pt x="1501" y="494"/>
                  </a:cubicBezTo>
                  <a:cubicBezTo>
                    <a:pt x="1516" y="499"/>
                    <a:pt x="1523" y="524"/>
                    <a:pt x="1510" y="540"/>
                  </a:cubicBezTo>
                  <a:cubicBezTo>
                    <a:pt x="1499" y="555"/>
                    <a:pt x="1485" y="568"/>
                    <a:pt x="1470" y="580"/>
                  </a:cubicBezTo>
                  <a:cubicBezTo>
                    <a:pt x="1445" y="600"/>
                    <a:pt x="1418" y="617"/>
                    <a:pt x="1394" y="637"/>
                  </a:cubicBezTo>
                  <a:cubicBezTo>
                    <a:pt x="1378" y="649"/>
                    <a:pt x="1380" y="667"/>
                    <a:pt x="1383" y="686"/>
                  </a:cubicBezTo>
                  <a:cubicBezTo>
                    <a:pt x="1388" y="717"/>
                    <a:pt x="1388" y="748"/>
                    <a:pt x="1388" y="779"/>
                  </a:cubicBezTo>
                  <a:cubicBezTo>
                    <a:pt x="1388" y="784"/>
                    <a:pt x="1379" y="793"/>
                    <a:pt x="1373" y="793"/>
                  </a:cubicBezTo>
                  <a:cubicBezTo>
                    <a:pt x="1346" y="794"/>
                    <a:pt x="1318" y="796"/>
                    <a:pt x="1292" y="791"/>
                  </a:cubicBezTo>
                  <a:cubicBezTo>
                    <a:pt x="1244" y="780"/>
                    <a:pt x="1196" y="785"/>
                    <a:pt x="1148" y="790"/>
                  </a:cubicBezTo>
                  <a:cubicBezTo>
                    <a:pt x="1130" y="792"/>
                    <a:pt x="1111" y="789"/>
                    <a:pt x="1092" y="793"/>
                  </a:cubicBezTo>
                  <a:cubicBezTo>
                    <a:pt x="1054" y="799"/>
                    <a:pt x="1016" y="808"/>
                    <a:pt x="978" y="817"/>
                  </a:cubicBezTo>
                  <a:cubicBezTo>
                    <a:pt x="975" y="817"/>
                    <a:pt x="973" y="819"/>
                    <a:pt x="971" y="821"/>
                  </a:cubicBezTo>
                  <a:cubicBezTo>
                    <a:pt x="932" y="848"/>
                    <a:pt x="893" y="875"/>
                    <a:pt x="855" y="903"/>
                  </a:cubicBezTo>
                  <a:cubicBezTo>
                    <a:pt x="821" y="927"/>
                    <a:pt x="802" y="961"/>
                    <a:pt x="802" y="1002"/>
                  </a:cubicBezTo>
                  <a:cubicBezTo>
                    <a:pt x="802" y="1051"/>
                    <a:pt x="836" y="1090"/>
                    <a:pt x="886" y="1100"/>
                  </a:cubicBezTo>
                  <a:cubicBezTo>
                    <a:pt x="929" y="1108"/>
                    <a:pt x="972" y="1111"/>
                    <a:pt x="1016" y="1116"/>
                  </a:cubicBezTo>
                  <a:cubicBezTo>
                    <a:pt x="1016" y="1113"/>
                    <a:pt x="1016" y="1110"/>
                    <a:pt x="1016" y="1107"/>
                  </a:cubicBezTo>
                  <a:close/>
                  <a:moveTo>
                    <a:pt x="1080" y="1182"/>
                  </a:moveTo>
                  <a:cubicBezTo>
                    <a:pt x="1079" y="1180"/>
                    <a:pt x="1078" y="1178"/>
                    <a:pt x="1076" y="1176"/>
                  </a:cubicBezTo>
                  <a:cubicBezTo>
                    <a:pt x="1034" y="1176"/>
                    <a:pt x="991" y="1179"/>
                    <a:pt x="949" y="1176"/>
                  </a:cubicBezTo>
                  <a:cubicBezTo>
                    <a:pt x="915" y="1173"/>
                    <a:pt x="881" y="1169"/>
                    <a:pt x="850" y="1158"/>
                  </a:cubicBezTo>
                  <a:cubicBezTo>
                    <a:pt x="782" y="1133"/>
                    <a:pt x="755" y="1077"/>
                    <a:pt x="753" y="1010"/>
                  </a:cubicBezTo>
                  <a:cubicBezTo>
                    <a:pt x="752" y="976"/>
                    <a:pt x="761" y="941"/>
                    <a:pt x="784" y="911"/>
                  </a:cubicBezTo>
                  <a:cubicBezTo>
                    <a:pt x="795" y="897"/>
                    <a:pt x="806" y="885"/>
                    <a:pt x="821" y="874"/>
                  </a:cubicBezTo>
                  <a:cubicBezTo>
                    <a:pt x="851" y="854"/>
                    <a:pt x="878" y="830"/>
                    <a:pt x="909" y="811"/>
                  </a:cubicBezTo>
                  <a:cubicBezTo>
                    <a:pt x="929" y="798"/>
                    <a:pt x="952" y="789"/>
                    <a:pt x="975" y="779"/>
                  </a:cubicBezTo>
                  <a:cubicBezTo>
                    <a:pt x="1001" y="767"/>
                    <a:pt x="1027" y="751"/>
                    <a:pt x="1055" y="745"/>
                  </a:cubicBezTo>
                  <a:cubicBezTo>
                    <a:pt x="1140" y="727"/>
                    <a:pt x="1227" y="721"/>
                    <a:pt x="1315" y="727"/>
                  </a:cubicBezTo>
                  <a:cubicBezTo>
                    <a:pt x="1335" y="728"/>
                    <a:pt x="1340" y="723"/>
                    <a:pt x="1337" y="703"/>
                  </a:cubicBezTo>
                  <a:cubicBezTo>
                    <a:pt x="1334" y="685"/>
                    <a:pt x="1330" y="667"/>
                    <a:pt x="1330" y="650"/>
                  </a:cubicBezTo>
                  <a:cubicBezTo>
                    <a:pt x="1330" y="637"/>
                    <a:pt x="1334" y="620"/>
                    <a:pt x="1342" y="612"/>
                  </a:cubicBezTo>
                  <a:cubicBezTo>
                    <a:pt x="1363" y="594"/>
                    <a:pt x="1388" y="580"/>
                    <a:pt x="1411" y="564"/>
                  </a:cubicBezTo>
                  <a:cubicBezTo>
                    <a:pt x="1416" y="560"/>
                    <a:pt x="1420" y="554"/>
                    <a:pt x="1425" y="549"/>
                  </a:cubicBezTo>
                  <a:cubicBezTo>
                    <a:pt x="1420" y="545"/>
                    <a:pt x="1414" y="539"/>
                    <a:pt x="1408" y="537"/>
                  </a:cubicBezTo>
                  <a:cubicBezTo>
                    <a:pt x="1372" y="527"/>
                    <a:pt x="1336" y="517"/>
                    <a:pt x="1300" y="508"/>
                  </a:cubicBezTo>
                  <a:cubicBezTo>
                    <a:pt x="1283" y="504"/>
                    <a:pt x="1267" y="494"/>
                    <a:pt x="1269" y="477"/>
                  </a:cubicBezTo>
                  <a:cubicBezTo>
                    <a:pt x="1272" y="456"/>
                    <a:pt x="1263" y="442"/>
                    <a:pt x="1255" y="426"/>
                  </a:cubicBezTo>
                  <a:cubicBezTo>
                    <a:pt x="1235" y="386"/>
                    <a:pt x="1216" y="346"/>
                    <a:pt x="1194" y="307"/>
                  </a:cubicBezTo>
                  <a:cubicBezTo>
                    <a:pt x="1184" y="290"/>
                    <a:pt x="1171" y="273"/>
                    <a:pt x="1156" y="259"/>
                  </a:cubicBezTo>
                  <a:cubicBezTo>
                    <a:pt x="1131" y="236"/>
                    <a:pt x="1103" y="217"/>
                    <a:pt x="1077" y="196"/>
                  </a:cubicBezTo>
                  <a:cubicBezTo>
                    <a:pt x="1039" y="164"/>
                    <a:pt x="994" y="144"/>
                    <a:pt x="950" y="122"/>
                  </a:cubicBezTo>
                  <a:cubicBezTo>
                    <a:pt x="901" y="96"/>
                    <a:pt x="849" y="79"/>
                    <a:pt x="795" y="73"/>
                  </a:cubicBezTo>
                  <a:cubicBezTo>
                    <a:pt x="715" y="64"/>
                    <a:pt x="635" y="61"/>
                    <a:pt x="555" y="73"/>
                  </a:cubicBezTo>
                  <a:cubicBezTo>
                    <a:pt x="536" y="76"/>
                    <a:pt x="517" y="76"/>
                    <a:pt x="500" y="82"/>
                  </a:cubicBezTo>
                  <a:cubicBezTo>
                    <a:pt x="462" y="96"/>
                    <a:pt x="425" y="114"/>
                    <a:pt x="387" y="127"/>
                  </a:cubicBezTo>
                  <a:cubicBezTo>
                    <a:pt x="319" y="150"/>
                    <a:pt x="269" y="197"/>
                    <a:pt x="219" y="245"/>
                  </a:cubicBezTo>
                  <a:cubicBezTo>
                    <a:pt x="183" y="280"/>
                    <a:pt x="149" y="316"/>
                    <a:pt x="123" y="359"/>
                  </a:cubicBezTo>
                  <a:cubicBezTo>
                    <a:pt x="110" y="381"/>
                    <a:pt x="94" y="403"/>
                    <a:pt x="86" y="427"/>
                  </a:cubicBezTo>
                  <a:cubicBezTo>
                    <a:pt x="73" y="464"/>
                    <a:pt x="61" y="504"/>
                    <a:pt x="56" y="543"/>
                  </a:cubicBezTo>
                  <a:cubicBezTo>
                    <a:pt x="49" y="589"/>
                    <a:pt x="44" y="636"/>
                    <a:pt x="48" y="681"/>
                  </a:cubicBezTo>
                  <a:cubicBezTo>
                    <a:pt x="52" y="731"/>
                    <a:pt x="65" y="781"/>
                    <a:pt x="79" y="830"/>
                  </a:cubicBezTo>
                  <a:cubicBezTo>
                    <a:pt x="89" y="865"/>
                    <a:pt x="105" y="899"/>
                    <a:pt x="121" y="932"/>
                  </a:cubicBezTo>
                  <a:cubicBezTo>
                    <a:pt x="140" y="970"/>
                    <a:pt x="160" y="1008"/>
                    <a:pt x="185" y="1042"/>
                  </a:cubicBezTo>
                  <a:cubicBezTo>
                    <a:pt x="205" y="1070"/>
                    <a:pt x="232" y="1094"/>
                    <a:pt x="259" y="1116"/>
                  </a:cubicBezTo>
                  <a:cubicBezTo>
                    <a:pt x="288" y="1141"/>
                    <a:pt x="319" y="1164"/>
                    <a:pt x="351" y="1184"/>
                  </a:cubicBezTo>
                  <a:cubicBezTo>
                    <a:pt x="396" y="1211"/>
                    <a:pt x="442" y="1237"/>
                    <a:pt x="494" y="1248"/>
                  </a:cubicBezTo>
                  <a:cubicBezTo>
                    <a:pt x="545" y="1258"/>
                    <a:pt x="596" y="1267"/>
                    <a:pt x="647" y="1276"/>
                  </a:cubicBezTo>
                  <a:cubicBezTo>
                    <a:pt x="662" y="1279"/>
                    <a:pt x="677" y="1283"/>
                    <a:pt x="692" y="1282"/>
                  </a:cubicBezTo>
                  <a:cubicBezTo>
                    <a:pt x="742" y="1278"/>
                    <a:pt x="793" y="1275"/>
                    <a:pt x="843" y="1268"/>
                  </a:cubicBezTo>
                  <a:cubicBezTo>
                    <a:pt x="875" y="1263"/>
                    <a:pt x="906" y="1246"/>
                    <a:pt x="939" y="1244"/>
                  </a:cubicBezTo>
                  <a:cubicBezTo>
                    <a:pt x="987" y="1240"/>
                    <a:pt x="1025" y="1212"/>
                    <a:pt x="1068" y="1197"/>
                  </a:cubicBezTo>
                  <a:cubicBezTo>
                    <a:pt x="1073" y="1195"/>
                    <a:pt x="1076" y="1187"/>
                    <a:pt x="1080" y="11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7"/>
            <p:cNvSpPr>
              <a:spLocks noEditPoints="1"/>
            </p:cNvSpPr>
            <p:nvPr/>
          </p:nvSpPr>
          <p:spPr bwMode="auto">
            <a:xfrm>
              <a:off x="4217988" y="2383256"/>
              <a:ext cx="1649412" cy="1265238"/>
            </a:xfrm>
            <a:custGeom>
              <a:avLst/>
              <a:gdLst>
                <a:gd name="T0" fmla="*/ 862 w 1294"/>
                <a:gd name="T1" fmla="*/ 5 h 993"/>
                <a:gd name="T2" fmla="*/ 1117 w 1294"/>
                <a:gd name="T3" fmla="*/ 102 h 993"/>
                <a:gd name="T4" fmla="*/ 1258 w 1294"/>
                <a:gd name="T5" fmla="*/ 296 h 993"/>
                <a:gd name="T6" fmla="*/ 1284 w 1294"/>
                <a:gd name="T7" fmla="*/ 440 h 993"/>
                <a:gd name="T8" fmla="*/ 1269 w 1294"/>
                <a:gd name="T9" fmla="*/ 648 h 993"/>
                <a:gd name="T10" fmla="*/ 1139 w 1294"/>
                <a:gd name="T11" fmla="*/ 838 h 993"/>
                <a:gd name="T12" fmla="*/ 772 w 1294"/>
                <a:gd name="T13" fmla="*/ 988 h 993"/>
                <a:gd name="T14" fmla="*/ 570 w 1294"/>
                <a:gd name="T15" fmla="*/ 964 h 993"/>
                <a:gd name="T16" fmla="*/ 432 w 1294"/>
                <a:gd name="T17" fmla="*/ 900 h 993"/>
                <a:gd name="T18" fmla="*/ 331 w 1294"/>
                <a:gd name="T19" fmla="*/ 845 h 993"/>
                <a:gd name="T20" fmla="*/ 86 w 1294"/>
                <a:gd name="T21" fmla="*/ 835 h 993"/>
                <a:gd name="T22" fmla="*/ 2 w 1294"/>
                <a:gd name="T23" fmla="*/ 780 h 993"/>
                <a:gd name="T24" fmla="*/ 170 w 1294"/>
                <a:gd name="T25" fmla="*/ 711 h 993"/>
                <a:gd name="T26" fmla="*/ 267 w 1294"/>
                <a:gd name="T27" fmla="*/ 632 h 993"/>
                <a:gd name="T28" fmla="*/ 245 w 1294"/>
                <a:gd name="T29" fmla="*/ 417 h 993"/>
                <a:gd name="T30" fmla="*/ 284 w 1294"/>
                <a:gd name="T31" fmla="*/ 277 h 993"/>
                <a:gd name="T32" fmla="*/ 417 w 1294"/>
                <a:gd name="T33" fmla="*/ 118 h 993"/>
                <a:gd name="T34" fmla="*/ 564 w 1294"/>
                <a:gd name="T35" fmla="*/ 44 h 993"/>
                <a:gd name="T36" fmla="*/ 749 w 1294"/>
                <a:gd name="T37" fmla="*/ 0 h 993"/>
                <a:gd name="T38" fmla="*/ 137 w 1294"/>
                <a:gd name="T39" fmla="*/ 766 h 993"/>
                <a:gd name="T40" fmla="*/ 151 w 1294"/>
                <a:gd name="T41" fmla="*/ 777 h 993"/>
                <a:gd name="T42" fmla="*/ 408 w 1294"/>
                <a:gd name="T43" fmla="*/ 802 h 993"/>
                <a:gd name="T44" fmla="*/ 499 w 1294"/>
                <a:gd name="T45" fmla="*/ 879 h 993"/>
                <a:gd name="T46" fmla="*/ 867 w 1294"/>
                <a:gd name="T47" fmla="*/ 918 h 993"/>
                <a:gd name="T48" fmla="*/ 978 w 1294"/>
                <a:gd name="T49" fmla="*/ 885 h 993"/>
                <a:gd name="T50" fmla="*/ 1197 w 1294"/>
                <a:gd name="T51" fmla="*/ 691 h 993"/>
                <a:gd name="T52" fmla="*/ 1234 w 1294"/>
                <a:gd name="T53" fmla="*/ 390 h 993"/>
                <a:gd name="T54" fmla="*/ 1084 w 1294"/>
                <a:gd name="T55" fmla="*/ 151 h 993"/>
                <a:gd name="T56" fmla="*/ 846 w 1294"/>
                <a:gd name="T57" fmla="*/ 66 h 993"/>
                <a:gd name="T58" fmla="*/ 479 w 1294"/>
                <a:gd name="T59" fmla="*/ 147 h 993"/>
                <a:gd name="T60" fmla="*/ 318 w 1294"/>
                <a:gd name="T61" fmla="*/ 317 h 993"/>
                <a:gd name="T62" fmla="*/ 279 w 1294"/>
                <a:gd name="T63" fmla="*/ 484 h 993"/>
                <a:gd name="T64" fmla="*/ 304 w 1294"/>
                <a:gd name="T65" fmla="*/ 624 h 993"/>
                <a:gd name="T66" fmla="*/ 272 w 1294"/>
                <a:gd name="T67" fmla="*/ 709 h 993"/>
                <a:gd name="T68" fmla="*/ 137 w 1294"/>
                <a:gd name="T69" fmla="*/ 766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4" h="993">
                  <a:moveTo>
                    <a:pt x="749" y="4"/>
                  </a:moveTo>
                  <a:cubicBezTo>
                    <a:pt x="787" y="4"/>
                    <a:pt x="825" y="0"/>
                    <a:pt x="862" y="5"/>
                  </a:cubicBezTo>
                  <a:cubicBezTo>
                    <a:pt x="939" y="15"/>
                    <a:pt x="1012" y="39"/>
                    <a:pt x="1078" y="81"/>
                  </a:cubicBezTo>
                  <a:cubicBezTo>
                    <a:pt x="1091" y="89"/>
                    <a:pt x="1106" y="93"/>
                    <a:pt x="1117" y="102"/>
                  </a:cubicBezTo>
                  <a:cubicBezTo>
                    <a:pt x="1140" y="121"/>
                    <a:pt x="1161" y="141"/>
                    <a:pt x="1182" y="162"/>
                  </a:cubicBezTo>
                  <a:cubicBezTo>
                    <a:pt x="1219" y="200"/>
                    <a:pt x="1239" y="248"/>
                    <a:pt x="1258" y="296"/>
                  </a:cubicBezTo>
                  <a:cubicBezTo>
                    <a:pt x="1268" y="323"/>
                    <a:pt x="1271" y="353"/>
                    <a:pt x="1276" y="381"/>
                  </a:cubicBezTo>
                  <a:cubicBezTo>
                    <a:pt x="1280" y="400"/>
                    <a:pt x="1285" y="420"/>
                    <a:pt x="1284" y="440"/>
                  </a:cubicBezTo>
                  <a:cubicBezTo>
                    <a:pt x="1282" y="483"/>
                    <a:pt x="1294" y="527"/>
                    <a:pt x="1280" y="571"/>
                  </a:cubicBezTo>
                  <a:cubicBezTo>
                    <a:pt x="1272" y="595"/>
                    <a:pt x="1274" y="623"/>
                    <a:pt x="1269" y="648"/>
                  </a:cubicBezTo>
                  <a:cubicBezTo>
                    <a:pt x="1267" y="659"/>
                    <a:pt x="1261" y="669"/>
                    <a:pt x="1256" y="679"/>
                  </a:cubicBezTo>
                  <a:cubicBezTo>
                    <a:pt x="1227" y="739"/>
                    <a:pt x="1188" y="792"/>
                    <a:pt x="1139" y="838"/>
                  </a:cubicBezTo>
                  <a:cubicBezTo>
                    <a:pt x="1084" y="890"/>
                    <a:pt x="1025" y="935"/>
                    <a:pt x="950" y="952"/>
                  </a:cubicBezTo>
                  <a:cubicBezTo>
                    <a:pt x="891" y="966"/>
                    <a:pt x="832" y="983"/>
                    <a:pt x="772" y="988"/>
                  </a:cubicBezTo>
                  <a:cubicBezTo>
                    <a:pt x="726" y="993"/>
                    <a:pt x="679" y="982"/>
                    <a:pt x="632" y="977"/>
                  </a:cubicBezTo>
                  <a:cubicBezTo>
                    <a:pt x="611" y="975"/>
                    <a:pt x="590" y="968"/>
                    <a:pt x="570" y="964"/>
                  </a:cubicBezTo>
                  <a:cubicBezTo>
                    <a:pt x="542" y="958"/>
                    <a:pt x="515" y="951"/>
                    <a:pt x="491" y="933"/>
                  </a:cubicBezTo>
                  <a:cubicBezTo>
                    <a:pt x="474" y="919"/>
                    <a:pt x="451" y="912"/>
                    <a:pt x="432" y="900"/>
                  </a:cubicBezTo>
                  <a:cubicBezTo>
                    <a:pt x="419" y="892"/>
                    <a:pt x="408" y="880"/>
                    <a:pt x="397" y="868"/>
                  </a:cubicBezTo>
                  <a:cubicBezTo>
                    <a:pt x="379" y="848"/>
                    <a:pt x="358" y="840"/>
                    <a:pt x="331" y="845"/>
                  </a:cubicBezTo>
                  <a:cubicBezTo>
                    <a:pt x="276" y="855"/>
                    <a:pt x="220" y="854"/>
                    <a:pt x="165" y="845"/>
                  </a:cubicBezTo>
                  <a:cubicBezTo>
                    <a:pt x="138" y="840"/>
                    <a:pt x="111" y="841"/>
                    <a:pt x="86" y="835"/>
                  </a:cubicBezTo>
                  <a:cubicBezTo>
                    <a:pt x="61" y="829"/>
                    <a:pt x="37" y="818"/>
                    <a:pt x="14" y="807"/>
                  </a:cubicBezTo>
                  <a:cubicBezTo>
                    <a:pt x="7" y="803"/>
                    <a:pt x="0" y="788"/>
                    <a:pt x="2" y="780"/>
                  </a:cubicBezTo>
                  <a:cubicBezTo>
                    <a:pt x="5" y="771"/>
                    <a:pt x="16" y="758"/>
                    <a:pt x="25" y="757"/>
                  </a:cubicBezTo>
                  <a:cubicBezTo>
                    <a:pt x="76" y="748"/>
                    <a:pt x="124" y="731"/>
                    <a:pt x="170" y="711"/>
                  </a:cubicBezTo>
                  <a:cubicBezTo>
                    <a:pt x="201" y="698"/>
                    <a:pt x="230" y="682"/>
                    <a:pt x="259" y="666"/>
                  </a:cubicBezTo>
                  <a:cubicBezTo>
                    <a:pt x="273" y="659"/>
                    <a:pt x="273" y="647"/>
                    <a:pt x="267" y="632"/>
                  </a:cubicBezTo>
                  <a:cubicBezTo>
                    <a:pt x="261" y="615"/>
                    <a:pt x="256" y="596"/>
                    <a:pt x="254" y="578"/>
                  </a:cubicBezTo>
                  <a:cubicBezTo>
                    <a:pt x="250" y="525"/>
                    <a:pt x="246" y="471"/>
                    <a:pt x="245" y="417"/>
                  </a:cubicBezTo>
                  <a:cubicBezTo>
                    <a:pt x="245" y="393"/>
                    <a:pt x="252" y="369"/>
                    <a:pt x="259" y="345"/>
                  </a:cubicBezTo>
                  <a:cubicBezTo>
                    <a:pt x="265" y="322"/>
                    <a:pt x="272" y="298"/>
                    <a:pt x="284" y="277"/>
                  </a:cubicBezTo>
                  <a:cubicBezTo>
                    <a:pt x="300" y="249"/>
                    <a:pt x="320" y="223"/>
                    <a:pt x="341" y="198"/>
                  </a:cubicBezTo>
                  <a:cubicBezTo>
                    <a:pt x="365" y="170"/>
                    <a:pt x="391" y="144"/>
                    <a:pt x="417" y="118"/>
                  </a:cubicBezTo>
                  <a:cubicBezTo>
                    <a:pt x="426" y="110"/>
                    <a:pt x="436" y="104"/>
                    <a:pt x="447" y="99"/>
                  </a:cubicBezTo>
                  <a:cubicBezTo>
                    <a:pt x="485" y="79"/>
                    <a:pt x="521" y="55"/>
                    <a:pt x="564" y="44"/>
                  </a:cubicBezTo>
                  <a:cubicBezTo>
                    <a:pt x="613" y="32"/>
                    <a:pt x="661" y="17"/>
                    <a:pt x="709" y="4"/>
                  </a:cubicBezTo>
                  <a:cubicBezTo>
                    <a:pt x="722" y="1"/>
                    <a:pt x="736" y="1"/>
                    <a:pt x="749" y="0"/>
                  </a:cubicBezTo>
                  <a:cubicBezTo>
                    <a:pt x="749" y="1"/>
                    <a:pt x="749" y="2"/>
                    <a:pt x="749" y="4"/>
                  </a:cubicBezTo>
                  <a:close/>
                  <a:moveTo>
                    <a:pt x="137" y="766"/>
                  </a:moveTo>
                  <a:cubicBezTo>
                    <a:pt x="137" y="768"/>
                    <a:pt x="137" y="770"/>
                    <a:pt x="137" y="772"/>
                  </a:cubicBezTo>
                  <a:cubicBezTo>
                    <a:pt x="142" y="774"/>
                    <a:pt x="146" y="777"/>
                    <a:pt x="151" y="777"/>
                  </a:cubicBezTo>
                  <a:cubicBezTo>
                    <a:pt x="216" y="784"/>
                    <a:pt x="281" y="788"/>
                    <a:pt x="346" y="775"/>
                  </a:cubicBezTo>
                  <a:cubicBezTo>
                    <a:pt x="388" y="767"/>
                    <a:pt x="388" y="766"/>
                    <a:pt x="408" y="802"/>
                  </a:cubicBezTo>
                  <a:cubicBezTo>
                    <a:pt x="409" y="805"/>
                    <a:pt x="411" y="807"/>
                    <a:pt x="413" y="810"/>
                  </a:cubicBezTo>
                  <a:cubicBezTo>
                    <a:pt x="433" y="844"/>
                    <a:pt x="467" y="862"/>
                    <a:pt x="499" y="879"/>
                  </a:cubicBezTo>
                  <a:cubicBezTo>
                    <a:pt x="562" y="913"/>
                    <a:pt x="634" y="926"/>
                    <a:pt x="705" y="930"/>
                  </a:cubicBezTo>
                  <a:cubicBezTo>
                    <a:pt x="759" y="932"/>
                    <a:pt x="813" y="925"/>
                    <a:pt x="867" y="918"/>
                  </a:cubicBezTo>
                  <a:cubicBezTo>
                    <a:pt x="896" y="915"/>
                    <a:pt x="924" y="906"/>
                    <a:pt x="952" y="898"/>
                  </a:cubicBezTo>
                  <a:cubicBezTo>
                    <a:pt x="961" y="896"/>
                    <a:pt x="969" y="888"/>
                    <a:pt x="978" y="885"/>
                  </a:cubicBezTo>
                  <a:cubicBezTo>
                    <a:pt x="1021" y="874"/>
                    <a:pt x="1057" y="850"/>
                    <a:pt x="1088" y="822"/>
                  </a:cubicBezTo>
                  <a:cubicBezTo>
                    <a:pt x="1130" y="784"/>
                    <a:pt x="1171" y="745"/>
                    <a:pt x="1197" y="691"/>
                  </a:cubicBezTo>
                  <a:cubicBezTo>
                    <a:pt x="1213" y="659"/>
                    <a:pt x="1227" y="627"/>
                    <a:pt x="1234" y="591"/>
                  </a:cubicBezTo>
                  <a:cubicBezTo>
                    <a:pt x="1248" y="524"/>
                    <a:pt x="1244" y="457"/>
                    <a:pt x="1234" y="390"/>
                  </a:cubicBezTo>
                  <a:cubicBezTo>
                    <a:pt x="1223" y="309"/>
                    <a:pt x="1181" y="242"/>
                    <a:pt x="1127" y="183"/>
                  </a:cubicBezTo>
                  <a:cubicBezTo>
                    <a:pt x="1115" y="170"/>
                    <a:pt x="1100" y="160"/>
                    <a:pt x="1084" y="151"/>
                  </a:cubicBezTo>
                  <a:cubicBezTo>
                    <a:pt x="1063" y="138"/>
                    <a:pt x="1040" y="128"/>
                    <a:pt x="1017" y="117"/>
                  </a:cubicBezTo>
                  <a:cubicBezTo>
                    <a:pt x="963" y="90"/>
                    <a:pt x="906" y="75"/>
                    <a:pt x="846" y="66"/>
                  </a:cubicBezTo>
                  <a:cubicBezTo>
                    <a:pt x="783" y="56"/>
                    <a:pt x="720" y="59"/>
                    <a:pt x="658" y="75"/>
                  </a:cubicBezTo>
                  <a:cubicBezTo>
                    <a:pt x="596" y="92"/>
                    <a:pt x="535" y="114"/>
                    <a:pt x="479" y="147"/>
                  </a:cubicBezTo>
                  <a:cubicBezTo>
                    <a:pt x="449" y="164"/>
                    <a:pt x="417" y="183"/>
                    <a:pt x="396" y="209"/>
                  </a:cubicBezTo>
                  <a:cubicBezTo>
                    <a:pt x="369" y="243"/>
                    <a:pt x="334" y="272"/>
                    <a:pt x="318" y="317"/>
                  </a:cubicBezTo>
                  <a:cubicBezTo>
                    <a:pt x="310" y="341"/>
                    <a:pt x="294" y="363"/>
                    <a:pt x="289" y="388"/>
                  </a:cubicBezTo>
                  <a:cubicBezTo>
                    <a:pt x="283" y="420"/>
                    <a:pt x="276" y="452"/>
                    <a:pt x="279" y="484"/>
                  </a:cubicBezTo>
                  <a:cubicBezTo>
                    <a:pt x="283" y="530"/>
                    <a:pt x="294" y="576"/>
                    <a:pt x="303" y="623"/>
                  </a:cubicBezTo>
                  <a:cubicBezTo>
                    <a:pt x="303" y="623"/>
                    <a:pt x="303" y="624"/>
                    <a:pt x="304" y="624"/>
                  </a:cubicBezTo>
                  <a:cubicBezTo>
                    <a:pt x="323" y="646"/>
                    <a:pt x="313" y="665"/>
                    <a:pt x="298" y="683"/>
                  </a:cubicBezTo>
                  <a:cubicBezTo>
                    <a:pt x="289" y="692"/>
                    <a:pt x="282" y="704"/>
                    <a:pt x="272" y="709"/>
                  </a:cubicBezTo>
                  <a:cubicBezTo>
                    <a:pt x="236" y="727"/>
                    <a:pt x="200" y="743"/>
                    <a:pt x="164" y="758"/>
                  </a:cubicBezTo>
                  <a:cubicBezTo>
                    <a:pt x="155" y="762"/>
                    <a:pt x="146" y="764"/>
                    <a:pt x="137" y="7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 name="Freeform 8"/>
            <p:cNvSpPr>
              <a:spLocks noEditPoints="1"/>
            </p:cNvSpPr>
            <p:nvPr/>
          </p:nvSpPr>
          <p:spPr bwMode="auto">
            <a:xfrm>
              <a:off x="2565400" y="2221331"/>
              <a:ext cx="1760537" cy="1557338"/>
            </a:xfrm>
            <a:custGeom>
              <a:avLst/>
              <a:gdLst>
                <a:gd name="T0" fmla="*/ 1036 w 1381"/>
                <a:gd name="T1" fmla="*/ 1121 h 1222"/>
                <a:gd name="T2" fmla="*/ 1024 w 1381"/>
                <a:gd name="T3" fmla="*/ 1136 h 1222"/>
                <a:gd name="T4" fmla="*/ 895 w 1381"/>
                <a:gd name="T5" fmla="*/ 1183 h 1222"/>
                <a:gd name="T6" fmla="*/ 799 w 1381"/>
                <a:gd name="T7" fmla="*/ 1207 h 1222"/>
                <a:gd name="T8" fmla="*/ 648 w 1381"/>
                <a:gd name="T9" fmla="*/ 1221 h 1222"/>
                <a:gd name="T10" fmla="*/ 603 w 1381"/>
                <a:gd name="T11" fmla="*/ 1215 h 1222"/>
                <a:gd name="T12" fmla="*/ 450 w 1381"/>
                <a:gd name="T13" fmla="*/ 1187 h 1222"/>
                <a:gd name="T14" fmla="*/ 307 w 1381"/>
                <a:gd name="T15" fmla="*/ 1123 h 1222"/>
                <a:gd name="T16" fmla="*/ 215 w 1381"/>
                <a:gd name="T17" fmla="*/ 1055 h 1222"/>
                <a:gd name="T18" fmla="*/ 141 w 1381"/>
                <a:gd name="T19" fmla="*/ 981 h 1222"/>
                <a:gd name="T20" fmla="*/ 77 w 1381"/>
                <a:gd name="T21" fmla="*/ 871 h 1222"/>
                <a:gd name="T22" fmla="*/ 35 w 1381"/>
                <a:gd name="T23" fmla="*/ 769 h 1222"/>
                <a:gd name="T24" fmla="*/ 4 w 1381"/>
                <a:gd name="T25" fmla="*/ 620 h 1222"/>
                <a:gd name="T26" fmla="*/ 12 w 1381"/>
                <a:gd name="T27" fmla="*/ 482 h 1222"/>
                <a:gd name="T28" fmla="*/ 42 w 1381"/>
                <a:gd name="T29" fmla="*/ 366 h 1222"/>
                <a:gd name="T30" fmla="*/ 79 w 1381"/>
                <a:gd name="T31" fmla="*/ 298 h 1222"/>
                <a:gd name="T32" fmla="*/ 175 w 1381"/>
                <a:gd name="T33" fmla="*/ 184 h 1222"/>
                <a:gd name="T34" fmla="*/ 343 w 1381"/>
                <a:gd name="T35" fmla="*/ 66 h 1222"/>
                <a:gd name="T36" fmla="*/ 456 w 1381"/>
                <a:gd name="T37" fmla="*/ 21 h 1222"/>
                <a:gd name="T38" fmla="*/ 511 w 1381"/>
                <a:gd name="T39" fmla="*/ 12 h 1222"/>
                <a:gd name="T40" fmla="*/ 751 w 1381"/>
                <a:gd name="T41" fmla="*/ 12 h 1222"/>
                <a:gd name="T42" fmla="*/ 906 w 1381"/>
                <a:gd name="T43" fmla="*/ 61 h 1222"/>
                <a:gd name="T44" fmla="*/ 1033 w 1381"/>
                <a:gd name="T45" fmla="*/ 135 h 1222"/>
                <a:gd name="T46" fmla="*/ 1112 w 1381"/>
                <a:gd name="T47" fmla="*/ 198 h 1222"/>
                <a:gd name="T48" fmla="*/ 1150 w 1381"/>
                <a:gd name="T49" fmla="*/ 246 h 1222"/>
                <a:gd name="T50" fmla="*/ 1211 w 1381"/>
                <a:gd name="T51" fmla="*/ 365 h 1222"/>
                <a:gd name="T52" fmla="*/ 1225 w 1381"/>
                <a:gd name="T53" fmla="*/ 416 h 1222"/>
                <a:gd name="T54" fmla="*/ 1256 w 1381"/>
                <a:gd name="T55" fmla="*/ 447 h 1222"/>
                <a:gd name="T56" fmla="*/ 1364 w 1381"/>
                <a:gd name="T57" fmla="*/ 476 h 1222"/>
                <a:gd name="T58" fmla="*/ 1381 w 1381"/>
                <a:gd name="T59" fmla="*/ 488 h 1222"/>
                <a:gd name="T60" fmla="*/ 1367 w 1381"/>
                <a:gd name="T61" fmla="*/ 503 h 1222"/>
                <a:gd name="T62" fmla="*/ 1298 w 1381"/>
                <a:gd name="T63" fmla="*/ 551 h 1222"/>
                <a:gd name="T64" fmla="*/ 1286 w 1381"/>
                <a:gd name="T65" fmla="*/ 589 h 1222"/>
                <a:gd name="T66" fmla="*/ 1293 w 1381"/>
                <a:gd name="T67" fmla="*/ 642 h 1222"/>
                <a:gd name="T68" fmla="*/ 1271 w 1381"/>
                <a:gd name="T69" fmla="*/ 666 h 1222"/>
                <a:gd name="T70" fmla="*/ 1011 w 1381"/>
                <a:gd name="T71" fmla="*/ 684 h 1222"/>
                <a:gd name="T72" fmla="*/ 931 w 1381"/>
                <a:gd name="T73" fmla="*/ 718 h 1222"/>
                <a:gd name="T74" fmla="*/ 865 w 1381"/>
                <a:gd name="T75" fmla="*/ 750 h 1222"/>
                <a:gd name="T76" fmla="*/ 777 w 1381"/>
                <a:gd name="T77" fmla="*/ 813 h 1222"/>
                <a:gd name="T78" fmla="*/ 740 w 1381"/>
                <a:gd name="T79" fmla="*/ 850 h 1222"/>
                <a:gd name="T80" fmla="*/ 709 w 1381"/>
                <a:gd name="T81" fmla="*/ 949 h 1222"/>
                <a:gd name="T82" fmla="*/ 806 w 1381"/>
                <a:gd name="T83" fmla="*/ 1097 h 1222"/>
                <a:gd name="T84" fmla="*/ 905 w 1381"/>
                <a:gd name="T85" fmla="*/ 1115 h 1222"/>
                <a:gd name="T86" fmla="*/ 1032 w 1381"/>
                <a:gd name="T87" fmla="*/ 1115 h 1222"/>
                <a:gd name="T88" fmla="*/ 1036 w 1381"/>
                <a:gd name="T89" fmla="*/ 1121 h 1222"/>
                <a:gd name="T90" fmla="*/ 942 w 1381"/>
                <a:gd name="T91" fmla="*/ 348 h 1222"/>
                <a:gd name="T92" fmla="*/ 946 w 1381"/>
                <a:gd name="T93" fmla="*/ 352 h 1222"/>
                <a:gd name="T94" fmla="*/ 947 w 1381"/>
                <a:gd name="T95" fmla="*/ 364 h 1222"/>
                <a:gd name="T96" fmla="*/ 967 w 1381"/>
                <a:gd name="T97" fmla="*/ 387 h 1222"/>
                <a:gd name="T98" fmla="*/ 993 w 1381"/>
                <a:gd name="T99" fmla="*/ 365 h 1222"/>
                <a:gd name="T100" fmla="*/ 990 w 1381"/>
                <a:gd name="T101" fmla="*/ 346 h 1222"/>
                <a:gd name="T102" fmla="*/ 967 w 1381"/>
                <a:gd name="T103" fmla="*/ 325 h 1222"/>
                <a:gd name="T104" fmla="*/ 942 w 1381"/>
                <a:gd name="T105" fmla="*/ 34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1" h="1222">
                  <a:moveTo>
                    <a:pt x="1036" y="1121"/>
                  </a:moveTo>
                  <a:cubicBezTo>
                    <a:pt x="1032" y="1126"/>
                    <a:pt x="1029" y="1134"/>
                    <a:pt x="1024" y="1136"/>
                  </a:cubicBezTo>
                  <a:cubicBezTo>
                    <a:pt x="981" y="1151"/>
                    <a:pt x="943" y="1179"/>
                    <a:pt x="895" y="1183"/>
                  </a:cubicBezTo>
                  <a:cubicBezTo>
                    <a:pt x="862" y="1185"/>
                    <a:pt x="831" y="1202"/>
                    <a:pt x="799" y="1207"/>
                  </a:cubicBezTo>
                  <a:cubicBezTo>
                    <a:pt x="749" y="1214"/>
                    <a:pt x="698" y="1217"/>
                    <a:pt x="648" y="1221"/>
                  </a:cubicBezTo>
                  <a:cubicBezTo>
                    <a:pt x="633" y="1222"/>
                    <a:pt x="618" y="1218"/>
                    <a:pt x="603" y="1215"/>
                  </a:cubicBezTo>
                  <a:cubicBezTo>
                    <a:pt x="552" y="1206"/>
                    <a:pt x="501" y="1197"/>
                    <a:pt x="450" y="1187"/>
                  </a:cubicBezTo>
                  <a:cubicBezTo>
                    <a:pt x="398" y="1176"/>
                    <a:pt x="352" y="1150"/>
                    <a:pt x="307" y="1123"/>
                  </a:cubicBezTo>
                  <a:cubicBezTo>
                    <a:pt x="275" y="1103"/>
                    <a:pt x="244" y="1080"/>
                    <a:pt x="215" y="1055"/>
                  </a:cubicBezTo>
                  <a:cubicBezTo>
                    <a:pt x="188" y="1033"/>
                    <a:pt x="161" y="1009"/>
                    <a:pt x="141" y="981"/>
                  </a:cubicBezTo>
                  <a:cubicBezTo>
                    <a:pt x="116" y="947"/>
                    <a:pt x="96" y="909"/>
                    <a:pt x="77" y="871"/>
                  </a:cubicBezTo>
                  <a:cubicBezTo>
                    <a:pt x="61" y="838"/>
                    <a:pt x="45" y="804"/>
                    <a:pt x="35" y="769"/>
                  </a:cubicBezTo>
                  <a:cubicBezTo>
                    <a:pt x="21" y="720"/>
                    <a:pt x="8" y="670"/>
                    <a:pt x="4" y="620"/>
                  </a:cubicBezTo>
                  <a:cubicBezTo>
                    <a:pt x="0" y="575"/>
                    <a:pt x="5" y="528"/>
                    <a:pt x="12" y="482"/>
                  </a:cubicBezTo>
                  <a:cubicBezTo>
                    <a:pt x="17" y="443"/>
                    <a:pt x="29" y="403"/>
                    <a:pt x="42" y="366"/>
                  </a:cubicBezTo>
                  <a:cubicBezTo>
                    <a:pt x="50" y="342"/>
                    <a:pt x="66" y="320"/>
                    <a:pt x="79" y="298"/>
                  </a:cubicBezTo>
                  <a:cubicBezTo>
                    <a:pt x="105" y="255"/>
                    <a:pt x="139" y="219"/>
                    <a:pt x="175" y="184"/>
                  </a:cubicBezTo>
                  <a:cubicBezTo>
                    <a:pt x="225" y="136"/>
                    <a:pt x="275" y="89"/>
                    <a:pt x="343" y="66"/>
                  </a:cubicBezTo>
                  <a:cubicBezTo>
                    <a:pt x="381" y="53"/>
                    <a:pt x="418" y="35"/>
                    <a:pt x="456" y="21"/>
                  </a:cubicBezTo>
                  <a:cubicBezTo>
                    <a:pt x="473" y="15"/>
                    <a:pt x="492" y="15"/>
                    <a:pt x="511" y="12"/>
                  </a:cubicBezTo>
                  <a:cubicBezTo>
                    <a:pt x="591" y="0"/>
                    <a:pt x="671" y="3"/>
                    <a:pt x="751" y="12"/>
                  </a:cubicBezTo>
                  <a:cubicBezTo>
                    <a:pt x="805" y="18"/>
                    <a:pt x="857" y="35"/>
                    <a:pt x="906" y="61"/>
                  </a:cubicBezTo>
                  <a:cubicBezTo>
                    <a:pt x="950" y="83"/>
                    <a:pt x="995" y="103"/>
                    <a:pt x="1033" y="135"/>
                  </a:cubicBezTo>
                  <a:cubicBezTo>
                    <a:pt x="1059" y="156"/>
                    <a:pt x="1087" y="175"/>
                    <a:pt x="1112" y="198"/>
                  </a:cubicBezTo>
                  <a:cubicBezTo>
                    <a:pt x="1127" y="212"/>
                    <a:pt x="1140" y="229"/>
                    <a:pt x="1150" y="246"/>
                  </a:cubicBezTo>
                  <a:cubicBezTo>
                    <a:pt x="1172" y="285"/>
                    <a:pt x="1191" y="325"/>
                    <a:pt x="1211" y="365"/>
                  </a:cubicBezTo>
                  <a:cubicBezTo>
                    <a:pt x="1219" y="381"/>
                    <a:pt x="1228" y="395"/>
                    <a:pt x="1225" y="416"/>
                  </a:cubicBezTo>
                  <a:cubicBezTo>
                    <a:pt x="1223" y="433"/>
                    <a:pt x="1239" y="443"/>
                    <a:pt x="1256" y="447"/>
                  </a:cubicBezTo>
                  <a:cubicBezTo>
                    <a:pt x="1292" y="456"/>
                    <a:pt x="1328" y="466"/>
                    <a:pt x="1364" y="476"/>
                  </a:cubicBezTo>
                  <a:cubicBezTo>
                    <a:pt x="1370" y="478"/>
                    <a:pt x="1376" y="484"/>
                    <a:pt x="1381" y="488"/>
                  </a:cubicBezTo>
                  <a:cubicBezTo>
                    <a:pt x="1376" y="493"/>
                    <a:pt x="1372" y="499"/>
                    <a:pt x="1367" y="503"/>
                  </a:cubicBezTo>
                  <a:cubicBezTo>
                    <a:pt x="1344" y="519"/>
                    <a:pt x="1319" y="533"/>
                    <a:pt x="1298" y="551"/>
                  </a:cubicBezTo>
                  <a:cubicBezTo>
                    <a:pt x="1290" y="559"/>
                    <a:pt x="1286" y="576"/>
                    <a:pt x="1286" y="589"/>
                  </a:cubicBezTo>
                  <a:cubicBezTo>
                    <a:pt x="1286" y="606"/>
                    <a:pt x="1290" y="624"/>
                    <a:pt x="1293" y="642"/>
                  </a:cubicBezTo>
                  <a:cubicBezTo>
                    <a:pt x="1296" y="662"/>
                    <a:pt x="1291" y="667"/>
                    <a:pt x="1271" y="666"/>
                  </a:cubicBezTo>
                  <a:cubicBezTo>
                    <a:pt x="1183" y="660"/>
                    <a:pt x="1096" y="666"/>
                    <a:pt x="1011" y="684"/>
                  </a:cubicBezTo>
                  <a:cubicBezTo>
                    <a:pt x="983" y="690"/>
                    <a:pt x="957" y="706"/>
                    <a:pt x="931" y="718"/>
                  </a:cubicBezTo>
                  <a:cubicBezTo>
                    <a:pt x="908" y="728"/>
                    <a:pt x="885" y="737"/>
                    <a:pt x="865" y="750"/>
                  </a:cubicBezTo>
                  <a:cubicBezTo>
                    <a:pt x="834" y="769"/>
                    <a:pt x="807" y="793"/>
                    <a:pt x="777" y="813"/>
                  </a:cubicBezTo>
                  <a:cubicBezTo>
                    <a:pt x="762" y="824"/>
                    <a:pt x="751" y="836"/>
                    <a:pt x="740" y="850"/>
                  </a:cubicBezTo>
                  <a:cubicBezTo>
                    <a:pt x="717" y="880"/>
                    <a:pt x="708" y="915"/>
                    <a:pt x="709" y="949"/>
                  </a:cubicBezTo>
                  <a:cubicBezTo>
                    <a:pt x="711" y="1016"/>
                    <a:pt x="738" y="1072"/>
                    <a:pt x="806" y="1097"/>
                  </a:cubicBezTo>
                  <a:cubicBezTo>
                    <a:pt x="837" y="1108"/>
                    <a:pt x="871" y="1112"/>
                    <a:pt x="905" y="1115"/>
                  </a:cubicBezTo>
                  <a:cubicBezTo>
                    <a:pt x="947" y="1118"/>
                    <a:pt x="990" y="1115"/>
                    <a:pt x="1032" y="1115"/>
                  </a:cubicBezTo>
                  <a:cubicBezTo>
                    <a:pt x="1034" y="1117"/>
                    <a:pt x="1035" y="1119"/>
                    <a:pt x="1036" y="1121"/>
                  </a:cubicBezTo>
                  <a:close/>
                  <a:moveTo>
                    <a:pt x="942" y="348"/>
                  </a:moveTo>
                  <a:cubicBezTo>
                    <a:pt x="943" y="349"/>
                    <a:pt x="944" y="350"/>
                    <a:pt x="946" y="352"/>
                  </a:cubicBezTo>
                  <a:cubicBezTo>
                    <a:pt x="946" y="356"/>
                    <a:pt x="946" y="360"/>
                    <a:pt x="947" y="364"/>
                  </a:cubicBezTo>
                  <a:cubicBezTo>
                    <a:pt x="949" y="375"/>
                    <a:pt x="952" y="386"/>
                    <a:pt x="967" y="387"/>
                  </a:cubicBezTo>
                  <a:cubicBezTo>
                    <a:pt x="982" y="388"/>
                    <a:pt x="990" y="379"/>
                    <a:pt x="993" y="365"/>
                  </a:cubicBezTo>
                  <a:cubicBezTo>
                    <a:pt x="994" y="359"/>
                    <a:pt x="990" y="352"/>
                    <a:pt x="990" y="346"/>
                  </a:cubicBezTo>
                  <a:cubicBezTo>
                    <a:pt x="992" y="328"/>
                    <a:pt x="978" y="322"/>
                    <a:pt x="967" y="325"/>
                  </a:cubicBezTo>
                  <a:cubicBezTo>
                    <a:pt x="957" y="327"/>
                    <a:pt x="950" y="340"/>
                    <a:pt x="942" y="3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9"/>
            <p:cNvSpPr/>
            <p:nvPr/>
          </p:nvSpPr>
          <p:spPr bwMode="auto">
            <a:xfrm>
              <a:off x="4392613" y="2454693"/>
              <a:ext cx="1416050" cy="1116013"/>
            </a:xfrm>
            <a:custGeom>
              <a:avLst/>
              <a:gdLst>
                <a:gd name="T0" fmla="*/ 0 w 1111"/>
                <a:gd name="T1" fmla="*/ 710 h 876"/>
                <a:gd name="T2" fmla="*/ 27 w 1111"/>
                <a:gd name="T3" fmla="*/ 702 h 876"/>
                <a:gd name="T4" fmla="*/ 135 w 1111"/>
                <a:gd name="T5" fmla="*/ 653 h 876"/>
                <a:gd name="T6" fmla="*/ 161 w 1111"/>
                <a:gd name="T7" fmla="*/ 627 h 876"/>
                <a:gd name="T8" fmla="*/ 167 w 1111"/>
                <a:gd name="T9" fmla="*/ 568 h 876"/>
                <a:gd name="T10" fmla="*/ 166 w 1111"/>
                <a:gd name="T11" fmla="*/ 567 h 876"/>
                <a:gd name="T12" fmla="*/ 142 w 1111"/>
                <a:gd name="T13" fmla="*/ 428 h 876"/>
                <a:gd name="T14" fmla="*/ 152 w 1111"/>
                <a:gd name="T15" fmla="*/ 332 h 876"/>
                <a:gd name="T16" fmla="*/ 181 w 1111"/>
                <a:gd name="T17" fmla="*/ 261 h 876"/>
                <a:gd name="T18" fmla="*/ 259 w 1111"/>
                <a:gd name="T19" fmla="*/ 153 h 876"/>
                <a:gd name="T20" fmla="*/ 342 w 1111"/>
                <a:gd name="T21" fmla="*/ 91 h 876"/>
                <a:gd name="T22" fmla="*/ 521 w 1111"/>
                <a:gd name="T23" fmla="*/ 19 h 876"/>
                <a:gd name="T24" fmla="*/ 709 w 1111"/>
                <a:gd name="T25" fmla="*/ 10 h 876"/>
                <a:gd name="T26" fmla="*/ 880 w 1111"/>
                <a:gd name="T27" fmla="*/ 61 h 876"/>
                <a:gd name="T28" fmla="*/ 947 w 1111"/>
                <a:gd name="T29" fmla="*/ 95 h 876"/>
                <a:gd name="T30" fmla="*/ 990 w 1111"/>
                <a:gd name="T31" fmla="*/ 127 h 876"/>
                <a:gd name="T32" fmla="*/ 1097 w 1111"/>
                <a:gd name="T33" fmla="*/ 334 h 876"/>
                <a:gd name="T34" fmla="*/ 1097 w 1111"/>
                <a:gd name="T35" fmla="*/ 535 h 876"/>
                <a:gd name="T36" fmla="*/ 1060 w 1111"/>
                <a:gd name="T37" fmla="*/ 635 h 876"/>
                <a:gd name="T38" fmla="*/ 951 w 1111"/>
                <a:gd name="T39" fmla="*/ 766 h 876"/>
                <a:gd name="T40" fmla="*/ 841 w 1111"/>
                <a:gd name="T41" fmla="*/ 829 h 876"/>
                <a:gd name="T42" fmla="*/ 815 w 1111"/>
                <a:gd name="T43" fmla="*/ 842 h 876"/>
                <a:gd name="T44" fmla="*/ 730 w 1111"/>
                <a:gd name="T45" fmla="*/ 862 h 876"/>
                <a:gd name="T46" fmla="*/ 568 w 1111"/>
                <a:gd name="T47" fmla="*/ 874 h 876"/>
                <a:gd name="T48" fmla="*/ 362 w 1111"/>
                <a:gd name="T49" fmla="*/ 823 h 876"/>
                <a:gd name="T50" fmla="*/ 276 w 1111"/>
                <a:gd name="T51" fmla="*/ 754 h 876"/>
                <a:gd name="T52" fmla="*/ 271 w 1111"/>
                <a:gd name="T53" fmla="*/ 746 h 876"/>
                <a:gd name="T54" fmla="*/ 209 w 1111"/>
                <a:gd name="T55" fmla="*/ 719 h 876"/>
                <a:gd name="T56" fmla="*/ 14 w 1111"/>
                <a:gd name="T57" fmla="*/ 721 h 876"/>
                <a:gd name="T58" fmla="*/ 0 w 1111"/>
                <a:gd name="T59" fmla="*/ 716 h 876"/>
                <a:gd name="T60" fmla="*/ 0 w 1111"/>
                <a:gd name="T61" fmla="*/ 71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1" h="876">
                  <a:moveTo>
                    <a:pt x="0" y="710"/>
                  </a:moveTo>
                  <a:cubicBezTo>
                    <a:pt x="9" y="708"/>
                    <a:pt x="18" y="706"/>
                    <a:pt x="27" y="702"/>
                  </a:cubicBezTo>
                  <a:cubicBezTo>
                    <a:pt x="63" y="687"/>
                    <a:pt x="99" y="671"/>
                    <a:pt x="135" y="653"/>
                  </a:cubicBezTo>
                  <a:cubicBezTo>
                    <a:pt x="145" y="648"/>
                    <a:pt x="152" y="636"/>
                    <a:pt x="161" y="627"/>
                  </a:cubicBezTo>
                  <a:cubicBezTo>
                    <a:pt x="176" y="609"/>
                    <a:pt x="186" y="590"/>
                    <a:pt x="167" y="568"/>
                  </a:cubicBezTo>
                  <a:cubicBezTo>
                    <a:pt x="166" y="568"/>
                    <a:pt x="166" y="567"/>
                    <a:pt x="166" y="567"/>
                  </a:cubicBezTo>
                  <a:cubicBezTo>
                    <a:pt x="157" y="520"/>
                    <a:pt x="146" y="474"/>
                    <a:pt x="142" y="428"/>
                  </a:cubicBezTo>
                  <a:cubicBezTo>
                    <a:pt x="139" y="396"/>
                    <a:pt x="146" y="364"/>
                    <a:pt x="152" y="332"/>
                  </a:cubicBezTo>
                  <a:cubicBezTo>
                    <a:pt x="157" y="307"/>
                    <a:pt x="173" y="285"/>
                    <a:pt x="181" y="261"/>
                  </a:cubicBezTo>
                  <a:cubicBezTo>
                    <a:pt x="197" y="216"/>
                    <a:pt x="232" y="187"/>
                    <a:pt x="259" y="153"/>
                  </a:cubicBezTo>
                  <a:cubicBezTo>
                    <a:pt x="280" y="127"/>
                    <a:pt x="312" y="108"/>
                    <a:pt x="342" y="91"/>
                  </a:cubicBezTo>
                  <a:cubicBezTo>
                    <a:pt x="398" y="58"/>
                    <a:pt x="459" y="36"/>
                    <a:pt x="521" y="19"/>
                  </a:cubicBezTo>
                  <a:cubicBezTo>
                    <a:pt x="583" y="3"/>
                    <a:pt x="646" y="0"/>
                    <a:pt x="709" y="10"/>
                  </a:cubicBezTo>
                  <a:cubicBezTo>
                    <a:pt x="769" y="19"/>
                    <a:pt x="826" y="34"/>
                    <a:pt x="880" y="61"/>
                  </a:cubicBezTo>
                  <a:cubicBezTo>
                    <a:pt x="903" y="72"/>
                    <a:pt x="926" y="82"/>
                    <a:pt x="947" y="95"/>
                  </a:cubicBezTo>
                  <a:cubicBezTo>
                    <a:pt x="963" y="104"/>
                    <a:pt x="978" y="114"/>
                    <a:pt x="990" y="127"/>
                  </a:cubicBezTo>
                  <a:cubicBezTo>
                    <a:pt x="1044" y="186"/>
                    <a:pt x="1086" y="253"/>
                    <a:pt x="1097" y="334"/>
                  </a:cubicBezTo>
                  <a:cubicBezTo>
                    <a:pt x="1107" y="401"/>
                    <a:pt x="1111" y="468"/>
                    <a:pt x="1097" y="535"/>
                  </a:cubicBezTo>
                  <a:cubicBezTo>
                    <a:pt x="1090" y="571"/>
                    <a:pt x="1076" y="603"/>
                    <a:pt x="1060" y="635"/>
                  </a:cubicBezTo>
                  <a:cubicBezTo>
                    <a:pt x="1034" y="689"/>
                    <a:pt x="993" y="728"/>
                    <a:pt x="951" y="766"/>
                  </a:cubicBezTo>
                  <a:cubicBezTo>
                    <a:pt x="920" y="794"/>
                    <a:pt x="884" y="818"/>
                    <a:pt x="841" y="829"/>
                  </a:cubicBezTo>
                  <a:cubicBezTo>
                    <a:pt x="832" y="832"/>
                    <a:pt x="824" y="840"/>
                    <a:pt x="815" y="842"/>
                  </a:cubicBezTo>
                  <a:cubicBezTo>
                    <a:pt x="787" y="850"/>
                    <a:pt x="759" y="859"/>
                    <a:pt x="730" y="862"/>
                  </a:cubicBezTo>
                  <a:cubicBezTo>
                    <a:pt x="676" y="869"/>
                    <a:pt x="622" y="876"/>
                    <a:pt x="568" y="874"/>
                  </a:cubicBezTo>
                  <a:cubicBezTo>
                    <a:pt x="497" y="870"/>
                    <a:pt x="425" y="857"/>
                    <a:pt x="362" y="823"/>
                  </a:cubicBezTo>
                  <a:cubicBezTo>
                    <a:pt x="330" y="806"/>
                    <a:pt x="296" y="788"/>
                    <a:pt x="276" y="754"/>
                  </a:cubicBezTo>
                  <a:cubicBezTo>
                    <a:pt x="274" y="751"/>
                    <a:pt x="272" y="749"/>
                    <a:pt x="271" y="746"/>
                  </a:cubicBezTo>
                  <a:cubicBezTo>
                    <a:pt x="251" y="710"/>
                    <a:pt x="251" y="711"/>
                    <a:pt x="209" y="719"/>
                  </a:cubicBezTo>
                  <a:cubicBezTo>
                    <a:pt x="144" y="732"/>
                    <a:pt x="79" y="728"/>
                    <a:pt x="14" y="721"/>
                  </a:cubicBezTo>
                  <a:cubicBezTo>
                    <a:pt x="9" y="721"/>
                    <a:pt x="5" y="718"/>
                    <a:pt x="0" y="716"/>
                  </a:cubicBezTo>
                  <a:cubicBezTo>
                    <a:pt x="0" y="714"/>
                    <a:pt x="0" y="712"/>
                    <a:pt x="0" y="7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10"/>
            <p:cNvSpPr/>
            <p:nvPr/>
          </p:nvSpPr>
          <p:spPr bwMode="auto">
            <a:xfrm>
              <a:off x="3765550" y="2630906"/>
              <a:ext cx="66675" cy="84138"/>
            </a:xfrm>
            <a:custGeom>
              <a:avLst/>
              <a:gdLst>
                <a:gd name="T0" fmla="*/ 0 w 52"/>
                <a:gd name="T1" fmla="*/ 26 h 66"/>
                <a:gd name="T2" fmla="*/ 25 w 52"/>
                <a:gd name="T3" fmla="*/ 3 h 66"/>
                <a:gd name="T4" fmla="*/ 48 w 52"/>
                <a:gd name="T5" fmla="*/ 24 h 66"/>
                <a:gd name="T6" fmla="*/ 51 w 52"/>
                <a:gd name="T7" fmla="*/ 43 h 66"/>
                <a:gd name="T8" fmla="*/ 25 w 52"/>
                <a:gd name="T9" fmla="*/ 65 h 66"/>
                <a:gd name="T10" fmla="*/ 5 w 52"/>
                <a:gd name="T11" fmla="*/ 42 h 66"/>
                <a:gd name="T12" fmla="*/ 4 w 52"/>
                <a:gd name="T13" fmla="*/ 30 h 66"/>
                <a:gd name="T14" fmla="*/ 0 w 52"/>
                <a:gd name="T15" fmla="*/ 2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6">
                  <a:moveTo>
                    <a:pt x="0" y="26"/>
                  </a:moveTo>
                  <a:cubicBezTo>
                    <a:pt x="8" y="18"/>
                    <a:pt x="15" y="5"/>
                    <a:pt x="25" y="3"/>
                  </a:cubicBezTo>
                  <a:cubicBezTo>
                    <a:pt x="36" y="0"/>
                    <a:pt x="50" y="6"/>
                    <a:pt x="48" y="24"/>
                  </a:cubicBezTo>
                  <a:cubicBezTo>
                    <a:pt x="48" y="30"/>
                    <a:pt x="52" y="37"/>
                    <a:pt x="51" y="43"/>
                  </a:cubicBezTo>
                  <a:cubicBezTo>
                    <a:pt x="48" y="57"/>
                    <a:pt x="40" y="66"/>
                    <a:pt x="25" y="65"/>
                  </a:cubicBezTo>
                  <a:cubicBezTo>
                    <a:pt x="10" y="64"/>
                    <a:pt x="7" y="53"/>
                    <a:pt x="5" y="42"/>
                  </a:cubicBezTo>
                  <a:cubicBezTo>
                    <a:pt x="4" y="38"/>
                    <a:pt x="4" y="34"/>
                    <a:pt x="4" y="30"/>
                  </a:cubicBezTo>
                  <a:cubicBezTo>
                    <a:pt x="2" y="28"/>
                    <a:pt x="1" y="27"/>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7" name="文本框 16"/>
          <p:cNvSpPr txBox="1"/>
          <p:nvPr/>
        </p:nvSpPr>
        <p:spPr>
          <a:xfrm>
            <a:off x="2291258" y="2177377"/>
            <a:ext cx="687376" cy="923330"/>
          </a:xfrm>
          <a:prstGeom prst="rect">
            <a:avLst/>
          </a:prstGeom>
          <a:noFill/>
        </p:spPr>
        <p:txBody>
          <a:bodyPr wrap="square" rtlCol="0">
            <a:spAutoFit/>
          </a:bodyPr>
          <a:lstStyle/>
          <a:p>
            <a:r>
              <a:rPr lang="en-US" altLang="zh-CN" sz="5400" b="1" dirty="0"/>
              <a:t>4</a:t>
            </a:r>
            <a:endParaRPr lang="zh-CN" altLang="en-US" sz="5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857250"/>
            <a:ext cx="590486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015" b="1" dirty="0">
                <a:solidFill>
                  <a:schemeClr val="dk1"/>
                </a:solidFill>
                <a:latin typeface="+mn-ea"/>
                <a:cs typeface="楷体" panose="02010609060101010101" pitchFamily="49"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bg1"/>
                </a:solidFill>
                <a:latin typeface="微软雅黑" panose="020B0503020204020204" pitchFamily="34" charset="-122"/>
                <a:sym typeface="宋体" panose="02010600030101010101" pitchFamily="2" charset="-122"/>
              </a:rPr>
              <a:t>关于博富特</a:t>
            </a:r>
            <a:endParaRPr lang="zh-CN" altLang="en-US" sz="2100" dirty="0">
              <a:solidFill>
                <a:schemeClr val="bg1"/>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矩形 25"/>
          <p:cNvSpPr/>
          <p:nvPr/>
        </p:nvSpPr>
        <p:spPr>
          <a:xfrm>
            <a:off x="0" y="452902"/>
            <a:ext cx="9144000" cy="9455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5" name="文本框 4"/>
          <p:cNvSpPr txBox="1"/>
          <p:nvPr/>
        </p:nvSpPr>
        <p:spPr>
          <a:xfrm>
            <a:off x="2030551" y="1882916"/>
            <a:ext cx="1877437" cy="600164"/>
          </a:xfrm>
          <a:prstGeom prst="rect">
            <a:avLst/>
          </a:prstGeom>
          <a:noFill/>
        </p:spPr>
        <p:txBody>
          <a:bodyPr wrap="none" rtlCol="0">
            <a:spAutoFit/>
          </a:bodyPr>
          <a:lstStyle/>
          <a:p>
            <a:r>
              <a:rPr lang="zh-CN" altLang="en-US" sz="3300" dirty="0">
                <a:solidFill>
                  <a:srgbClr val="FF0000"/>
                </a:solidFill>
                <a:latin typeface="微软雅黑" panose="020B0503020204020204" pitchFamily="34" charset="-122"/>
                <a:ea typeface="微软雅黑" panose="020B0503020204020204" pitchFamily="34" charset="-122"/>
              </a:rPr>
              <a:t>节后管理</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114" name="矩形 113"/>
          <p:cNvSpPr/>
          <p:nvPr/>
        </p:nvSpPr>
        <p:spPr>
          <a:xfrm rot="21274116">
            <a:off x="5575996" y="1784609"/>
            <a:ext cx="704039" cy="715581"/>
          </a:xfrm>
          <a:prstGeom prst="rect">
            <a:avLst/>
          </a:prstGeom>
        </p:spPr>
        <p:txBody>
          <a:bodyPr wrap="none">
            <a:spAutoFit/>
          </a:bodyPr>
          <a:lstStyle/>
          <a:p>
            <a:r>
              <a:rPr lang="zh-CN" altLang="en-US" sz="4050" b="1" dirty="0">
                <a:solidFill>
                  <a:srgbClr val="FF0000"/>
                </a:solidFill>
                <a:latin typeface="微软雅黑" panose="020B0503020204020204" pitchFamily="34" charset="-122"/>
                <a:ea typeface="微软雅黑" panose="020B0503020204020204" pitchFamily="34" charset="-122"/>
              </a:rPr>
              <a:t>盲</a:t>
            </a:r>
            <a:endParaRPr lang="zh-CN" altLang="en-US" sz="4050" b="1" dirty="0">
              <a:solidFill>
                <a:srgbClr val="FF0000"/>
              </a:solidFill>
              <a:latin typeface="微软雅黑" panose="020B0503020204020204" pitchFamily="34" charset="-122"/>
              <a:ea typeface="微软雅黑" panose="020B0503020204020204" pitchFamily="34" charset="-122"/>
            </a:endParaRPr>
          </a:p>
        </p:txBody>
      </p:sp>
      <p:sp>
        <p:nvSpPr>
          <p:cNvPr id="116" name="矩形 115"/>
          <p:cNvSpPr/>
          <p:nvPr/>
        </p:nvSpPr>
        <p:spPr>
          <a:xfrm rot="738778">
            <a:off x="6142874" y="1793224"/>
            <a:ext cx="704039" cy="715581"/>
          </a:xfrm>
          <a:prstGeom prst="rect">
            <a:avLst/>
          </a:prstGeom>
        </p:spPr>
        <p:txBody>
          <a:bodyPr wrap="none">
            <a:spAutoFit/>
          </a:bodyPr>
          <a:lstStyle/>
          <a:p>
            <a:r>
              <a:rPr lang="zh-CN" altLang="en-US" sz="4050" b="1" dirty="0">
                <a:solidFill>
                  <a:srgbClr val="FF0000"/>
                </a:solidFill>
                <a:latin typeface="微软雅黑" panose="020B0503020204020204" pitchFamily="34" charset="-122"/>
                <a:ea typeface="微软雅黑" panose="020B0503020204020204" pitchFamily="34" charset="-122"/>
              </a:rPr>
              <a:t>区</a:t>
            </a:r>
            <a:endParaRPr lang="zh-CN" altLang="en-US" sz="825" b="1" dirty="0">
              <a:solidFill>
                <a:srgbClr val="FF0000"/>
              </a:solidFill>
              <a:latin typeface="微软雅黑" panose="020B0503020204020204" pitchFamily="34" charset="-122"/>
              <a:ea typeface="微软雅黑" panose="020B0503020204020204" pitchFamily="34" charset="-122"/>
            </a:endParaRPr>
          </a:p>
        </p:txBody>
      </p:sp>
      <p:sp>
        <p:nvSpPr>
          <p:cNvPr id="119" name="任意多边形 118"/>
          <p:cNvSpPr/>
          <p:nvPr/>
        </p:nvSpPr>
        <p:spPr>
          <a:xfrm rot="4823601">
            <a:off x="4288176" y="1942004"/>
            <a:ext cx="340958" cy="168653"/>
          </a:xfrm>
          <a:custGeom>
            <a:avLst/>
            <a:gdLst>
              <a:gd name="connsiteX0" fmla="*/ 229976 w 1074700"/>
              <a:gd name="connsiteY0" fmla="*/ 0 h 1479793"/>
              <a:gd name="connsiteX1" fmla="*/ 437156 w 1074700"/>
              <a:gd name="connsiteY1" fmla="*/ 971931 h 1479793"/>
              <a:gd name="connsiteX2" fmla="*/ 1074700 w 1074700"/>
              <a:gd name="connsiteY2" fmla="*/ 842835 h 1479793"/>
              <a:gd name="connsiteX3" fmla="*/ 182164 w 1074700"/>
              <a:gd name="connsiteY3" fmla="*/ 1479793 h 1479793"/>
              <a:gd name="connsiteX4" fmla="*/ 5199 w 1074700"/>
              <a:gd name="connsiteY4" fmla="*/ 1072418 h 1479793"/>
              <a:gd name="connsiteX5" fmla="*/ 1376 w 1074700"/>
              <a:gd name="connsiteY5" fmla="*/ 1072418 h 1479793"/>
              <a:gd name="connsiteX6" fmla="*/ 2634 w 1074700"/>
              <a:gd name="connsiteY6" fmla="*/ 1066514 h 1479793"/>
              <a:gd name="connsiteX7" fmla="*/ 0 w 1074700"/>
              <a:gd name="connsiteY7" fmla="*/ 1060450 h 1479793"/>
              <a:gd name="connsiteX8" fmla="*/ 4104 w 1074700"/>
              <a:gd name="connsiteY8" fmla="*/ 1059620 h 1479793"/>
              <a:gd name="connsiteX0-1" fmla="*/ 229976 w 1074700"/>
              <a:gd name="connsiteY0-2" fmla="*/ 0 h 1479793"/>
              <a:gd name="connsiteX1-3" fmla="*/ 253226 w 1074700"/>
              <a:gd name="connsiteY1-4" fmla="*/ 1126727 h 1479793"/>
              <a:gd name="connsiteX2-5" fmla="*/ 1074700 w 1074700"/>
              <a:gd name="connsiteY2-6" fmla="*/ 842835 h 1479793"/>
              <a:gd name="connsiteX3-7" fmla="*/ 182164 w 1074700"/>
              <a:gd name="connsiteY3-8" fmla="*/ 1479793 h 1479793"/>
              <a:gd name="connsiteX4-9" fmla="*/ 5199 w 1074700"/>
              <a:gd name="connsiteY4-10" fmla="*/ 1072418 h 1479793"/>
              <a:gd name="connsiteX5-11" fmla="*/ 1376 w 1074700"/>
              <a:gd name="connsiteY5-12" fmla="*/ 1072418 h 1479793"/>
              <a:gd name="connsiteX6-13" fmla="*/ 2634 w 1074700"/>
              <a:gd name="connsiteY6-14" fmla="*/ 1066514 h 1479793"/>
              <a:gd name="connsiteX7-15" fmla="*/ 0 w 1074700"/>
              <a:gd name="connsiteY7-16" fmla="*/ 1060450 h 1479793"/>
              <a:gd name="connsiteX8-17" fmla="*/ 4104 w 1074700"/>
              <a:gd name="connsiteY8-18" fmla="*/ 1059620 h 1479793"/>
              <a:gd name="connsiteX9" fmla="*/ 229976 w 1074700"/>
              <a:gd name="connsiteY9" fmla="*/ 0 h 1479793"/>
              <a:gd name="connsiteX0-19" fmla="*/ 229976 w 1074700"/>
              <a:gd name="connsiteY0-20" fmla="*/ 0 h 1479793"/>
              <a:gd name="connsiteX1-21" fmla="*/ 253226 w 1074700"/>
              <a:gd name="connsiteY1-22" fmla="*/ 1126727 h 1479793"/>
              <a:gd name="connsiteX2-23" fmla="*/ 1074700 w 1074700"/>
              <a:gd name="connsiteY2-24" fmla="*/ 842835 h 1479793"/>
              <a:gd name="connsiteX3-25" fmla="*/ 182164 w 1074700"/>
              <a:gd name="connsiteY3-26" fmla="*/ 1479793 h 1479793"/>
              <a:gd name="connsiteX4-27" fmla="*/ 5199 w 1074700"/>
              <a:gd name="connsiteY4-28" fmla="*/ 1072418 h 1479793"/>
              <a:gd name="connsiteX5-29" fmla="*/ 1376 w 1074700"/>
              <a:gd name="connsiteY5-30" fmla="*/ 1072418 h 1479793"/>
              <a:gd name="connsiteX6-31" fmla="*/ 2634 w 1074700"/>
              <a:gd name="connsiteY6-32" fmla="*/ 1066514 h 1479793"/>
              <a:gd name="connsiteX7-33" fmla="*/ 0 w 1074700"/>
              <a:gd name="connsiteY7-34" fmla="*/ 1060450 h 1479793"/>
              <a:gd name="connsiteX8-35" fmla="*/ 229976 w 1074700"/>
              <a:gd name="connsiteY8-36" fmla="*/ 0 h 1479793"/>
              <a:gd name="connsiteX0-37" fmla="*/ 228600 w 1073324"/>
              <a:gd name="connsiteY0-38" fmla="*/ 0 h 1479793"/>
              <a:gd name="connsiteX1-39" fmla="*/ 251850 w 1073324"/>
              <a:gd name="connsiteY1-40" fmla="*/ 1126727 h 1479793"/>
              <a:gd name="connsiteX2-41" fmla="*/ 1073324 w 1073324"/>
              <a:gd name="connsiteY2-42" fmla="*/ 842835 h 1479793"/>
              <a:gd name="connsiteX3-43" fmla="*/ 180788 w 1073324"/>
              <a:gd name="connsiteY3-44" fmla="*/ 1479793 h 1479793"/>
              <a:gd name="connsiteX4-45" fmla="*/ 3823 w 1073324"/>
              <a:gd name="connsiteY4-46" fmla="*/ 1072418 h 1479793"/>
              <a:gd name="connsiteX5-47" fmla="*/ 0 w 1073324"/>
              <a:gd name="connsiteY5-48" fmla="*/ 1072418 h 1479793"/>
              <a:gd name="connsiteX6-49" fmla="*/ 1258 w 1073324"/>
              <a:gd name="connsiteY6-50" fmla="*/ 1066514 h 1479793"/>
              <a:gd name="connsiteX7-51" fmla="*/ 228600 w 1073324"/>
              <a:gd name="connsiteY7-52" fmla="*/ 0 h 1479793"/>
              <a:gd name="connsiteX0-53" fmla="*/ 228600 w 1073324"/>
              <a:gd name="connsiteY0-54" fmla="*/ 0 h 1479793"/>
              <a:gd name="connsiteX1-55" fmla="*/ 251850 w 1073324"/>
              <a:gd name="connsiteY1-56" fmla="*/ 1126727 h 1479793"/>
              <a:gd name="connsiteX2-57" fmla="*/ 1073324 w 1073324"/>
              <a:gd name="connsiteY2-58" fmla="*/ 842835 h 1479793"/>
              <a:gd name="connsiteX3-59" fmla="*/ 180788 w 1073324"/>
              <a:gd name="connsiteY3-60" fmla="*/ 1479793 h 1479793"/>
              <a:gd name="connsiteX4-61" fmla="*/ 3823 w 1073324"/>
              <a:gd name="connsiteY4-62" fmla="*/ 1072418 h 1479793"/>
              <a:gd name="connsiteX5-63" fmla="*/ 0 w 1073324"/>
              <a:gd name="connsiteY5-64" fmla="*/ 1072418 h 1479793"/>
              <a:gd name="connsiteX6-65" fmla="*/ 228600 w 1073324"/>
              <a:gd name="connsiteY6-66" fmla="*/ 0 h 1479793"/>
              <a:gd name="connsiteX0-67" fmla="*/ 228600 w 1073324"/>
              <a:gd name="connsiteY0-68" fmla="*/ 0 h 1479793"/>
              <a:gd name="connsiteX1-69" fmla="*/ 347468 w 1073324"/>
              <a:gd name="connsiteY1-70" fmla="*/ 1104953 h 1479793"/>
              <a:gd name="connsiteX2-71" fmla="*/ 1073324 w 1073324"/>
              <a:gd name="connsiteY2-72" fmla="*/ 842835 h 1479793"/>
              <a:gd name="connsiteX3-73" fmla="*/ 180788 w 1073324"/>
              <a:gd name="connsiteY3-74" fmla="*/ 1479793 h 1479793"/>
              <a:gd name="connsiteX4-75" fmla="*/ 3823 w 1073324"/>
              <a:gd name="connsiteY4-76" fmla="*/ 1072418 h 1479793"/>
              <a:gd name="connsiteX5-77" fmla="*/ 0 w 1073324"/>
              <a:gd name="connsiteY5-78" fmla="*/ 1072418 h 1479793"/>
              <a:gd name="connsiteX6-79" fmla="*/ 228600 w 1073324"/>
              <a:gd name="connsiteY6-80" fmla="*/ 0 h 1479793"/>
              <a:gd name="connsiteX0-81" fmla="*/ 228600 w 1073324"/>
              <a:gd name="connsiteY0-82" fmla="*/ 0 h 1429225"/>
              <a:gd name="connsiteX1-83" fmla="*/ 347468 w 1073324"/>
              <a:gd name="connsiteY1-84" fmla="*/ 1104953 h 1429225"/>
              <a:gd name="connsiteX2-85" fmla="*/ 1073324 w 1073324"/>
              <a:gd name="connsiteY2-86" fmla="*/ 842835 h 1429225"/>
              <a:gd name="connsiteX3-87" fmla="*/ 7021 w 1073324"/>
              <a:gd name="connsiteY3-88" fmla="*/ 1429225 h 1429225"/>
              <a:gd name="connsiteX4-89" fmla="*/ 3823 w 1073324"/>
              <a:gd name="connsiteY4-90" fmla="*/ 1072418 h 1429225"/>
              <a:gd name="connsiteX5-91" fmla="*/ 0 w 1073324"/>
              <a:gd name="connsiteY5-92" fmla="*/ 1072418 h 1429225"/>
              <a:gd name="connsiteX6-93" fmla="*/ 228600 w 1073324"/>
              <a:gd name="connsiteY6-94" fmla="*/ 0 h 1429225"/>
              <a:gd name="connsiteX0-95" fmla="*/ 224777 w 1069501"/>
              <a:gd name="connsiteY0-96" fmla="*/ 0 h 1429225"/>
              <a:gd name="connsiteX1-97" fmla="*/ 343645 w 1069501"/>
              <a:gd name="connsiteY1-98" fmla="*/ 1104953 h 1429225"/>
              <a:gd name="connsiteX2-99" fmla="*/ 1069501 w 1069501"/>
              <a:gd name="connsiteY2-100" fmla="*/ 842835 h 1429225"/>
              <a:gd name="connsiteX3-101" fmla="*/ 3198 w 1069501"/>
              <a:gd name="connsiteY3-102" fmla="*/ 1429225 h 1429225"/>
              <a:gd name="connsiteX4-103" fmla="*/ 0 w 1069501"/>
              <a:gd name="connsiteY4-104" fmla="*/ 1072418 h 1429225"/>
              <a:gd name="connsiteX5-105" fmla="*/ 224777 w 1069501"/>
              <a:gd name="connsiteY5-106" fmla="*/ 0 h 1429225"/>
              <a:gd name="connsiteX0-107" fmla="*/ 221579 w 1066303"/>
              <a:gd name="connsiteY0-108" fmla="*/ 0 h 1429225"/>
              <a:gd name="connsiteX1-109" fmla="*/ 340447 w 1066303"/>
              <a:gd name="connsiteY1-110" fmla="*/ 1104953 h 1429225"/>
              <a:gd name="connsiteX2-111" fmla="*/ 1066303 w 1066303"/>
              <a:gd name="connsiteY2-112" fmla="*/ 842835 h 1429225"/>
              <a:gd name="connsiteX3-113" fmla="*/ 0 w 1066303"/>
              <a:gd name="connsiteY3-114" fmla="*/ 1429225 h 1429225"/>
              <a:gd name="connsiteX4-115" fmla="*/ 221579 w 1066303"/>
              <a:gd name="connsiteY4-116" fmla="*/ 0 h 1429225"/>
              <a:gd name="connsiteX0-117" fmla="*/ 221579 w 1066303"/>
              <a:gd name="connsiteY0-118" fmla="*/ 0 h 1429225"/>
              <a:gd name="connsiteX1-119" fmla="*/ 269944 w 1066303"/>
              <a:gd name="connsiteY1-120" fmla="*/ 1074515 h 1429225"/>
              <a:gd name="connsiteX2-121" fmla="*/ 1066303 w 1066303"/>
              <a:gd name="connsiteY2-122" fmla="*/ 842835 h 1429225"/>
              <a:gd name="connsiteX3-123" fmla="*/ 0 w 1066303"/>
              <a:gd name="connsiteY3-124" fmla="*/ 1429225 h 1429225"/>
              <a:gd name="connsiteX4-125" fmla="*/ 221579 w 1066303"/>
              <a:gd name="connsiteY4-126" fmla="*/ 0 h 1429225"/>
              <a:gd name="connsiteX0-127" fmla="*/ 221579 w 841968"/>
              <a:gd name="connsiteY0-128" fmla="*/ 0 h 1429225"/>
              <a:gd name="connsiteX1-129" fmla="*/ 269944 w 841968"/>
              <a:gd name="connsiteY1-130" fmla="*/ 1074515 h 1429225"/>
              <a:gd name="connsiteX2-131" fmla="*/ 841968 w 841968"/>
              <a:gd name="connsiteY2-132" fmla="*/ 966032 h 1429225"/>
              <a:gd name="connsiteX3-133" fmla="*/ 0 w 841968"/>
              <a:gd name="connsiteY3-134" fmla="*/ 1429225 h 1429225"/>
              <a:gd name="connsiteX4-135" fmla="*/ 221579 w 841968"/>
              <a:gd name="connsiteY4-136" fmla="*/ 0 h 1429225"/>
              <a:gd name="connsiteX0-137" fmla="*/ 156345 w 841968"/>
              <a:gd name="connsiteY0-138" fmla="*/ 0 h 932362"/>
              <a:gd name="connsiteX1-139" fmla="*/ 269944 w 841968"/>
              <a:gd name="connsiteY1-140" fmla="*/ 577652 h 932362"/>
              <a:gd name="connsiteX2-141" fmla="*/ 841968 w 841968"/>
              <a:gd name="connsiteY2-142" fmla="*/ 469169 h 932362"/>
              <a:gd name="connsiteX3-143" fmla="*/ 0 w 841968"/>
              <a:gd name="connsiteY3-144" fmla="*/ 932362 h 932362"/>
              <a:gd name="connsiteX4-145" fmla="*/ 156345 w 841968"/>
              <a:gd name="connsiteY4-146" fmla="*/ 0 h 932362"/>
              <a:gd name="connsiteX0-147" fmla="*/ 58887 w 744510"/>
              <a:gd name="connsiteY0-148" fmla="*/ 0 h 802001"/>
              <a:gd name="connsiteX1-149" fmla="*/ 172486 w 744510"/>
              <a:gd name="connsiteY1-150" fmla="*/ 577652 h 802001"/>
              <a:gd name="connsiteX2-151" fmla="*/ 744510 w 744510"/>
              <a:gd name="connsiteY2-152" fmla="*/ 469169 h 802001"/>
              <a:gd name="connsiteX3-153" fmla="*/ 0 w 744510"/>
              <a:gd name="connsiteY3-154" fmla="*/ 802001 h 802001"/>
              <a:gd name="connsiteX4-155" fmla="*/ 58887 w 744510"/>
              <a:gd name="connsiteY4-156" fmla="*/ 0 h 802001"/>
              <a:gd name="connsiteX0-157" fmla="*/ 2852 w 688475"/>
              <a:gd name="connsiteY0-158" fmla="*/ 0 h 848069"/>
              <a:gd name="connsiteX1-159" fmla="*/ 116451 w 688475"/>
              <a:gd name="connsiteY1-160" fmla="*/ 577652 h 848069"/>
              <a:gd name="connsiteX2-161" fmla="*/ 688475 w 688475"/>
              <a:gd name="connsiteY2-162" fmla="*/ 469169 h 848069"/>
              <a:gd name="connsiteX3-163" fmla="*/ 0 w 688475"/>
              <a:gd name="connsiteY3-164" fmla="*/ 848069 h 848069"/>
              <a:gd name="connsiteX4-165" fmla="*/ 2852 w 688475"/>
              <a:gd name="connsiteY4-166" fmla="*/ 0 h 848069"/>
              <a:gd name="connsiteX0-167" fmla="*/ 2852 w 688475"/>
              <a:gd name="connsiteY0-168" fmla="*/ 0 h 848069"/>
              <a:gd name="connsiteX1-169" fmla="*/ 126758 w 688475"/>
              <a:gd name="connsiteY1-170" fmla="*/ 610412 h 848069"/>
              <a:gd name="connsiteX2-171" fmla="*/ 688475 w 688475"/>
              <a:gd name="connsiteY2-172" fmla="*/ 469169 h 848069"/>
              <a:gd name="connsiteX3-173" fmla="*/ 0 w 688475"/>
              <a:gd name="connsiteY3-174" fmla="*/ 848069 h 848069"/>
              <a:gd name="connsiteX4-175" fmla="*/ 2852 w 688475"/>
              <a:gd name="connsiteY4-176" fmla="*/ 0 h 848069"/>
              <a:gd name="connsiteX0-177" fmla="*/ 672 w 688475"/>
              <a:gd name="connsiteY0-178" fmla="*/ 0 h 670140"/>
              <a:gd name="connsiteX1-179" fmla="*/ 126758 w 688475"/>
              <a:gd name="connsiteY1-180" fmla="*/ 432483 h 670140"/>
              <a:gd name="connsiteX2-181" fmla="*/ 688475 w 688475"/>
              <a:gd name="connsiteY2-182" fmla="*/ 291240 h 670140"/>
              <a:gd name="connsiteX3-183" fmla="*/ 0 w 688475"/>
              <a:gd name="connsiteY3-184" fmla="*/ 670140 h 670140"/>
              <a:gd name="connsiteX4-185" fmla="*/ 672 w 688475"/>
              <a:gd name="connsiteY4-186" fmla="*/ 0 h 670140"/>
              <a:gd name="connsiteX0-187" fmla="*/ 16 w 687819"/>
              <a:gd name="connsiteY0-188" fmla="*/ 0 h 593153"/>
              <a:gd name="connsiteX1-189" fmla="*/ 126102 w 687819"/>
              <a:gd name="connsiteY1-190" fmla="*/ 432483 h 593153"/>
              <a:gd name="connsiteX2-191" fmla="*/ 687819 w 687819"/>
              <a:gd name="connsiteY2-192" fmla="*/ 291240 h 593153"/>
              <a:gd name="connsiteX3-193" fmla="*/ 41589 w 687819"/>
              <a:gd name="connsiteY3-194" fmla="*/ 593153 h 593153"/>
              <a:gd name="connsiteX4-195" fmla="*/ 16 w 687819"/>
              <a:gd name="connsiteY4-196" fmla="*/ 0 h 593153"/>
              <a:gd name="connsiteX0-197" fmla="*/ 16 w 687819"/>
              <a:gd name="connsiteY0-198" fmla="*/ 0 h 593153"/>
              <a:gd name="connsiteX1-199" fmla="*/ 134086 w 687819"/>
              <a:gd name="connsiteY1-200" fmla="*/ 405046 h 593153"/>
              <a:gd name="connsiteX2-201" fmla="*/ 687819 w 687819"/>
              <a:gd name="connsiteY2-202" fmla="*/ 291240 h 593153"/>
              <a:gd name="connsiteX3-203" fmla="*/ 41589 w 687819"/>
              <a:gd name="connsiteY3-204" fmla="*/ 593153 h 593153"/>
              <a:gd name="connsiteX4-205" fmla="*/ 16 w 687819"/>
              <a:gd name="connsiteY4-206" fmla="*/ 0 h 593153"/>
              <a:gd name="connsiteX0-207" fmla="*/ 0 w 687803"/>
              <a:gd name="connsiteY0-208" fmla="*/ 0 h 593153"/>
              <a:gd name="connsiteX1-209" fmla="*/ 134070 w 687803"/>
              <a:gd name="connsiteY1-210" fmla="*/ 405046 h 593153"/>
              <a:gd name="connsiteX2-211" fmla="*/ 687803 w 687803"/>
              <a:gd name="connsiteY2-212" fmla="*/ 291240 h 593153"/>
              <a:gd name="connsiteX3-213" fmla="*/ 41573 w 687803"/>
              <a:gd name="connsiteY3-214" fmla="*/ 593153 h 593153"/>
              <a:gd name="connsiteX4-215" fmla="*/ 0 w 687803"/>
              <a:gd name="connsiteY4-216" fmla="*/ 0 h 593153"/>
              <a:gd name="connsiteX0-217" fmla="*/ 0 w 687803"/>
              <a:gd name="connsiteY0-218" fmla="*/ 0 h 405046"/>
              <a:gd name="connsiteX1-219" fmla="*/ 134070 w 687803"/>
              <a:gd name="connsiteY1-220" fmla="*/ 405046 h 405046"/>
              <a:gd name="connsiteX2-221" fmla="*/ 687803 w 687803"/>
              <a:gd name="connsiteY2-222" fmla="*/ 291240 h 405046"/>
              <a:gd name="connsiteX3-223" fmla="*/ 0 w 687803"/>
              <a:gd name="connsiteY3-224" fmla="*/ 0 h 405046"/>
              <a:gd name="connsiteX0-225" fmla="*/ 0 w 687803"/>
              <a:gd name="connsiteY0-226" fmla="*/ 0 h 405046"/>
              <a:gd name="connsiteX1-227" fmla="*/ 134070 w 687803"/>
              <a:gd name="connsiteY1-228" fmla="*/ 405046 h 405046"/>
              <a:gd name="connsiteX2-229" fmla="*/ 687803 w 687803"/>
              <a:gd name="connsiteY2-230" fmla="*/ 291240 h 405046"/>
              <a:gd name="connsiteX3-231" fmla="*/ 325015 w 687803"/>
              <a:gd name="connsiteY3-232" fmla="*/ 142096 h 405046"/>
              <a:gd name="connsiteX4-233" fmla="*/ 0 w 687803"/>
              <a:gd name="connsiteY4-234" fmla="*/ 0 h 405046"/>
              <a:gd name="connsiteX0-235" fmla="*/ 0 w 687803"/>
              <a:gd name="connsiteY0-236" fmla="*/ 0 h 405046"/>
              <a:gd name="connsiteX1-237" fmla="*/ 134070 w 687803"/>
              <a:gd name="connsiteY1-238" fmla="*/ 405046 h 405046"/>
              <a:gd name="connsiteX2-239" fmla="*/ 687803 w 687803"/>
              <a:gd name="connsiteY2-240" fmla="*/ 291240 h 405046"/>
              <a:gd name="connsiteX3-241" fmla="*/ 195377 w 687803"/>
              <a:gd name="connsiteY3-242" fmla="*/ 297813 h 405046"/>
              <a:gd name="connsiteX4-243" fmla="*/ 0 w 687803"/>
              <a:gd name="connsiteY4-244" fmla="*/ 0 h 405046"/>
              <a:gd name="connsiteX0-245" fmla="*/ 0 w 585991"/>
              <a:gd name="connsiteY0-246" fmla="*/ 0 h 422538"/>
              <a:gd name="connsiteX1-247" fmla="*/ 32258 w 585991"/>
              <a:gd name="connsiteY1-248" fmla="*/ 422538 h 422538"/>
              <a:gd name="connsiteX2-249" fmla="*/ 585991 w 585991"/>
              <a:gd name="connsiteY2-250" fmla="*/ 308732 h 422538"/>
              <a:gd name="connsiteX3-251" fmla="*/ 93565 w 585991"/>
              <a:gd name="connsiteY3-252" fmla="*/ 315305 h 422538"/>
              <a:gd name="connsiteX4-253" fmla="*/ 0 w 585991"/>
              <a:gd name="connsiteY4-254" fmla="*/ 0 h 422538"/>
              <a:gd name="connsiteX0-255" fmla="*/ 0 w 567713"/>
              <a:gd name="connsiteY0-256" fmla="*/ 0 h 280817"/>
              <a:gd name="connsiteX1-257" fmla="*/ 13980 w 567713"/>
              <a:gd name="connsiteY1-258" fmla="*/ 280817 h 280817"/>
              <a:gd name="connsiteX2-259" fmla="*/ 567713 w 567713"/>
              <a:gd name="connsiteY2-260" fmla="*/ 167011 h 280817"/>
              <a:gd name="connsiteX3-261" fmla="*/ 75287 w 567713"/>
              <a:gd name="connsiteY3-262" fmla="*/ 173584 h 280817"/>
              <a:gd name="connsiteX4-263" fmla="*/ 0 w 567713"/>
              <a:gd name="connsiteY4-264" fmla="*/ 0 h 28081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7713" h="280817">
                <a:moveTo>
                  <a:pt x="0" y="0"/>
                </a:moveTo>
                <a:lnTo>
                  <a:pt x="13980" y="280817"/>
                </a:lnTo>
                <a:lnTo>
                  <a:pt x="567713" y="167011"/>
                </a:lnTo>
                <a:lnTo>
                  <a:pt x="75287" y="17358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120" name="任意多边形 119"/>
          <p:cNvSpPr/>
          <p:nvPr/>
        </p:nvSpPr>
        <p:spPr>
          <a:xfrm rot="16978982">
            <a:off x="6643510" y="2247384"/>
            <a:ext cx="353285" cy="155782"/>
          </a:xfrm>
          <a:custGeom>
            <a:avLst/>
            <a:gdLst>
              <a:gd name="connsiteX0" fmla="*/ 229976 w 1074700"/>
              <a:gd name="connsiteY0" fmla="*/ 0 h 1479793"/>
              <a:gd name="connsiteX1" fmla="*/ 437156 w 1074700"/>
              <a:gd name="connsiteY1" fmla="*/ 971931 h 1479793"/>
              <a:gd name="connsiteX2" fmla="*/ 1074700 w 1074700"/>
              <a:gd name="connsiteY2" fmla="*/ 842835 h 1479793"/>
              <a:gd name="connsiteX3" fmla="*/ 182164 w 1074700"/>
              <a:gd name="connsiteY3" fmla="*/ 1479793 h 1479793"/>
              <a:gd name="connsiteX4" fmla="*/ 5199 w 1074700"/>
              <a:gd name="connsiteY4" fmla="*/ 1072418 h 1479793"/>
              <a:gd name="connsiteX5" fmla="*/ 1376 w 1074700"/>
              <a:gd name="connsiteY5" fmla="*/ 1072418 h 1479793"/>
              <a:gd name="connsiteX6" fmla="*/ 2634 w 1074700"/>
              <a:gd name="connsiteY6" fmla="*/ 1066514 h 1479793"/>
              <a:gd name="connsiteX7" fmla="*/ 0 w 1074700"/>
              <a:gd name="connsiteY7" fmla="*/ 1060450 h 1479793"/>
              <a:gd name="connsiteX8" fmla="*/ 4104 w 1074700"/>
              <a:gd name="connsiteY8" fmla="*/ 1059620 h 1479793"/>
              <a:gd name="connsiteX0-1" fmla="*/ 229976 w 1074700"/>
              <a:gd name="connsiteY0-2" fmla="*/ 0 h 1479793"/>
              <a:gd name="connsiteX1-3" fmla="*/ 253226 w 1074700"/>
              <a:gd name="connsiteY1-4" fmla="*/ 1126727 h 1479793"/>
              <a:gd name="connsiteX2-5" fmla="*/ 1074700 w 1074700"/>
              <a:gd name="connsiteY2-6" fmla="*/ 842835 h 1479793"/>
              <a:gd name="connsiteX3-7" fmla="*/ 182164 w 1074700"/>
              <a:gd name="connsiteY3-8" fmla="*/ 1479793 h 1479793"/>
              <a:gd name="connsiteX4-9" fmla="*/ 5199 w 1074700"/>
              <a:gd name="connsiteY4-10" fmla="*/ 1072418 h 1479793"/>
              <a:gd name="connsiteX5-11" fmla="*/ 1376 w 1074700"/>
              <a:gd name="connsiteY5-12" fmla="*/ 1072418 h 1479793"/>
              <a:gd name="connsiteX6-13" fmla="*/ 2634 w 1074700"/>
              <a:gd name="connsiteY6-14" fmla="*/ 1066514 h 1479793"/>
              <a:gd name="connsiteX7-15" fmla="*/ 0 w 1074700"/>
              <a:gd name="connsiteY7-16" fmla="*/ 1060450 h 1479793"/>
              <a:gd name="connsiteX8-17" fmla="*/ 4104 w 1074700"/>
              <a:gd name="connsiteY8-18" fmla="*/ 1059620 h 1479793"/>
              <a:gd name="connsiteX9" fmla="*/ 229976 w 1074700"/>
              <a:gd name="connsiteY9" fmla="*/ 0 h 1479793"/>
              <a:gd name="connsiteX0-19" fmla="*/ 229976 w 1074700"/>
              <a:gd name="connsiteY0-20" fmla="*/ 0 h 1479793"/>
              <a:gd name="connsiteX1-21" fmla="*/ 253226 w 1074700"/>
              <a:gd name="connsiteY1-22" fmla="*/ 1126727 h 1479793"/>
              <a:gd name="connsiteX2-23" fmla="*/ 1074700 w 1074700"/>
              <a:gd name="connsiteY2-24" fmla="*/ 842835 h 1479793"/>
              <a:gd name="connsiteX3-25" fmla="*/ 182164 w 1074700"/>
              <a:gd name="connsiteY3-26" fmla="*/ 1479793 h 1479793"/>
              <a:gd name="connsiteX4-27" fmla="*/ 5199 w 1074700"/>
              <a:gd name="connsiteY4-28" fmla="*/ 1072418 h 1479793"/>
              <a:gd name="connsiteX5-29" fmla="*/ 1376 w 1074700"/>
              <a:gd name="connsiteY5-30" fmla="*/ 1072418 h 1479793"/>
              <a:gd name="connsiteX6-31" fmla="*/ 2634 w 1074700"/>
              <a:gd name="connsiteY6-32" fmla="*/ 1066514 h 1479793"/>
              <a:gd name="connsiteX7-33" fmla="*/ 0 w 1074700"/>
              <a:gd name="connsiteY7-34" fmla="*/ 1060450 h 1479793"/>
              <a:gd name="connsiteX8-35" fmla="*/ 229976 w 1074700"/>
              <a:gd name="connsiteY8-36" fmla="*/ 0 h 1479793"/>
              <a:gd name="connsiteX0-37" fmla="*/ 228600 w 1073324"/>
              <a:gd name="connsiteY0-38" fmla="*/ 0 h 1479793"/>
              <a:gd name="connsiteX1-39" fmla="*/ 251850 w 1073324"/>
              <a:gd name="connsiteY1-40" fmla="*/ 1126727 h 1479793"/>
              <a:gd name="connsiteX2-41" fmla="*/ 1073324 w 1073324"/>
              <a:gd name="connsiteY2-42" fmla="*/ 842835 h 1479793"/>
              <a:gd name="connsiteX3-43" fmla="*/ 180788 w 1073324"/>
              <a:gd name="connsiteY3-44" fmla="*/ 1479793 h 1479793"/>
              <a:gd name="connsiteX4-45" fmla="*/ 3823 w 1073324"/>
              <a:gd name="connsiteY4-46" fmla="*/ 1072418 h 1479793"/>
              <a:gd name="connsiteX5-47" fmla="*/ 0 w 1073324"/>
              <a:gd name="connsiteY5-48" fmla="*/ 1072418 h 1479793"/>
              <a:gd name="connsiteX6-49" fmla="*/ 1258 w 1073324"/>
              <a:gd name="connsiteY6-50" fmla="*/ 1066514 h 1479793"/>
              <a:gd name="connsiteX7-51" fmla="*/ 228600 w 1073324"/>
              <a:gd name="connsiteY7-52" fmla="*/ 0 h 1479793"/>
              <a:gd name="connsiteX0-53" fmla="*/ 228600 w 1073324"/>
              <a:gd name="connsiteY0-54" fmla="*/ 0 h 1479793"/>
              <a:gd name="connsiteX1-55" fmla="*/ 251850 w 1073324"/>
              <a:gd name="connsiteY1-56" fmla="*/ 1126727 h 1479793"/>
              <a:gd name="connsiteX2-57" fmla="*/ 1073324 w 1073324"/>
              <a:gd name="connsiteY2-58" fmla="*/ 842835 h 1479793"/>
              <a:gd name="connsiteX3-59" fmla="*/ 180788 w 1073324"/>
              <a:gd name="connsiteY3-60" fmla="*/ 1479793 h 1479793"/>
              <a:gd name="connsiteX4-61" fmla="*/ 3823 w 1073324"/>
              <a:gd name="connsiteY4-62" fmla="*/ 1072418 h 1479793"/>
              <a:gd name="connsiteX5-63" fmla="*/ 0 w 1073324"/>
              <a:gd name="connsiteY5-64" fmla="*/ 1072418 h 1479793"/>
              <a:gd name="connsiteX6-65" fmla="*/ 228600 w 1073324"/>
              <a:gd name="connsiteY6-66" fmla="*/ 0 h 1479793"/>
              <a:gd name="connsiteX0-67" fmla="*/ 228600 w 1073324"/>
              <a:gd name="connsiteY0-68" fmla="*/ 0 h 1479793"/>
              <a:gd name="connsiteX1-69" fmla="*/ 347468 w 1073324"/>
              <a:gd name="connsiteY1-70" fmla="*/ 1104953 h 1479793"/>
              <a:gd name="connsiteX2-71" fmla="*/ 1073324 w 1073324"/>
              <a:gd name="connsiteY2-72" fmla="*/ 842835 h 1479793"/>
              <a:gd name="connsiteX3-73" fmla="*/ 180788 w 1073324"/>
              <a:gd name="connsiteY3-74" fmla="*/ 1479793 h 1479793"/>
              <a:gd name="connsiteX4-75" fmla="*/ 3823 w 1073324"/>
              <a:gd name="connsiteY4-76" fmla="*/ 1072418 h 1479793"/>
              <a:gd name="connsiteX5-77" fmla="*/ 0 w 1073324"/>
              <a:gd name="connsiteY5-78" fmla="*/ 1072418 h 1479793"/>
              <a:gd name="connsiteX6-79" fmla="*/ 228600 w 1073324"/>
              <a:gd name="connsiteY6-80" fmla="*/ 0 h 1479793"/>
              <a:gd name="connsiteX0-81" fmla="*/ 228600 w 1073324"/>
              <a:gd name="connsiteY0-82" fmla="*/ 0 h 1429225"/>
              <a:gd name="connsiteX1-83" fmla="*/ 347468 w 1073324"/>
              <a:gd name="connsiteY1-84" fmla="*/ 1104953 h 1429225"/>
              <a:gd name="connsiteX2-85" fmla="*/ 1073324 w 1073324"/>
              <a:gd name="connsiteY2-86" fmla="*/ 842835 h 1429225"/>
              <a:gd name="connsiteX3-87" fmla="*/ 7021 w 1073324"/>
              <a:gd name="connsiteY3-88" fmla="*/ 1429225 h 1429225"/>
              <a:gd name="connsiteX4-89" fmla="*/ 3823 w 1073324"/>
              <a:gd name="connsiteY4-90" fmla="*/ 1072418 h 1429225"/>
              <a:gd name="connsiteX5-91" fmla="*/ 0 w 1073324"/>
              <a:gd name="connsiteY5-92" fmla="*/ 1072418 h 1429225"/>
              <a:gd name="connsiteX6-93" fmla="*/ 228600 w 1073324"/>
              <a:gd name="connsiteY6-94" fmla="*/ 0 h 1429225"/>
              <a:gd name="connsiteX0-95" fmla="*/ 224777 w 1069501"/>
              <a:gd name="connsiteY0-96" fmla="*/ 0 h 1429225"/>
              <a:gd name="connsiteX1-97" fmla="*/ 343645 w 1069501"/>
              <a:gd name="connsiteY1-98" fmla="*/ 1104953 h 1429225"/>
              <a:gd name="connsiteX2-99" fmla="*/ 1069501 w 1069501"/>
              <a:gd name="connsiteY2-100" fmla="*/ 842835 h 1429225"/>
              <a:gd name="connsiteX3-101" fmla="*/ 3198 w 1069501"/>
              <a:gd name="connsiteY3-102" fmla="*/ 1429225 h 1429225"/>
              <a:gd name="connsiteX4-103" fmla="*/ 0 w 1069501"/>
              <a:gd name="connsiteY4-104" fmla="*/ 1072418 h 1429225"/>
              <a:gd name="connsiteX5-105" fmla="*/ 224777 w 1069501"/>
              <a:gd name="connsiteY5-106" fmla="*/ 0 h 1429225"/>
              <a:gd name="connsiteX0-107" fmla="*/ 221579 w 1066303"/>
              <a:gd name="connsiteY0-108" fmla="*/ 0 h 1429225"/>
              <a:gd name="connsiteX1-109" fmla="*/ 340447 w 1066303"/>
              <a:gd name="connsiteY1-110" fmla="*/ 1104953 h 1429225"/>
              <a:gd name="connsiteX2-111" fmla="*/ 1066303 w 1066303"/>
              <a:gd name="connsiteY2-112" fmla="*/ 842835 h 1429225"/>
              <a:gd name="connsiteX3-113" fmla="*/ 0 w 1066303"/>
              <a:gd name="connsiteY3-114" fmla="*/ 1429225 h 1429225"/>
              <a:gd name="connsiteX4-115" fmla="*/ 221579 w 1066303"/>
              <a:gd name="connsiteY4-116" fmla="*/ 0 h 1429225"/>
              <a:gd name="connsiteX0-117" fmla="*/ 221579 w 1066303"/>
              <a:gd name="connsiteY0-118" fmla="*/ 0 h 1429225"/>
              <a:gd name="connsiteX1-119" fmla="*/ 269944 w 1066303"/>
              <a:gd name="connsiteY1-120" fmla="*/ 1074515 h 1429225"/>
              <a:gd name="connsiteX2-121" fmla="*/ 1066303 w 1066303"/>
              <a:gd name="connsiteY2-122" fmla="*/ 842835 h 1429225"/>
              <a:gd name="connsiteX3-123" fmla="*/ 0 w 1066303"/>
              <a:gd name="connsiteY3-124" fmla="*/ 1429225 h 1429225"/>
              <a:gd name="connsiteX4-125" fmla="*/ 221579 w 1066303"/>
              <a:gd name="connsiteY4-126" fmla="*/ 0 h 1429225"/>
              <a:gd name="connsiteX0-127" fmla="*/ 221579 w 841968"/>
              <a:gd name="connsiteY0-128" fmla="*/ 0 h 1429225"/>
              <a:gd name="connsiteX1-129" fmla="*/ 269944 w 841968"/>
              <a:gd name="connsiteY1-130" fmla="*/ 1074515 h 1429225"/>
              <a:gd name="connsiteX2-131" fmla="*/ 841968 w 841968"/>
              <a:gd name="connsiteY2-132" fmla="*/ 966032 h 1429225"/>
              <a:gd name="connsiteX3-133" fmla="*/ 0 w 841968"/>
              <a:gd name="connsiteY3-134" fmla="*/ 1429225 h 1429225"/>
              <a:gd name="connsiteX4-135" fmla="*/ 221579 w 841968"/>
              <a:gd name="connsiteY4-136" fmla="*/ 0 h 1429225"/>
              <a:gd name="connsiteX0-137" fmla="*/ 156345 w 841968"/>
              <a:gd name="connsiteY0-138" fmla="*/ 0 h 932362"/>
              <a:gd name="connsiteX1-139" fmla="*/ 269944 w 841968"/>
              <a:gd name="connsiteY1-140" fmla="*/ 577652 h 932362"/>
              <a:gd name="connsiteX2-141" fmla="*/ 841968 w 841968"/>
              <a:gd name="connsiteY2-142" fmla="*/ 469169 h 932362"/>
              <a:gd name="connsiteX3-143" fmla="*/ 0 w 841968"/>
              <a:gd name="connsiteY3-144" fmla="*/ 932362 h 932362"/>
              <a:gd name="connsiteX4-145" fmla="*/ 156345 w 841968"/>
              <a:gd name="connsiteY4-146" fmla="*/ 0 h 932362"/>
              <a:gd name="connsiteX0-147" fmla="*/ 58887 w 744510"/>
              <a:gd name="connsiteY0-148" fmla="*/ 0 h 802001"/>
              <a:gd name="connsiteX1-149" fmla="*/ 172486 w 744510"/>
              <a:gd name="connsiteY1-150" fmla="*/ 577652 h 802001"/>
              <a:gd name="connsiteX2-151" fmla="*/ 744510 w 744510"/>
              <a:gd name="connsiteY2-152" fmla="*/ 469169 h 802001"/>
              <a:gd name="connsiteX3-153" fmla="*/ 0 w 744510"/>
              <a:gd name="connsiteY3-154" fmla="*/ 802001 h 802001"/>
              <a:gd name="connsiteX4-155" fmla="*/ 58887 w 744510"/>
              <a:gd name="connsiteY4-156" fmla="*/ 0 h 802001"/>
              <a:gd name="connsiteX0-157" fmla="*/ 2852 w 688475"/>
              <a:gd name="connsiteY0-158" fmla="*/ 0 h 848069"/>
              <a:gd name="connsiteX1-159" fmla="*/ 116451 w 688475"/>
              <a:gd name="connsiteY1-160" fmla="*/ 577652 h 848069"/>
              <a:gd name="connsiteX2-161" fmla="*/ 688475 w 688475"/>
              <a:gd name="connsiteY2-162" fmla="*/ 469169 h 848069"/>
              <a:gd name="connsiteX3-163" fmla="*/ 0 w 688475"/>
              <a:gd name="connsiteY3-164" fmla="*/ 848069 h 848069"/>
              <a:gd name="connsiteX4-165" fmla="*/ 2852 w 688475"/>
              <a:gd name="connsiteY4-166" fmla="*/ 0 h 848069"/>
              <a:gd name="connsiteX0-167" fmla="*/ 2852 w 688475"/>
              <a:gd name="connsiteY0-168" fmla="*/ 0 h 848069"/>
              <a:gd name="connsiteX1-169" fmla="*/ 126758 w 688475"/>
              <a:gd name="connsiteY1-170" fmla="*/ 610412 h 848069"/>
              <a:gd name="connsiteX2-171" fmla="*/ 688475 w 688475"/>
              <a:gd name="connsiteY2-172" fmla="*/ 469169 h 848069"/>
              <a:gd name="connsiteX3-173" fmla="*/ 0 w 688475"/>
              <a:gd name="connsiteY3-174" fmla="*/ 848069 h 848069"/>
              <a:gd name="connsiteX4-175" fmla="*/ 2852 w 688475"/>
              <a:gd name="connsiteY4-176" fmla="*/ 0 h 848069"/>
              <a:gd name="connsiteX0-177" fmla="*/ 672 w 688475"/>
              <a:gd name="connsiteY0-178" fmla="*/ 0 h 670140"/>
              <a:gd name="connsiteX1-179" fmla="*/ 126758 w 688475"/>
              <a:gd name="connsiteY1-180" fmla="*/ 432483 h 670140"/>
              <a:gd name="connsiteX2-181" fmla="*/ 688475 w 688475"/>
              <a:gd name="connsiteY2-182" fmla="*/ 291240 h 670140"/>
              <a:gd name="connsiteX3-183" fmla="*/ 0 w 688475"/>
              <a:gd name="connsiteY3-184" fmla="*/ 670140 h 670140"/>
              <a:gd name="connsiteX4-185" fmla="*/ 672 w 688475"/>
              <a:gd name="connsiteY4-186" fmla="*/ 0 h 670140"/>
              <a:gd name="connsiteX0-187" fmla="*/ 16 w 687819"/>
              <a:gd name="connsiteY0-188" fmla="*/ 0 h 593153"/>
              <a:gd name="connsiteX1-189" fmla="*/ 126102 w 687819"/>
              <a:gd name="connsiteY1-190" fmla="*/ 432483 h 593153"/>
              <a:gd name="connsiteX2-191" fmla="*/ 687819 w 687819"/>
              <a:gd name="connsiteY2-192" fmla="*/ 291240 h 593153"/>
              <a:gd name="connsiteX3-193" fmla="*/ 41589 w 687819"/>
              <a:gd name="connsiteY3-194" fmla="*/ 593153 h 593153"/>
              <a:gd name="connsiteX4-195" fmla="*/ 16 w 687819"/>
              <a:gd name="connsiteY4-196" fmla="*/ 0 h 593153"/>
              <a:gd name="connsiteX0-197" fmla="*/ 16 w 687819"/>
              <a:gd name="connsiteY0-198" fmla="*/ 0 h 593153"/>
              <a:gd name="connsiteX1-199" fmla="*/ 134086 w 687819"/>
              <a:gd name="connsiteY1-200" fmla="*/ 405046 h 593153"/>
              <a:gd name="connsiteX2-201" fmla="*/ 687819 w 687819"/>
              <a:gd name="connsiteY2-202" fmla="*/ 291240 h 593153"/>
              <a:gd name="connsiteX3-203" fmla="*/ 41589 w 687819"/>
              <a:gd name="connsiteY3-204" fmla="*/ 593153 h 593153"/>
              <a:gd name="connsiteX4-205" fmla="*/ 16 w 687819"/>
              <a:gd name="connsiteY4-206" fmla="*/ 0 h 593153"/>
              <a:gd name="connsiteX0-207" fmla="*/ 0 w 687803"/>
              <a:gd name="connsiteY0-208" fmla="*/ 0 h 593153"/>
              <a:gd name="connsiteX1-209" fmla="*/ 134070 w 687803"/>
              <a:gd name="connsiteY1-210" fmla="*/ 405046 h 593153"/>
              <a:gd name="connsiteX2-211" fmla="*/ 687803 w 687803"/>
              <a:gd name="connsiteY2-212" fmla="*/ 291240 h 593153"/>
              <a:gd name="connsiteX3-213" fmla="*/ 41573 w 687803"/>
              <a:gd name="connsiteY3-214" fmla="*/ 593153 h 593153"/>
              <a:gd name="connsiteX4-215" fmla="*/ 0 w 687803"/>
              <a:gd name="connsiteY4-216" fmla="*/ 0 h 593153"/>
              <a:gd name="connsiteX0-217" fmla="*/ 0 w 687803"/>
              <a:gd name="connsiteY0-218" fmla="*/ 0 h 405046"/>
              <a:gd name="connsiteX1-219" fmla="*/ 134070 w 687803"/>
              <a:gd name="connsiteY1-220" fmla="*/ 405046 h 405046"/>
              <a:gd name="connsiteX2-221" fmla="*/ 687803 w 687803"/>
              <a:gd name="connsiteY2-222" fmla="*/ 291240 h 405046"/>
              <a:gd name="connsiteX3-223" fmla="*/ 0 w 687803"/>
              <a:gd name="connsiteY3-224" fmla="*/ 0 h 405046"/>
              <a:gd name="connsiteX0-225" fmla="*/ 0 w 687803"/>
              <a:gd name="connsiteY0-226" fmla="*/ 0 h 405046"/>
              <a:gd name="connsiteX1-227" fmla="*/ 134070 w 687803"/>
              <a:gd name="connsiteY1-228" fmla="*/ 405046 h 405046"/>
              <a:gd name="connsiteX2-229" fmla="*/ 687803 w 687803"/>
              <a:gd name="connsiteY2-230" fmla="*/ 291240 h 405046"/>
              <a:gd name="connsiteX3-231" fmla="*/ 322457 w 687803"/>
              <a:gd name="connsiteY3-232" fmla="*/ 132673 h 405046"/>
              <a:gd name="connsiteX4-233" fmla="*/ 0 w 687803"/>
              <a:gd name="connsiteY4-234" fmla="*/ 0 h 405046"/>
              <a:gd name="connsiteX0-235" fmla="*/ 0 w 687803"/>
              <a:gd name="connsiteY0-236" fmla="*/ 0 h 405046"/>
              <a:gd name="connsiteX1-237" fmla="*/ 134070 w 687803"/>
              <a:gd name="connsiteY1-238" fmla="*/ 405046 h 405046"/>
              <a:gd name="connsiteX2-239" fmla="*/ 687803 w 687803"/>
              <a:gd name="connsiteY2-240" fmla="*/ 291240 h 405046"/>
              <a:gd name="connsiteX3-241" fmla="*/ 196950 w 687803"/>
              <a:gd name="connsiteY3-242" fmla="*/ 298457 h 405046"/>
              <a:gd name="connsiteX4-243" fmla="*/ 0 w 687803"/>
              <a:gd name="connsiteY4-244" fmla="*/ 0 h 405046"/>
              <a:gd name="connsiteX0-245" fmla="*/ 0 w 588239"/>
              <a:gd name="connsiteY0-246" fmla="*/ 0 h 259385"/>
              <a:gd name="connsiteX1-247" fmla="*/ 34506 w 588239"/>
              <a:gd name="connsiteY1-248" fmla="*/ 259385 h 259385"/>
              <a:gd name="connsiteX2-249" fmla="*/ 588239 w 588239"/>
              <a:gd name="connsiteY2-250" fmla="*/ 145579 h 259385"/>
              <a:gd name="connsiteX3-251" fmla="*/ 97386 w 588239"/>
              <a:gd name="connsiteY3-252" fmla="*/ 152796 h 259385"/>
              <a:gd name="connsiteX4-253" fmla="*/ 0 w 588239"/>
              <a:gd name="connsiteY4-254" fmla="*/ 0 h 2593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8239" h="259385">
                <a:moveTo>
                  <a:pt x="0" y="0"/>
                </a:moveTo>
                <a:lnTo>
                  <a:pt x="34506" y="259385"/>
                </a:lnTo>
                <a:lnTo>
                  <a:pt x="588239" y="145579"/>
                </a:lnTo>
                <a:lnTo>
                  <a:pt x="97386" y="15279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22" name="矩形 121"/>
          <p:cNvSpPr/>
          <p:nvPr/>
        </p:nvSpPr>
        <p:spPr>
          <a:xfrm rot="20909879">
            <a:off x="4424919" y="1787944"/>
            <a:ext cx="704039" cy="715581"/>
          </a:xfrm>
          <a:prstGeom prst="rect">
            <a:avLst/>
          </a:prstGeom>
        </p:spPr>
        <p:txBody>
          <a:bodyPr wrap="none">
            <a:spAutoFit/>
          </a:bodyPr>
          <a:lstStyle/>
          <a:p>
            <a:r>
              <a:rPr lang="zh-CN" altLang="en-US" sz="4050" b="1" dirty="0">
                <a:solidFill>
                  <a:srgbClr val="FF0000"/>
                </a:solidFill>
                <a:latin typeface="微软雅黑" panose="020B0503020204020204" pitchFamily="34" charset="-122"/>
                <a:ea typeface="微软雅黑" panose="020B0503020204020204" pitchFamily="34" charset="-122"/>
              </a:rPr>
              <a:t>六</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26" name="矩形 125"/>
          <p:cNvSpPr/>
          <p:nvPr/>
        </p:nvSpPr>
        <p:spPr>
          <a:xfrm rot="686886">
            <a:off x="5013211" y="1786817"/>
            <a:ext cx="704039" cy="715581"/>
          </a:xfrm>
          <a:prstGeom prst="rect">
            <a:avLst/>
          </a:prstGeom>
        </p:spPr>
        <p:txBody>
          <a:bodyPr wrap="none">
            <a:spAutoFit/>
          </a:bodyPr>
          <a:lstStyle/>
          <a:p>
            <a:r>
              <a:rPr lang="zh-CN" altLang="en-US" sz="4050" b="1" dirty="0">
                <a:solidFill>
                  <a:srgbClr val="FF0000"/>
                </a:solidFill>
                <a:latin typeface="微软雅黑" panose="020B0503020204020204" pitchFamily="34" charset="-122"/>
                <a:ea typeface="微软雅黑" panose="020B0503020204020204" pitchFamily="34" charset="-122"/>
              </a:rPr>
              <a:t>个</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 name="椭圆 3"/>
          <p:cNvSpPr/>
          <p:nvPr/>
        </p:nvSpPr>
        <p:spPr>
          <a:xfrm>
            <a:off x="3943307" y="2099537"/>
            <a:ext cx="342333" cy="342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6" name="矩形 15"/>
          <p:cNvSpPr/>
          <p:nvPr/>
        </p:nvSpPr>
        <p:spPr>
          <a:xfrm>
            <a:off x="3924348" y="2108889"/>
            <a:ext cx="377026" cy="323165"/>
          </a:xfrm>
          <a:prstGeom prst="rect">
            <a:avLst/>
          </a:prstGeom>
        </p:spPr>
        <p:txBody>
          <a:bodyPr wrap="none">
            <a:spAutoFit/>
          </a:bodyPr>
          <a:lstStyle/>
          <a:p>
            <a:r>
              <a:rPr lang="zh-CN" altLang="en-US" sz="1500" b="1" dirty="0">
                <a:solidFill>
                  <a:srgbClr val="FF0000"/>
                </a:solidFill>
                <a:latin typeface="微软雅黑" panose="020B0503020204020204" pitchFamily="34" charset="-122"/>
                <a:ea typeface="微软雅黑" panose="020B0503020204020204" pitchFamily="34" charset="-122"/>
              </a:rPr>
              <a:t>的</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751745" y="509543"/>
            <a:ext cx="2954655" cy="923330"/>
          </a:xfrm>
          <a:prstGeom prst="rect">
            <a:avLst/>
          </a:prstGeom>
          <a:noFill/>
        </p:spPr>
        <p:txBody>
          <a:bodyPr wrap="none" rtlCol="0">
            <a:spAutoFit/>
          </a:bodyPr>
          <a:lstStyle/>
          <a:p>
            <a:r>
              <a:rPr lang="zh-CN" altLang="en-US" sz="5400" b="1" dirty="0">
                <a:solidFill>
                  <a:prstClr val="white"/>
                </a:solidFill>
                <a:latin typeface="微软雅黑" panose="020B0503020204020204" pitchFamily="34" charset="-122"/>
                <a:ea typeface="微软雅黑" panose="020B0503020204020204" pitchFamily="34" charset="-122"/>
              </a:rPr>
              <a:t>秘籍之三</a:t>
            </a:r>
            <a:endParaRPr lang="zh-CN" altLang="en-US" sz="5400" b="1" dirty="0">
              <a:solidFill>
                <a:prstClr val="white"/>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81799" y="0"/>
            <a:ext cx="1976652" cy="1550027"/>
            <a:chOff x="3395663" y="798513"/>
            <a:chExt cx="7038975" cy="5519737"/>
          </a:xfrm>
        </p:grpSpPr>
        <p:sp>
          <p:nvSpPr>
            <p:cNvPr id="64" name="AutoShape 3"/>
            <p:cNvSpPr>
              <a:spLocks noChangeAspect="1" noChangeArrowheads="1" noTextEdit="1"/>
            </p:cNvSpPr>
            <p:nvPr/>
          </p:nvSpPr>
          <p:spPr bwMode="auto">
            <a:xfrm>
              <a:off x="3395663" y="798513"/>
              <a:ext cx="703897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5" name="Freeform 6"/>
            <p:cNvSpPr>
              <a:spLocks noEditPoints="1"/>
            </p:cNvSpPr>
            <p:nvPr/>
          </p:nvSpPr>
          <p:spPr bwMode="auto">
            <a:xfrm>
              <a:off x="3586163" y="1446213"/>
              <a:ext cx="5699125" cy="4675187"/>
            </a:xfrm>
            <a:custGeom>
              <a:avLst/>
              <a:gdLst>
                <a:gd name="T0" fmla="*/ 1255 w 4205"/>
                <a:gd name="T1" fmla="*/ 3418 h 3448"/>
                <a:gd name="T2" fmla="*/ 1080 w 4205"/>
                <a:gd name="T3" fmla="*/ 3143 h 3448"/>
                <a:gd name="T4" fmla="*/ 907 w 4205"/>
                <a:gd name="T5" fmla="*/ 2072 h 3448"/>
                <a:gd name="T6" fmla="*/ 625 w 4205"/>
                <a:gd name="T7" fmla="*/ 2649 h 3448"/>
                <a:gd name="T8" fmla="*/ 1 w 4205"/>
                <a:gd name="T9" fmla="*/ 2490 h 3448"/>
                <a:gd name="T10" fmla="*/ 529 w 4205"/>
                <a:gd name="T11" fmla="*/ 1960 h 3448"/>
                <a:gd name="T12" fmla="*/ 579 w 4205"/>
                <a:gd name="T13" fmla="*/ 1220 h 3448"/>
                <a:gd name="T14" fmla="*/ 983 w 4205"/>
                <a:gd name="T15" fmla="*/ 251 h 3448"/>
                <a:gd name="T16" fmla="*/ 1890 w 4205"/>
                <a:gd name="T17" fmla="*/ 456 h 3448"/>
                <a:gd name="T18" fmla="*/ 1970 w 4205"/>
                <a:gd name="T19" fmla="*/ 1192 h 3448"/>
                <a:gd name="T20" fmla="*/ 2634 w 4205"/>
                <a:gd name="T21" fmla="*/ 900 h 3448"/>
                <a:gd name="T22" fmla="*/ 3033 w 4205"/>
                <a:gd name="T23" fmla="*/ 331 h 3448"/>
                <a:gd name="T24" fmla="*/ 3743 w 4205"/>
                <a:gd name="T25" fmla="*/ 23 h 3448"/>
                <a:gd name="T26" fmla="*/ 4196 w 4205"/>
                <a:gd name="T27" fmla="*/ 430 h 3448"/>
                <a:gd name="T28" fmla="*/ 4085 w 4205"/>
                <a:gd name="T29" fmla="*/ 1281 h 3448"/>
                <a:gd name="T30" fmla="*/ 3409 w 4205"/>
                <a:gd name="T31" fmla="*/ 1503 h 3448"/>
                <a:gd name="T32" fmla="*/ 2816 w 4205"/>
                <a:gd name="T33" fmla="*/ 1257 h 3448"/>
                <a:gd name="T34" fmla="*/ 2152 w 4205"/>
                <a:gd name="T35" fmla="*/ 1471 h 3448"/>
                <a:gd name="T36" fmla="*/ 2173 w 4205"/>
                <a:gd name="T37" fmla="*/ 2099 h 3448"/>
                <a:gd name="T38" fmla="*/ 2342 w 4205"/>
                <a:gd name="T39" fmla="*/ 3022 h 3448"/>
                <a:gd name="T40" fmla="*/ 2233 w 4205"/>
                <a:gd name="T41" fmla="*/ 3361 h 3448"/>
                <a:gd name="T42" fmla="*/ 1863 w 4205"/>
                <a:gd name="T43" fmla="*/ 2641 h 3448"/>
                <a:gd name="T44" fmla="*/ 1921 w 4205"/>
                <a:gd name="T45" fmla="*/ 2577 h 3448"/>
                <a:gd name="T46" fmla="*/ 2275 w 4205"/>
                <a:gd name="T47" fmla="*/ 2916 h 3448"/>
                <a:gd name="T48" fmla="*/ 2025 w 4205"/>
                <a:gd name="T49" fmla="*/ 1803 h 3448"/>
                <a:gd name="T50" fmla="*/ 1385 w 4205"/>
                <a:gd name="T51" fmla="*/ 1626 h 3448"/>
                <a:gd name="T52" fmla="*/ 1010 w 4205"/>
                <a:gd name="T53" fmla="*/ 1990 h 3448"/>
                <a:gd name="T54" fmla="*/ 1123 w 4205"/>
                <a:gd name="T55" fmla="*/ 3062 h 3448"/>
                <a:gd name="T56" fmla="*/ 1423 w 4205"/>
                <a:gd name="T57" fmla="*/ 2761 h 3448"/>
                <a:gd name="T58" fmla="*/ 601 w 4205"/>
                <a:gd name="T59" fmla="*/ 1047 h 3448"/>
                <a:gd name="T60" fmla="*/ 1552 w 4205"/>
                <a:gd name="T61" fmla="*/ 1500 h 3448"/>
                <a:gd name="T62" fmla="*/ 1967 w 4205"/>
                <a:gd name="T63" fmla="*/ 995 h 3448"/>
                <a:gd name="T64" fmla="*/ 1214 w 4205"/>
                <a:gd name="T65" fmla="*/ 237 h 3448"/>
                <a:gd name="T66" fmla="*/ 606 w 4205"/>
                <a:gd name="T67" fmla="*/ 1046 h 3448"/>
                <a:gd name="T68" fmla="*/ 3077 w 4205"/>
                <a:gd name="T69" fmla="*/ 506 h 3448"/>
                <a:gd name="T70" fmla="*/ 3047 w 4205"/>
                <a:gd name="T71" fmla="*/ 929 h 3448"/>
                <a:gd name="T72" fmla="*/ 3592 w 4205"/>
                <a:gd name="T73" fmla="*/ 1339 h 3448"/>
                <a:gd name="T74" fmla="*/ 3920 w 4205"/>
                <a:gd name="T75" fmla="*/ 935 h 3448"/>
                <a:gd name="T76" fmla="*/ 3976 w 4205"/>
                <a:gd name="T77" fmla="*/ 104 h 3448"/>
                <a:gd name="T78" fmla="*/ 2782 w 4205"/>
                <a:gd name="T79" fmla="*/ 989 h 3448"/>
                <a:gd name="T80" fmla="*/ 1901 w 4205"/>
                <a:gd name="T81" fmla="*/ 1312 h 3448"/>
                <a:gd name="T82" fmla="*/ 2678 w 4205"/>
                <a:gd name="T83" fmla="*/ 1244 h 3448"/>
                <a:gd name="T84" fmla="*/ 3293 w 4205"/>
                <a:gd name="T85" fmla="*/ 1446 h 3448"/>
                <a:gd name="T86" fmla="*/ 4046 w 4205"/>
                <a:gd name="T87" fmla="*/ 1148 h 3448"/>
                <a:gd name="T88" fmla="*/ 4133 w 4205"/>
                <a:gd name="T89" fmla="*/ 349 h 3448"/>
                <a:gd name="T90" fmla="*/ 4032 w 4205"/>
                <a:gd name="T91" fmla="*/ 508 h 3448"/>
                <a:gd name="T92" fmla="*/ 3957 w 4205"/>
                <a:gd name="T93" fmla="*/ 1143 h 3448"/>
                <a:gd name="T94" fmla="*/ 3080 w 4205"/>
                <a:gd name="T95" fmla="*/ 1367 h 3448"/>
                <a:gd name="T96" fmla="*/ 650 w 4205"/>
                <a:gd name="T97" fmla="*/ 1930 h 3448"/>
                <a:gd name="T98" fmla="*/ 669 w 4205"/>
                <a:gd name="T99" fmla="*/ 2247 h 3448"/>
                <a:gd name="T100" fmla="*/ 505 w 4205"/>
                <a:gd name="T101" fmla="*/ 2348 h 3448"/>
                <a:gd name="T102" fmla="*/ 158 w 4205"/>
                <a:gd name="T103" fmla="*/ 2623 h 3448"/>
                <a:gd name="T104" fmla="*/ 2966 w 4205"/>
                <a:gd name="T105" fmla="*/ 1087 h 3448"/>
                <a:gd name="T106" fmla="*/ 3125 w 4205"/>
                <a:gd name="T107" fmla="*/ 693 h 3448"/>
                <a:gd name="T108" fmla="*/ 2887 w 4205"/>
                <a:gd name="T109" fmla="*/ 649 h 3448"/>
                <a:gd name="T110" fmla="*/ 2029 w 4205"/>
                <a:gd name="T111" fmla="*/ 3189 h 3448"/>
                <a:gd name="T112" fmla="*/ 2390 w 4205"/>
                <a:gd name="T113" fmla="*/ 3108 h 3448"/>
                <a:gd name="T114" fmla="*/ 1221 w 4205"/>
                <a:gd name="T115" fmla="*/ 3201 h 3448"/>
                <a:gd name="T116" fmla="*/ 881 w 4205"/>
                <a:gd name="T117" fmla="*/ 3368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5" h="3448">
                  <a:moveTo>
                    <a:pt x="1484" y="2850"/>
                  </a:moveTo>
                  <a:cubicBezTo>
                    <a:pt x="1481" y="2897"/>
                    <a:pt x="1477" y="2943"/>
                    <a:pt x="1474" y="2990"/>
                  </a:cubicBezTo>
                  <a:cubicBezTo>
                    <a:pt x="1472" y="3025"/>
                    <a:pt x="1472" y="3060"/>
                    <a:pt x="1470" y="3095"/>
                  </a:cubicBezTo>
                  <a:cubicBezTo>
                    <a:pt x="1469" y="3122"/>
                    <a:pt x="1465" y="3149"/>
                    <a:pt x="1462" y="3176"/>
                  </a:cubicBezTo>
                  <a:cubicBezTo>
                    <a:pt x="1462" y="3180"/>
                    <a:pt x="1461" y="3184"/>
                    <a:pt x="1462" y="3188"/>
                  </a:cubicBezTo>
                  <a:cubicBezTo>
                    <a:pt x="1465" y="3212"/>
                    <a:pt x="1467" y="3236"/>
                    <a:pt x="1473" y="3259"/>
                  </a:cubicBezTo>
                  <a:cubicBezTo>
                    <a:pt x="1480" y="3289"/>
                    <a:pt x="1467" y="3312"/>
                    <a:pt x="1448" y="3331"/>
                  </a:cubicBezTo>
                  <a:cubicBezTo>
                    <a:pt x="1418" y="3364"/>
                    <a:pt x="1382" y="3388"/>
                    <a:pt x="1338" y="3399"/>
                  </a:cubicBezTo>
                  <a:cubicBezTo>
                    <a:pt x="1310" y="3405"/>
                    <a:pt x="1283" y="3411"/>
                    <a:pt x="1255" y="3418"/>
                  </a:cubicBezTo>
                  <a:cubicBezTo>
                    <a:pt x="1226" y="3425"/>
                    <a:pt x="1196" y="3434"/>
                    <a:pt x="1166" y="3438"/>
                  </a:cubicBezTo>
                  <a:cubicBezTo>
                    <a:pt x="1118" y="3443"/>
                    <a:pt x="1069" y="3448"/>
                    <a:pt x="1020" y="3446"/>
                  </a:cubicBezTo>
                  <a:cubicBezTo>
                    <a:pt x="976" y="3444"/>
                    <a:pt x="932" y="3434"/>
                    <a:pt x="889" y="3427"/>
                  </a:cubicBezTo>
                  <a:cubicBezTo>
                    <a:pt x="867" y="3423"/>
                    <a:pt x="846" y="3419"/>
                    <a:pt x="826" y="3410"/>
                  </a:cubicBezTo>
                  <a:cubicBezTo>
                    <a:pt x="791" y="3396"/>
                    <a:pt x="776" y="3351"/>
                    <a:pt x="786" y="3314"/>
                  </a:cubicBezTo>
                  <a:cubicBezTo>
                    <a:pt x="795" y="3280"/>
                    <a:pt x="812" y="3249"/>
                    <a:pt x="839" y="3228"/>
                  </a:cubicBezTo>
                  <a:cubicBezTo>
                    <a:pt x="862" y="3210"/>
                    <a:pt x="890" y="3196"/>
                    <a:pt x="918" y="3189"/>
                  </a:cubicBezTo>
                  <a:cubicBezTo>
                    <a:pt x="967" y="3177"/>
                    <a:pt x="1018" y="3170"/>
                    <a:pt x="1067" y="3162"/>
                  </a:cubicBezTo>
                  <a:cubicBezTo>
                    <a:pt x="1079" y="3160"/>
                    <a:pt x="1081" y="3153"/>
                    <a:pt x="1080" y="3143"/>
                  </a:cubicBezTo>
                  <a:cubicBezTo>
                    <a:pt x="1065" y="3068"/>
                    <a:pt x="1049" y="2993"/>
                    <a:pt x="1035" y="2917"/>
                  </a:cubicBezTo>
                  <a:cubicBezTo>
                    <a:pt x="1028" y="2878"/>
                    <a:pt x="1024" y="2839"/>
                    <a:pt x="1019" y="2801"/>
                  </a:cubicBezTo>
                  <a:cubicBezTo>
                    <a:pt x="1013" y="2765"/>
                    <a:pt x="1007" y="2729"/>
                    <a:pt x="1003" y="2693"/>
                  </a:cubicBezTo>
                  <a:cubicBezTo>
                    <a:pt x="998" y="2655"/>
                    <a:pt x="994" y="2617"/>
                    <a:pt x="989" y="2579"/>
                  </a:cubicBezTo>
                  <a:cubicBezTo>
                    <a:pt x="983" y="2523"/>
                    <a:pt x="974" y="2468"/>
                    <a:pt x="969" y="2413"/>
                  </a:cubicBezTo>
                  <a:cubicBezTo>
                    <a:pt x="965" y="2362"/>
                    <a:pt x="963" y="2311"/>
                    <a:pt x="960" y="2260"/>
                  </a:cubicBezTo>
                  <a:cubicBezTo>
                    <a:pt x="957" y="2201"/>
                    <a:pt x="954" y="2141"/>
                    <a:pt x="949" y="2081"/>
                  </a:cubicBezTo>
                  <a:cubicBezTo>
                    <a:pt x="949" y="2072"/>
                    <a:pt x="942" y="2063"/>
                    <a:pt x="939" y="2053"/>
                  </a:cubicBezTo>
                  <a:cubicBezTo>
                    <a:pt x="928" y="2059"/>
                    <a:pt x="912" y="2063"/>
                    <a:pt x="907" y="2072"/>
                  </a:cubicBezTo>
                  <a:cubicBezTo>
                    <a:pt x="889" y="2104"/>
                    <a:pt x="859" y="2124"/>
                    <a:pt x="832" y="2147"/>
                  </a:cubicBezTo>
                  <a:cubicBezTo>
                    <a:pt x="819" y="2158"/>
                    <a:pt x="808" y="2171"/>
                    <a:pt x="796" y="2184"/>
                  </a:cubicBezTo>
                  <a:cubicBezTo>
                    <a:pt x="771" y="2212"/>
                    <a:pt x="745" y="2240"/>
                    <a:pt x="720" y="2269"/>
                  </a:cubicBezTo>
                  <a:cubicBezTo>
                    <a:pt x="692" y="2302"/>
                    <a:pt x="664" y="2335"/>
                    <a:pt x="636" y="2369"/>
                  </a:cubicBezTo>
                  <a:cubicBezTo>
                    <a:pt x="625" y="2382"/>
                    <a:pt x="628" y="2394"/>
                    <a:pt x="637" y="2407"/>
                  </a:cubicBezTo>
                  <a:cubicBezTo>
                    <a:pt x="666" y="2447"/>
                    <a:pt x="680" y="2492"/>
                    <a:pt x="682" y="2541"/>
                  </a:cubicBezTo>
                  <a:cubicBezTo>
                    <a:pt x="683" y="2559"/>
                    <a:pt x="678" y="2578"/>
                    <a:pt x="675" y="2596"/>
                  </a:cubicBezTo>
                  <a:cubicBezTo>
                    <a:pt x="675" y="2600"/>
                    <a:pt x="672" y="2604"/>
                    <a:pt x="669" y="2606"/>
                  </a:cubicBezTo>
                  <a:cubicBezTo>
                    <a:pt x="655" y="2621"/>
                    <a:pt x="640" y="2635"/>
                    <a:pt x="625" y="2649"/>
                  </a:cubicBezTo>
                  <a:cubicBezTo>
                    <a:pt x="587" y="2684"/>
                    <a:pt x="518" y="2676"/>
                    <a:pt x="495" y="2624"/>
                  </a:cubicBezTo>
                  <a:cubicBezTo>
                    <a:pt x="484" y="2600"/>
                    <a:pt x="461" y="2581"/>
                    <a:pt x="434" y="2572"/>
                  </a:cubicBezTo>
                  <a:cubicBezTo>
                    <a:pt x="430" y="2570"/>
                    <a:pt x="422" y="2574"/>
                    <a:pt x="419" y="2578"/>
                  </a:cubicBezTo>
                  <a:cubicBezTo>
                    <a:pt x="407" y="2601"/>
                    <a:pt x="398" y="2625"/>
                    <a:pt x="384" y="2646"/>
                  </a:cubicBezTo>
                  <a:cubicBezTo>
                    <a:pt x="371" y="2666"/>
                    <a:pt x="356" y="2685"/>
                    <a:pt x="337" y="2699"/>
                  </a:cubicBezTo>
                  <a:cubicBezTo>
                    <a:pt x="288" y="2736"/>
                    <a:pt x="235" y="2730"/>
                    <a:pt x="179" y="2711"/>
                  </a:cubicBezTo>
                  <a:cubicBezTo>
                    <a:pt x="128" y="2694"/>
                    <a:pt x="92" y="2659"/>
                    <a:pt x="55" y="2624"/>
                  </a:cubicBezTo>
                  <a:cubicBezTo>
                    <a:pt x="42" y="2611"/>
                    <a:pt x="36" y="2591"/>
                    <a:pt x="27" y="2574"/>
                  </a:cubicBezTo>
                  <a:cubicBezTo>
                    <a:pt x="13" y="2548"/>
                    <a:pt x="0" y="2521"/>
                    <a:pt x="1" y="2490"/>
                  </a:cubicBezTo>
                  <a:cubicBezTo>
                    <a:pt x="3" y="2448"/>
                    <a:pt x="11" y="2409"/>
                    <a:pt x="37" y="2374"/>
                  </a:cubicBezTo>
                  <a:cubicBezTo>
                    <a:pt x="47" y="2360"/>
                    <a:pt x="56" y="2343"/>
                    <a:pt x="65" y="2328"/>
                  </a:cubicBezTo>
                  <a:cubicBezTo>
                    <a:pt x="66" y="2326"/>
                    <a:pt x="67" y="2324"/>
                    <a:pt x="68" y="2322"/>
                  </a:cubicBezTo>
                  <a:cubicBezTo>
                    <a:pt x="100" y="2293"/>
                    <a:pt x="133" y="2265"/>
                    <a:pt x="164" y="2234"/>
                  </a:cubicBezTo>
                  <a:cubicBezTo>
                    <a:pt x="184" y="2215"/>
                    <a:pt x="205" y="2199"/>
                    <a:pt x="230" y="2189"/>
                  </a:cubicBezTo>
                  <a:cubicBezTo>
                    <a:pt x="255" y="2180"/>
                    <a:pt x="281" y="2170"/>
                    <a:pt x="306" y="2161"/>
                  </a:cubicBezTo>
                  <a:cubicBezTo>
                    <a:pt x="324" y="2155"/>
                    <a:pt x="339" y="2145"/>
                    <a:pt x="352" y="2129"/>
                  </a:cubicBezTo>
                  <a:cubicBezTo>
                    <a:pt x="372" y="2102"/>
                    <a:pt x="399" y="2081"/>
                    <a:pt x="421" y="2055"/>
                  </a:cubicBezTo>
                  <a:cubicBezTo>
                    <a:pt x="452" y="2018"/>
                    <a:pt x="493" y="1991"/>
                    <a:pt x="529" y="1960"/>
                  </a:cubicBezTo>
                  <a:cubicBezTo>
                    <a:pt x="560" y="1934"/>
                    <a:pt x="587" y="1904"/>
                    <a:pt x="616" y="1877"/>
                  </a:cubicBezTo>
                  <a:cubicBezTo>
                    <a:pt x="642" y="1854"/>
                    <a:pt x="669" y="1833"/>
                    <a:pt x="696" y="1811"/>
                  </a:cubicBezTo>
                  <a:cubicBezTo>
                    <a:pt x="702" y="1806"/>
                    <a:pt x="708" y="1802"/>
                    <a:pt x="713" y="1797"/>
                  </a:cubicBezTo>
                  <a:cubicBezTo>
                    <a:pt x="750" y="1766"/>
                    <a:pt x="788" y="1734"/>
                    <a:pt x="825" y="1702"/>
                  </a:cubicBezTo>
                  <a:cubicBezTo>
                    <a:pt x="853" y="1677"/>
                    <a:pt x="880" y="1652"/>
                    <a:pt x="906" y="1626"/>
                  </a:cubicBezTo>
                  <a:cubicBezTo>
                    <a:pt x="918" y="1615"/>
                    <a:pt x="915" y="1605"/>
                    <a:pt x="899" y="1594"/>
                  </a:cubicBezTo>
                  <a:cubicBezTo>
                    <a:pt x="879" y="1581"/>
                    <a:pt x="858" y="1570"/>
                    <a:pt x="839" y="1555"/>
                  </a:cubicBezTo>
                  <a:cubicBezTo>
                    <a:pt x="798" y="1523"/>
                    <a:pt x="754" y="1494"/>
                    <a:pt x="720" y="1456"/>
                  </a:cubicBezTo>
                  <a:cubicBezTo>
                    <a:pt x="659" y="1387"/>
                    <a:pt x="608" y="1310"/>
                    <a:pt x="579" y="1220"/>
                  </a:cubicBezTo>
                  <a:cubicBezTo>
                    <a:pt x="556" y="1151"/>
                    <a:pt x="538" y="1081"/>
                    <a:pt x="534" y="1008"/>
                  </a:cubicBezTo>
                  <a:cubicBezTo>
                    <a:pt x="531" y="970"/>
                    <a:pt x="534" y="931"/>
                    <a:pt x="537" y="893"/>
                  </a:cubicBezTo>
                  <a:cubicBezTo>
                    <a:pt x="542" y="847"/>
                    <a:pt x="549" y="801"/>
                    <a:pt x="556" y="755"/>
                  </a:cubicBezTo>
                  <a:cubicBezTo>
                    <a:pt x="558" y="743"/>
                    <a:pt x="564" y="731"/>
                    <a:pt x="568" y="719"/>
                  </a:cubicBezTo>
                  <a:cubicBezTo>
                    <a:pt x="584" y="667"/>
                    <a:pt x="605" y="616"/>
                    <a:pt x="636" y="571"/>
                  </a:cubicBezTo>
                  <a:cubicBezTo>
                    <a:pt x="666" y="527"/>
                    <a:pt x="690" y="479"/>
                    <a:pt x="731" y="442"/>
                  </a:cubicBezTo>
                  <a:cubicBezTo>
                    <a:pt x="753" y="422"/>
                    <a:pt x="770" y="397"/>
                    <a:pt x="791" y="377"/>
                  </a:cubicBezTo>
                  <a:cubicBezTo>
                    <a:pt x="809" y="359"/>
                    <a:pt x="831" y="346"/>
                    <a:pt x="851" y="330"/>
                  </a:cubicBezTo>
                  <a:cubicBezTo>
                    <a:pt x="891" y="297"/>
                    <a:pt x="937" y="272"/>
                    <a:pt x="983" y="251"/>
                  </a:cubicBezTo>
                  <a:cubicBezTo>
                    <a:pt x="1031" y="229"/>
                    <a:pt x="1082" y="213"/>
                    <a:pt x="1132" y="196"/>
                  </a:cubicBezTo>
                  <a:cubicBezTo>
                    <a:pt x="1158" y="188"/>
                    <a:pt x="1185" y="182"/>
                    <a:pt x="1211" y="178"/>
                  </a:cubicBezTo>
                  <a:cubicBezTo>
                    <a:pt x="1250" y="171"/>
                    <a:pt x="1289" y="164"/>
                    <a:pt x="1328" y="161"/>
                  </a:cubicBezTo>
                  <a:cubicBezTo>
                    <a:pt x="1350" y="159"/>
                    <a:pt x="1372" y="166"/>
                    <a:pt x="1393" y="169"/>
                  </a:cubicBezTo>
                  <a:cubicBezTo>
                    <a:pt x="1429" y="173"/>
                    <a:pt x="1464" y="176"/>
                    <a:pt x="1499" y="182"/>
                  </a:cubicBezTo>
                  <a:cubicBezTo>
                    <a:pt x="1517" y="185"/>
                    <a:pt x="1533" y="193"/>
                    <a:pt x="1550" y="199"/>
                  </a:cubicBezTo>
                  <a:cubicBezTo>
                    <a:pt x="1577" y="210"/>
                    <a:pt x="1603" y="224"/>
                    <a:pt x="1630" y="231"/>
                  </a:cubicBezTo>
                  <a:cubicBezTo>
                    <a:pt x="1671" y="241"/>
                    <a:pt x="1702" y="265"/>
                    <a:pt x="1730" y="292"/>
                  </a:cubicBezTo>
                  <a:cubicBezTo>
                    <a:pt x="1785" y="345"/>
                    <a:pt x="1841" y="398"/>
                    <a:pt x="1890" y="456"/>
                  </a:cubicBezTo>
                  <a:cubicBezTo>
                    <a:pt x="1921" y="494"/>
                    <a:pt x="1950" y="536"/>
                    <a:pt x="1961" y="588"/>
                  </a:cubicBezTo>
                  <a:cubicBezTo>
                    <a:pt x="1966" y="613"/>
                    <a:pt x="1980" y="637"/>
                    <a:pt x="1989" y="661"/>
                  </a:cubicBezTo>
                  <a:cubicBezTo>
                    <a:pt x="1996" y="680"/>
                    <a:pt x="2002" y="699"/>
                    <a:pt x="2007" y="718"/>
                  </a:cubicBezTo>
                  <a:cubicBezTo>
                    <a:pt x="2012" y="738"/>
                    <a:pt x="2018" y="758"/>
                    <a:pt x="2019" y="778"/>
                  </a:cubicBezTo>
                  <a:cubicBezTo>
                    <a:pt x="2030" y="833"/>
                    <a:pt x="2030" y="889"/>
                    <a:pt x="2027" y="944"/>
                  </a:cubicBezTo>
                  <a:cubicBezTo>
                    <a:pt x="2024" y="989"/>
                    <a:pt x="2018" y="1033"/>
                    <a:pt x="2009" y="1078"/>
                  </a:cubicBezTo>
                  <a:cubicBezTo>
                    <a:pt x="2008" y="1086"/>
                    <a:pt x="2002" y="1093"/>
                    <a:pt x="1999" y="1101"/>
                  </a:cubicBezTo>
                  <a:cubicBezTo>
                    <a:pt x="1989" y="1124"/>
                    <a:pt x="1978" y="1147"/>
                    <a:pt x="1969" y="1170"/>
                  </a:cubicBezTo>
                  <a:cubicBezTo>
                    <a:pt x="1967" y="1177"/>
                    <a:pt x="1966" y="1189"/>
                    <a:pt x="1970" y="1192"/>
                  </a:cubicBezTo>
                  <a:cubicBezTo>
                    <a:pt x="1975" y="1196"/>
                    <a:pt x="1986" y="1197"/>
                    <a:pt x="1993" y="1195"/>
                  </a:cubicBezTo>
                  <a:cubicBezTo>
                    <a:pt x="2023" y="1182"/>
                    <a:pt x="2052" y="1168"/>
                    <a:pt x="2081" y="1154"/>
                  </a:cubicBezTo>
                  <a:cubicBezTo>
                    <a:pt x="2084" y="1152"/>
                    <a:pt x="2086" y="1150"/>
                    <a:pt x="2089" y="1149"/>
                  </a:cubicBezTo>
                  <a:cubicBezTo>
                    <a:pt x="2112" y="1139"/>
                    <a:pt x="2135" y="1131"/>
                    <a:pt x="2158" y="1121"/>
                  </a:cubicBezTo>
                  <a:cubicBezTo>
                    <a:pt x="2183" y="1110"/>
                    <a:pt x="2208" y="1096"/>
                    <a:pt x="2233" y="1085"/>
                  </a:cubicBezTo>
                  <a:cubicBezTo>
                    <a:pt x="2292" y="1060"/>
                    <a:pt x="2351" y="1036"/>
                    <a:pt x="2409" y="1010"/>
                  </a:cubicBezTo>
                  <a:cubicBezTo>
                    <a:pt x="2445" y="994"/>
                    <a:pt x="2480" y="973"/>
                    <a:pt x="2516" y="956"/>
                  </a:cubicBezTo>
                  <a:cubicBezTo>
                    <a:pt x="2536" y="946"/>
                    <a:pt x="2557" y="940"/>
                    <a:pt x="2577" y="931"/>
                  </a:cubicBezTo>
                  <a:cubicBezTo>
                    <a:pt x="2596" y="922"/>
                    <a:pt x="2615" y="910"/>
                    <a:pt x="2634" y="900"/>
                  </a:cubicBezTo>
                  <a:cubicBezTo>
                    <a:pt x="2656" y="889"/>
                    <a:pt x="2677" y="877"/>
                    <a:pt x="2700" y="868"/>
                  </a:cubicBezTo>
                  <a:cubicBezTo>
                    <a:pt x="2736" y="855"/>
                    <a:pt x="2760" y="835"/>
                    <a:pt x="2765" y="794"/>
                  </a:cubicBezTo>
                  <a:cubicBezTo>
                    <a:pt x="2767" y="773"/>
                    <a:pt x="2773" y="753"/>
                    <a:pt x="2780" y="732"/>
                  </a:cubicBezTo>
                  <a:cubicBezTo>
                    <a:pt x="2786" y="715"/>
                    <a:pt x="2794" y="697"/>
                    <a:pt x="2802" y="680"/>
                  </a:cubicBezTo>
                  <a:cubicBezTo>
                    <a:pt x="2824" y="637"/>
                    <a:pt x="2858" y="604"/>
                    <a:pt x="2890" y="568"/>
                  </a:cubicBezTo>
                  <a:cubicBezTo>
                    <a:pt x="2906" y="550"/>
                    <a:pt x="2923" y="536"/>
                    <a:pt x="2945" y="525"/>
                  </a:cubicBezTo>
                  <a:cubicBezTo>
                    <a:pt x="2969" y="513"/>
                    <a:pt x="2987" y="492"/>
                    <a:pt x="3007" y="473"/>
                  </a:cubicBezTo>
                  <a:cubicBezTo>
                    <a:pt x="3013" y="468"/>
                    <a:pt x="3014" y="458"/>
                    <a:pt x="3016" y="449"/>
                  </a:cubicBezTo>
                  <a:cubicBezTo>
                    <a:pt x="3022" y="410"/>
                    <a:pt x="3027" y="371"/>
                    <a:pt x="3033" y="331"/>
                  </a:cubicBezTo>
                  <a:cubicBezTo>
                    <a:pt x="3042" y="279"/>
                    <a:pt x="3050" y="227"/>
                    <a:pt x="3059" y="175"/>
                  </a:cubicBezTo>
                  <a:cubicBezTo>
                    <a:pt x="3066" y="134"/>
                    <a:pt x="3071" y="92"/>
                    <a:pt x="3080" y="52"/>
                  </a:cubicBezTo>
                  <a:cubicBezTo>
                    <a:pt x="3086" y="24"/>
                    <a:pt x="3129" y="0"/>
                    <a:pt x="3157" y="5"/>
                  </a:cubicBezTo>
                  <a:cubicBezTo>
                    <a:pt x="3171" y="7"/>
                    <a:pt x="3185" y="9"/>
                    <a:pt x="3199" y="8"/>
                  </a:cubicBezTo>
                  <a:cubicBezTo>
                    <a:pt x="3248" y="8"/>
                    <a:pt x="3298" y="6"/>
                    <a:pt x="3347" y="6"/>
                  </a:cubicBezTo>
                  <a:cubicBezTo>
                    <a:pt x="3362" y="6"/>
                    <a:pt x="3377" y="13"/>
                    <a:pt x="3392" y="12"/>
                  </a:cubicBezTo>
                  <a:cubicBezTo>
                    <a:pt x="3452" y="7"/>
                    <a:pt x="3511" y="17"/>
                    <a:pt x="3571" y="22"/>
                  </a:cubicBezTo>
                  <a:cubicBezTo>
                    <a:pt x="3620" y="27"/>
                    <a:pt x="3670" y="23"/>
                    <a:pt x="3719" y="23"/>
                  </a:cubicBezTo>
                  <a:cubicBezTo>
                    <a:pt x="3727" y="23"/>
                    <a:pt x="3735" y="22"/>
                    <a:pt x="3743" y="23"/>
                  </a:cubicBezTo>
                  <a:cubicBezTo>
                    <a:pt x="3756" y="24"/>
                    <a:pt x="3769" y="27"/>
                    <a:pt x="3782" y="28"/>
                  </a:cubicBezTo>
                  <a:cubicBezTo>
                    <a:pt x="3807" y="31"/>
                    <a:pt x="3833" y="36"/>
                    <a:pt x="3858" y="33"/>
                  </a:cubicBezTo>
                  <a:cubicBezTo>
                    <a:pt x="3906" y="28"/>
                    <a:pt x="3951" y="38"/>
                    <a:pt x="3998" y="44"/>
                  </a:cubicBezTo>
                  <a:cubicBezTo>
                    <a:pt x="4014" y="46"/>
                    <a:pt x="4033" y="45"/>
                    <a:pt x="4045" y="54"/>
                  </a:cubicBezTo>
                  <a:cubicBezTo>
                    <a:pt x="4061" y="65"/>
                    <a:pt x="4076" y="83"/>
                    <a:pt x="4084" y="101"/>
                  </a:cubicBezTo>
                  <a:cubicBezTo>
                    <a:pt x="4102" y="137"/>
                    <a:pt x="4118" y="172"/>
                    <a:pt x="4149" y="198"/>
                  </a:cubicBezTo>
                  <a:cubicBezTo>
                    <a:pt x="4151" y="200"/>
                    <a:pt x="4153" y="203"/>
                    <a:pt x="4155" y="204"/>
                  </a:cubicBezTo>
                  <a:cubicBezTo>
                    <a:pt x="4205" y="221"/>
                    <a:pt x="4204" y="261"/>
                    <a:pt x="4201" y="303"/>
                  </a:cubicBezTo>
                  <a:cubicBezTo>
                    <a:pt x="4198" y="345"/>
                    <a:pt x="4198" y="388"/>
                    <a:pt x="4196" y="430"/>
                  </a:cubicBezTo>
                  <a:cubicBezTo>
                    <a:pt x="4196" y="439"/>
                    <a:pt x="4192" y="448"/>
                    <a:pt x="4191" y="457"/>
                  </a:cubicBezTo>
                  <a:cubicBezTo>
                    <a:pt x="4188" y="485"/>
                    <a:pt x="4186" y="513"/>
                    <a:pt x="4183" y="540"/>
                  </a:cubicBezTo>
                  <a:cubicBezTo>
                    <a:pt x="4179" y="573"/>
                    <a:pt x="4175" y="605"/>
                    <a:pt x="4171" y="638"/>
                  </a:cubicBezTo>
                  <a:cubicBezTo>
                    <a:pt x="4167" y="664"/>
                    <a:pt x="4164" y="689"/>
                    <a:pt x="4160" y="715"/>
                  </a:cubicBezTo>
                  <a:cubicBezTo>
                    <a:pt x="4154" y="752"/>
                    <a:pt x="4148" y="790"/>
                    <a:pt x="4142" y="828"/>
                  </a:cubicBezTo>
                  <a:cubicBezTo>
                    <a:pt x="4138" y="857"/>
                    <a:pt x="4134" y="886"/>
                    <a:pt x="4132" y="915"/>
                  </a:cubicBezTo>
                  <a:cubicBezTo>
                    <a:pt x="4127" y="965"/>
                    <a:pt x="4125" y="1016"/>
                    <a:pt x="4118" y="1067"/>
                  </a:cubicBezTo>
                  <a:cubicBezTo>
                    <a:pt x="4112" y="1114"/>
                    <a:pt x="4102" y="1162"/>
                    <a:pt x="4095" y="1209"/>
                  </a:cubicBezTo>
                  <a:cubicBezTo>
                    <a:pt x="4091" y="1233"/>
                    <a:pt x="4089" y="1257"/>
                    <a:pt x="4085" y="1281"/>
                  </a:cubicBezTo>
                  <a:cubicBezTo>
                    <a:pt x="4079" y="1314"/>
                    <a:pt x="4072" y="1347"/>
                    <a:pt x="4065" y="1380"/>
                  </a:cubicBezTo>
                  <a:cubicBezTo>
                    <a:pt x="4064" y="1388"/>
                    <a:pt x="4065" y="1396"/>
                    <a:pt x="4064" y="1404"/>
                  </a:cubicBezTo>
                  <a:cubicBezTo>
                    <a:pt x="4062" y="1414"/>
                    <a:pt x="4061" y="1423"/>
                    <a:pt x="4058" y="1433"/>
                  </a:cubicBezTo>
                  <a:cubicBezTo>
                    <a:pt x="4055" y="1446"/>
                    <a:pt x="4050" y="1458"/>
                    <a:pt x="4048" y="1471"/>
                  </a:cubicBezTo>
                  <a:cubicBezTo>
                    <a:pt x="4040" y="1514"/>
                    <a:pt x="4011" y="1538"/>
                    <a:pt x="3967" y="1537"/>
                  </a:cubicBezTo>
                  <a:cubicBezTo>
                    <a:pt x="3924" y="1536"/>
                    <a:pt x="3881" y="1534"/>
                    <a:pt x="3838" y="1533"/>
                  </a:cubicBezTo>
                  <a:cubicBezTo>
                    <a:pt x="3800" y="1531"/>
                    <a:pt x="3762" y="1532"/>
                    <a:pt x="3725" y="1530"/>
                  </a:cubicBezTo>
                  <a:cubicBezTo>
                    <a:pt x="3644" y="1524"/>
                    <a:pt x="3563" y="1516"/>
                    <a:pt x="3482" y="1509"/>
                  </a:cubicBezTo>
                  <a:cubicBezTo>
                    <a:pt x="3457" y="1507"/>
                    <a:pt x="3433" y="1503"/>
                    <a:pt x="3409" y="1503"/>
                  </a:cubicBezTo>
                  <a:cubicBezTo>
                    <a:pt x="3357" y="1501"/>
                    <a:pt x="3306" y="1502"/>
                    <a:pt x="3254" y="1500"/>
                  </a:cubicBezTo>
                  <a:cubicBezTo>
                    <a:pt x="3207" y="1499"/>
                    <a:pt x="3160" y="1498"/>
                    <a:pt x="3114" y="1493"/>
                  </a:cubicBezTo>
                  <a:cubicBezTo>
                    <a:pt x="3076" y="1489"/>
                    <a:pt x="3050" y="1461"/>
                    <a:pt x="3027" y="1433"/>
                  </a:cubicBezTo>
                  <a:cubicBezTo>
                    <a:pt x="3004" y="1406"/>
                    <a:pt x="2982" y="1377"/>
                    <a:pt x="2964" y="1346"/>
                  </a:cubicBezTo>
                  <a:cubicBezTo>
                    <a:pt x="2955" y="1331"/>
                    <a:pt x="2954" y="1311"/>
                    <a:pt x="2953" y="1293"/>
                  </a:cubicBezTo>
                  <a:cubicBezTo>
                    <a:pt x="2951" y="1271"/>
                    <a:pt x="2953" y="1249"/>
                    <a:pt x="2952" y="1227"/>
                  </a:cubicBezTo>
                  <a:cubicBezTo>
                    <a:pt x="2952" y="1219"/>
                    <a:pt x="2949" y="1208"/>
                    <a:pt x="2944" y="1204"/>
                  </a:cubicBezTo>
                  <a:cubicBezTo>
                    <a:pt x="2939" y="1202"/>
                    <a:pt x="2928" y="1207"/>
                    <a:pt x="2921" y="1210"/>
                  </a:cubicBezTo>
                  <a:cubicBezTo>
                    <a:pt x="2886" y="1225"/>
                    <a:pt x="2850" y="1241"/>
                    <a:pt x="2816" y="1257"/>
                  </a:cubicBezTo>
                  <a:cubicBezTo>
                    <a:pt x="2800" y="1264"/>
                    <a:pt x="2786" y="1273"/>
                    <a:pt x="2770" y="1279"/>
                  </a:cubicBezTo>
                  <a:cubicBezTo>
                    <a:pt x="2754" y="1286"/>
                    <a:pt x="2738" y="1292"/>
                    <a:pt x="2721" y="1296"/>
                  </a:cubicBezTo>
                  <a:cubicBezTo>
                    <a:pt x="2675" y="1309"/>
                    <a:pt x="2629" y="1319"/>
                    <a:pt x="2583" y="1333"/>
                  </a:cubicBezTo>
                  <a:cubicBezTo>
                    <a:pt x="2539" y="1346"/>
                    <a:pt x="2496" y="1362"/>
                    <a:pt x="2452" y="1377"/>
                  </a:cubicBezTo>
                  <a:cubicBezTo>
                    <a:pt x="2444" y="1379"/>
                    <a:pt x="2436" y="1382"/>
                    <a:pt x="2429" y="1382"/>
                  </a:cubicBezTo>
                  <a:cubicBezTo>
                    <a:pt x="2395" y="1384"/>
                    <a:pt x="2368" y="1401"/>
                    <a:pt x="2338" y="1413"/>
                  </a:cubicBezTo>
                  <a:cubicBezTo>
                    <a:pt x="2331" y="1416"/>
                    <a:pt x="2323" y="1416"/>
                    <a:pt x="2315" y="1418"/>
                  </a:cubicBezTo>
                  <a:cubicBezTo>
                    <a:pt x="2279" y="1429"/>
                    <a:pt x="2243" y="1440"/>
                    <a:pt x="2208" y="1451"/>
                  </a:cubicBezTo>
                  <a:cubicBezTo>
                    <a:pt x="2189" y="1457"/>
                    <a:pt x="2171" y="1465"/>
                    <a:pt x="2152" y="1471"/>
                  </a:cubicBezTo>
                  <a:cubicBezTo>
                    <a:pt x="2121" y="1480"/>
                    <a:pt x="2091" y="1487"/>
                    <a:pt x="2060" y="1494"/>
                  </a:cubicBezTo>
                  <a:cubicBezTo>
                    <a:pt x="2045" y="1498"/>
                    <a:pt x="2030" y="1499"/>
                    <a:pt x="2018" y="1502"/>
                  </a:cubicBezTo>
                  <a:cubicBezTo>
                    <a:pt x="2001" y="1505"/>
                    <a:pt x="1991" y="1514"/>
                    <a:pt x="1994" y="1531"/>
                  </a:cubicBezTo>
                  <a:cubicBezTo>
                    <a:pt x="1994" y="1535"/>
                    <a:pt x="1995" y="1540"/>
                    <a:pt x="1996" y="1544"/>
                  </a:cubicBezTo>
                  <a:cubicBezTo>
                    <a:pt x="2014" y="1594"/>
                    <a:pt x="2033" y="1643"/>
                    <a:pt x="2051" y="1693"/>
                  </a:cubicBezTo>
                  <a:cubicBezTo>
                    <a:pt x="2069" y="1745"/>
                    <a:pt x="2086" y="1797"/>
                    <a:pt x="2104" y="1849"/>
                  </a:cubicBezTo>
                  <a:cubicBezTo>
                    <a:pt x="2116" y="1883"/>
                    <a:pt x="2130" y="1916"/>
                    <a:pt x="2140" y="1951"/>
                  </a:cubicBezTo>
                  <a:cubicBezTo>
                    <a:pt x="2146" y="1973"/>
                    <a:pt x="2147" y="1998"/>
                    <a:pt x="2152" y="2021"/>
                  </a:cubicBezTo>
                  <a:cubicBezTo>
                    <a:pt x="2158" y="2047"/>
                    <a:pt x="2166" y="2073"/>
                    <a:pt x="2173" y="2099"/>
                  </a:cubicBezTo>
                  <a:cubicBezTo>
                    <a:pt x="2186" y="2147"/>
                    <a:pt x="2200" y="2195"/>
                    <a:pt x="2212" y="2243"/>
                  </a:cubicBezTo>
                  <a:cubicBezTo>
                    <a:pt x="2225" y="2294"/>
                    <a:pt x="2236" y="2345"/>
                    <a:pt x="2246" y="2397"/>
                  </a:cubicBezTo>
                  <a:cubicBezTo>
                    <a:pt x="2255" y="2441"/>
                    <a:pt x="2260" y="2487"/>
                    <a:pt x="2267" y="2532"/>
                  </a:cubicBezTo>
                  <a:cubicBezTo>
                    <a:pt x="2271" y="2556"/>
                    <a:pt x="2276" y="2581"/>
                    <a:pt x="2281" y="2605"/>
                  </a:cubicBezTo>
                  <a:cubicBezTo>
                    <a:pt x="2283" y="2618"/>
                    <a:pt x="2283" y="2630"/>
                    <a:pt x="2285" y="2643"/>
                  </a:cubicBezTo>
                  <a:cubicBezTo>
                    <a:pt x="2296" y="2697"/>
                    <a:pt x="2308" y="2750"/>
                    <a:pt x="2317" y="2804"/>
                  </a:cubicBezTo>
                  <a:cubicBezTo>
                    <a:pt x="2322" y="2831"/>
                    <a:pt x="2321" y="2859"/>
                    <a:pt x="2323" y="2886"/>
                  </a:cubicBezTo>
                  <a:cubicBezTo>
                    <a:pt x="2325" y="2907"/>
                    <a:pt x="2329" y="2929"/>
                    <a:pt x="2330" y="2951"/>
                  </a:cubicBezTo>
                  <a:cubicBezTo>
                    <a:pt x="2330" y="2975"/>
                    <a:pt x="2334" y="2999"/>
                    <a:pt x="2342" y="3022"/>
                  </a:cubicBezTo>
                  <a:cubicBezTo>
                    <a:pt x="2346" y="3035"/>
                    <a:pt x="2352" y="3040"/>
                    <a:pt x="2367" y="3041"/>
                  </a:cubicBezTo>
                  <a:cubicBezTo>
                    <a:pt x="2429" y="3046"/>
                    <a:pt x="2493" y="3043"/>
                    <a:pt x="2553" y="3068"/>
                  </a:cubicBezTo>
                  <a:cubicBezTo>
                    <a:pt x="2574" y="3076"/>
                    <a:pt x="2599" y="3078"/>
                    <a:pt x="2617" y="3090"/>
                  </a:cubicBezTo>
                  <a:cubicBezTo>
                    <a:pt x="2641" y="3106"/>
                    <a:pt x="2663" y="3128"/>
                    <a:pt x="2679" y="3151"/>
                  </a:cubicBezTo>
                  <a:cubicBezTo>
                    <a:pt x="2687" y="3163"/>
                    <a:pt x="2685" y="3185"/>
                    <a:pt x="2682" y="3201"/>
                  </a:cubicBezTo>
                  <a:cubicBezTo>
                    <a:pt x="2676" y="3237"/>
                    <a:pt x="2659" y="3262"/>
                    <a:pt x="2624" y="3280"/>
                  </a:cubicBezTo>
                  <a:cubicBezTo>
                    <a:pt x="2570" y="3307"/>
                    <a:pt x="2517" y="3333"/>
                    <a:pt x="2456" y="3343"/>
                  </a:cubicBezTo>
                  <a:cubicBezTo>
                    <a:pt x="2425" y="3348"/>
                    <a:pt x="2394" y="3361"/>
                    <a:pt x="2362" y="3363"/>
                  </a:cubicBezTo>
                  <a:cubicBezTo>
                    <a:pt x="2319" y="3366"/>
                    <a:pt x="2276" y="3362"/>
                    <a:pt x="2233" y="3361"/>
                  </a:cubicBezTo>
                  <a:cubicBezTo>
                    <a:pt x="2191" y="3359"/>
                    <a:pt x="2155" y="3342"/>
                    <a:pt x="2118" y="3327"/>
                  </a:cubicBezTo>
                  <a:cubicBezTo>
                    <a:pt x="2086" y="3314"/>
                    <a:pt x="2053" y="3303"/>
                    <a:pt x="2025" y="3283"/>
                  </a:cubicBezTo>
                  <a:cubicBezTo>
                    <a:pt x="2000" y="3264"/>
                    <a:pt x="1970" y="3248"/>
                    <a:pt x="1967" y="3212"/>
                  </a:cubicBezTo>
                  <a:cubicBezTo>
                    <a:pt x="1965" y="3197"/>
                    <a:pt x="1969" y="3181"/>
                    <a:pt x="1970" y="3165"/>
                  </a:cubicBezTo>
                  <a:cubicBezTo>
                    <a:pt x="1971" y="3156"/>
                    <a:pt x="1973" y="3146"/>
                    <a:pt x="1972" y="3138"/>
                  </a:cubicBezTo>
                  <a:cubicBezTo>
                    <a:pt x="1963" y="3097"/>
                    <a:pt x="1953" y="3056"/>
                    <a:pt x="1945" y="3015"/>
                  </a:cubicBezTo>
                  <a:cubicBezTo>
                    <a:pt x="1936" y="2971"/>
                    <a:pt x="1929" y="2927"/>
                    <a:pt x="1919" y="2883"/>
                  </a:cubicBezTo>
                  <a:cubicBezTo>
                    <a:pt x="1907" y="2828"/>
                    <a:pt x="1892" y="2773"/>
                    <a:pt x="1879" y="2718"/>
                  </a:cubicBezTo>
                  <a:cubicBezTo>
                    <a:pt x="1873" y="2693"/>
                    <a:pt x="1868" y="2667"/>
                    <a:pt x="1863" y="2641"/>
                  </a:cubicBezTo>
                  <a:cubicBezTo>
                    <a:pt x="1856" y="2608"/>
                    <a:pt x="1849" y="2604"/>
                    <a:pt x="1817" y="2613"/>
                  </a:cubicBezTo>
                  <a:cubicBezTo>
                    <a:pt x="1795" y="2619"/>
                    <a:pt x="1773" y="2621"/>
                    <a:pt x="1751" y="2626"/>
                  </a:cubicBezTo>
                  <a:cubicBezTo>
                    <a:pt x="1722" y="2632"/>
                    <a:pt x="1692" y="2638"/>
                    <a:pt x="1664" y="2646"/>
                  </a:cubicBezTo>
                  <a:cubicBezTo>
                    <a:pt x="1614" y="2659"/>
                    <a:pt x="1565" y="2674"/>
                    <a:pt x="1516" y="2687"/>
                  </a:cubicBezTo>
                  <a:cubicBezTo>
                    <a:pt x="1498" y="2692"/>
                    <a:pt x="1490" y="2703"/>
                    <a:pt x="1489" y="2721"/>
                  </a:cubicBezTo>
                  <a:cubicBezTo>
                    <a:pt x="1486" y="2764"/>
                    <a:pt x="1482" y="2806"/>
                    <a:pt x="1478" y="2849"/>
                  </a:cubicBezTo>
                  <a:cubicBezTo>
                    <a:pt x="1480" y="2849"/>
                    <a:pt x="1482" y="2849"/>
                    <a:pt x="1484" y="2850"/>
                  </a:cubicBezTo>
                  <a:close/>
                  <a:moveTo>
                    <a:pt x="1863" y="2533"/>
                  </a:moveTo>
                  <a:cubicBezTo>
                    <a:pt x="1917" y="2534"/>
                    <a:pt x="1919" y="2538"/>
                    <a:pt x="1921" y="2577"/>
                  </a:cubicBezTo>
                  <a:cubicBezTo>
                    <a:pt x="1923" y="2611"/>
                    <a:pt x="1928" y="2645"/>
                    <a:pt x="1936" y="2677"/>
                  </a:cubicBezTo>
                  <a:cubicBezTo>
                    <a:pt x="1957" y="2758"/>
                    <a:pt x="1985" y="2837"/>
                    <a:pt x="1993" y="2921"/>
                  </a:cubicBezTo>
                  <a:cubicBezTo>
                    <a:pt x="1995" y="2948"/>
                    <a:pt x="2001" y="2976"/>
                    <a:pt x="2008" y="3002"/>
                  </a:cubicBezTo>
                  <a:cubicBezTo>
                    <a:pt x="2018" y="3031"/>
                    <a:pt x="2026" y="3058"/>
                    <a:pt x="2036" y="3086"/>
                  </a:cubicBezTo>
                  <a:cubicBezTo>
                    <a:pt x="2041" y="3101"/>
                    <a:pt x="2050" y="3108"/>
                    <a:pt x="2066" y="3102"/>
                  </a:cubicBezTo>
                  <a:cubicBezTo>
                    <a:pt x="2078" y="3097"/>
                    <a:pt x="2089" y="3088"/>
                    <a:pt x="2101" y="3085"/>
                  </a:cubicBezTo>
                  <a:cubicBezTo>
                    <a:pt x="2155" y="3072"/>
                    <a:pt x="2208" y="3060"/>
                    <a:pt x="2262" y="3048"/>
                  </a:cubicBezTo>
                  <a:cubicBezTo>
                    <a:pt x="2276" y="3045"/>
                    <a:pt x="2284" y="3039"/>
                    <a:pt x="2283" y="3023"/>
                  </a:cubicBezTo>
                  <a:cubicBezTo>
                    <a:pt x="2280" y="2988"/>
                    <a:pt x="2278" y="2952"/>
                    <a:pt x="2275" y="2916"/>
                  </a:cubicBezTo>
                  <a:cubicBezTo>
                    <a:pt x="2273" y="2884"/>
                    <a:pt x="2270" y="2853"/>
                    <a:pt x="2265" y="2821"/>
                  </a:cubicBezTo>
                  <a:cubicBezTo>
                    <a:pt x="2255" y="2760"/>
                    <a:pt x="2243" y="2700"/>
                    <a:pt x="2233" y="2639"/>
                  </a:cubicBezTo>
                  <a:cubicBezTo>
                    <a:pt x="2219" y="2560"/>
                    <a:pt x="2207" y="2482"/>
                    <a:pt x="2193" y="2403"/>
                  </a:cubicBezTo>
                  <a:cubicBezTo>
                    <a:pt x="2188" y="2376"/>
                    <a:pt x="2176" y="2350"/>
                    <a:pt x="2172" y="2323"/>
                  </a:cubicBezTo>
                  <a:cubicBezTo>
                    <a:pt x="2162" y="2272"/>
                    <a:pt x="2157" y="2222"/>
                    <a:pt x="2132" y="2176"/>
                  </a:cubicBezTo>
                  <a:cubicBezTo>
                    <a:pt x="2130" y="2171"/>
                    <a:pt x="2128" y="2166"/>
                    <a:pt x="2128" y="2160"/>
                  </a:cubicBezTo>
                  <a:cubicBezTo>
                    <a:pt x="2119" y="2105"/>
                    <a:pt x="2106" y="2050"/>
                    <a:pt x="2087" y="1997"/>
                  </a:cubicBezTo>
                  <a:cubicBezTo>
                    <a:pt x="2077" y="1970"/>
                    <a:pt x="2072" y="1942"/>
                    <a:pt x="2063" y="1915"/>
                  </a:cubicBezTo>
                  <a:cubicBezTo>
                    <a:pt x="2051" y="1877"/>
                    <a:pt x="2037" y="1841"/>
                    <a:pt x="2025" y="1803"/>
                  </a:cubicBezTo>
                  <a:cubicBezTo>
                    <a:pt x="2010" y="1757"/>
                    <a:pt x="1997" y="1710"/>
                    <a:pt x="1980" y="1665"/>
                  </a:cubicBezTo>
                  <a:cubicBezTo>
                    <a:pt x="1953" y="1595"/>
                    <a:pt x="1923" y="1525"/>
                    <a:pt x="1894" y="1456"/>
                  </a:cubicBezTo>
                  <a:cubicBezTo>
                    <a:pt x="1882" y="1427"/>
                    <a:pt x="1869" y="1399"/>
                    <a:pt x="1856" y="1372"/>
                  </a:cubicBezTo>
                  <a:cubicBezTo>
                    <a:pt x="1850" y="1360"/>
                    <a:pt x="1840" y="1356"/>
                    <a:pt x="1829" y="1367"/>
                  </a:cubicBezTo>
                  <a:cubicBezTo>
                    <a:pt x="1806" y="1389"/>
                    <a:pt x="1784" y="1412"/>
                    <a:pt x="1761" y="1434"/>
                  </a:cubicBezTo>
                  <a:cubicBezTo>
                    <a:pt x="1748" y="1447"/>
                    <a:pt x="1734" y="1462"/>
                    <a:pt x="1718" y="1471"/>
                  </a:cubicBezTo>
                  <a:cubicBezTo>
                    <a:pt x="1668" y="1500"/>
                    <a:pt x="1618" y="1527"/>
                    <a:pt x="1567" y="1554"/>
                  </a:cubicBezTo>
                  <a:cubicBezTo>
                    <a:pt x="1545" y="1565"/>
                    <a:pt x="1522" y="1576"/>
                    <a:pt x="1499" y="1585"/>
                  </a:cubicBezTo>
                  <a:cubicBezTo>
                    <a:pt x="1461" y="1600"/>
                    <a:pt x="1423" y="1614"/>
                    <a:pt x="1385" y="1626"/>
                  </a:cubicBezTo>
                  <a:cubicBezTo>
                    <a:pt x="1366" y="1632"/>
                    <a:pt x="1346" y="1632"/>
                    <a:pt x="1326" y="1635"/>
                  </a:cubicBezTo>
                  <a:cubicBezTo>
                    <a:pt x="1305" y="1637"/>
                    <a:pt x="1282" y="1636"/>
                    <a:pt x="1262" y="1642"/>
                  </a:cubicBezTo>
                  <a:cubicBezTo>
                    <a:pt x="1227" y="1652"/>
                    <a:pt x="1192" y="1658"/>
                    <a:pt x="1156" y="1655"/>
                  </a:cubicBezTo>
                  <a:cubicBezTo>
                    <a:pt x="1116" y="1652"/>
                    <a:pt x="1076" y="1647"/>
                    <a:pt x="1036" y="1642"/>
                  </a:cubicBezTo>
                  <a:cubicBezTo>
                    <a:pt x="1026" y="1641"/>
                    <a:pt x="1019" y="1644"/>
                    <a:pt x="1019" y="1655"/>
                  </a:cubicBezTo>
                  <a:cubicBezTo>
                    <a:pt x="1017" y="1684"/>
                    <a:pt x="1014" y="1713"/>
                    <a:pt x="1013" y="1742"/>
                  </a:cubicBezTo>
                  <a:cubicBezTo>
                    <a:pt x="1010" y="1791"/>
                    <a:pt x="1007" y="1840"/>
                    <a:pt x="1005" y="1889"/>
                  </a:cubicBezTo>
                  <a:cubicBezTo>
                    <a:pt x="1005" y="1906"/>
                    <a:pt x="1007" y="1924"/>
                    <a:pt x="1007" y="1941"/>
                  </a:cubicBezTo>
                  <a:cubicBezTo>
                    <a:pt x="1008" y="1957"/>
                    <a:pt x="1010" y="1973"/>
                    <a:pt x="1010" y="1990"/>
                  </a:cubicBezTo>
                  <a:cubicBezTo>
                    <a:pt x="1011" y="2000"/>
                    <a:pt x="1008" y="2011"/>
                    <a:pt x="1009" y="2022"/>
                  </a:cubicBezTo>
                  <a:cubicBezTo>
                    <a:pt x="1020" y="2089"/>
                    <a:pt x="1020" y="2156"/>
                    <a:pt x="1016" y="2223"/>
                  </a:cubicBezTo>
                  <a:cubicBezTo>
                    <a:pt x="1014" y="2264"/>
                    <a:pt x="1017" y="2305"/>
                    <a:pt x="1019" y="2346"/>
                  </a:cubicBezTo>
                  <a:cubicBezTo>
                    <a:pt x="1020" y="2367"/>
                    <a:pt x="1024" y="2387"/>
                    <a:pt x="1026" y="2408"/>
                  </a:cubicBezTo>
                  <a:cubicBezTo>
                    <a:pt x="1030" y="2446"/>
                    <a:pt x="1033" y="2484"/>
                    <a:pt x="1037" y="2522"/>
                  </a:cubicBezTo>
                  <a:cubicBezTo>
                    <a:pt x="1042" y="2566"/>
                    <a:pt x="1050" y="2609"/>
                    <a:pt x="1056" y="2652"/>
                  </a:cubicBezTo>
                  <a:cubicBezTo>
                    <a:pt x="1061" y="2694"/>
                    <a:pt x="1063" y="2737"/>
                    <a:pt x="1069" y="2779"/>
                  </a:cubicBezTo>
                  <a:cubicBezTo>
                    <a:pt x="1074" y="2816"/>
                    <a:pt x="1081" y="2852"/>
                    <a:pt x="1088" y="2889"/>
                  </a:cubicBezTo>
                  <a:cubicBezTo>
                    <a:pt x="1099" y="2946"/>
                    <a:pt x="1110" y="3004"/>
                    <a:pt x="1123" y="3062"/>
                  </a:cubicBezTo>
                  <a:cubicBezTo>
                    <a:pt x="1128" y="3086"/>
                    <a:pt x="1137" y="3110"/>
                    <a:pt x="1146" y="3133"/>
                  </a:cubicBezTo>
                  <a:cubicBezTo>
                    <a:pt x="1150" y="3141"/>
                    <a:pt x="1162" y="3149"/>
                    <a:pt x="1171" y="3150"/>
                  </a:cubicBezTo>
                  <a:cubicBezTo>
                    <a:pt x="1193" y="3152"/>
                    <a:pt x="1216" y="3149"/>
                    <a:pt x="1238" y="3151"/>
                  </a:cubicBezTo>
                  <a:cubicBezTo>
                    <a:pt x="1276" y="3153"/>
                    <a:pt x="1313" y="3158"/>
                    <a:pt x="1351" y="3162"/>
                  </a:cubicBezTo>
                  <a:cubicBezTo>
                    <a:pt x="1365" y="3163"/>
                    <a:pt x="1379" y="3166"/>
                    <a:pt x="1393" y="3167"/>
                  </a:cubicBezTo>
                  <a:cubicBezTo>
                    <a:pt x="1397" y="3167"/>
                    <a:pt x="1405" y="3160"/>
                    <a:pt x="1405" y="3156"/>
                  </a:cubicBezTo>
                  <a:cubicBezTo>
                    <a:pt x="1409" y="3111"/>
                    <a:pt x="1413" y="3067"/>
                    <a:pt x="1415" y="3021"/>
                  </a:cubicBezTo>
                  <a:cubicBezTo>
                    <a:pt x="1418" y="2938"/>
                    <a:pt x="1420" y="2855"/>
                    <a:pt x="1422" y="2771"/>
                  </a:cubicBezTo>
                  <a:cubicBezTo>
                    <a:pt x="1422" y="2768"/>
                    <a:pt x="1422" y="2765"/>
                    <a:pt x="1423" y="2761"/>
                  </a:cubicBezTo>
                  <a:cubicBezTo>
                    <a:pt x="1427" y="2731"/>
                    <a:pt x="1433" y="2702"/>
                    <a:pt x="1436" y="2672"/>
                  </a:cubicBezTo>
                  <a:cubicBezTo>
                    <a:pt x="1437" y="2657"/>
                    <a:pt x="1442" y="2650"/>
                    <a:pt x="1456" y="2646"/>
                  </a:cubicBezTo>
                  <a:cubicBezTo>
                    <a:pt x="1474" y="2641"/>
                    <a:pt x="1492" y="2636"/>
                    <a:pt x="1509" y="2629"/>
                  </a:cubicBezTo>
                  <a:cubicBezTo>
                    <a:pt x="1529" y="2621"/>
                    <a:pt x="1548" y="2609"/>
                    <a:pt x="1568" y="2603"/>
                  </a:cubicBezTo>
                  <a:cubicBezTo>
                    <a:pt x="1617" y="2587"/>
                    <a:pt x="1665" y="2573"/>
                    <a:pt x="1714" y="2560"/>
                  </a:cubicBezTo>
                  <a:cubicBezTo>
                    <a:pt x="1729" y="2555"/>
                    <a:pt x="1745" y="2552"/>
                    <a:pt x="1760" y="2550"/>
                  </a:cubicBezTo>
                  <a:cubicBezTo>
                    <a:pt x="1799" y="2543"/>
                    <a:pt x="1838" y="2537"/>
                    <a:pt x="1863" y="2533"/>
                  </a:cubicBezTo>
                  <a:close/>
                  <a:moveTo>
                    <a:pt x="606" y="1046"/>
                  </a:moveTo>
                  <a:cubicBezTo>
                    <a:pt x="605" y="1046"/>
                    <a:pt x="603" y="1047"/>
                    <a:pt x="601" y="1047"/>
                  </a:cubicBezTo>
                  <a:cubicBezTo>
                    <a:pt x="607" y="1076"/>
                    <a:pt x="610" y="1105"/>
                    <a:pt x="619" y="1132"/>
                  </a:cubicBezTo>
                  <a:cubicBezTo>
                    <a:pt x="629" y="1167"/>
                    <a:pt x="643" y="1200"/>
                    <a:pt x="656" y="1233"/>
                  </a:cubicBezTo>
                  <a:cubicBezTo>
                    <a:pt x="668" y="1262"/>
                    <a:pt x="679" y="1292"/>
                    <a:pt x="697" y="1317"/>
                  </a:cubicBezTo>
                  <a:cubicBezTo>
                    <a:pt x="736" y="1374"/>
                    <a:pt x="778" y="1428"/>
                    <a:pt x="834" y="1471"/>
                  </a:cubicBezTo>
                  <a:cubicBezTo>
                    <a:pt x="896" y="1517"/>
                    <a:pt x="961" y="1556"/>
                    <a:pt x="1037" y="1571"/>
                  </a:cubicBezTo>
                  <a:cubicBezTo>
                    <a:pt x="1066" y="1576"/>
                    <a:pt x="1094" y="1583"/>
                    <a:pt x="1123" y="1584"/>
                  </a:cubicBezTo>
                  <a:cubicBezTo>
                    <a:pt x="1156" y="1586"/>
                    <a:pt x="1189" y="1578"/>
                    <a:pt x="1222" y="1580"/>
                  </a:cubicBezTo>
                  <a:cubicBezTo>
                    <a:pt x="1283" y="1584"/>
                    <a:pt x="1341" y="1567"/>
                    <a:pt x="1400" y="1555"/>
                  </a:cubicBezTo>
                  <a:cubicBezTo>
                    <a:pt x="1453" y="1545"/>
                    <a:pt x="1499" y="1513"/>
                    <a:pt x="1552" y="1500"/>
                  </a:cubicBezTo>
                  <a:cubicBezTo>
                    <a:pt x="1554" y="1499"/>
                    <a:pt x="1556" y="1495"/>
                    <a:pt x="1559" y="1493"/>
                  </a:cubicBezTo>
                  <a:cubicBezTo>
                    <a:pt x="1585" y="1476"/>
                    <a:pt x="1612" y="1459"/>
                    <a:pt x="1639" y="1441"/>
                  </a:cubicBezTo>
                  <a:cubicBezTo>
                    <a:pt x="1640" y="1441"/>
                    <a:pt x="1641" y="1441"/>
                    <a:pt x="1641" y="1441"/>
                  </a:cubicBezTo>
                  <a:cubicBezTo>
                    <a:pt x="1663" y="1427"/>
                    <a:pt x="1689" y="1423"/>
                    <a:pt x="1707" y="1402"/>
                  </a:cubicBezTo>
                  <a:cubicBezTo>
                    <a:pt x="1725" y="1382"/>
                    <a:pt x="1747" y="1366"/>
                    <a:pt x="1767" y="1348"/>
                  </a:cubicBezTo>
                  <a:cubicBezTo>
                    <a:pt x="1792" y="1325"/>
                    <a:pt x="1820" y="1304"/>
                    <a:pt x="1842" y="1277"/>
                  </a:cubicBezTo>
                  <a:cubicBezTo>
                    <a:pt x="1868" y="1245"/>
                    <a:pt x="1890" y="1208"/>
                    <a:pt x="1912" y="1172"/>
                  </a:cubicBezTo>
                  <a:cubicBezTo>
                    <a:pt x="1920" y="1159"/>
                    <a:pt x="1923" y="1142"/>
                    <a:pt x="1931" y="1129"/>
                  </a:cubicBezTo>
                  <a:cubicBezTo>
                    <a:pt x="1956" y="1087"/>
                    <a:pt x="1964" y="1042"/>
                    <a:pt x="1967" y="995"/>
                  </a:cubicBezTo>
                  <a:cubicBezTo>
                    <a:pt x="1968" y="963"/>
                    <a:pt x="1966" y="932"/>
                    <a:pt x="1971" y="901"/>
                  </a:cubicBezTo>
                  <a:cubicBezTo>
                    <a:pt x="1976" y="868"/>
                    <a:pt x="1972" y="836"/>
                    <a:pt x="1964" y="805"/>
                  </a:cubicBezTo>
                  <a:cubicBezTo>
                    <a:pt x="1960" y="789"/>
                    <a:pt x="1957" y="773"/>
                    <a:pt x="1955" y="758"/>
                  </a:cubicBezTo>
                  <a:cubicBezTo>
                    <a:pt x="1950" y="694"/>
                    <a:pt x="1925" y="636"/>
                    <a:pt x="1895" y="582"/>
                  </a:cubicBezTo>
                  <a:cubicBezTo>
                    <a:pt x="1854" y="509"/>
                    <a:pt x="1805" y="440"/>
                    <a:pt x="1743" y="383"/>
                  </a:cubicBezTo>
                  <a:cubicBezTo>
                    <a:pt x="1720" y="362"/>
                    <a:pt x="1698" y="339"/>
                    <a:pt x="1673" y="320"/>
                  </a:cubicBezTo>
                  <a:cubicBezTo>
                    <a:pt x="1633" y="291"/>
                    <a:pt x="1584" y="277"/>
                    <a:pt x="1539" y="258"/>
                  </a:cubicBezTo>
                  <a:cubicBezTo>
                    <a:pt x="1489" y="236"/>
                    <a:pt x="1435" y="235"/>
                    <a:pt x="1383" y="231"/>
                  </a:cubicBezTo>
                  <a:cubicBezTo>
                    <a:pt x="1327" y="227"/>
                    <a:pt x="1269" y="228"/>
                    <a:pt x="1214" y="237"/>
                  </a:cubicBezTo>
                  <a:cubicBezTo>
                    <a:pt x="1151" y="248"/>
                    <a:pt x="1088" y="265"/>
                    <a:pt x="1029" y="290"/>
                  </a:cubicBezTo>
                  <a:cubicBezTo>
                    <a:pt x="986" y="308"/>
                    <a:pt x="943" y="330"/>
                    <a:pt x="904" y="358"/>
                  </a:cubicBezTo>
                  <a:cubicBezTo>
                    <a:pt x="852" y="394"/>
                    <a:pt x="811" y="441"/>
                    <a:pt x="768" y="485"/>
                  </a:cubicBezTo>
                  <a:cubicBezTo>
                    <a:pt x="738" y="516"/>
                    <a:pt x="711" y="551"/>
                    <a:pt x="693" y="591"/>
                  </a:cubicBezTo>
                  <a:cubicBezTo>
                    <a:pt x="680" y="618"/>
                    <a:pt x="662" y="643"/>
                    <a:pt x="647" y="669"/>
                  </a:cubicBezTo>
                  <a:cubicBezTo>
                    <a:pt x="639" y="683"/>
                    <a:pt x="630" y="696"/>
                    <a:pt x="626" y="711"/>
                  </a:cubicBezTo>
                  <a:cubicBezTo>
                    <a:pt x="617" y="746"/>
                    <a:pt x="612" y="783"/>
                    <a:pt x="603" y="819"/>
                  </a:cubicBezTo>
                  <a:cubicBezTo>
                    <a:pt x="592" y="867"/>
                    <a:pt x="589" y="915"/>
                    <a:pt x="596" y="963"/>
                  </a:cubicBezTo>
                  <a:cubicBezTo>
                    <a:pt x="599" y="991"/>
                    <a:pt x="603" y="1018"/>
                    <a:pt x="606" y="1046"/>
                  </a:cubicBezTo>
                  <a:close/>
                  <a:moveTo>
                    <a:pt x="3271" y="73"/>
                  </a:moveTo>
                  <a:cubicBezTo>
                    <a:pt x="3271" y="72"/>
                    <a:pt x="3271" y="72"/>
                    <a:pt x="3271" y="72"/>
                  </a:cubicBezTo>
                  <a:cubicBezTo>
                    <a:pt x="3234" y="72"/>
                    <a:pt x="3198" y="71"/>
                    <a:pt x="3161" y="72"/>
                  </a:cubicBezTo>
                  <a:cubicBezTo>
                    <a:pt x="3150" y="72"/>
                    <a:pt x="3135" y="70"/>
                    <a:pt x="3133" y="87"/>
                  </a:cubicBezTo>
                  <a:cubicBezTo>
                    <a:pt x="3128" y="131"/>
                    <a:pt x="3106" y="172"/>
                    <a:pt x="3111" y="218"/>
                  </a:cubicBezTo>
                  <a:cubicBezTo>
                    <a:pt x="3111" y="224"/>
                    <a:pt x="3109" y="231"/>
                    <a:pt x="3108" y="237"/>
                  </a:cubicBezTo>
                  <a:cubicBezTo>
                    <a:pt x="3104" y="261"/>
                    <a:pt x="3100" y="284"/>
                    <a:pt x="3097" y="307"/>
                  </a:cubicBezTo>
                  <a:cubicBezTo>
                    <a:pt x="3094" y="335"/>
                    <a:pt x="3092" y="362"/>
                    <a:pt x="3089" y="390"/>
                  </a:cubicBezTo>
                  <a:cubicBezTo>
                    <a:pt x="3085" y="428"/>
                    <a:pt x="3079" y="467"/>
                    <a:pt x="3077" y="506"/>
                  </a:cubicBezTo>
                  <a:cubicBezTo>
                    <a:pt x="3075" y="542"/>
                    <a:pt x="3077" y="578"/>
                    <a:pt x="3078" y="614"/>
                  </a:cubicBezTo>
                  <a:cubicBezTo>
                    <a:pt x="3078" y="643"/>
                    <a:pt x="3083" y="648"/>
                    <a:pt x="3112" y="639"/>
                  </a:cubicBezTo>
                  <a:cubicBezTo>
                    <a:pt x="3148" y="628"/>
                    <a:pt x="3183" y="614"/>
                    <a:pt x="3219" y="605"/>
                  </a:cubicBezTo>
                  <a:cubicBezTo>
                    <a:pt x="3233" y="601"/>
                    <a:pt x="3251" y="600"/>
                    <a:pt x="3263" y="607"/>
                  </a:cubicBezTo>
                  <a:cubicBezTo>
                    <a:pt x="3333" y="649"/>
                    <a:pt x="3334" y="757"/>
                    <a:pt x="3266" y="804"/>
                  </a:cubicBezTo>
                  <a:cubicBezTo>
                    <a:pt x="3238" y="824"/>
                    <a:pt x="3214" y="852"/>
                    <a:pt x="3177" y="857"/>
                  </a:cubicBezTo>
                  <a:cubicBezTo>
                    <a:pt x="3169" y="858"/>
                    <a:pt x="3159" y="861"/>
                    <a:pt x="3153" y="866"/>
                  </a:cubicBezTo>
                  <a:cubicBezTo>
                    <a:pt x="3132" y="886"/>
                    <a:pt x="3104" y="891"/>
                    <a:pt x="3078" y="898"/>
                  </a:cubicBezTo>
                  <a:cubicBezTo>
                    <a:pt x="3062" y="902"/>
                    <a:pt x="3048" y="909"/>
                    <a:pt x="3047" y="929"/>
                  </a:cubicBezTo>
                  <a:cubicBezTo>
                    <a:pt x="3045" y="956"/>
                    <a:pt x="3042" y="982"/>
                    <a:pt x="3039" y="1008"/>
                  </a:cubicBezTo>
                  <a:cubicBezTo>
                    <a:pt x="3034" y="1060"/>
                    <a:pt x="3029" y="1111"/>
                    <a:pt x="3024" y="1163"/>
                  </a:cubicBezTo>
                  <a:cubicBezTo>
                    <a:pt x="3022" y="1192"/>
                    <a:pt x="3020" y="1222"/>
                    <a:pt x="3016" y="1252"/>
                  </a:cubicBezTo>
                  <a:cubicBezTo>
                    <a:pt x="3014" y="1272"/>
                    <a:pt x="3036" y="1305"/>
                    <a:pt x="3056" y="1307"/>
                  </a:cubicBezTo>
                  <a:cubicBezTo>
                    <a:pt x="3084" y="1309"/>
                    <a:pt x="3112" y="1311"/>
                    <a:pt x="3139" y="1312"/>
                  </a:cubicBezTo>
                  <a:cubicBezTo>
                    <a:pt x="3188" y="1314"/>
                    <a:pt x="3237" y="1316"/>
                    <a:pt x="3286" y="1318"/>
                  </a:cubicBezTo>
                  <a:cubicBezTo>
                    <a:pt x="3329" y="1320"/>
                    <a:pt x="3372" y="1323"/>
                    <a:pt x="3414" y="1326"/>
                  </a:cubicBezTo>
                  <a:cubicBezTo>
                    <a:pt x="3436" y="1327"/>
                    <a:pt x="3457" y="1328"/>
                    <a:pt x="3478" y="1329"/>
                  </a:cubicBezTo>
                  <a:cubicBezTo>
                    <a:pt x="3516" y="1332"/>
                    <a:pt x="3554" y="1337"/>
                    <a:pt x="3592" y="1339"/>
                  </a:cubicBezTo>
                  <a:cubicBezTo>
                    <a:pt x="3635" y="1342"/>
                    <a:pt x="3678" y="1341"/>
                    <a:pt x="3721" y="1342"/>
                  </a:cubicBezTo>
                  <a:cubicBezTo>
                    <a:pt x="3738" y="1343"/>
                    <a:pt x="3755" y="1347"/>
                    <a:pt x="3772" y="1348"/>
                  </a:cubicBezTo>
                  <a:cubicBezTo>
                    <a:pt x="3787" y="1349"/>
                    <a:pt x="3801" y="1351"/>
                    <a:pt x="3815" y="1349"/>
                  </a:cubicBezTo>
                  <a:cubicBezTo>
                    <a:pt x="3830" y="1347"/>
                    <a:pt x="3849" y="1356"/>
                    <a:pt x="3859" y="1338"/>
                  </a:cubicBezTo>
                  <a:cubicBezTo>
                    <a:pt x="3868" y="1324"/>
                    <a:pt x="3877" y="1309"/>
                    <a:pt x="3872" y="1290"/>
                  </a:cubicBezTo>
                  <a:cubicBezTo>
                    <a:pt x="3870" y="1282"/>
                    <a:pt x="3872" y="1272"/>
                    <a:pt x="3874" y="1264"/>
                  </a:cubicBezTo>
                  <a:cubicBezTo>
                    <a:pt x="3881" y="1225"/>
                    <a:pt x="3888" y="1186"/>
                    <a:pt x="3894" y="1147"/>
                  </a:cubicBezTo>
                  <a:cubicBezTo>
                    <a:pt x="3898" y="1122"/>
                    <a:pt x="3899" y="1096"/>
                    <a:pt x="3902" y="1070"/>
                  </a:cubicBezTo>
                  <a:cubicBezTo>
                    <a:pt x="3908" y="1025"/>
                    <a:pt x="3915" y="980"/>
                    <a:pt x="3920" y="935"/>
                  </a:cubicBezTo>
                  <a:cubicBezTo>
                    <a:pt x="3926" y="887"/>
                    <a:pt x="3930" y="838"/>
                    <a:pt x="3936" y="790"/>
                  </a:cubicBezTo>
                  <a:cubicBezTo>
                    <a:pt x="3941" y="746"/>
                    <a:pt x="3948" y="703"/>
                    <a:pt x="3954" y="659"/>
                  </a:cubicBezTo>
                  <a:cubicBezTo>
                    <a:pt x="3958" y="627"/>
                    <a:pt x="3962" y="594"/>
                    <a:pt x="3966" y="562"/>
                  </a:cubicBezTo>
                  <a:cubicBezTo>
                    <a:pt x="3970" y="525"/>
                    <a:pt x="3974" y="489"/>
                    <a:pt x="3979" y="452"/>
                  </a:cubicBezTo>
                  <a:cubicBezTo>
                    <a:pt x="3980" y="444"/>
                    <a:pt x="3981" y="437"/>
                    <a:pt x="3982" y="430"/>
                  </a:cubicBezTo>
                  <a:cubicBezTo>
                    <a:pt x="3986" y="385"/>
                    <a:pt x="3991" y="339"/>
                    <a:pt x="3995" y="294"/>
                  </a:cubicBezTo>
                  <a:cubicBezTo>
                    <a:pt x="3997" y="269"/>
                    <a:pt x="4001" y="245"/>
                    <a:pt x="4002" y="221"/>
                  </a:cubicBezTo>
                  <a:cubicBezTo>
                    <a:pt x="4003" y="192"/>
                    <a:pt x="4004" y="164"/>
                    <a:pt x="4001" y="136"/>
                  </a:cubicBezTo>
                  <a:cubicBezTo>
                    <a:pt x="4000" y="122"/>
                    <a:pt x="3995" y="105"/>
                    <a:pt x="3976" y="104"/>
                  </a:cubicBezTo>
                  <a:cubicBezTo>
                    <a:pt x="3915" y="101"/>
                    <a:pt x="3853" y="97"/>
                    <a:pt x="3792" y="97"/>
                  </a:cubicBezTo>
                  <a:cubicBezTo>
                    <a:pt x="3747" y="97"/>
                    <a:pt x="3704" y="75"/>
                    <a:pt x="3659" y="94"/>
                  </a:cubicBezTo>
                  <a:cubicBezTo>
                    <a:pt x="3657" y="95"/>
                    <a:pt x="3654" y="93"/>
                    <a:pt x="3651" y="93"/>
                  </a:cubicBezTo>
                  <a:cubicBezTo>
                    <a:pt x="3625" y="91"/>
                    <a:pt x="3599" y="89"/>
                    <a:pt x="3574" y="88"/>
                  </a:cubicBezTo>
                  <a:cubicBezTo>
                    <a:pt x="3543" y="86"/>
                    <a:pt x="3512" y="87"/>
                    <a:pt x="3481" y="84"/>
                  </a:cubicBezTo>
                  <a:cubicBezTo>
                    <a:pt x="3446" y="82"/>
                    <a:pt x="3411" y="75"/>
                    <a:pt x="3377" y="73"/>
                  </a:cubicBezTo>
                  <a:cubicBezTo>
                    <a:pt x="3342" y="71"/>
                    <a:pt x="3306" y="73"/>
                    <a:pt x="3271" y="73"/>
                  </a:cubicBezTo>
                  <a:close/>
                  <a:moveTo>
                    <a:pt x="2776" y="991"/>
                  </a:moveTo>
                  <a:cubicBezTo>
                    <a:pt x="2778" y="991"/>
                    <a:pt x="2780" y="990"/>
                    <a:pt x="2782" y="989"/>
                  </a:cubicBezTo>
                  <a:cubicBezTo>
                    <a:pt x="2774" y="968"/>
                    <a:pt x="2767" y="947"/>
                    <a:pt x="2757" y="928"/>
                  </a:cubicBezTo>
                  <a:cubicBezTo>
                    <a:pt x="2754" y="922"/>
                    <a:pt x="2740" y="917"/>
                    <a:pt x="2734" y="919"/>
                  </a:cubicBezTo>
                  <a:cubicBezTo>
                    <a:pt x="2694" y="937"/>
                    <a:pt x="2655" y="956"/>
                    <a:pt x="2616" y="976"/>
                  </a:cubicBezTo>
                  <a:cubicBezTo>
                    <a:pt x="2577" y="994"/>
                    <a:pt x="2538" y="1013"/>
                    <a:pt x="2499" y="1032"/>
                  </a:cubicBezTo>
                  <a:cubicBezTo>
                    <a:pt x="2446" y="1058"/>
                    <a:pt x="2393" y="1085"/>
                    <a:pt x="2340" y="1110"/>
                  </a:cubicBezTo>
                  <a:cubicBezTo>
                    <a:pt x="2305" y="1126"/>
                    <a:pt x="2269" y="1140"/>
                    <a:pt x="2233" y="1155"/>
                  </a:cubicBezTo>
                  <a:cubicBezTo>
                    <a:pt x="2168" y="1181"/>
                    <a:pt x="2102" y="1207"/>
                    <a:pt x="2036" y="1231"/>
                  </a:cubicBezTo>
                  <a:cubicBezTo>
                    <a:pt x="1999" y="1245"/>
                    <a:pt x="1960" y="1257"/>
                    <a:pt x="1922" y="1269"/>
                  </a:cubicBezTo>
                  <a:cubicBezTo>
                    <a:pt x="1902" y="1276"/>
                    <a:pt x="1893" y="1293"/>
                    <a:pt x="1901" y="1312"/>
                  </a:cubicBezTo>
                  <a:cubicBezTo>
                    <a:pt x="1911" y="1338"/>
                    <a:pt x="1921" y="1363"/>
                    <a:pt x="1932" y="1388"/>
                  </a:cubicBezTo>
                  <a:cubicBezTo>
                    <a:pt x="1940" y="1406"/>
                    <a:pt x="1948" y="1423"/>
                    <a:pt x="1959" y="1440"/>
                  </a:cubicBezTo>
                  <a:cubicBezTo>
                    <a:pt x="1963" y="1446"/>
                    <a:pt x="1973" y="1451"/>
                    <a:pt x="1980" y="1451"/>
                  </a:cubicBezTo>
                  <a:cubicBezTo>
                    <a:pt x="1996" y="1450"/>
                    <a:pt x="2011" y="1446"/>
                    <a:pt x="2027" y="1442"/>
                  </a:cubicBezTo>
                  <a:cubicBezTo>
                    <a:pt x="2062" y="1433"/>
                    <a:pt x="2098" y="1424"/>
                    <a:pt x="2133" y="1413"/>
                  </a:cubicBezTo>
                  <a:cubicBezTo>
                    <a:pt x="2168" y="1402"/>
                    <a:pt x="2202" y="1389"/>
                    <a:pt x="2237" y="1378"/>
                  </a:cubicBezTo>
                  <a:cubicBezTo>
                    <a:pt x="2277" y="1366"/>
                    <a:pt x="2318" y="1355"/>
                    <a:pt x="2358" y="1343"/>
                  </a:cubicBezTo>
                  <a:cubicBezTo>
                    <a:pt x="2422" y="1324"/>
                    <a:pt x="2485" y="1303"/>
                    <a:pt x="2548" y="1284"/>
                  </a:cubicBezTo>
                  <a:cubicBezTo>
                    <a:pt x="2591" y="1270"/>
                    <a:pt x="2636" y="1260"/>
                    <a:pt x="2678" y="1244"/>
                  </a:cubicBezTo>
                  <a:cubicBezTo>
                    <a:pt x="2738" y="1222"/>
                    <a:pt x="2797" y="1197"/>
                    <a:pt x="2856" y="1172"/>
                  </a:cubicBezTo>
                  <a:cubicBezTo>
                    <a:pt x="2887" y="1159"/>
                    <a:pt x="2888" y="1149"/>
                    <a:pt x="2864" y="1125"/>
                  </a:cubicBezTo>
                  <a:cubicBezTo>
                    <a:pt x="2845" y="1105"/>
                    <a:pt x="2825" y="1086"/>
                    <a:pt x="2809" y="1064"/>
                  </a:cubicBezTo>
                  <a:cubicBezTo>
                    <a:pt x="2794" y="1042"/>
                    <a:pt x="2777" y="1020"/>
                    <a:pt x="2776" y="991"/>
                  </a:cubicBezTo>
                  <a:close/>
                  <a:moveTo>
                    <a:pt x="3080" y="1367"/>
                  </a:moveTo>
                  <a:cubicBezTo>
                    <a:pt x="3081" y="1373"/>
                    <a:pt x="3081" y="1377"/>
                    <a:pt x="3082" y="1379"/>
                  </a:cubicBezTo>
                  <a:cubicBezTo>
                    <a:pt x="3107" y="1415"/>
                    <a:pt x="3137" y="1439"/>
                    <a:pt x="3182" y="1438"/>
                  </a:cubicBezTo>
                  <a:cubicBezTo>
                    <a:pt x="3204" y="1438"/>
                    <a:pt x="3226" y="1439"/>
                    <a:pt x="3248" y="1440"/>
                  </a:cubicBezTo>
                  <a:cubicBezTo>
                    <a:pt x="3263" y="1441"/>
                    <a:pt x="3278" y="1445"/>
                    <a:pt x="3293" y="1446"/>
                  </a:cubicBezTo>
                  <a:cubicBezTo>
                    <a:pt x="3325" y="1449"/>
                    <a:pt x="3358" y="1450"/>
                    <a:pt x="3390" y="1453"/>
                  </a:cubicBezTo>
                  <a:cubicBezTo>
                    <a:pt x="3453" y="1457"/>
                    <a:pt x="3516" y="1464"/>
                    <a:pt x="3580" y="1466"/>
                  </a:cubicBezTo>
                  <a:cubicBezTo>
                    <a:pt x="3636" y="1469"/>
                    <a:pt x="3693" y="1466"/>
                    <a:pt x="3749" y="1467"/>
                  </a:cubicBezTo>
                  <a:cubicBezTo>
                    <a:pt x="3793" y="1468"/>
                    <a:pt x="3836" y="1472"/>
                    <a:pt x="3879" y="1473"/>
                  </a:cubicBezTo>
                  <a:cubicBezTo>
                    <a:pt x="3908" y="1474"/>
                    <a:pt x="3937" y="1473"/>
                    <a:pt x="3966" y="1471"/>
                  </a:cubicBezTo>
                  <a:cubicBezTo>
                    <a:pt x="3981" y="1470"/>
                    <a:pt x="3993" y="1462"/>
                    <a:pt x="3995" y="1445"/>
                  </a:cubicBezTo>
                  <a:cubicBezTo>
                    <a:pt x="4001" y="1393"/>
                    <a:pt x="4007" y="1341"/>
                    <a:pt x="4023" y="1290"/>
                  </a:cubicBezTo>
                  <a:cubicBezTo>
                    <a:pt x="4032" y="1261"/>
                    <a:pt x="4034" y="1229"/>
                    <a:pt x="4039" y="1199"/>
                  </a:cubicBezTo>
                  <a:cubicBezTo>
                    <a:pt x="4042" y="1182"/>
                    <a:pt x="4044" y="1165"/>
                    <a:pt x="4046" y="1148"/>
                  </a:cubicBezTo>
                  <a:cubicBezTo>
                    <a:pt x="4054" y="1098"/>
                    <a:pt x="4062" y="1048"/>
                    <a:pt x="4069" y="997"/>
                  </a:cubicBezTo>
                  <a:cubicBezTo>
                    <a:pt x="4072" y="970"/>
                    <a:pt x="4072" y="941"/>
                    <a:pt x="4076" y="913"/>
                  </a:cubicBezTo>
                  <a:cubicBezTo>
                    <a:pt x="4082" y="865"/>
                    <a:pt x="4089" y="817"/>
                    <a:pt x="4096" y="768"/>
                  </a:cubicBezTo>
                  <a:cubicBezTo>
                    <a:pt x="4096" y="766"/>
                    <a:pt x="4096" y="764"/>
                    <a:pt x="4097" y="762"/>
                  </a:cubicBezTo>
                  <a:cubicBezTo>
                    <a:pt x="4101" y="727"/>
                    <a:pt x="4107" y="691"/>
                    <a:pt x="4111" y="655"/>
                  </a:cubicBezTo>
                  <a:cubicBezTo>
                    <a:pt x="4112" y="645"/>
                    <a:pt x="4110" y="635"/>
                    <a:pt x="4112" y="626"/>
                  </a:cubicBezTo>
                  <a:cubicBezTo>
                    <a:pt x="4115" y="603"/>
                    <a:pt x="4121" y="580"/>
                    <a:pt x="4123" y="557"/>
                  </a:cubicBezTo>
                  <a:cubicBezTo>
                    <a:pt x="4128" y="499"/>
                    <a:pt x="4131" y="441"/>
                    <a:pt x="4135" y="383"/>
                  </a:cubicBezTo>
                  <a:cubicBezTo>
                    <a:pt x="4135" y="372"/>
                    <a:pt x="4133" y="361"/>
                    <a:pt x="4133" y="349"/>
                  </a:cubicBezTo>
                  <a:cubicBezTo>
                    <a:pt x="4134" y="328"/>
                    <a:pt x="4137" y="306"/>
                    <a:pt x="4135" y="284"/>
                  </a:cubicBezTo>
                  <a:cubicBezTo>
                    <a:pt x="4134" y="273"/>
                    <a:pt x="4128" y="261"/>
                    <a:pt x="4121" y="252"/>
                  </a:cubicBezTo>
                  <a:cubicBezTo>
                    <a:pt x="4109" y="239"/>
                    <a:pt x="4095" y="228"/>
                    <a:pt x="4081" y="216"/>
                  </a:cubicBezTo>
                  <a:cubicBezTo>
                    <a:pt x="4078" y="213"/>
                    <a:pt x="4074" y="212"/>
                    <a:pt x="4067" y="209"/>
                  </a:cubicBezTo>
                  <a:cubicBezTo>
                    <a:pt x="4064" y="233"/>
                    <a:pt x="4062" y="254"/>
                    <a:pt x="4060" y="275"/>
                  </a:cubicBezTo>
                  <a:cubicBezTo>
                    <a:pt x="4059" y="279"/>
                    <a:pt x="4059" y="283"/>
                    <a:pt x="4057" y="286"/>
                  </a:cubicBezTo>
                  <a:cubicBezTo>
                    <a:pt x="4040" y="317"/>
                    <a:pt x="4041" y="349"/>
                    <a:pt x="4047" y="383"/>
                  </a:cubicBezTo>
                  <a:cubicBezTo>
                    <a:pt x="4049" y="393"/>
                    <a:pt x="4049" y="405"/>
                    <a:pt x="4047" y="416"/>
                  </a:cubicBezTo>
                  <a:cubicBezTo>
                    <a:pt x="4040" y="446"/>
                    <a:pt x="4048" y="478"/>
                    <a:pt x="4032" y="508"/>
                  </a:cubicBezTo>
                  <a:cubicBezTo>
                    <a:pt x="4024" y="523"/>
                    <a:pt x="4041" y="548"/>
                    <a:pt x="4026" y="568"/>
                  </a:cubicBezTo>
                  <a:cubicBezTo>
                    <a:pt x="4024" y="571"/>
                    <a:pt x="4026" y="577"/>
                    <a:pt x="4026" y="582"/>
                  </a:cubicBezTo>
                  <a:cubicBezTo>
                    <a:pt x="4026" y="589"/>
                    <a:pt x="4026" y="596"/>
                    <a:pt x="4025" y="603"/>
                  </a:cubicBezTo>
                  <a:cubicBezTo>
                    <a:pt x="4019" y="642"/>
                    <a:pt x="4013" y="680"/>
                    <a:pt x="4007" y="718"/>
                  </a:cubicBezTo>
                  <a:cubicBezTo>
                    <a:pt x="4003" y="745"/>
                    <a:pt x="3999" y="772"/>
                    <a:pt x="3995" y="798"/>
                  </a:cubicBezTo>
                  <a:cubicBezTo>
                    <a:pt x="3993" y="806"/>
                    <a:pt x="3988" y="813"/>
                    <a:pt x="3987" y="821"/>
                  </a:cubicBezTo>
                  <a:cubicBezTo>
                    <a:pt x="3982" y="862"/>
                    <a:pt x="3978" y="903"/>
                    <a:pt x="3974" y="945"/>
                  </a:cubicBezTo>
                  <a:cubicBezTo>
                    <a:pt x="3969" y="1007"/>
                    <a:pt x="3964" y="1069"/>
                    <a:pt x="3959" y="1131"/>
                  </a:cubicBezTo>
                  <a:cubicBezTo>
                    <a:pt x="3959" y="1135"/>
                    <a:pt x="3958" y="1139"/>
                    <a:pt x="3957" y="1143"/>
                  </a:cubicBezTo>
                  <a:cubicBezTo>
                    <a:pt x="3953" y="1171"/>
                    <a:pt x="3948" y="1199"/>
                    <a:pt x="3944" y="1228"/>
                  </a:cubicBezTo>
                  <a:cubicBezTo>
                    <a:pt x="3937" y="1271"/>
                    <a:pt x="3932" y="1315"/>
                    <a:pt x="3922" y="1358"/>
                  </a:cubicBezTo>
                  <a:cubicBezTo>
                    <a:pt x="3913" y="1395"/>
                    <a:pt x="3891" y="1406"/>
                    <a:pt x="3853" y="1405"/>
                  </a:cubicBezTo>
                  <a:cubicBezTo>
                    <a:pt x="3819" y="1404"/>
                    <a:pt x="3785" y="1405"/>
                    <a:pt x="3751" y="1404"/>
                  </a:cubicBezTo>
                  <a:cubicBezTo>
                    <a:pt x="3724" y="1403"/>
                    <a:pt x="3698" y="1400"/>
                    <a:pt x="3672" y="1398"/>
                  </a:cubicBezTo>
                  <a:cubicBezTo>
                    <a:pt x="3609" y="1393"/>
                    <a:pt x="3546" y="1388"/>
                    <a:pt x="3484" y="1384"/>
                  </a:cubicBezTo>
                  <a:cubicBezTo>
                    <a:pt x="3389" y="1378"/>
                    <a:pt x="3294" y="1374"/>
                    <a:pt x="3199" y="1369"/>
                  </a:cubicBezTo>
                  <a:cubicBezTo>
                    <a:pt x="3167" y="1367"/>
                    <a:pt x="3134" y="1366"/>
                    <a:pt x="3101" y="1365"/>
                  </a:cubicBezTo>
                  <a:cubicBezTo>
                    <a:pt x="3095" y="1365"/>
                    <a:pt x="3089" y="1366"/>
                    <a:pt x="3080" y="1367"/>
                  </a:cubicBezTo>
                  <a:close/>
                  <a:moveTo>
                    <a:pt x="962" y="1755"/>
                  </a:moveTo>
                  <a:cubicBezTo>
                    <a:pt x="961" y="1755"/>
                    <a:pt x="960" y="1754"/>
                    <a:pt x="960" y="1754"/>
                  </a:cubicBezTo>
                  <a:cubicBezTo>
                    <a:pt x="961" y="1736"/>
                    <a:pt x="963" y="1717"/>
                    <a:pt x="962" y="1699"/>
                  </a:cubicBezTo>
                  <a:cubicBezTo>
                    <a:pt x="962" y="1691"/>
                    <a:pt x="959" y="1680"/>
                    <a:pt x="953" y="1677"/>
                  </a:cubicBezTo>
                  <a:cubicBezTo>
                    <a:pt x="948" y="1674"/>
                    <a:pt x="937" y="1679"/>
                    <a:pt x="931" y="1684"/>
                  </a:cubicBezTo>
                  <a:cubicBezTo>
                    <a:pt x="920" y="1692"/>
                    <a:pt x="910" y="1702"/>
                    <a:pt x="900" y="1711"/>
                  </a:cubicBezTo>
                  <a:cubicBezTo>
                    <a:pt x="872" y="1737"/>
                    <a:pt x="844" y="1762"/>
                    <a:pt x="816" y="1787"/>
                  </a:cubicBezTo>
                  <a:cubicBezTo>
                    <a:pt x="794" y="1807"/>
                    <a:pt x="773" y="1827"/>
                    <a:pt x="750" y="1846"/>
                  </a:cubicBezTo>
                  <a:cubicBezTo>
                    <a:pt x="717" y="1874"/>
                    <a:pt x="684" y="1902"/>
                    <a:pt x="650" y="1930"/>
                  </a:cubicBezTo>
                  <a:cubicBezTo>
                    <a:pt x="605" y="1968"/>
                    <a:pt x="560" y="2005"/>
                    <a:pt x="516" y="2043"/>
                  </a:cubicBezTo>
                  <a:cubicBezTo>
                    <a:pt x="503" y="2054"/>
                    <a:pt x="492" y="2068"/>
                    <a:pt x="480" y="2079"/>
                  </a:cubicBezTo>
                  <a:cubicBezTo>
                    <a:pt x="451" y="2105"/>
                    <a:pt x="420" y="2129"/>
                    <a:pt x="392" y="2156"/>
                  </a:cubicBezTo>
                  <a:cubicBezTo>
                    <a:pt x="377" y="2171"/>
                    <a:pt x="379" y="2182"/>
                    <a:pt x="395" y="2196"/>
                  </a:cubicBezTo>
                  <a:cubicBezTo>
                    <a:pt x="403" y="2202"/>
                    <a:pt x="411" y="2207"/>
                    <a:pt x="419" y="2211"/>
                  </a:cubicBezTo>
                  <a:cubicBezTo>
                    <a:pt x="445" y="2226"/>
                    <a:pt x="472" y="2238"/>
                    <a:pt x="497" y="2254"/>
                  </a:cubicBezTo>
                  <a:cubicBezTo>
                    <a:pt x="524" y="2271"/>
                    <a:pt x="550" y="2291"/>
                    <a:pt x="577" y="2309"/>
                  </a:cubicBezTo>
                  <a:cubicBezTo>
                    <a:pt x="590" y="2317"/>
                    <a:pt x="603" y="2317"/>
                    <a:pt x="613" y="2305"/>
                  </a:cubicBezTo>
                  <a:cubicBezTo>
                    <a:pt x="632" y="2286"/>
                    <a:pt x="650" y="2266"/>
                    <a:pt x="669" y="2247"/>
                  </a:cubicBezTo>
                  <a:cubicBezTo>
                    <a:pt x="670" y="2246"/>
                    <a:pt x="670" y="2244"/>
                    <a:pt x="671" y="2243"/>
                  </a:cubicBezTo>
                  <a:cubicBezTo>
                    <a:pt x="696" y="2214"/>
                    <a:pt x="722" y="2184"/>
                    <a:pt x="748" y="2156"/>
                  </a:cubicBezTo>
                  <a:cubicBezTo>
                    <a:pt x="761" y="2141"/>
                    <a:pt x="779" y="2130"/>
                    <a:pt x="790" y="2114"/>
                  </a:cubicBezTo>
                  <a:cubicBezTo>
                    <a:pt x="826" y="2065"/>
                    <a:pt x="869" y="2023"/>
                    <a:pt x="915" y="1984"/>
                  </a:cubicBezTo>
                  <a:cubicBezTo>
                    <a:pt x="938" y="1964"/>
                    <a:pt x="952" y="1942"/>
                    <a:pt x="954" y="1912"/>
                  </a:cubicBezTo>
                  <a:cubicBezTo>
                    <a:pt x="957" y="1859"/>
                    <a:pt x="959" y="1807"/>
                    <a:pt x="962" y="1755"/>
                  </a:cubicBezTo>
                  <a:close/>
                  <a:moveTo>
                    <a:pt x="575" y="2594"/>
                  </a:moveTo>
                  <a:cubicBezTo>
                    <a:pt x="610" y="2594"/>
                    <a:pt x="637" y="2553"/>
                    <a:pt x="628" y="2528"/>
                  </a:cubicBezTo>
                  <a:cubicBezTo>
                    <a:pt x="602" y="2458"/>
                    <a:pt x="581" y="2385"/>
                    <a:pt x="505" y="2348"/>
                  </a:cubicBezTo>
                  <a:cubicBezTo>
                    <a:pt x="467" y="2329"/>
                    <a:pt x="431" y="2305"/>
                    <a:pt x="394" y="2283"/>
                  </a:cubicBezTo>
                  <a:cubicBezTo>
                    <a:pt x="378" y="2274"/>
                    <a:pt x="362" y="2263"/>
                    <a:pt x="345" y="2256"/>
                  </a:cubicBezTo>
                  <a:cubicBezTo>
                    <a:pt x="300" y="2236"/>
                    <a:pt x="256" y="2237"/>
                    <a:pt x="216" y="2271"/>
                  </a:cubicBezTo>
                  <a:cubicBezTo>
                    <a:pt x="196" y="2287"/>
                    <a:pt x="175" y="2302"/>
                    <a:pt x="155" y="2318"/>
                  </a:cubicBezTo>
                  <a:cubicBezTo>
                    <a:pt x="147" y="2323"/>
                    <a:pt x="137" y="2326"/>
                    <a:pt x="132" y="2333"/>
                  </a:cubicBezTo>
                  <a:cubicBezTo>
                    <a:pt x="108" y="2365"/>
                    <a:pt x="85" y="2398"/>
                    <a:pt x="63" y="2432"/>
                  </a:cubicBezTo>
                  <a:cubicBezTo>
                    <a:pt x="58" y="2440"/>
                    <a:pt x="55" y="2451"/>
                    <a:pt x="56" y="2460"/>
                  </a:cubicBezTo>
                  <a:cubicBezTo>
                    <a:pt x="59" y="2479"/>
                    <a:pt x="63" y="2499"/>
                    <a:pt x="69" y="2516"/>
                  </a:cubicBezTo>
                  <a:cubicBezTo>
                    <a:pt x="87" y="2562"/>
                    <a:pt x="128" y="2588"/>
                    <a:pt x="158" y="2623"/>
                  </a:cubicBezTo>
                  <a:cubicBezTo>
                    <a:pt x="161" y="2626"/>
                    <a:pt x="167" y="2626"/>
                    <a:pt x="171" y="2628"/>
                  </a:cubicBezTo>
                  <a:cubicBezTo>
                    <a:pt x="202" y="2640"/>
                    <a:pt x="232" y="2650"/>
                    <a:pt x="266" y="2653"/>
                  </a:cubicBezTo>
                  <a:cubicBezTo>
                    <a:pt x="291" y="2655"/>
                    <a:pt x="335" y="2642"/>
                    <a:pt x="345" y="2619"/>
                  </a:cubicBezTo>
                  <a:cubicBezTo>
                    <a:pt x="357" y="2590"/>
                    <a:pt x="368" y="2561"/>
                    <a:pt x="377" y="2531"/>
                  </a:cubicBezTo>
                  <a:cubicBezTo>
                    <a:pt x="389" y="2493"/>
                    <a:pt x="422" y="2480"/>
                    <a:pt x="457" y="2498"/>
                  </a:cubicBezTo>
                  <a:cubicBezTo>
                    <a:pt x="494" y="2517"/>
                    <a:pt x="520" y="2545"/>
                    <a:pt x="547" y="2575"/>
                  </a:cubicBezTo>
                  <a:cubicBezTo>
                    <a:pt x="554" y="2583"/>
                    <a:pt x="566" y="2588"/>
                    <a:pt x="575" y="2594"/>
                  </a:cubicBezTo>
                  <a:close/>
                  <a:moveTo>
                    <a:pt x="2963" y="1103"/>
                  </a:moveTo>
                  <a:cubicBezTo>
                    <a:pt x="2964" y="1095"/>
                    <a:pt x="2966" y="1091"/>
                    <a:pt x="2966" y="1087"/>
                  </a:cubicBezTo>
                  <a:cubicBezTo>
                    <a:pt x="2969" y="1059"/>
                    <a:pt x="2973" y="1031"/>
                    <a:pt x="2976" y="1002"/>
                  </a:cubicBezTo>
                  <a:cubicBezTo>
                    <a:pt x="2979" y="962"/>
                    <a:pt x="2994" y="924"/>
                    <a:pt x="2988" y="883"/>
                  </a:cubicBezTo>
                  <a:cubicBezTo>
                    <a:pt x="2984" y="853"/>
                    <a:pt x="3011" y="830"/>
                    <a:pt x="3039" y="840"/>
                  </a:cubicBezTo>
                  <a:cubicBezTo>
                    <a:pt x="3062" y="848"/>
                    <a:pt x="3081" y="840"/>
                    <a:pt x="3101" y="832"/>
                  </a:cubicBezTo>
                  <a:cubicBezTo>
                    <a:pt x="3121" y="824"/>
                    <a:pt x="3142" y="817"/>
                    <a:pt x="3160" y="806"/>
                  </a:cubicBezTo>
                  <a:cubicBezTo>
                    <a:pt x="3187" y="790"/>
                    <a:pt x="3215" y="773"/>
                    <a:pt x="3239" y="753"/>
                  </a:cubicBezTo>
                  <a:cubicBezTo>
                    <a:pt x="3259" y="736"/>
                    <a:pt x="3257" y="706"/>
                    <a:pt x="3239" y="677"/>
                  </a:cubicBezTo>
                  <a:cubicBezTo>
                    <a:pt x="3226" y="657"/>
                    <a:pt x="3208" y="662"/>
                    <a:pt x="3190" y="668"/>
                  </a:cubicBezTo>
                  <a:cubicBezTo>
                    <a:pt x="3168" y="676"/>
                    <a:pt x="3145" y="683"/>
                    <a:pt x="3125" y="693"/>
                  </a:cubicBezTo>
                  <a:cubicBezTo>
                    <a:pt x="3078" y="717"/>
                    <a:pt x="3025" y="729"/>
                    <a:pt x="2985" y="767"/>
                  </a:cubicBezTo>
                  <a:cubicBezTo>
                    <a:pt x="2980" y="772"/>
                    <a:pt x="2964" y="773"/>
                    <a:pt x="2959" y="769"/>
                  </a:cubicBezTo>
                  <a:cubicBezTo>
                    <a:pt x="2953" y="764"/>
                    <a:pt x="2950" y="751"/>
                    <a:pt x="2951" y="742"/>
                  </a:cubicBezTo>
                  <a:cubicBezTo>
                    <a:pt x="2951" y="736"/>
                    <a:pt x="2959" y="729"/>
                    <a:pt x="2964" y="724"/>
                  </a:cubicBezTo>
                  <a:cubicBezTo>
                    <a:pt x="2977" y="710"/>
                    <a:pt x="2998" y="699"/>
                    <a:pt x="3000" y="684"/>
                  </a:cubicBezTo>
                  <a:cubicBezTo>
                    <a:pt x="3007" y="647"/>
                    <a:pt x="3006" y="609"/>
                    <a:pt x="3007" y="571"/>
                  </a:cubicBezTo>
                  <a:cubicBezTo>
                    <a:pt x="3007" y="564"/>
                    <a:pt x="3000" y="554"/>
                    <a:pt x="2994" y="551"/>
                  </a:cubicBezTo>
                  <a:cubicBezTo>
                    <a:pt x="2990" y="549"/>
                    <a:pt x="2979" y="554"/>
                    <a:pt x="2974" y="559"/>
                  </a:cubicBezTo>
                  <a:cubicBezTo>
                    <a:pt x="2944" y="589"/>
                    <a:pt x="2915" y="618"/>
                    <a:pt x="2887" y="649"/>
                  </a:cubicBezTo>
                  <a:cubicBezTo>
                    <a:pt x="2875" y="662"/>
                    <a:pt x="2865" y="678"/>
                    <a:pt x="2859" y="694"/>
                  </a:cubicBezTo>
                  <a:cubicBezTo>
                    <a:pt x="2848" y="720"/>
                    <a:pt x="2841" y="747"/>
                    <a:pt x="2832" y="774"/>
                  </a:cubicBezTo>
                  <a:cubicBezTo>
                    <a:pt x="2816" y="817"/>
                    <a:pt x="2815" y="861"/>
                    <a:pt x="2825" y="904"/>
                  </a:cubicBezTo>
                  <a:cubicBezTo>
                    <a:pt x="2837" y="951"/>
                    <a:pt x="2858" y="996"/>
                    <a:pt x="2887" y="1035"/>
                  </a:cubicBezTo>
                  <a:cubicBezTo>
                    <a:pt x="2906" y="1063"/>
                    <a:pt x="2930" y="1087"/>
                    <a:pt x="2963" y="1103"/>
                  </a:cubicBezTo>
                  <a:close/>
                  <a:moveTo>
                    <a:pt x="2255" y="3109"/>
                  </a:moveTo>
                  <a:cubicBezTo>
                    <a:pt x="2226" y="3116"/>
                    <a:pt x="2205" y="3125"/>
                    <a:pt x="2184" y="3126"/>
                  </a:cubicBezTo>
                  <a:cubicBezTo>
                    <a:pt x="2133" y="3130"/>
                    <a:pt x="2090" y="3157"/>
                    <a:pt x="2041" y="3166"/>
                  </a:cubicBezTo>
                  <a:cubicBezTo>
                    <a:pt x="2030" y="3169"/>
                    <a:pt x="2026" y="3177"/>
                    <a:pt x="2029" y="3189"/>
                  </a:cubicBezTo>
                  <a:cubicBezTo>
                    <a:pt x="2034" y="3207"/>
                    <a:pt x="2049" y="3214"/>
                    <a:pt x="2060" y="3226"/>
                  </a:cubicBezTo>
                  <a:cubicBezTo>
                    <a:pt x="2096" y="3262"/>
                    <a:pt x="2144" y="3272"/>
                    <a:pt x="2188" y="3289"/>
                  </a:cubicBezTo>
                  <a:cubicBezTo>
                    <a:pt x="2202" y="3294"/>
                    <a:pt x="2215" y="3302"/>
                    <a:pt x="2229" y="3304"/>
                  </a:cubicBezTo>
                  <a:cubicBezTo>
                    <a:pt x="2263" y="3309"/>
                    <a:pt x="2297" y="3314"/>
                    <a:pt x="2331" y="3314"/>
                  </a:cubicBezTo>
                  <a:cubicBezTo>
                    <a:pt x="2383" y="3313"/>
                    <a:pt x="2434" y="3309"/>
                    <a:pt x="2483" y="3288"/>
                  </a:cubicBezTo>
                  <a:cubicBezTo>
                    <a:pt x="2513" y="3275"/>
                    <a:pt x="2546" y="3266"/>
                    <a:pt x="2578" y="3254"/>
                  </a:cubicBezTo>
                  <a:cubicBezTo>
                    <a:pt x="2606" y="3244"/>
                    <a:pt x="2617" y="3207"/>
                    <a:pt x="2602" y="3181"/>
                  </a:cubicBezTo>
                  <a:cubicBezTo>
                    <a:pt x="2587" y="3155"/>
                    <a:pt x="2560" y="3145"/>
                    <a:pt x="2536" y="3134"/>
                  </a:cubicBezTo>
                  <a:cubicBezTo>
                    <a:pt x="2490" y="3113"/>
                    <a:pt x="2439" y="3111"/>
                    <a:pt x="2390" y="3108"/>
                  </a:cubicBezTo>
                  <a:cubicBezTo>
                    <a:pt x="2342" y="3106"/>
                    <a:pt x="2295" y="3109"/>
                    <a:pt x="2255" y="3109"/>
                  </a:cubicBezTo>
                  <a:close/>
                  <a:moveTo>
                    <a:pt x="1205" y="3378"/>
                  </a:moveTo>
                  <a:cubicBezTo>
                    <a:pt x="1205" y="3377"/>
                    <a:pt x="1206" y="3377"/>
                    <a:pt x="1206" y="3376"/>
                  </a:cubicBezTo>
                  <a:cubicBezTo>
                    <a:pt x="1229" y="3373"/>
                    <a:pt x="1253" y="3373"/>
                    <a:pt x="1276" y="3366"/>
                  </a:cubicBezTo>
                  <a:cubicBezTo>
                    <a:pt x="1309" y="3356"/>
                    <a:pt x="1342" y="3342"/>
                    <a:pt x="1374" y="3329"/>
                  </a:cubicBezTo>
                  <a:cubicBezTo>
                    <a:pt x="1381" y="3327"/>
                    <a:pt x="1387" y="3323"/>
                    <a:pt x="1394" y="3319"/>
                  </a:cubicBezTo>
                  <a:cubicBezTo>
                    <a:pt x="1424" y="3301"/>
                    <a:pt x="1424" y="3262"/>
                    <a:pt x="1392" y="3248"/>
                  </a:cubicBezTo>
                  <a:cubicBezTo>
                    <a:pt x="1356" y="3232"/>
                    <a:pt x="1319" y="3221"/>
                    <a:pt x="1281" y="3211"/>
                  </a:cubicBezTo>
                  <a:cubicBezTo>
                    <a:pt x="1262" y="3205"/>
                    <a:pt x="1241" y="3204"/>
                    <a:pt x="1221" y="3201"/>
                  </a:cubicBezTo>
                  <a:cubicBezTo>
                    <a:pt x="1214" y="3201"/>
                    <a:pt x="1208" y="3203"/>
                    <a:pt x="1201" y="3203"/>
                  </a:cubicBezTo>
                  <a:cubicBezTo>
                    <a:pt x="1193" y="3204"/>
                    <a:pt x="1186" y="3204"/>
                    <a:pt x="1178" y="3204"/>
                  </a:cubicBezTo>
                  <a:cubicBezTo>
                    <a:pt x="1171" y="3205"/>
                    <a:pt x="1164" y="3206"/>
                    <a:pt x="1158" y="3207"/>
                  </a:cubicBezTo>
                  <a:cubicBezTo>
                    <a:pt x="1149" y="3208"/>
                    <a:pt x="1140" y="3210"/>
                    <a:pt x="1132" y="3210"/>
                  </a:cubicBezTo>
                  <a:cubicBezTo>
                    <a:pt x="1117" y="3211"/>
                    <a:pt x="1102" y="3210"/>
                    <a:pt x="1087" y="3211"/>
                  </a:cubicBezTo>
                  <a:cubicBezTo>
                    <a:pt x="1077" y="3212"/>
                    <a:pt x="1069" y="3215"/>
                    <a:pt x="1059" y="3217"/>
                  </a:cubicBezTo>
                  <a:cubicBezTo>
                    <a:pt x="1014" y="3226"/>
                    <a:pt x="967" y="3233"/>
                    <a:pt x="922" y="3246"/>
                  </a:cubicBezTo>
                  <a:cubicBezTo>
                    <a:pt x="899" y="3252"/>
                    <a:pt x="873" y="3265"/>
                    <a:pt x="859" y="3283"/>
                  </a:cubicBezTo>
                  <a:cubicBezTo>
                    <a:pt x="825" y="3328"/>
                    <a:pt x="828" y="3347"/>
                    <a:pt x="881" y="3368"/>
                  </a:cubicBezTo>
                  <a:cubicBezTo>
                    <a:pt x="895" y="3373"/>
                    <a:pt x="911" y="3372"/>
                    <a:pt x="926" y="3374"/>
                  </a:cubicBezTo>
                  <a:cubicBezTo>
                    <a:pt x="948" y="3376"/>
                    <a:pt x="970" y="3378"/>
                    <a:pt x="992" y="3380"/>
                  </a:cubicBezTo>
                  <a:cubicBezTo>
                    <a:pt x="1017" y="3382"/>
                    <a:pt x="1042" y="3385"/>
                    <a:pt x="1067" y="3384"/>
                  </a:cubicBezTo>
                  <a:cubicBezTo>
                    <a:pt x="1113" y="3383"/>
                    <a:pt x="1159" y="3380"/>
                    <a:pt x="1205" y="33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6" name="Freeform 7"/>
            <p:cNvSpPr/>
            <p:nvPr/>
          </p:nvSpPr>
          <p:spPr bwMode="auto">
            <a:xfrm>
              <a:off x="6767513" y="1412875"/>
              <a:ext cx="444500" cy="401637"/>
            </a:xfrm>
            <a:custGeom>
              <a:avLst/>
              <a:gdLst>
                <a:gd name="T0" fmla="*/ 328 w 328"/>
                <a:gd name="T1" fmla="*/ 280 h 296"/>
                <a:gd name="T2" fmla="*/ 272 w 328"/>
                <a:gd name="T3" fmla="*/ 278 h 296"/>
                <a:gd name="T4" fmla="*/ 190 w 328"/>
                <a:gd name="T5" fmla="*/ 212 h 296"/>
                <a:gd name="T6" fmla="*/ 76 w 328"/>
                <a:gd name="T7" fmla="*/ 124 h 296"/>
                <a:gd name="T8" fmla="*/ 21 w 328"/>
                <a:gd name="T9" fmla="*/ 67 h 296"/>
                <a:gd name="T10" fmla="*/ 32 w 328"/>
                <a:gd name="T11" fmla="*/ 4 h 296"/>
                <a:gd name="T12" fmla="*/ 57 w 328"/>
                <a:gd name="T13" fmla="*/ 7 h 296"/>
                <a:gd name="T14" fmla="*/ 101 w 328"/>
                <a:gd name="T15" fmla="*/ 52 h 296"/>
                <a:gd name="T16" fmla="*/ 277 w 328"/>
                <a:gd name="T17" fmla="*/ 220 h 296"/>
                <a:gd name="T18" fmla="*/ 328 w 328"/>
                <a:gd name="T19" fmla="*/ 28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296">
                  <a:moveTo>
                    <a:pt x="328" y="280"/>
                  </a:moveTo>
                  <a:cubicBezTo>
                    <a:pt x="307" y="296"/>
                    <a:pt x="289" y="291"/>
                    <a:pt x="272" y="278"/>
                  </a:cubicBezTo>
                  <a:cubicBezTo>
                    <a:pt x="244" y="256"/>
                    <a:pt x="217" y="234"/>
                    <a:pt x="190" y="212"/>
                  </a:cubicBezTo>
                  <a:cubicBezTo>
                    <a:pt x="152" y="183"/>
                    <a:pt x="113" y="155"/>
                    <a:pt x="76" y="124"/>
                  </a:cubicBezTo>
                  <a:cubicBezTo>
                    <a:pt x="56" y="108"/>
                    <a:pt x="38" y="88"/>
                    <a:pt x="21" y="67"/>
                  </a:cubicBezTo>
                  <a:cubicBezTo>
                    <a:pt x="0" y="41"/>
                    <a:pt x="4" y="20"/>
                    <a:pt x="32" y="4"/>
                  </a:cubicBezTo>
                  <a:cubicBezTo>
                    <a:pt x="38" y="0"/>
                    <a:pt x="52" y="2"/>
                    <a:pt x="57" y="7"/>
                  </a:cubicBezTo>
                  <a:cubicBezTo>
                    <a:pt x="73" y="20"/>
                    <a:pt x="86" y="38"/>
                    <a:pt x="101" y="52"/>
                  </a:cubicBezTo>
                  <a:cubicBezTo>
                    <a:pt x="159" y="108"/>
                    <a:pt x="219" y="164"/>
                    <a:pt x="277" y="220"/>
                  </a:cubicBezTo>
                  <a:cubicBezTo>
                    <a:pt x="296" y="239"/>
                    <a:pt x="311" y="260"/>
                    <a:pt x="328" y="2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9752013" y="1619250"/>
              <a:ext cx="541338" cy="346075"/>
            </a:xfrm>
            <a:custGeom>
              <a:avLst/>
              <a:gdLst>
                <a:gd name="T0" fmla="*/ 400 w 400"/>
                <a:gd name="T1" fmla="*/ 12 h 256"/>
                <a:gd name="T2" fmla="*/ 373 w 400"/>
                <a:gd name="T3" fmla="*/ 38 h 256"/>
                <a:gd name="T4" fmla="*/ 236 w 400"/>
                <a:gd name="T5" fmla="*/ 132 h 256"/>
                <a:gd name="T6" fmla="*/ 153 w 400"/>
                <a:gd name="T7" fmla="*/ 178 h 256"/>
                <a:gd name="T8" fmla="*/ 69 w 400"/>
                <a:gd name="T9" fmla="*/ 230 h 256"/>
                <a:gd name="T10" fmla="*/ 24 w 400"/>
                <a:gd name="T11" fmla="*/ 254 h 256"/>
                <a:gd name="T12" fmla="*/ 8 w 400"/>
                <a:gd name="T13" fmla="*/ 250 h 256"/>
                <a:gd name="T14" fmla="*/ 2 w 400"/>
                <a:gd name="T15" fmla="*/ 231 h 256"/>
                <a:gd name="T16" fmla="*/ 62 w 400"/>
                <a:gd name="T17" fmla="*/ 166 h 256"/>
                <a:gd name="T18" fmla="*/ 121 w 400"/>
                <a:gd name="T19" fmla="*/ 135 h 256"/>
                <a:gd name="T20" fmla="*/ 186 w 400"/>
                <a:gd name="T21" fmla="*/ 99 h 256"/>
                <a:gd name="T22" fmla="*/ 253 w 400"/>
                <a:gd name="T23" fmla="*/ 61 h 256"/>
                <a:gd name="T24" fmla="*/ 371 w 400"/>
                <a:gd name="T25" fmla="*/ 3 h 256"/>
                <a:gd name="T26" fmla="*/ 397 w 400"/>
                <a:gd name="T27" fmla="*/ 2 h 256"/>
                <a:gd name="T28" fmla="*/ 400 w 400"/>
                <a:gd name="T29" fmla="*/ 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256">
                  <a:moveTo>
                    <a:pt x="400" y="12"/>
                  </a:moveTo>
                  <a:cubicBezTo>
                    <a:pt x="391" y="21"/>
                    <a:pt x="383" y="31"/>
                    <a:pt x="373" y="38"/>
                  </a:cubicBezTo>
                  <a:cubicBezTo>
                    <a:pt x="328" y="70"/>
                    <a:pt x="283" y="102"/>
                    <a:pt x="236" y="132"/>
                  </a:cubicBezTo>
                  <a:cubicBezTo>
                    <a:pt x="210" y="149"/>
                    <a:pt x="180" y="162"/>
                    <a:pt x="153" y="178"/>
                  </a:cubicBezTo>
                  <a:cubicBezTo>
                    <a:pt x="124" y="194"/>
                    <a:pt x="97" y="213"/>
                    <a:pt x="69" y="230"/>
                  </a:cubicBezTo>
                  <a:cubicBezTo>
                    <a:pt x="54" y="238"/>
                    <a:pt x="39" y="247"/>
                    <a:pt x="24" y="254"/>
                  </a:cubicBezTo>
                  <a:cubicBezTo>
                    <a:pt x="20" y="256"/>
                    <a:pt x="11" y="254"/>
                    <a:pt x="8" y="250"/>
                  </a:cubicBezTo>
                  <a:cubicBezTo>
                    <a:pt x="4" y="245"/>
                    <a:pt x="0" y="235"/>
                    <a:pt x="2" y="231"/>
                  </a:cubicBezTo>
                  <a:cubicBezTo>
                    <a:pt x="18" y="206"/>
                    <a:pt x="30" y="178"/>
                    <a:pt x="62" y="166"/>
                  </a:cubicBezTo>
                  <a:cubicBezTo>
                    <a:pt x="82" y="159"/>
                    <a:pt x="101" y="146"/>
                    <a:pt x="121" y="135"/>
                  </a:cubicBezTo>
                  <a:cubicBezTo>
                    <a:pt x="142" y="123"/>
                    <a:pt x="165" y="112"/>
                    <a:pt x="186" y="99"/>
                  </a:cubicBezTo>
                  <a:cubicBezTo>
                    <a:pt x="209" y="87"/>
                    <a:pt x="231" y="74"/>
                    <a:pt x="253" y="61"/>
                  </a:cubicBezTo>
                  <a:cubicBezTo>
                    <a:pt x="291" y="38"/>
                    <a:pt x="329" y="15"/>
                    <a:pt x="371" y="3"/>
                  </a:cubicBezTo>
                  <a:cubicBezTo>
                    <a:pt x="379" y="0"/>
                    <a:pt x="388" y="2"/>
                    <a:pt x="397" y="2"/>
                  </a:cubicBezTo>
                  <a:cubicBezTo>
                    <a:pt x="398" y="5"/>
                    <a:pt x="399" y="9"/>
                    <a:pt x="400"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8" name="Freeform 9"/>
            <p:cNvSpPr/>
            <p:nvPr/>
          </p:nvSpPr>
          <p:spPr bwMode="auto">
            <a:xfrm>
              <a:off x="9809163" y="2141538"/>
              <a:ext cx="563563" cy="136525"/>
            </a:xfrm>
            <a:custGeom>
              <a:avLst/>
              <a:gdLst>
                <a:gd name="T0" fmla="*/ 353 w 415"/>
                <a:gd name="T1" fmla="*/ 63 h 100"/>
                <a:gd name="T2" fmla="*/ 287 w 415"/>
                <a:gd name="T3" fmla="*/ 73 h 100"/>
                <a:gd name="T4" fmla="*/ 129 w 415"/>
                <a:gd name="T5" fmla="*/ 88 h 100"/>
                <a:gd name="T6" fmla="*/ 117 w 415"/>
                <a:gd name="T7" fmla="*/ 88 h 100"/>
                <a:gd name="T8" fmla="*/ 19 w 415"/>
                <a:gd name="T9" fmla="*/ 97 h 100"/>
                <a:gd name="T10" fmla="*/ 0 w 415"/>
                <a:gd name="T11" fmla="*/ 88 h 100"/>
                <a:gd name="T12" fmla="*/ 14 w 415"/>
                <a:gd name="T13" fmla="*/ 70 h 100"/>
                <a:gd name="T14" fmla="*/ 138 w 415"/>
                <a:gd name="T15" fmla="*/ 43 h 100"/>
                <a:gd name="T16" fmla="*/ 186 w 415"/>
                <a:gd name="T17" fmla="*/ 33 h 100"/>
                <a:gd name="T18" fmla="*/ 365 w 415"/>
                <a:gd name="T19" fmla="*/ 8 h 100"/>
                <a:gd name="T20" fmla="*/ 376 w 415"/>
                <a:gd name="T21" fmla="*/ 6 h 100"/>
                <a:gd name="T22" fmla="*/ 410 w 415"/>
                <a:gd name="T23" fmla="*/ 20 h 100"/>
                <a:gd name="T24" fmla="*/ 387 w 415"/>
                <a:gd name="T25" fmla="*/ 60 h 100"/>
                <a:gd name="T26" fmla="*/ 353 w 415"/>
                <a:gd name="T27" fmla="*/ 64 h 100"/>
                <a:gd name="T28" fmla="*/ 353 w 415"/>
                <a:gd name="T29"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5" h="100">
                  <a:moveTo>
                    <a:pt x="353" y="63"/>
                  </a:moveTo>
                  <a:cubicBezTo>
                    <a:pt x="331" y="66"/>
                    <a:pt x="309" y="73"/>
                    <a:pt x="287" y="73"/>
                  </a:cubicBezTo>
                  <a:cubicBezTo>
                    <a:pt x="234" y="72"/>
                    <a:pt x="183" y="100"/>
                    <a:pt x="129" y="88"/>
                  </a:cubicBezTo>
                  <a:cubicBezTo>
                    <a:pt x="125" y="87"/>
                    <a:pt x="121" y="87"/>
                    <a:pt x="117" y="88"/>
                  </a:cubicBezTo>
                  <a:cubicBezTo>
                    <a:pt x="85" y="91"/>
                    <a:pt x="52" y="95"/>
                    <a:pt x="19" y="97"/>
                  </a:cubicBezTo>
                  <a:cubicBezTo>
                    <a:pt x="13" y="98"/>
                    <a:pt x="7" y="92"/>
                    <a:pt x="0" y="88"/>
                  </a:cubicBezTo>
                  <a:cubicBezTo>
                    <a:pt x="5" y="82"/>
                    <a:pt x="8" y="74"/>
                    <a:pt x="14" y="70"/>
                  </a:cubicBezTo>
                  <a:cubicBezTo>
                    <a:pt x="52" y="49"/>
                    <a:pt x="97" y="55"/>
                    <a:pt x="138" y="43"/>
                  </a:cubicBezTo>
                  <a:cubicBezTo>
                    <a:pt x="154" y="39"/>
                    <a:pt x="170" y="35"/>
                    <a:pt x="186" y="33"/>
                  </a:cubicBezTo>
                  <a:cubicBezTo>
                    <a:pt x="246" y="24"/>
                    <a:pt x="304" y="4"/>
                    <a:pt x="365" y="8"/>
                  </a:cubicBezTo>
                  <a:cubicBezTo>
                    <a:pt x="369" y="8"/>
                    <a:pt x="373" y="8"/>
                    <a:pt x="376" y="6"/>
                  </a:cubicBezTo>
                  <a:cubicBezTo>
                    <a:pt x="392" y="0"/>
                    <a:pt x="404" y="4"/>
                    <a:pt x="410" y="20"/>
                  </a:cubicBezTo>
                  <a:cubicBezTo>
                    <a:pt x="415" y="37"/>
                    <a:pt x="403" y="57"/>
                    <a:pt x="387" y="60"/>
                  </a:cubicBezTo>
                  <a:cubicBezTo>
                    <a:pt x="376" y="62"/>
                    <a:pt x="364" y="63"/>
                    <a:pt x="353" y="64"/>
                  </a:cubicBezTo>
                  <a:cubicBezTo>
                    <a:pt x="353" y="64"/>
                    <a:pt x="353" y="63"/>
                    <a:pt x="353" y="6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9" name="Freeform 10"/>
            <p:cNvSpPr/>
            <p:nvPr/>
          </p:nvSpPr>
          <p:spPr bwMode="auto">
            <a:xfrm>
              <a:off x="6527801" y="1797050"/>
              <a:ext cx="488950" cy="265112"/>
            </a:xfrm>
            <a:custGeom>
              <a:avLst/>
              <a:gdLst>
                <a:gd name="T0" fmla="*/ 332 w 361"/>
                <a:gd name="T1" fmla="*/ 195 h 195"/>
                <a:gd name="T2" fmla="*/ 299 w 361"/>
                <a:gd name="T3" fmla="*/ 183 h 195"/>
                <a:gd name="T4" fmla="*/ 182 w 361"/>
                <a:gd name="T5" fmla="*/ 126 h 195"/>
                <a:gd name="T6" fmla="*/ 72 w 361"/>
                <a:gd name="T7" fmla="*/ 80 h 195"/>
                <a:gd name="T8" fmla="*/ 29 w 361"/>
                <a:gd name="T9" fmla="*/ 64 h 195"/>
                <a:gd name="T10" fmla="*/ 6 w 361"/>
                <a:gd name="T11" fmla="*/ 23 h 195"/>
                <a:gd name="T12" fmla="*/ 61 w 361"/>
                <a:gd name="T13" fmla="*/ 9 h 195"/>
                <a:gd name="T14" fmla="*/ 165 w 361"/>
                <a:gd name="T15" fmla="*/ 63 h 195"/>
                <a:gd name="T16" fmla="*/ 295 w 361"/>
                <a:gd name="T17" fmla="*/ 131 h 195"/>
                <a:gd name="T18" fmla="*/ 354 w 361"/>
                <a:gd name="T19" fmla="*/ 169 h 195"/>
                <a:gd name="T20" fmla="*/ 361 w 361"/>
                <a:gd name="T21" fmla="*/ 183 h 195"/>
                <a:gd name="T22" fmla="*/ 349 w 361"/>
                <a:gd name="T23" fmla="*/ 191 h 195"/>
                <a:gd name="T24" fmla="*/ 333 w 361"/>
                <a:gd name="T25" fmla="*/ 192 h 195"/>
                <a:gd name="T26" fmla="*/ 332 w 361"/>
                <a:gd name="T2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95">
                  <a:moveTo>
                    <a:pt x="332" y="195"/>
                  </a:moveTo>
                  <a:cubicBezTo>
                    <a:pt x="321" y="191"/>
                    <a:pt x="310" y="188"/>
                    <a:pt x="299" y="183"/>
                  </a:cubicBezTo>
                  <a:cubicBezTo>
                    <a:pt x="260" y="164"/>
                    <a:pt x="221" y="144"/>
                    <a:pt x="182" y="126"/>
                  </a:cubicBezTo>
                  <a:cubicBezTo>
                    <a:pt x="146" y="110"/>
                    <a:pt x="109" y="95"/>
                    <a:pt x="72" y="80"/>
                  </a:cubicBezTo>
                  <a:cubicBezTo>
                    <a:pt x="58" y="74"/>
                    <a:pt x="43" y="71"/>
                    <a:pt x="29" y="64"/>
                  </a:cubicBezTo>
                  <a:cubicBezTo>
                    <a:pt x="10" y="54"/>
                    <a:pt x="0" y="35"/>
                    <a:pt x="6" y="23"/>
                  </a:cubicBezTo>
                  <a:cubicBezTo>
                    <a:pt x="14" y="8"/>
                    <a:pt x="44" y="0"/>
                    <a:pt x="61" y="9"/>
                  </a:cubicBezTo>
                  <a:cubicBezTo>
                    <a:pt x="96" y="27"/>
                    <a:pt x="131" y="45"/>
                    <a:pt x="165" y="63"/>
                  </a:cubicBezTo>
                  <a:cubicBezTo>
                    <a:pt x="209" y="86"/>
                    <a:pt x="252" y="108"/>
                    <a:pt x="295" y="131"/>
                  </a:cubicBezTo>
                  <a:cubicBezTo>
                    <a:pt x="316" y="142"/>
                    <a:pt x="335" y="155"/>
                    <a:pt x="354" y="169"/>
                  </a:cubicBezTo>
                  <a:cubicBezTo>
                    <a:pt x="358" y="171"/>
                    <a:pt x="361" y="178"/>
                    <a:pt x="361" y="183"/>
                  </a:cubicBezTo>
                  <a:cubicBezTo>
                    <a:pt x="361" y="186"/>
                    <a:pt x="354" y="189"/>
                    <a:pt x="349" y="191"/>
                  </a:cubicBezTo>
                  <a:cubicBezTo>
                    <a:pt x="344" y="192"/>
                    <a:pt x="339" y="191"/>
                    <a:pt x="333" y="192"/>
                  </a:cubicBezTo>
                  <a:cubicBezTo>
                    <a:pt x="333" y="193"/>
                    <a:pt x="333" y="194"/>
                    <a:pt x="332" y="1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0" name="Freeform 11"/>
            <p:cNvSpPr/>
            <p:nvPr/>
          </p:nvSpPr>
          <p:spPr bwMode="auto">
            <a:xfrm>
              <a:off x="4948238" y="3284538"/>
              <a:ext cx="1733550" cy="2455862"/>
            </a:xfrm>
            <a:custGeom>
              <a:avLst/>
              <a:gdLst>
                <a:gd name="T0" fmla="*/ 858 w 1279"/>
                <a:gd name="T1" fmla="*/ 1177 h 1811"/>
                <a:gd name="T2" fmla="*/ 755 w 1279"/>
                <a:gd name="T3" fmla="*/ 1194 h 1811"/>
                <a:gd name="T4" fmla="*/ 709 w 1279"/>
                <a:gd name="T5" fmla="*/ 1204 h 1811"/>
                <a:gd name="T6" fmla="*/ 563 w 1279"/>
                <a:gd name="T7" fmla="*/ 1247 h 1811"/>
                <a:gd name="T8" fmla="*/ 504 w 1279"/>
                <a:gd name="T9" fmla="*/ 1273 h 1811"/>
                <a:gd name="T10" fmla="*/ 451 w 1279"/>
                <a:gd name="T11" fmla="*/ 1290 h 1811"/>
                <a:gd name="T12" fmla="*/ 431 w 1279"/>
                <a:gd name="T13" fmla="*/ 1316 h 1811"/>
                <a:gd name="T14" fmla="*/ 418 w 1279"/>
                <a:gd name="T15" fmla="*/ 1405 h 1811"/>
                <a:gd name="T16" fmla="*/ 417 w 1279"/>
                <a:gd name="T17" fmla="*/ 1415 h 1811"/>
                <a:gd name="T18" fmla="*/ 410 w 1279"/>
                <a:gd name="T19" fmla="*/ 1665 h 1811"/>
                <a:gd name="T20" fmla="*/ 400 w 1279"/>
                <a:gd name="T21" fmla="*/ 1800 h 1811"/>
                <a:gd name="T22" fmla="*/ 388 w 1279"/>
                <a:gd name="T23" fmla="*/ 1811 h 1811"/>
                <a:gd name="T24" fmla="*/ 346 w 1279"/>
                <a:gd name="T25" fmla="*/ 1806 h 1811"/>
                <a:gd name="T26" fmla="*/ 233 w 1279"/>
                <a:gd name="T27" fmla="*/ 1795 h 1811"/>
                <a:gd name="T28" fmla="*/ 166 w 1279"/>
                <a:gd name="T29" fmla="*/ 1794 h 1811"/>
                <a:gd name="T30" fmla="*/ 141 w 1279"/>
                <a:gd name="T31" fmla="*/ 1777 h 1811"/>
                <a:gd name="T32" fmla="*/ 118 w 1279"/>
                <a:gd name="T33" fmla="*/ 1706 h 1811"/>
                <a:gd name="T34" fmla="*/ 83 w 1279"/>
                <a:gd name="T35" fmla="*/ 1533 h 1811"/>
                <a:gd name="T36" fmla="*/ 64 w 1279"/>
                <a:gd name="T37" fmla="*/ 1423 h 1811"/>
                <a:gd name="T38" fmla="*/ 51 w 1279"/>
                <a:gd name="T39" fmla="*/ 1296 h 1811"/>
                <a:gd name="T40" fmla="*/ 32 w 1279"/>
                <a:gd name="T41" fmla="*/ 1166 h 1811"/>
                <a:gd name="T42" fmla="*/ 21 w 1279"/>
                <a:gd name="T43" fmla="*/ 1052 h 1811"/>
                <a:gd name="T44" fmla="*/ 14 w 1279"/>
                <a:gd name="T45" fmla="*/ 990 h 1811"/>
                <a:gd name="T46" fmla="*/ 11 w 1279"/>
                <a:gd name="T47" fmla="*/ 867 h 1811"/>
                <a:gd name="T48" fmla="*/ 4 w 1279"/>
                <a:gd name="T49" fmla="*/ 666 h 1811"/>
                <a:gd name="T50" fmla="*/ 5 w 1279"/>
                <a:gd name="T51" fmla="*/ 634 h 1811"/>
                <a:gd name="T52" fmla="*/ 2 w 1279"/>
                <a:gd name="T53" fmla="*/ 585 h 1811"/>
                <a:gd name="T54" fmla="*/ 0 w 1279"/>
                <a:gd name="T55" fmla="*/ 533 h 1811"/>
                <a:gd name="T56" fmla="*/ 8 w 1279"/>
                <a:gd name="T57" fmla="*/ 386 h 1811"/>
                <a:gd name="T58" fmla="*/ 14 w 1279"/>
                <a:gd name="T59" fmla="*/ 299 h 1811"/>
                <a:gd name="T60" fmla="*/ 31 w 1279"/>
                <a:gd name="T61" fmla="*/ 286 h 1811"/>
                <a:gd name="T62" fmla="*/ 151 w 1279"/>
                <a:gd name="T63" fmla="*/ 299 h 1811"/>
                <a:gd name="T64" fmla="*/ 257 w 1279"/>
                <a:gd name="T65" fmla="*/ 286 h 1811"/>
                <a:gd name="T66" fmla="*/ 321 w 1279"/>
                <a:gd name="T67" fmla="*/ 279 h 1811"/>
                <a:gd name="T68" fmla="*/ 380 w 1279"/>
                <a:gd name="T69" fmla="*/ 270 h 1811"/>
                <a:gd name="T70" fmla="*/ 494 w 1279"/>
                <a:gd name="T71" fmla="*/ 229 h 1811"/>
                <a:gd name="T72" fmla="*/ 562 w 1279"/>
                <a:gd name="T73" fmla="*/ 198 h 1811"/>
                <a:gd name="T74" fmla="*/ 713 w 1279"/>
                <a:gd name="T75" fmla="*/ 115 h 1811"/>
                <a:gd name="T76" fmla="*/ 756 w 1279"/>
                <a:gd name="T77" fmla="*/ 78 h 1811"/>
                <a:gd name="T78" fmla="*/ 824 w 1279"/>
                <a:gd name="T79" fmla="*/ 11 h 1811"/>
                <a:gd name="T80" fmla="*/ 851 w 1279"/>
                <a:gd name="T81" fmla="*/ 16 h 1811"/>
                <a:gd name="T82" fmla="*/ 889 w 1279"/>
                <a:gd name="T83" fmla="*/ 100 h 1811"/>
                <a:gd name="T84" fmla="*/ 975 w 1279"/>
                <a:gd name="T85" fmla="*/ 309 h 1811"/>
                <a:gd name="T86" fmla="*/ 1020 w 1279"/>
                <a:gd name="T87" fmla="*/ 447 h 1811"/>
                <a:gd name="T88" fmla="*/ 1058 w 1279"/>
                <a:gd name="T89" fmla="*/ 559 h 1811"/>
                <a:gd name="T90" fmla="*/ 1082 w 1279"/>
                <a:gd name="T91" fmla="*/ 641 h 1811"/>
                <a:gd name="T92" fmla="*/ 1123 w 1279"/>
                <a:gd name="T93" fmla="*/ 804 h 1811"/>
                <a:gd name="T94" fmla="*/ 1127 w 1279"/>
                <a:gd name="T95" fmla="*/ 820 h 1811"/>
                <a:gd name="T96" fmla="*/ 1167 w 1279"/>
                <a:gd name="T97" fmla="*/ 967 h 1811"/>
                <a:gd name="T98" fmla="*/ 1188 w 1279"/>
                <a:gd name="T99" fmla="*/ 1047 h 1811"/>
                <a:gd name="T100" fmla="*/ 1228 w 1279"/>
                <a:gd name="T101" fmla="*/ 1283 h 1811"/>
                <a:gd name="T102" fmla="*/ 1260 w 1279"/>
                <a:gd name="T103" fmla="*/ 1465 h 1811"/>
                <a:gd name="T104" fmla="*/ 1270 w 1279"/>
                <a:gd name="T105" fmla="*/ 1560 h 1811"/>
                <a:gd name="T106" fmla="*/ 1278 w 1279"/>
                <a:gd name="T107" fmla="*/ 1667 h 1811"/>
                <a:gd name="T108" fmla="*/ 1257 w 1279"/>
                <a:gd name="T109" fmla="*/ 1692 h 1811"/>
                <a:gd name="T110" fmla="*/ 1096 w 1279"/>
                <a:gd name="T111" fmla="*/ 1729 h 1811"/>
                <a:gd name="T112" fmla="*/ 1061 w 1279"/>
                <a:gd name="T113" fmla="*/ 1746 h 1811"/>
                <a:gd name="T114" fmla="*/ 1031 w 1279"/>
                <a:gd name="T115" fmla="*/ 1730 h 1811"/>
                <a:gd name="T116" fmla="*/ 1003 w 1279"/>
                <a:gd name="T117" fmla="*/ 1646 h 1811"/>
                <a:gd name="T118" fmla="*/ 988 w 1279"/>
                <a:gd name="T119" fmla="*/ 1565 h 1811"/>
                <a:gd name="T120" fmla="*/ 931 w 1279"/>
                <a:gd name="T121" fmla="*/ 1321 h 1811"/>
                <a:gd name="T122" fmla="*/ 916 w 1279"/>
                <a:gd name="T123" fmla="*/ 1221 h 1811"/>
                <a:gd name="T124" fmla="*/ 858 w 1279"/>
                <a:gd name="T125" fmla="*/ 1177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9" h="1811">
                  <a:moveTo>
                    <a:pt x="858" y="1177"/>
                  </a:moveTo>
                  <a:cubicBezTo>
                    <a:pt x="833" y="1181"/>
                    <a:pt x="794" y="1187"/>
                    <a:pt x="755" y="1194"/>
                  </a:cubicBezTo>
                  <a:cubicBezTo>
                    <a:pt x="740" y="1196"/>
                    <a:pt x="724" y="1199"/>
                    <a:pt x="709" y="1204"/>
                  </a:cubicBezTo>
                  <a:cubicBezTo>
                    <a:pt x="660" y="1217"/>
                    <a:pt x="612" y="1231"/>
                    <a:pt x="563" y="1247"/>
                  </a:cubicBezTo>
                  <a:cubicBezTo>
                    <a:pt x="543" y="1253"/>
                    <a:pt x="524" y="1265"/>
                    <a:pt x="504" y="1273"/>
                  </a:cubicBezTo>
                  <a:cubicBezTo>
                    <a:pt x="487" y="1280"/>
                    <a:pt x="469" y="1285"/>
                    <a:pt x="451" y="1290"/>
                  </a:cubicBezTo>
                  <a:cubicBezTo>
                    <a:pt x="437" y="1294"/>
                    <a:pt x="432" y="1301"/>
                    <a:pt x="431" y="1316"/>
                  </a:cubicBezTo>
                  <a:cubicBezTo>
                    <a:pt x="428" y="1346"/>
                    <a:pt x="422" y="1375"/>
                    <a:pt x="418" y="1405"/>
                  </a:cubicBezTo>
                  <a:cubicBezTo>
                    <a:pt x="417" y="1409"/>
                    <a:pt x="417" y="1412"/>
                    <a:pt x="417" y="1415"/>
                  </a:cubicBezTo>
                  <a:cubicBezTo>
                    <a:pt x="415" y="1499"/>
                    <a:pt x="413" y="1582"/>
                    <a:pt x="410" y="1665"/>
                  </a:cubicBezTo>
                  <a:cubicBezTo>
                    <a:pt x="408" y="1711"/>
                    <a:pt x="404" y="1755"/>
                    <a:pt x="400" y="1800"/>
                  </a:cubicBezTo>
                  <a:cubicBezTo>
                    <a:pt x="400" y="1804"/>
                    <a:pt x="392" y="1811"/>
                    <a:pt x="388" y="1811"/>
                  </a:cubicBezTo>
                  <a:cubicBezTo>
                    <a:pt x="374" y="1810"/>
                    <a:pt x="360" y="1807"/>
                    <a:pt x="346" y="1806"/>
                  </a:cubicBezTo>
                  <a:cubicBezTo>
                    <a:pt x="308" y="1802"/>
                    <a:pt x="271" y="1797"/>
                    <a:pt x="233" y="1795"/>
                  </a:cubicBezTo>
                  <a:cubicBezTo>
                    <a:pt x="211" y="1793"/>
                    <a:pt x="188" y="1796"/>
                    <a:pt x="166" y="1794"/>
                  </a:cubicBezTo>
                  <a:cubicBezTo>
                    <a:pt x="157" y="1793"/>
                    <a:pt x="145" y="1785"/>
                    <a:pt x="141" y="1777"/>
                  </a:cubicBezTo>
                  <a:cubicBezTo>
                    <a:pt x="132" y="1754"/>
                    <a:pt x="123" y="1730"/>
                    <a:pt x="118" y="1706"/>
                  </a:cubicBezTo>
                  <a:cubicBezTo>
                    <a:pt x="105" y="1648"/>
                    <a:pt x="94" y="1590"/>
                    <a:pt x="83" y="1533"/>
                  </a:cubicBezTo>
                  <a:cubicBezTo>
                    <a:pt x="76" y="1496"/>
                    <a:pt x="69" y="1460"/>
                    <a:pt x="64" y="1423"/>
                  </a:cubicBezTo>
                  <a:cubicBezTo>
                    <a:pt x="58" y="1381"/>
                    <a:pt x="56" y="1338"/>
                    <a:pt x="51" y="1296"/>
                  </a:cubicBezTo>
                  <a:cubicBezTo>
                    <a:pt x="45" y="1253"/>
                    <a:pt x="37" y="1210"/>
                    <a:pt x="32" y="1166"/>
                  </a:cubicBezTo>
                  <a:cubicBezTo>
                    <a:pt x="28" y="1128"/>
                    <a:pt x="25" y="1090"/>
                    <a:pt x="21" y="1052"/>
                  </a:cubicBezTo>
                  <a:cubicBezTo>
                    <a:pt x="19" y="1031"/>
                    <a:pt x="15" y="1011"/>
                    <a:pt x="14" y="990"/>
                  </a:cubicBezTo>
                  <a:cubicBezTo>
                    <a:pt x="12" y="949"/>
                    <a:pt x="9" y="908"/>
                    <a:pt x="11" y="867"/>
                  </a:cubicBezTo>
                  <a:cubicBezTo>
                    <a:pt x="15" y="800"/>
                    <a:pt x="15" y="733"/>
                    <a:pt x="4" y="666"/>
                  </a:cubicBezTo>
                  <a:cubicBezTo>
                    <a:pt x="3" y="655"/>
                    <a:pt x="6" y="644"/>
                    <a:pt x="5" y="634"/>
                  </a:cubicBezTo>
                  <a:cubicBezTo>
                    <a:pt x="5" y="617"/>
                    <a:pt x="3" y="601"/>
                    <a:pt x="2" y="585"/>
                  </a:cubicBezTo>
                  <a:cubicBezTo>
                    <a:pt x="2" y="568"/>
                    <a:pt x="0" y="550"/>
                    <a:pt x="0" y="533"/>
                  </a:cubicBezTo>
                  <a:cubicBezTo>
                    <a:pt x="2" y="484"/>
                    <a:pt x="5" y="435"/>
                    <a:pt x="8" y="386"/>
                  </a:cubicBezTo>
                  <a:cubicBezTo>
                    <a:pt x="9" y="357"/>
                    <a:pt x="12" y="328"/>
                    <a:pt x="14" y="299"/>
                  </a:cubicBezTo>
                  <a:cubicBezTo>
                    <a:pt x="14" y="288"/>
                    <a:pt x="21" y="285"/>
                    <a:pt x="31" y="286"/>
                  </a:cubicBezTo>
                  <a:cubicBezTo>
                    <a:pt x="71" y="291"/>
                    <a:pt x="111" y="296"/>
                    <a:pt x="151" y="299"/>
                  </a:cubicBezTo>
                  <a:cubicBezTo>
                    <a:pt x="187" y="302"/>
                    <a:pt x="222" y="296"/>
                    <a:pt x="257" y="286"/>
                  </a:cubicBezTo>
                  <a:cubicBezTo>
                    <a:pt x="277" y="280"/>
                    <a:pt x="300" y="281"/>
                    <a:pt x="321" y="279"/>
                  </a:cubicBezTo>
                  <a:cubicBezTo>
                    <a:pt x="341" y="276"/>
                    <a:pt x="361" y="276"/>
                    <a:pt x="380" y="270"/>
                  </a:cubicBezTo>
                  <a:cubicBezTo>
                    <a:pt x="418" y="258"/>
                    <a:pt x="456" y="244"/>
                    <a:pt x="494" y="229"/>
                  </a:cubicBezTo>
                  <a:cubicBezTo>
                    <a:pt x="517" y="220"/>
                    <a:pt x="540" y="209"/>
                    <a:pt x="562" y="198"/>
                  </a:cubicBezTo>
                  <a:cubicBezTo>
                    <a:pt x="613" y="171"/>
                    <a:pt x="663" y="144"/>
                    <a:pt x="713" y="115"/>
                  </a:cubicBezTo>
                  <a:cubicBezTo>
                    <a:pt x="729" y="106"/>
                    <a:pt x="743" y="91"/>
                    <a:pt x="756" y="78"/>
                  </a:cubicBezTo>
                  <a:cubicBezTo>
                    <a:pt x="779" y="56"/>
                    <a:pt x="801" y="33"/>
                    <a:pt x="824" y="11"/>
                  </a:cubicBezTo>
                  <a:cubicBezTo>
                    <a:pt x="835" y="0"/>
                    <a:pt x="845" y="4"/>
                    <a:pt x="851" y="16"/>
                  </a:cubicBezTo>
                  <a:cubicBezTo>
                    <a:pt x="864" y="43"/>
                    <a:pt x="877" y="71"/>
                    <a:pt x="889" y="100"/>
                  </a:cubicBezTo>
                  <a:cubicBezTo>
                    <a:pt x="918" y="169"/>
                    <a:pt x="948" y="239"/>
                    <a:pt x="975" y="309"/>
                  </a:cubicBezTo>
                  <a:cubicBezTo>
                    <a:pt x="992" y="354"/>
                    <a:pt x="1005" y="401"/>
                    <a:pt x="1020" y="447"/>
                  </a:cubicBezTo>
                  <a:cubicBezTo>
                    <a:pt x="1032" y="485"/>
                    <a:pt x="1046" y="521"/>
                    <a:pt x="1058" y="559"/>
                  </a:cubicBezTo>
                  <a:cubicBezTo>
                    <a:pt x="1067" y="586"/>
                    <a:pt x="1072" y="614"/>
                    <a:pt x="1082" y="641"/>
                  </a:cubicBezTo>
                  <a:cubicBezTo>
                    <a:pt x="1101" y="694"/>
                    <a:pt x="1114" y="749"/>
                    <a:pt x="1123" y="804"/>
                  </a:cubicBezTo>
                  <a:cubicBezTo>
                    <a:pt x="1123" y="810"/>
                    <a:pt x="1125" y="815"/>
                    <a:pt x="1127" y="820"/>
                  </a:cubicBezTo>
                  <a:cubicBezTo>
                    <a:pt x="1152" y="866"/>
                    <a:pt x="1157" y="916"/>
                    <a:pt x="1167" y="967"/>
                  </a:cubicBezTo>
                  <a:cubicBezTo>
                    <a:pt x="1171" y="994"/>
                    <a:pt x="1183" y="1020"/>
                    <a:pt x="1188" y="1047"/>
                  </a:cubicBezTo>
                  <a:cubicBezTo>
                    <a:pt x="1202" y="1126"/>
                    <a:pt x="1214" y="1204"/>
                    <a:pt x="1228" y="1283"/>
                  </a:cubicBezTo>
                  <a:cubicBezTo>
                    <a:pt x="1238" y="1344"/>
                    <a:pt x="1250" y="1404"/>
                    <a:pt x="1260" y="1465"/>
                  </a:cubicBezTo>
                  <a:cubicBezTo>
                    <a:pt x="1265" y="1497"/>
                    <a:pt x="1268" y="1528"/>
                    <a:pt x="1270" y="1560"/>
                  </a:cubicBezTo>
                  <a:cubicBezTo>
                    <a:pt x="1273" y="1596"/>
                    <a:pt x="1275" y="1632"/>
                    <a:pt x="1278" y="1667"/>
                  </a:cubicBezTo>
                  <a:cubicBezTo>
                    <a:pt x="1279" y="1683"/>
                    <a:pt x="1271" y="1689"/>
                    <a:pt x="1257" y="1692"/>
                  </a:cubicBezTo>
                  <a:cubicBezTo>
                    <a:pt x="1203" y="1704"/>
                    <a:pt x="1150" y="1716"/>
                    <a:pt x="1096" y="1729"/>
                  </a:cubicBezTo>
                  <a:cubicBezTo>
                    <a:pt x="1084" y="1732"/>
                    <a:pt x="1073" y="1741"/>
                    <a:pt x="1061" y="1746"/>
                  </a:cubicBezTo>
                  <a:cubicBezTo>
                    <a:pt x="1045" y="1752"/>
                    <a:pt x="1036" y="1745"/>
                    <a:pt x="1031" y="1730"/>
                  </a:cubicBezTo>
                  <a:cubicBezTo>
                    <a:pt x="1021" y="1702"/>
                    <a:pt x="1010" y="1675"/>
                    <a:pt x="1003" y="1646"/>
                  </a:cubicBezTo>
                  <a:cubicBezTo>
                    <a:pt x="996" y="1620"/>
                    <a:pt x="990" y="1592"/>
                    <a:pt x="988" y="1565"/>
                  </a:cubicBezTo>
                  <a:cubicBezTo>
                    <a:pt x="980" y="1481"/>
                    <a:pt x="952" y="1402"/>
                    <a:pt x="931" y="1321"/>
                  </a:cubicBezTo>
                  <a:cubicBezTo>
                    <a:pt x="923" y="1289"/>
                    <a:pt x="918" y="1255"/>
                    <a:pt x="916" y="1221"/>
                  </a:cubicBezTo>
                  <a:cubicBezTo>
                    <a:pt x="914" y="1182"/>
                    <a:pt x="912" y="1178"/>
                    <a:pt x="858" y="11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1" name="Freeform 12"/>
            <p:cNvSpPr>
              <a:spLocks noEditPoints="1"/>
            </p:cNvSpPr>
            <p:nvPr/>
          </p:nvSpPr>
          <p:spPr bwMode="auto">
            <a:xfrm>
              <a:off x="4383088" y="1754188"/>
              <a:ext cx="1881188" cy="1843087"/>
            </a:xfrm>
            <a:custGeom>
              <a:avLst/>
              <a:gdLst>
                <a:gd name="T0" fmla="*/ 7 w 1387"/>
                <a:gd name="T1" fmla="*/ 736 h 1359"/>
                <a:gd name="T2" fmla="*/ 37 w 1387"/>
                <a:gd name="T3" fmla="*/ 484 h 1359"/>
                <a:gd name="T4" fmla="*/ 104 w 1387"/>
                <a:gd name="T5" fmla="*/ 364 h 1359"/>
                <a:gd name="T6" fmla="*/ 315 w 1387"/>
                <a:gd name="T7" fmla="*/ 131 h 1359"/>
                <a:gd name="T8" fmla="*/ 625 w 1387"/>
                <a:gd name="T9" fmla="*/ 10 h 1359"/>
                <a:gd name="T10" fmla="*/ 950 w 1387"/>
                <a:gd name="T11" fmla="*/ 31 h 1359"/>
                <a:gd name="T12" fmla="*/ 1154 w 1387"/>
                <a:gd name="T13" fmla="*/ 156 h 1359"/>
                <a:gd name="T14" fmla="*/ 1366 w 1387"/>
                <a:gd name="T15" fmla="*/ 531 h 1359"/>
                <a:gd name="T16" fmla="*/ 1382 w 1387"/>
                <a:gd name="T17" fmla="*/ 674 h 1359"/>
                <a:gd name="T18" fmla="*/ 1342 w 1387"/>
                <a:gd name="T19" fmla="*/ 902 h 1359"/>
                <a:gd name="T20" fmla="*/ 1253 w 1387"/>
                <a:gd name="T21" fmla="*/ 1050 h 1359"/>
                <a:gd name="T22" fmla="*/ 1118 w 1387"/>
                <a:gd name="T23" fmla="*/ 1175 h 1359"/>
                <a:gd name="T24" fmla="*/ 1050 w 1387"/>
                <a:gd name="T25" fmla="*/ 1214 h 1359"/>
                <a:gd name="T26" fmla="*/ 963 w 1387"/>
                <a:gd name="T27" fmla="*/ 1273 h 1359"/>
                <a:gd name="T28" fmla="*/ 633 w 1387"/>
                <a:gd name="T29" fmla="*/ 1353 h 1359"/>
                <a:gd name="T30" fmla="*/ 448 w 1387"/>
                <a:gd name="T31" fmla="*/ 1344 h 1359"/>
                <a:gd name="T32" fmla="*/ 108 w 1387"/>
                <a:gd name="T33" fmla="*/ 1090 h 1359"/>
                <a:gd name="T34" fmla="*/ 30 w 1387"/>
                <a:gd name="T35" fmla="*/ 905 h 1359"/>
                <a:gd name="T36" fmla="*/ 17 w 1387"/>
                <a:gd name="T37" fmla="*/ 819 h 1359"/>
                <a:gd name="T38" fmla="*/ 799 w 1387"/>
                <a:gd name="T39" fmla="*/ 1223 h 1359"/>
                <a:gd name="T40" fmla="*/ 883 w 1387"/>
                <a:gd name="T41" fmla="*/ 1159 h 1359"/>
                <a:gd name="T42" fmla="*/ 951 w 1387"/>
                <a:gd name="T43" fmla="*/ 1078 h 1359"/>
                <a:gd name="T44" fmla="*/ 1025 w 1387"/>
                <a:gd name="T45" fmla="*/ 980 h 1359"/>
                <a:gd name="T46" fmla="*/ 1099 w 1387"/>
                <a:gd name="T47" fmla="*/ 845 h 1359"/>
                <a:gd name="T48" fmla="*/ 1072 w 1387"/>
                <a:gd name="T49" fmla="*/ 784 h 1359"/>
                <a:gd name="T50" fmla="*/ 987 w 1387"/>
                <a:gd name="T51" fmla="*/ 817 h 1359"/>
                <a:gd name="T52" fmla="*/ 669 w 1387"/>
                <a:gd name="T53" fmla="*/ 913 h 1359"/>
                <a:gd name="T54" fmla="*/ 513 w 1387"/>
                <a:gd name="T55" fmla="*/ 954 h 1359"/>
                <a:gd name="T56" fmla="*/ 399 w 1387"/>
                <a:gd name="T57" fmla="*/ 1045 h 1359"/>
                <a:gd name="T58" fmla="*/ 497 w 1387"/>
                <a:gd name="T59" fmla="*/ 1132 h 1359"/>
                <a:gd name="T60" fmla="*/ 727 w 1387"/>
                <a:gd name="T61" fmla="*/ 1249 h 1359"/>
                <a:gd name="T62" fmla="*/ 741 w 1387"/>
                <a:gd name="T63" fmla="*/ 560 h 1359"/>
                <a:gd name="T64" fmla="*/ 694 w 1387"/>
                <a:gd name="T65" fmla="*/ 589 h 1359"/>
                <a:gd name="T66" fmla="*/ 788 w 1387"/>
                <a:gd name="T67" fmla="*/ 627 h 1359"/>
                <a:gd name="T68" fmla="*/ 830 w 1387"/>
                <a:gd name="T69" fmla="*/ 664 h 1359"/>
                <a:gd name="T70" fmla="*/ 807 w 1387"/>
                <a:gd name="T71" fmla="*/ 745 h 1359"/>
                <a:gd name="T72" fmla="*/ 920 w 1387"/>
                <a:gd name="T73" fmla="*/ 620 h 1359"/>
                <a:gd name="T74" fmla="*/ 901 w 1387"/>
                <a:gd name="T75" fmla="*/ 580 h 1359"/>
                <a:gd name="T76" fmla="*/ 742 w 1387"/>
                <a:gd name="T77" fmla="*/ 556 h 1359"/>
                <a:gd name="T78" fmla="*/ 437 w 1387"/>
                <a:gd name="T79" fmla="*/ 490 h 1359"/>
                <a:gd name="T80" fmla="*/ 429 w 1387"/>
                <a:gd name="T81" fmla="*/ 559 h 1359"/>
                <a:gd name="T82" fmla="*/ 905 w 1387"/>
                <a:gd name="T83" fmla="*/ 402 h 1359"/>
                <a:gd name="T84" fmla="*/ 914 w 1387"/>
                <a:gd name="T85" fmla="*/ 335 h 1359"/>
                <a:gd name="T86" fmla="*/ 905 w 1387"/>
                <a:gd name="T87" fmla="*/ 402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7" h="1359">
                  <a:moveTo>
                    <a:pt x="17" y="819"/>
                  </a:moveTo>
                  <a:cubicBezTo>
                    <a:pt x="14" y="791"/>
                    <a:pt x="10" y="764"/>
                    <a:pt x="7" y="736"/>
                  </a:cubicBezTo>
                  <a:cubicBezTo>
                    <a:pt x="0" y="688"/>
                    <a:pt x="3" y="640"/>
                    <a:pt x="14" y="592"/>
                  </a:cubicBezTo>
                  <a:cubicBezTo>
                    <a:pt x="23" y="556"/>
                    <a:pt x="28" y="519"/>
                    <a:pt x="37" y="484"/>
                  </a:cubicBezTo>
                  <a:cubicBezTo>
                    <a:pt x="41" y="469"/>
                    <a:pt x="50" y="456"/>
                    <a:pt x="58" y="442"/>
                  </a:cubicBezTo>
                  <a:cubicBezTo>
                    <a:pt x="73" y="416"/>
                    <a:pt x="91" y="391"/>
                    <a:pt x="104" y="364"/>
                  </a:cubicBezTo>
                  <a:cubicBezTo>
                    <a:pt x="122" y="324"/>
                    <a:pt x="149" y="289"/>
                    <a:pt x="179" y="258"/>
                  </a:cubicBezTo>
                  <a:cubicBezTo>
                    <a:pt x="222" y="214"/>
                    <a:pt x="263" y="167"/>
                    <a:pt x="315" y="131"/>
                  </a:cubicBezTo>
                  <a:cubicBezTo>
                    <a:pt x="354" y="103"/>
                    <a:pt x="397" y="81"/>
                    <a:pt x="440" y="63"/>
                  </a:cubicBezTo>
                  <a:cubicBezTo>
                    <a:pt x="499" y="38"/>
                    <a:pt x="562" y="21"/>
                    <a:pt x="625" y="10"/>
                  </a:cubicBezTo>
                  <a:cubicBezTo>
                    <a:pt x="680" y="1"/>
                    <a:pt x="738" y="0"/>
                    <a:pt x="794" y="4"/>
                  </a:cubicBezTo>
                  <a:cubicBezTo>
                    <a:pt x="846" y="8"/>
                    <a:pt x="900" y="9"/>
                    <a:pt x="950" y="31"/>
                  </a:cubicBezTo>
                  <a:cubicBezTo>
                    <a:pt x="995" y="50"/>
                    <a:pt x="1044" y="64"/>
                    <a:pt x="1084" y="93"/>
                  </a:cubicBezTo>
                  <a:cubicBezTo>
                    <a:pt x="1109" y="112"/>
                    <a:pt x="1131" y="135"/>
                    <a:pt x="1154" y="156"/>
                  </a:cubicBezTo>
                  <a:cubicBezTo>
                    <a:pt x="1216" y="213"/>
                    <a:pt x="1265" y="282"/>
                    <a:pt x="1306" y="355"/>
                  </a:cubicBezTo>
                  <a:cubicBezTo>
                    <a:pt x="1336" y="409"/>
                    <a:pt x="1361" y="467"/>
                    <a:pt x="1366" y="531"/>
                  </a:cubicBezTo>
                  <a:cubicBezTo>
                    <a:pt x="1368" y="546"/>
                    <a:pt x="1371" y="562"/>
                    <a:pt x="1375" y="578"/>
                  </a:cubicBezTo>
                  <a:cubicBezTo>
                    <a:pt x="1383" y="609"/>
                    <a:pt x="1387" y="641"/>
                    <a:pt x="1382" y="674"/>
                  </a:cubicBezTo>
                  <a:cubicBezTo>
                    <a:pt x="1377" y="705"/>
                    <a:pt x="1379" y="736"/>
                    <a:pt x="1378" y="768"/>
                  </a:cubicBezTo>
                  <a:cubicBezTo>
                    <a:pt x="1375" y="815"/>
                    <a:pt x="1367" y="860"/>
                    <a:pt x="1342" y="902"/>
                  </a:cubicBezTo>
                  <a:cubicBezTo>
                    <a:pt x="1334" y="915"/>
                    <a:pt x="1331" y="932"/>
                    <a:pt x="1323" y="945"/>
                  </a:cubicBezTo>
                  <a:cubicBezTo>
                    <a:pt x="1301" y="981"/>
                    <a:pt x="1279" y="1018"/>
                    <a:pt x="1253" y="1050"/>
                  </a:cubicBezTo>
                  <a:cubicBezTo>
                    <a:pt x="1231" y="1077"/>
                    <a:pt x="1203" y="1098"/>
                    <a:pt x="1178" y="1121"/>
                  </a:cubicBezTo>
                  <a:cubicBezTo>
                    <a:pt x="1158" y="1139"/>
                    <a:pt x="1136" y="1155"/>
                    <a:pt x="1118" y="1175"/>
                  </a:cubicBezTo>
                  <a:cubicBezTo>
                    <a:pt x="1100" y="1196"/>
                    <a:pt x="1074" y="1200"/>
                    <a:pt x="1052" y="1214"/>
                  </a:cubicBezTo>
                  <a:cubicBezTo>
                    <a:pt x="1052" y="1214"/>
                    <a:pt x="1051" y="1214"/>
                    <a:pt x="1050" y="1214"/>
                  </a:cubicBezTo>
                  <a:cubicBezTo>
                    <a:pt x="1023" y="1232"/>
                    <a:pt x="996" y="1249"/>
                    <a:pt x="970" y="1266"/>
                  </a:cubicBezTo>
                  <a:cubicBezTo>
                    <a:pt x="967" y="1268"/>
                    <a:pt x="965" y="1272"/>
                    <a:pt x="963" y="1273"/>
                  </a:cubicBezTo>
                  <a:cubicBezTo>
                    <a:pt x="910" y="1286"/>
                    <a:pt x="864" y="1318"/>
                    <a:pt x="811" y="1328"/>
                  </a:cubicBezTo>
                  <a:cubicBezTo>
                    <a:pt x="752" y="1340"/>
                    <a:pt x="694" y="1357"/>
                    <a:pt x="633" y="1353"/>
                  </a:cubicBezTo>
                  <a:cubicBezTo>
                    <a:pt x="600" y="1351"/>
                    <a:pt x="567" y="1359"/>
                    <a:pt x="534" y="1357"/>
                  </a:cubicBezTo>
                  <a:cubicBezTo>
                    <a:pt x="505" y="1356"/>
                    <a:pt x="477" y="1349"/>
                    <a:pt x="448" y="1344"/>
                  </a:cubicBezTo>
                  <a:cubicBezTo>
                    <a:pt x="372" y="1329"/>
                    <a:pt x="307" y="1290"/>
                    <a:pt x="245" y="1244"/>
                  </a:cubicBezTo>
                  <a:cubicBezTo>
                    <a:pt x="189" y="1201"/>
                    <a:pt x="147" y="1147"/>
                    <a:pt x="108" y="1090"/>
                  </a:cubicBezTo>
                  <a:cubicBezTo>
                    <a:pt x="90" y="1065"/>
                    <a:pt x="79" y="1035"/>
                    <a:pt x="67" y="1006"/>
                  </a:cubicBezTo>
                  <a:cubicBezTo>
                    <a:pt x="54" y="973"/>
                    <a:pt x="40" y="940"/>
                    <a:pt x="30" y="905"/>
                  </a:cubicBezTo>
                  <a:cubicBezTo>
                    <a:pt x="21" y="878"/>
                    <a:pt x="18" y="849"/>
                    <a:pt x="12" y="820"/>
                  </a:cubicBezTo>
                  <a:cubicBezTo>
                    <a:pt x="14" y="820"/>
                    <a:pt x="16" y="819"/>
                    <a:pt x="17" y="819"/>
                  </a:cubicBezTo>
                  <a:close/>
                  <a:moveTo>
                    <a:pt x="727" y="1249"/>
                  </a:moveTo>
                  <a:cubicBezTo>
                    <a:pt x="750" y="1241"/>
                    <a:pt x="776" y="1234"/>
                    <a:pt x="799" y="1223"/>
                  </a:cubicBezTo>
                  <a:cubicBezTo>
                    <a:pt x="818" y="1214"/>
                    <a:pt x="835" y="1202"/>
                    <a:pt x="852" y="1189"/>
                  </a:cubicBezTo>
                  <a:cubicBezTo>
                    <a:pt x="863" y="1181"/>
                    <a:pt x="873" y="1170"/>
                    <a:pt x="883" y="1159"/>
                  </a:cubicBezTo>
                  <a:cubicBezTo>
                    <a:pt x="899" y="1141"/>
                    <a:pt x="915" y="1122"/>
                    <a:pt x="930" y="1104"/>
                  </a:cubicBezTo>
                  <a:cubicBezTo>
                    <a:pt x="937" y="1095"/>
                    <a:pt x="944" y="1087"/>
                    <a:pt x="951" y="1078"/>
                  </a:cubicBezTo>
                  <a:cubicBezTo>
                    <a:pt x="962" y="1062"/>
                    <a:pt x="972" y="1046"/>
                    <a:pt x="984" y="1031"/>
                  </a:cubicBezTo>
                  <a:cubicBezTo>
                    <a:pt x="997" y="1014"/>
                    <a:pt x="1013" y="998"/>
                    <a:pt x="1025" y="980"/>
                  </a:cubicBezTo>
                  <a:cubicBezTo>
                    <a:pt x="1049" y="943"/>
                    <a:pt x="1071" y="905"/>
                    <a:pt x="1093" y="868"/>
                  </a:cubicBezTo>
                  <a:cubicBezTo>
                    <a:pt x="1097" y="861"/>
                    <a:pt x="1098" y="853"/>
                    <a:pt x="1099" y="845"/>
                  </a:cubicBezTo>
                  <a:cubicBezTo>
                    <a:pt x="1100" y="834"/>
                    <a:pt x="1099" y="822"/>
                    <a:pt x="1100" y="810"/>
                  </a:cubicBezTo>
                  <a:cubicBezTo>
                    <a:pt x="1102" y="791"/>
                    <a:pt x="1091" y="780"/>
                    <a:pt x="1072" y="784"/>
                  </a:cubicBezTo>
                  <a:cubicBezTo>
                    <a:pt x="1062" y="787"/>
                    <a:pt x="1052" y="789"/>
                    <a:pt x="1043" y="793"/>
                  </a:cubicBezTo>
                  <a:cubicBezTo>
                    <a:pt x="1024" y="801"/>
                    <a:pt x="1006" y="811"/>
                    <a:pt x="987" y="817"/>
                  </a:cubicBezTo>
                  <a:cubicBezTo>
                    <a:pt x="951" y="828"/>
                    <a:pt x="913" y="836"/>
                    <a:pt x="877" y="847"/>
                  </a:cubicBezTo>
                  <a:cubicBezTo>
                    <a:pt x="808" y="868"/>
                    <a:pt x="739" y="891"/>
                    <a:pt x="669" y="913"/>
                  </a:cubicBezTo>
                  <a:cubicBezTo>
                    <a:pt x="651" y="919"/>
                    <a:pt x="632" y="925"/>
                    <a:pt x="613" y="930"/>
                  </a:cubicBezTo>
                  <a:cubicBezTo>
                    <a:pt x="580" y="938"/>
                    <a:pt x="546" y="944"/>
                    <a:pt x="513" y="954"/>
                  </a:cubicBezTo>
                  <a:cubicBezTo>
                    <a:pt x="481" y="963"/>
                    <a:pt x="450" y="978"/>
                    <a:pt x="418" y="986"/>
                  </a:cubicBezTo>
                  <a:cubicBezTo>
                    <a:pt x="380" y="997"/>
                    <a:pt x="372" y="1016"/>
                    <a:pt x="399" y="1045"/>
                  </a:cubicBezTo>
                  <a:cubicBezTo>
                    <a:pt x="416" y="1064"/>
                    <a:pt x="438" y="1079"/>
                    <a:pt x="457" y="1096"/>
                  </a:cubicBezTo>
                  <a:cubicBezTo>
                    <a:pt x="470" y="1108"/>
                    <a:pt x="482" y="1122"/>
                    <a:pt x="497" y="1132"/>
                  </a:cubicBezTo>
                  <a:cubicBezTo>
                    <a:pt x="538" y="1160"/>
                    <a:pt x="578" y="1189"/>
                    <a:pt x="622" y="1213"/>
                  </a:cubicBezTo>
                  <a:cubicBezTo>
                    <a:pt x="653" y="1229"/>
                    <a:pt x="689" y="1236"/>
                    <a:pt x="727" y="1249"/>
                  </a:cubicBezTo>
                  <a:close/>
                  <a:moveTo>
                    <a:pt x="742" y="556"/>
                  </a:moveTo>
                  <a:cubicBezTo>
                    <a:pt x="742" y="557"/>
                    <a:pt x="741" y="558"/>
                    <a:pt x="741" y="560"/>
                  </a:cubicBezTo>
                  <a:cubicBezTo>
                    <a:pt x="734" y="560"/>
                    <a:pt x="726" y="558"/>
                    <a:pt x="719" y="560"/>
                  </a:cubicBezTo>
                  <a:cubicBezTo>
                    <a:pt x="705" y="564"/>
                    <a:pt x="693" y="571"/>
                    <a:pt x="694" y="589"/>
                  </a:cubicBezTo>
                  <a:cubicBezTo>
                    <a:pt x="695" y="604"/>
                    <a:pt x="699" y="615"/>
                    <a:pt x="718" y="617"/>
                  </a:cubicBezTo>
                  <a:cubicBezTo>
                    <a:pt x="741" y="619"/>
                    <a:pt x="765" y="623"/>
                    <a:pt x="788" y="627"/>
                  </a:cubicBezTo>
                  <a:cubicBezTo>
                    <a:pt x="800" y="630"/>
                    <a:pt x="813" y="633"/>
                    <a:pt x="824" y="639"/>
                  </a:cubicBezTo>
                  <a:cubicBezTo>
                    <a:pt x="834" y="644"/>
                    <a:pt x="837" y="653"/>
                    <a:pt x="830" y="664"/>
                  </a:cubicBezTo>
                  <a:cubicBezTo>
                    <a:pt x="824" y="674"/>
                    <a:pt x="817" y="683"/>
                    <a:pt x="810" y="693"/>
                  </a:cubicBezTo>
                  <a:cubicBezTo>
                    <a:pt x="796" y="711"/>
                    <a:pt x="795" y="737"/>
                    <a:pt x="807" y="745"/>
                  </a:cubicBezTo>
                  <a:cubicBezTo>
                    <a:pt x="819" y="753"/>
                    <a:pt x="843" y="740"/>
                    <a:pt x="855" y="721"/>
                  </a:cubicBezTo>
                  <a:cubicBezTo>
                    <a:pt x="876" y="687"/>
                    <a:pt x="899" y="654"/>
                    <a:pt x="920" y="620"/>
                  </a:cubicBezTo>
                  <a:cubicBezTo>
                    <a:pt x="926" y="611"/>
                    <a:pt x="931" y="598"/>
                    <a:pt x="928" y="590"/>
                  </a:cubicBezTo>
                  <a:cubicBezTo>
                    <a:pt x="926" y="584"/>
                    <a:pt x="911" y="581"/>
                    <a:pt x="901" y="580"/>
                  </a:cubicBezTo>
                  <a:cubicBezTo>
                    <a:pt x="866" y="576"/>
                    <a:pt x="831" y="575"/>
                    <a:pt x="797" y="570"/>
                  </a:cubicBezTo>
                  <a:cubicBezTo>
                    <a:pt x="778" y="568"/>
                    <a:pt x="760" y="561"/>
                    <a:pt x="742" y="556"/>
                  </a:cubicBezTo>
                  <a:close/>
                  <a:moveTo>
                    <a:pt x="471" y="523"/>
                  </a:moveTo>
                  <a:cubicBezTo>
                    <a:pt x="470" y="502"/>
                    <a:pt x="459" y="490"/>
                    <a:pt x="437" y="490"/>
                  </a:cubicBezTo>
                  <a:cubicBezTo>
                    <a:pt x="417" y="490"/>
                    <a:pt x="400" y="507"/>
                    <a:pt x="400" y="528"/>
                  </a:cubicBezTo>
                  <a:cubicBezTo>
                    <a:pt x="399" y="547"/>
                    <a:pt x="410" y="558"/>
                    <a:pt x="429" y="559"/>
                  </a:cubicBezTo>
                  <a:cubicBezTo>
                    <a:pt x="456" y="559"/>
                    <a:pt x="471" y="547"/>
                    <a:pt x="471" y="523"/>
                  </a:cubicBezTo>
                  <a:close/>
                  <a:moveTo>
                    <a:pt x="905" y="402"/>
                  </a:moveTo>
                  <a:cubicBezTo>
                    <a:pt x="926" y="402"/>
                    <a:pt x="940" y="388"/>
                    <a:pt x="941" y="364"/>
                  </a:cubicBezTo>
                  <a:cubicBezTo>
                    <a:pt x="942" y="347"/>
                    <a:pt x="931" y="335"/>
                    <a:pt x="914" y="335"/>
                  </a:cubicBezTo>
                  <a:cubicBezTo>
                    <a:pt x="893" y="334"/>
                    <a:pt x="868" y="355"/>
                    <a:pt x="868" y="374"/>
                  </a:cubicBezTo>
                  <a:cubicBezTo>
                    <a:pt x="868" y="390"/>
                    <a:pt x="883" y="401"/>
                    <a:pt x="905"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2" name="Freeform 13"/>
            <p:cNvSpPr/>
            <p:nvPr/>
          </p:nvSpPr>
          <p:spPr bwMode="auto">
            <a:xfrm>
              <a:off x="7670801" y="1541463"/>
              <a:ext cx="1341438" cy="1743075"/>
            </a:xfrm>
            <a:custGeom>
              <a:avLst/>
              <a:gdLst>
                <a:gd name="T0" fmla="*/ 257 w 990"/>
                <a:gd name="T1" fmla="*/ 3 h 1286"/>
                <a:gd name="T2" fmla="*/ 363 w 990"/>
                <a:gd name="T3" fmla="*/ 3 h 1286"/>
                <a:gd name="T4" fmla="*/ 467 w 990"/>
                <a:gd name="T5" fmla="*/ 14 h 1286"/>
                <a:gd name="T6" fmla="*/ 560 w 990"/>
                <a:gd name="T7" fmla="*/ 18 h 1286"/>
                <a:gd name="T8" fmla="*/ 637 w 990"/>
                <a:gd name="T9" fmla="*/ 23 h 1286"/>
                <a:gd name="T10" fmla="*/ 645 w 990"/>
                <a:gd name="T11" fmla="*/ 24 h 1286"/>
                <a:gd name="T12" fmla="*/ 778 w 990"/>
                <a:gd name="T13" fmla="*/ 27 h 1286"/>
                <a:gd name="T14" fmla="*/ 962 w 990"/>
                <a:gd name="T15" fmla="*/ 34 h 1286"/>
                <a:gd name="T16" fmla="*/ 987 w 990"/>
                <a:gd name="T17" fmla="*/ 66 h 1286"/>
                <a:gd name="T18" fmla="*/ 988 w 990"/>
                <a:gd name="T19" fmla="*/ 151 h 1286"/>
                <a:gd name="T20" fmla="*/ 981 w 990"/>
                <a:gd name="T21" fmla="*/ 224 h 1286"/>
                <a:gd name="T22" fmla="*/ 968 w 990"/>
                <a:gd name="T23" fmla="*/ 360 h 1286"/>
                <a:gd name="T24" fmla="*/ 965 w 990"/>
                <a:gd name="T25" fmla="*/ 382 h 1286"/>
                <a:gd name="T26" fmla="*/ 952 w 990"/>
                <a:gd name="T27" fmla="*/ 492 h 1286"/>
                <a:gd name="T28" fmla="*/ 940 w 990"/>
                <a:gd name="T29" fmla="*/ 589 h 1286"/>
                <a:gd name="T30" fmla="*/ 922 w 990"/>
                <a:gd name="T31" fmla="*/ 720 h 1286"/>
                <a:gd name="T32" fmla="*/ 906 w 990"/>
                <a:gd name="T33" fmla="*/ 865 h 1286"/>
                <a:gd name="T34" fmla="*/ 888 w 990"/>
                <a:gd name="T35" fmla="*/ 1000 h 1286"/>
                <a:gd name="T36" fmla="*/ 880 w 990"/>
                <a:gd name="T37" fmla="*/ 1077 h 1286"/>
                <a:gd name="T38" fmla="*/ 860 w 990"/>
                <a:gd name="T39" fmla="*/ 1194 h 1286"/>
                <a:gd name="T40" fmla="*/ 858 w 990"/>
                <a:gd name="T41" fmla="*/ 1220 h 1286"/>
                <a:gd name="T42" fmla="*/ 845 w 990"/>
                <a:gd name="T43" fmla="*/ 1268 h 1286"/>
                <a:gd name="T44" fmla="*/ 801 w 990"/>
                <a:gd name="T45" fmla="*/ 1279 h 1286"/>
                <a:gd name="T46" fmla="*/ 758 w 990"/>
                <a:gd name="T47" fmla="*/ 1278 h 1286"/>
                <a:gd name="T48" fmla="*/ 707 w 990"/>
                <a:gd name="T49" fmla="*/ 1272 h 1286"/>
                <a:gd name="T50" fmla="*/ 578 w 990"/>
                <a:gd name="T51" fmla="*/ 1269 h 1286"/>
                <a:gd name="T52" fmla="*/ 464 w 990"/>
                <a:gd name="T53" fmla="*/ 1259 h 1286"/>
                <a:gd name="T54" fmla="*/ 400 w 990"/>
                <a:gd name="T55" fmla="*/ 1256 h 1286"/>
                <a:gd name="T56" fmla="*/ 272 w 990"/>
                <a:gd name="T57" fmla="*/ 1248 h 1286"/>
                <a:gd name="T58" fmla="*/ 125 w 990"/>
                <a:gd name="T59" fmla="*/ 1242 h 1286"/>
                <a:gd name="T60" fmla="*/ 42 w 990"/>
                <a:gd name="T61" fmla="*/ 1237 h 1286"/>
                <a:gd name="T62" fmla="*/ 2 w 990"/>
                <a:gd name="T63" fmla="*/ 1182 h 1286"/>
                <a:gd name="T64" fmla="*/ 10 w 990"/>
                <a:gd name="T65" fmla="*/ 1093 h 1286"/>
                <a:gd name="T66" fmla="*/ 25 w 990"/>
                <a:gd name="T67" fmla="*/ 938 h 1286"/>
                <a:gd name="T68" fmla="*/ 33 w 990"/>
                <a:gd name="T69" fmla="*/ 859 h 1286"/>
                <a:gd name="T70" fmla="*/ 64 w 990"/>
                <a:gd name="T71" fmla="*/ 828 h 1286"/>
                <a:gd name="T72" fmla="*/ 139 w 990"/>
                <a:gd name="T73" fmla="*/ 796 h 1286"/>
                <a:gd name="T74" fmla="*/ 163 w 990"/>
                <a:gd name="T75" fmla="*/ 787 h 1286"/>
                <a:gd name="T76" fmla="*/ 252 w 990"/>
                <a:gd name="T77" fmla="*/ 734 h 1286"/>
                <a:gd name="T78" fmla="*/ 249 w 990"/>
                <a:gd name="T79" fmla="*/ 537 h 1286"/>
                <a:gd name="T80" fmla="*/ 205 w 990"/>
                <a:gd name="T81" fmla="*/ 535 h 1286"/>
                <a:gd name="T82" fmla="*/ 98 w 990"/>
                <a:gd name="T83" fmla="*/ 569 h 1286"/>
                <a:gd name="T84" fmla="*/ 64 w 990"/>
                <a:gd name="T85" fmla="*/ 544 h 1286"/>
                <a:gd name="T86" fmla="*/ 63 w 990"/>
                <a:gd name="T87" fmla="*/ 436 h 1286"/>
                <a:gd name="T88" fmla="*/ 75 w 990"/>
                <a:gd name="T89" fmla="*/ 320 h 1286"/>
                <a:gd name="T90" fmla="*/ 83 w 990"/>
                <a:gd name="T91" fmla="*/ 237 h 1286"/>
                <a:gd name="T92" fmla="*/ 94 w 990"/>
                <a:gd name="T93" fmla="*/ 167 h 1286"/>
                <a:gd name="T94" fmla="*/ 97 w 990"/>
                <a:gd name="T95" fmla="*/ 148 h 1286"/>
                <a:gd name="T96" fmla="*/ 119 w 990"/>
                <a:gd name="T97" fmla="*/ 17 h 1286"/>
                <a:gd name="T98" fmla="*/ 147 w 990"/>
                <a:gd name="T99" fmla="*/ 2 h 1286"/>
                <a:gd name="T100" fmla="*/ 257 w 990"/>
                <a:gd name="T101" fmla="*/ 2 h 1286"/>
                <a:gd name="T102" fmla="*/ 257 w 990"/>
                <a:gd name="T103"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90" h="1286">
                  <a:moveTo>
                    <a:pt x="257" y="3"/>
                  </a:moveTo>
                  <a:cubicBezTo>
                    <a:pt x="292" y="3"/>
                    <a:pt x="328" y="1"/>
                    <a:pt x="363" y="3"/>
                  </a:cubicBezTo>
                  <a:cubicBezTo>
                    <a:pt x="397" y="5"/>
                    <a:pt x="432" y="12"/>
                    <a:pt x="467" y="14"/>
                  </a:cubicBezTo>
                  <a:cubicBezTo>
                    <a:pt x="498" y="17"/>
                    <a:pt x="529" y="16"/>
                    <a:pt x="560" y="18"/>
                  </a:cubicBezTo>
                  <a:cubicBezTo>
                    <a:pt x="585" y="19"/>
                    <a:pt x="611" y="21"/>
                    <a:pt x="637" y="23"/>
                  </a:cubicBezTo>
                  <a:cubicBezTo>
                    <a:pt x="640" y="23"/>
                    <a:pt x="643" y="25"/>
                    <a:pt x="645" y="24"/>
                  </a:cubicBezTo>
                  <a:cubicBezTo>
                    <a:pt x="690" y="5"/>
                    <a:pt x="733" y="27"/>
                    <a:pt x="778" y="27"/>
                  </a:cubicBezTo>
                  <a:cubicBezTo>
                    <a:pt x="839" y="27"/>
                    <a:pt x="901" y="31"/>
                    <a:pt x="962" y="34"/>
                  </a:cubicBezTo>
                  <a:cubicBezTo>
                    <a:pt x="981" y="35"/>
                    <a:pt x="986" y="52"/>
                    <a:pt x="987" y="66"/>
                  </a:cubicBezTo>
                  <a:cubicBezTo>
                    <a:pt x="990" y="94"/>
                    <a:pt x="989" y="122"/>
                    <a:pt x="988" y="151"/>
                  </a:cubicBezTo>
                  <a:cubicBezTo>
                    <a:pt x="987" y="175"/>
                    <a:pt x="983" y="199"/>
                    <a:pt x="981" y="224"/>
                  </a:cubicBezTo>
                  <a:cubicBezTo>
                    <a:pt x="977" y="269"/>
                    <a:pt x="972" y="315"/>
                    <a:pt x="968" y="360"/>
                  </a:cubicBezTo>
                  <a:cubicBezTo>
                    <a:pt x="967" y="367"/>
                    <a:pt x="966" y="374"/>
                    <a:pt x="965" y="382"/>
                  </a:cubicBezTo>
                  <a:cubicBezTo>
                    <a:pt x="960" y="419"/>
                    <a:pt x="956" y="455"/>
                    <a:pt x="952" y="492"/>
                  </a:cubicBezTo>
                  <a:cubicBezTo>
                    <a:pt x="948" y="524"/>
                    <a:pt x="944" y="557"/>
                    <a:pt x="940" y="589"/>
                  </a:cubicBezTo>
                  <a:cubicBezTo>
                    <a:pt x="934" y="633"/>
                    <a:pt x="927" y="676"/>
                    <a:pt x="922" y="720"/>
                  </a:cubicBezTo>
                  <a:cubicBezTo>
                    <a:pt x="916" y="768"/>
                    <a:pt x="912" y="817"/>
                    <a:pt x="906" y="865"/>
                  </a:cubicBezTo>
                  <a:cubicBezTo>
                    <a:pt x="901" y="910"/>
                    <a:pt x="894" y="955"/>
                    <a:pt x="888" y="1000"/>
                  </a:cubicBezTo>
                  <a:cubicBezTo>
                    <a:pt x="885" y="1026"/>
                    <a:pt x="884" y="1052"/>
                    <a:pt x="880" y="1077"/>
                  </a:cubicBezTo>
                  <a:cubicBezTo>
                    <a:pt x="874" y="1116"/>
                    <a:pt x="867" y="1155"/>
                    <a:pt x="860" y="1194"/>
                  </a:cubicBezTo>
                  <a:cubicBezTo>
                    <a:pt x="858" y="1202"/>
                    <a:pt x="856" y="1212"/>
                    <a:pt x="858" y="1220"/>
                  </a:cubicBezTo>
                  <a:cubicBezTo>
                    <a:pt x="863" y="1239"/>
                    <a:pt x="854" y="1254"/>
                    <a:pt x="845" y="1268"/>
                  </a:cubicBezTo>
                  <a:cubicBezTo>
                    <a:pt x="835" y="1286"/>
                    <a:pt x="816" y="1277"/>
                    <a:pt x="801" y="1279"/>
                  </a:cubicBezTo>
                  <a:cubicBezTo>
                    <a:pt x="787" y="1281"/>
                    <a:pt x="773" y="1279"/>
                    <a:pt x="758" y="1278"/>
                  </a:cubicBezTo>
                  <a:cubicBezTo>
                    <a:pt x="741" y="1277"/>
                    <a:pt x="724" y="1273"/>
                    <a:pt x="707" y="1272"/>
                  </a:cubicBezTo>
                  <a:cubicBezTo>
                    <a:pt x="664" y="1271"/>
                    <a:pt x="621" y="1272"/>
                    <a:pt x="578" y="1269"/>
                  </a:cubicBezTo>
                  <a:cubicBezTo>
                    <a:pt x="540" y="1267"/>
                    <a:pt x="502" y="1262"/>
                    <a:pt x="464" y="1259"/>
                  </a:cubicBezTo>
                  <a:cubicBezTo>
                    <a:pt x="443" y="1258"/>
                    <a:pt x="422" y="1257"/>
                    <a:pt x="400" y="1256"/>
                  </a:cubicBezTo>
                  <a:cubicBezTo>
                    <a:pt x="358" y="1253"/>
                    <a:pt x="315" y="1250"/>
                    <a:pt x="272" y="1248"/>
                  </a:cubicBezTo>
                  <a:cubicBezTo>
                    <a:pt x="223" y="1246"/>
                    <a:pt x="174" y="1244"/>
                    <a:pt x="125" y="1242"/>
                  </a:cubicBezTo>
                  <a:cubicBezTo>
                    <a:pt x="98" y="1241"/>
                    <a:pt x="70" y="1239"/>
                    <a:pt x="42" y="1237"/>
                  </a:cubicBezTo>
                  <a:cubicBezTo>
                    <a:pt x="22" y="1235"/>
                    <a:pt x="0" y="1202"/>
                    <a:pt x="2" y="1182"/>
                  </a:cubicBezTo>
                  <a:cubicBezTo>
                    <a:pt x="6" y="1152"/>
                    <a:pt x="8" y="1122"/>
                    <a:pt x="10" y="1093"/>
                  </a:cubicBezTo>
                  <a:cubicBezTo>
                    <a:pt x="15" y="1041"/>
                    <a:pt x="20" y="990"/>
                    <a:pt x="25" y="938"/>
                  </a:cubicBezTo>
                  <a:cubicBezTo>
                    <a:pt x="28" y="912"/>
                    <a:pt x="31" y="886"/>
                    <a:pt x="33" y="859"/>
                  </a:cubicBezTo>
                  <a:cubicBezTo>
                    <a:pt x="34" y="839"/>
                    <a:pt x="48" y="832"/>
                    <a:pt x="64" y="828"/>
                  </a:cubicBezTo>
                  <a:cubicBezTo>
                    <a:pt x="90" y="821"/>
                    <a:pt x="118" y="816"/>
                    <a:pt x="139" y="796"/>
                  </a:cubicBezTo>
                  <a:cubicBezTo>
                    <a:pt x="145" y="791"/>
                    <a:pt x="155" y="788"/>
                    <a:pt x="163" y="787"/>
                  </a:cubicBezTo>
                  <a:cubicBezTo>
                    <a:pt x="200" y="782"/>
                    <a:pt x="224" y="754"/>
                    <a:pt x="252" y="734"/>
                  </a:cubicBezTo>
                  <a:cubicBezTo>
                    <a:pt x="320" y="687"/>
                    <a:pt x="319" y="579"/>
                    <a:pt x="249" y="537"/>
                  </a:cubicBezTo>
                  <a:cubicBezTo>
                    <a:pt x="237" y="530"/>
                    <a:pt x="219" y="531"/>
                    <a:pt x="205" y="535"/>
                  </a:cubicBezTo>
                  <a:cubicBezTo>
                    <a:pt x="169" y="544"/>
                    <a:pt x="134" y="558"/>
                    <a:pt x="98" y="569"/>
                  </a:cubicBezTo>
                  <a:cubicBezTo>
                    <a:pt x="69" y="578"/>
                    <a:pt x="64" y="573"/>
                    <a:pt x="64" y="544"/>
                  </a:cubicBezTo>
                  <a:cubicBezTo>
                    <a:pt x="63" y="508"/>
                    <a:pt x="61" y="472"/>
                    <a:pt x="63" y="436"/>
                  </a:cubicBezTo>
                  <a:cubicBezTo>
                    <a:pt x="65" y="397"/>
                    <a:pt x="71" y="358"/>
                    <a:pt x="75" y="320"/>
                  </a:cubicBezTo>
                  <a:cubicBezTo>
                    <a:pt x="78" y="292"/>
                    <a:pt x="80" y="265"/>
                    <a:pt x="83" y="237"/>
                  </a:cubicBezTo>
                  <a:cubicBezTo>
                    <a:pt x="86" y="214"/>
                    <a:pt x="90" y="191"/>
                    <a:pt x="94" y="167"/>
                  </a:cubicBezTo>
                  <a:cubicBezTo>
                    <a:pt x="95" y="161"/>
                    <a:pt x="97" y="154"/>
                    <a:pt x="97" y="148"/>
                  </a:cubicBezTo>
                  <a:cubicBezTo>
                    <a:pt x="92" y="102"/>
                    <a:pt x="114" y="61"/>
                    <a:pt x="119" y="17"/>
                  </a:cubicBezTo>
                  <a:cubicBezTo>
                    <a:pt x="121" y="0"/>
                    <a:pt x="136" y="2"/>
                    <a:pt x="147" y="2"/>
                  </a:cubicBezTo>
                  <a:cubicBezTo>
                    <a:pt x="184" y="1"/>
                    <a:pt x="220" y="2"/>
                    <a:pt x="257" y="2"/>
                  </a:cubicBezTo>
                  <a:cubicBezTo>
                    <a:pt x="257" y="2"/>
                    <a:pt x="257" y="2"/>
                    <a:pt x="25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3" name="Freeform 14"/>
            <p:cNvSpPr/>
            <p:nvPr/>
          </p:nvSpPr>
          <p:spPr bwMode="auto">
            <a:xfrm>
              <a:off x="6151563" y="2689225"/>
              <a:ext cx="1347788" cy="725487"/>
            </a:xfrm>
            <a:custGeom>
              <a:avLst/>
              <a:gdLst>
                <a:gd name="T0" fmla="*/ 883 w 995"/>
                <a:gd name="T1" fmla="*/ 74 h 534"/>
                <a:gd name="T2" fmla="*/ 916 w 995"/>
                <a:gd name="T3" fmla="*/ 147 h 534"/>
                <a:gd name="T4" fmla="*/ 971 w 995"/>
                <a:gd name="T5" fmla="*/ 208 h 534"/>
                <a:gd name="T6" fmla="*/ 963 w 995"/>
                <a:gd name="T7" fmla="*/ 255 h 534"/>
                <a:gd name="T8" fmla="*/ 785 w 995"/>
                <a:gd name="T9" fmla="*/ 327 h 534"/>
                <a:gd name="T10" fmla="*/ 655 w 995"/>
                <a:gd name="T11" fmla="*/ 367 h 534"/>
                <a:gd name="T12" fmla="*/ 465 w 995"/>
                <a:gd name="T13" fmla="*/ 426 h 534"/>
                <a:gd name="T14" fmla="*/ 344 w 995"/>
                <a:gd name="T15" fmla="*/ 461 h 534"/>
                <a:gd name="T16" fmla="*/ 240 w 995"/>
                <a:gd name="T17" fmla="*/ 496 h 534"/>
                <a:gd name="T18" fmla="*/ 134 w 995"/>
                <a:gd name="T19" fmla="*/ 525 h 534"/>
                <a:gd name="T20" fmla="*/ 87 w 995"/>
                <a:gd name="T21" fmla="*/ 534 h 534"/>
                <a:gd name="T22" fmla="*/ 66 w 995"/>
                <a:gd name="T23" fmla="*/ 523 h 534"/>
                <a:gd name="T24" fmla="*/ 39 w 995"/>
                <a:gd name="T25" fmla="*/ 471 h 534"/>
                <a:gd name="T26" fmla="*/ 8 w 995"/>
                <a:gd name="T27" fmla="*/ 395 h 534"/>
                <a:gd name="T28" fmla="*/ 29 w 995"/>
                <a:gd name="T29" fmla="*/ 352 h 534"/>
                <a:gd name="T30" fmla="*/ 143 w 995"/>
                <a:gd name="T31" fmla="*/ 314 h 534"/>
                <a:gd name="T32" fmla="*/ 340 w 995"/>
                <a:gd name="T33" fmla="*/ 238 h 534"/>
                <a:gd name="T34" fmla="*/ 447 w 995"/>
                <a:gd name="T35" fmla="*/ 193 h 534"/>
                <a:gd name="T36" fmla="*/ 606 w 995"/>
                <a:gd name="T37" fmla="*/ 115 h 534"/>
                <a:gd name="T38" fmla="*/ 723 w 995"/>
                <a:gd name="T39" fmla="*/ 59 h 534"/>
                <a:gd name="T40" fmla="*/ 841 w 995"/>
                <a:gd name="T41" fmla="*/ 2 h 534"/>
                <a:gd name="T42" fmla="*/ 864 w 995"/>
                <a:gd name="T43" fmla="*/ 11 h 534"/>
                <a:gd name="T44" fmla="*/ 889 w 995"/>
                <a:gd name="T45" fmla="*/ 72 h 534"/>
                <a:gd name="T46" fmla="*/ 883 w 995"/>
                <a:gd name="T47" fmla="*/ 7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5" h="534">
                  <a:moveTo>
                    <a:pt x="883" y="74"/>
                  </a:moveTo>
                  <a:cubicBezTo>
                    <a:pt x="884" y="103"/>
                    <a:pt x="901" y="125"/>
                    <a:pt x="916" y="147"/>
                  </a:cubicBezTo>
                  <a:cubicBezTo>
                    <a:pt x="932" y="169"/>
                    <a:pt x="952" y="188"/>
                    <a:pt x="971" y="208"/>
                  </a:cubicBezTo>
                  <a:cubicBezTo>
                    <a:pt x="995" y="232"/>
                    <a:pt x="994" y="242"/>
                    <a:pt x="963" y="255"/>
                  </a:cubicBezTo>
                  <a:cubicBezTo>
                    <a:pt x="904" y="280"/>
                    <a:pt x="845" y="305"/>
                    <a:pt x="785" y="327"/>
                  </a:cubicBezTo>
                  <a:cubicBezTo>
                    <a:pt x="743" y="343"/>
                    <a:pt x="698" y="353"/>
                    <a:pt x="655" y="367"/>
                  </a:cubicBezTo>
                  <a:cubicBezTo>
                    <a:pt x="592" y="386"/>
                    <a:pt x="529" y="407"/>
                    <a:pt x="465" y="426"/>
                  </a:cubicBezTo>
                  <a:cubicBezTo>
                    <a:pt x="425" y="438"/>
                    <a:pt x="384" y="449"/>
                    <a:pt x="344" y="461"/>
                  </a:cubicBezTo>
                  <a:cubicBezTo>
                    <a:pt x="309" y="472"/>
                    <a:pt x="275" y="485"/>
                    <a:pt x="240" y="496"/>
                  </a:cubicBezTo>
                  <a:cubicBezTo>
                    <a:pt x="205" y="507"/>
                    <a:pt x="169" y="516"/>
                    <a:pt x="134" y="525"/>
                  </a:cubicBezTo>
                  <a:cubicBezTo>
                    <a:pt x="118" y="529"/>
                    <a:pt x="103" y="533"/>
                    <a:pt x="87" y="534"/>
                  </a:cubicBezTo>
                  <a:cubicBezTo>
                    <a:pt x="80" y="534"/>
                    <a:pt x="70" y="529"/>
                    <a:pt x="66" y="523"/>
                  </a:cubicBezTo>
                  <a:cubicBezTo>
                    <a:pt x="55" y="506"/>
                    <a:pt x="47" y="489"/>
                    <a:pt x="39" y="471"/>
                  </a:cubicBezTo>
                  <a:cubicBezTo>
                    <a:pt x="28" y="446"/>
                    <a:pt x="18" y="421"/>
                    <a:pt x="8" y="395"/>
                  </a:cubicBezTo>
                  <a:cubicBezTo>
                    <a:pt x="0" y="376"/>
                    <a:pt x="9" y="359"/>
                    <a:pt x="29" y="352"/>
                  </a:cubicBezTo>
                  <a:cubicBezTo>
                    <a:pt x="67" y="340"/>
                    <a:pt x="106" y="328"/>
                    <a:pt x="143" y="314"/>
                  </a:cubicBezTo>
                  <a:cubicBezTo>
                    <a:pt x="209" y="290"/>
                    <a:pt x="275" y="264"/>
                    <a:pt x="340" y="238"/>
                  </a:cubicBezTo>
                  <a:cubicBezTo>
                    <a:pt x="376" y="223"/>
                    <a:pt x="412" y="209"/>
                    <a:pt x="447" y="193"/>
                  </a:cubicBezTo>
                  <a:cubicBezTo>
                    <a:pt x="500" y="168"/>
                    <a:pt x="553" y="141"/>
                    <a:pt x="606" y="115"/>
                  </a:cubicBezTo>
                  <a:cubicBezTo>
                    <a:pt x="645" y="96"/>
                    <a:pt x="684" y="77"/>
                    <a:pt x="723" y="59"/>
                  </a:cubicBezTo>
                  <a:cubicBezTo>
                    <a:pt x="762" y="39"/>
                    <a:pt x="801" y="20"/>
                    <a:pt x="841" y="2"/>
                  </a:cubicBezTo>
                  <a:cubicBezTo>
                    <a:pt x="847" y="0"/>
                    <a:pt x="861" y="5"/>
                    <a:pt x="864" y="11"/>
                  </a:cubicBezTo>
                  <a:cubicBezTo>
                    <a:pt x="874" y="30"/>
                    <a:pt x="881" y="51"/>
                    <a:pt x="889" y="72"/>
                  </a:cubicBezTo>
                  <a:cubicBezTo>
                    <a:pt x="887" y="73"/>
                    <a:pt x="885" y="74"/>
                    <a:pt x="883"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4" name="Freeform 15"/>
            <p:cNvSpPr/>
            <p:nvPr/>
          </p:nvSpPr>
          <p:spPr bwMode="auto">
            <a:xfrm>
              <a:off x="7759701" y="1730375"/>
              <a:ext cx="1433513" cy="1714500"/>
            </a:xfrm>
            <a:custGeom>
              <a:avLst/>
              <a:gdLst>
                <a:gd name="T0" fmla="*/ 0 w 1057"/>
                <a:gd name="T1" fmla="*/ 1158 h 1265"/>
                <a:gd name="T2" fmla="*/ 21 w 1057"/>
                <a:gd name="T3" fmla="*/ 1156 h 1265"/>
                <a:gd name="T4" fmla="*/ 119 w 1057"/>
                <a:gd name="T5" fmla="*/ 1160 h 1265"/>
                <a:gd name="T6" fmla="*/ 404 w 1057"/>
                <a:gd name="T7" fmla="*/ 1175 h 1265"/>
                <a:gd name="T8" fmla="*/ 592 w 1057"/>
                <a:gd name="T9" fmla="*/ 1189 h 1265"/>
                <a:gd name="T10" fmla="*/ 671 w 1057"/>
                <a:gd name="T11" fmla="*/ 1195 h 1265"/>
                <a:gd name="T12" fmla="*/ 773 w 1057"/>
                <a:gd name="T13" fmla="*/ 1196 h 1265"/>
                <a:gd name="T14" fmla="*/ 842 w 1057"/>
                <a:gd name="T15" fmla="*/ 1149 h 1265"/>
                <a:gd name="T16" fmla="*/ 864 w 1057"/>
                <a:gd name="T17" fmla="*/ 1019 h 1265"/>
                <a:gd name="T18" fmla="*/ 877 w 1057"/>
                <a:gd name="T19" fmla="*/ 934 h 1265"/>
                <a:gd name="T20" fmla="*/ 879 w 1057"/>
                <a:gd name="T21" fmla="*/ 922 h 1265"/>
                <a:gd name="T22" fmla="*/ 894 w 1057"/>
                <a:gd name="T23" fmla="*/ 736 h 1265"/>
                <a:gd name="T24" fmla="*/ 907 w 1057"/>
                <a:gd name="T25" fmla="*/ 612 h 1265"/>
                <a:gd name="T26" fmla="*/ 915 w 1057"/>
                <a:gd name="T27" fmla="*/ 589 h 1265"/>
                <a:gd name="T28" fmla="*/ 927 w 1057"/>
                <a:gd name="T29" fmla="*/ 509 h 1265"/>
                <a:gd name="T30" fmla="*/ 945 w 1057"/>
                <a:gd name="T31" fmla="*/ 394 h 1265"/>
                <a:gd name="T32" fmla="*/ 946 w 1057"/>
                <a:gd name="T33" fmla="*/ 373 h 1265"/>
                <a:gd name="T34" fmla="*/ 946 w 1057"/>
                <a:gd name="T35" fmla="*/ 359 h 1265"/>
                <a:gd name="T36" fmla="*/ 952 w 1057"/>
                <a:gd name="T37" fmla="*/ 299 h 1265"/>
                <a:gd name="T38" fmla="*/ 967 w 1057"/>
                <a:gd name="T39" fmla="*/ 207 h 1265"/>
                <a:gd name="T40" fmla="*/ 967 w 1057"/>
                <a:gd name="T41" fmla="*/ 174 h 1265"/>
                <a:gd name="T42" fmla="*/ 977 w 1057"/>
                <a:gd name="T43" fmla="*/ 77 h 1265"/>
                <a:gd name="T44" fmla="*/ 980 w 1057"/>
                <a:gd name="T45" fmla="*/ 66 h 1265"/>
                <a:gd name="T46" fmla="*/ 987 w 1057"/>
                <a:gd name="T47" fmla="*/ 0 h 1265"/>
                <a:gd name="T48" fmla="*/ 1001 w 1057"/>
                <a:gd name="T49" fmla="*/ 7 h 1265"/>
                <a:gd name="T50" fmla="*/ 1041 w 1057"/>
                <a:gd name="T51" fmla="*/ 43 h 1265"/>
                <a:gd name="T52" fmla="*/ 1055 w 1057"/>
                <a:gd name="T53" fmla="*/ 75 h 1265"/>
                <a:gd name="T54" fmla="*/ 1053 w 1057"/>
                <a:gd name="T55" fmla="*/ 140 h 1265"/>
                <a:gd name="T56" fmla="*/ 1055 w 1057"/>
                <a:gd name="T57" fmla="*/ 174 h 1265"/>
                <a:gd name="T58" fmla="*/ 1043 w 1057"/>
                <a:gd name="T59" fmla="*/ 348 h 1265"/>
                <a:gd name="T60" fmla="*/ 1032 w 1057"/>
                <a:gd name="T61" fmla="*/ 417 h 1265"/>
                <a:gd name="T62" fmla="*/ 1031 w 1057"/>
                <a:gd name="T63" fmla="*/ 446 h 1265"/>
                <a:gd name="T64" fmla="*/ 1017 w 1057"/>
                <a:gd name="T65" fmla="*/ 553 h 1265"/>
                <a:gd name="T66" fmla="*/ 1016 w 1057"/>
                <a:gd name="T67" fmla="*/ 559 h 1265"/>
                <a:gd name="T68" fmla="*/ 996 w 1057"/>
                <a:gd name="T69" fmla="*/ 704 h 1265"/>
                <a:gd name="T70" fmla="*/ 989 w 1057"/>
                <a:gd name="T71" fmla="*/ 788 h 1265"/>
                <a:gd name="T72" fmla="*/ 966 w 1057"/>
                <a:gd name="T73" fmla="*/ 939 h 1265"/>
                <a:gd name="T74" fmla="*/ 959 w 1057"/>
                <a:gd name="T75" fmla="*/ 990 h 1265"/>
                <a:gd name="T76" fmla="*/ 943 w 1057"/>
                <a:gd name="T77" fmla="*/ 1081 h 1265"/>
                <a:gd name="T78" fmla="*/ 915 w 1057"/>
                <a:gd name="T79" fmla="*/ 1236 h 1265"/>
                <a:gd name="T80" fmla="*/ 886 w 1057"/>
                <a:gd name="T81" fmla="*/ 1262 h 1265"/>
                <a:gd name="T82" fmla="*/ 799 w 1057"/>
                <a:gd name="T83" fmla="*/ 1264 h 1265"/>
                <a:gd name="T84" fmla="*/ 669 w 1057"/>
                <a:gd name="T85" fmla="*/ 1258 h 1265"/>
                <a:gd name="T86" fmla="*/ 500 w 1057"/>
                <a:gd name="T87" fmla="*/ 1257 h 1265"/>
                <a:gd name="T88" fmla="*/ 310 w 1057"/>
                <a:gd name="T89" fmla="*/ 1244 h 1265"/>
                <a:gd name="T90" fmla="*/ 213 w 1057"/>
                <a:gd name="T91" fmla="*/ 1237 h 1265"/>
                <a:gd name="T92" fmla="*/ 168 w 1057"/>
                <a:gd name="T93" fmla="*/ 1231 h 1265"/>
                <a:gd name="T94" fmla="*/ 102 w 1057"/>
                <a:gd name="T95" fmla="*/ 1229 h 1265"/>
                <a:gd name="T96" fmla="*/ 2 w 1057"/>
                <a:gd name="T97" fmla="*/ 1170 h 1265"/>
                <a:gd name="T98" fmla="*/ 0 w 1057"/>
                <a:gd name="T99" fmla="*/ 1158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7" h="1265">
                  <a:moveTo>
                    <a:pt x="0" y="1158"/>
                  </a:moveTo>
                  <a:cubicBezTo>
                    <a:pt x="9" y="1157"/>
                    <a:pt x="15" y="1156"/>
                    <a:pt x="21" y="1156"/>
                  </a:cubicBezTo>
                  <a:cubicBezTo>
                    <a:pt x="54" y="1157"/>
                    <a:pt x="87" y="1158"/>
                    <a:pt x="119" y="1160"/>
                  </a:cubicBezTo>
                  <a:cubicBezTo>
                    <a:pt x="214" y="1165"/>
                    <a:pt x="309" y="1169"/>
                    <a:pt x="404" y="1175"/>
                  </a:cubicBezTo>
                  <a:cubicBezTo>
                    <a:pt x="466" y="1179"/>
                    <a:pt x="529" y="1184"/>
                    <a:pt x="592" y="1189"/>
                  </a:cubicBezTo>
                  <a:cubicBezTo>
                    <a:pt x="618" y="1191"/>
                    <a:pt x="644" y="1194"/>
                    <a:pt x="671" y="1195"/>
                  </a:cubicBezTo>
                  <a:cubicBezTo>
                    <a:pt x="705" y="1196"/>
                    <a:pt x="739" y="1195"/>
                    <a:pt x="773" y="1196"/>
                  </a:cubicBezTo>
                  <a:cubicBezTo>
                    <a:pt x="811" y="1197"/>
                    <a:pt x="833" y="1186"/>
                    <a:pt x="842" y="1149"/>
                  </a:cubicBezTo>
                  <a:cubicBezTo>
                    <a:pt x="852" y="1106"/>
                    <a:pt x="857" y="1062"/>
                    <a:pt x="864" y="1019"/>
                  </a:cubicBezTo>
                  <a:cubicBezTo>
                    <a:pt x="868" y="990"/>
                    <a:pt x="873" y="962"/>
                    <a:pt x="877" y="934"/>
                  </a:cubicBezTo>
                  <a:cubicBezTo>
                    <a:pt x="878" y="930"/>
                    <a:pt x="879" y="926"/>
                    <a:pt x="879" y="922"/>
                  </a:cubicBezTo>
                  <a:cubicBezTo>
                    <a:pt x="884" y="860"/>
                    <a:pt x="889" y="798"/>
                    <a:pt x="894" y="736"/>
                  </a:cubicBezTo>
                  <a:cubicBezTo>
                    <a:pt x="898" y="694"/>
                    <a:pt x="902" y="653"/>
                    <a:pt x="907" y="612"/>
                  </a:cubicBezTo>
                  <a:cubicBezTo>
                    <a:pt x="908" y="604"/>
                    <a:pt x="913" y="597"/>
                    <a:pt x="915" y="589"/>
                  </a:cubicBezTo>
                  <a:cubicBezTo>
                    <a:pt x="919" y="563"/>
                    <a:pt x="923" y="536"/>
                    <a:pt x="927" y="509"/>
                  </a:cubicBezTo>
                  <a:cubicBezTo>
                    <a:pt x="933" y="471"/>
                    <a:pt x="939" y="433"/>
                    <a:pt x="945" y="394"/>
                  </a:cubicBezTo>
                  <a:cubicBezTo>
                    <a:pt x="946" y="387"/>
                    <a:pt x="946" y="380"/>
                    <a:pt x="946" y="373"/>
                  </a:cubicBezTo>
                  <a:cubicBezTo>
                    <a:pt x="946" y="368"/>
                    <a:pt x="944" y="362"/>
                    <a:pt x="946" y="359"/>
                  </a:cubicBezTo>
                  <a:cubicBezTo>
                    <a:pt x="961" y="339"/>
                    <a:pt x="944" y="314"/>
                    <a:pt x="952" y="299"/>
                  </a:cubicBezTo>
                  <a:cubicBezTo>
                    <a:pt x="968" y="269"/>
                    <a:pt x="960" y="237"/>
                    <a:pt x="967" y="207"/>
                  </a:cubicBezTo>
                  <a:cubicBezTo>
                    <a:pt x="969" y="196"/>
                    <a:pt x="969" y="184"/>
                    <a:pt x="967" y="174"/>
                  </a:cubicBezTo>
                  <a:cubicBezTo>
                    <a:pt x="961" y="140"/>
                    <a:pt x="960" y="108"/>
                    <a:pt x="977" y="77"/>
                  </a:cubicBezTo>
                  <a:cubicBezTo>
                    <a:pt x="979" y="74"/>
                    <a:pt x="979" y="70"/>
                    <a:pt x="980" y="66"/>
                  </a:cubicBezTo>
                  <a:cubicBezTo>
                    <a:pt x="982" y="45"/>
                    <a:pt x="984" y="24"/>
                    <a:pt x="987" y="0"/>
                  </a:cubicBezTo>
                  <a:cubicBezTo>
                    <a:pt x="994" y="3"/>
                    <a:pt x="998" y="4"/>
                    <a:pt x="1001" y="7"/>
                  </a:cubicBezTo>
                  <a:cubicBezTo>
                    <a:pt x="1015" y="19"/>
                    <a:pt x="1029" y="30"/>
                    <a:pt x="1041" y="43"/>
                  </a:cubicBezTo>
                  <a:cubicBezTo>
                    <a:pt x="1048" y="52"/>
                    <a:pt x="1054" y="64"/>
                    <a:pt x="1055" y="75"/>
                  </a:cubicBezTo>
                  <a:cubicBezTo>
                    <a:pt x="1057" y="97"/>
                    <a:pt x="1054" y="119"/>
                    <a:pt x="1053" y="140"/>
                  </a:cubicBezTo>
                  <a:cubicBezTo>
                    <a:pt x="1053" y="152"/>
                    <a:pt x="1055" y="163"/>
                    <a:pt x="1055" y="174"/>
                  </a:cubicBezTo>
                  <a:cubicBezTo>
                    <a:pt x="1051" y="232"/>
                    <a:pt x="1048" y="290"/>
                    <a:pt x="1043" y="348"/>
                  </a:cubicBezTo>
                  <a:cubicBezTo>
                    <a:pt x="1041" y="371"/>
                    <a:pt x="1035" y="394"/>
                    <a:pt x="1032" y="417"/>
                  </a:cubicBezTo>
                  <a:cubicBezTo>
                    <a:pt x="1030" y="426"/>
                    <a:pt x="1032" y="436"/>
                    <a:pt x="1031" y="446"/>
                  </a:cubicBezTo>
                  <a:cubicBezTo>
                    <a:pt x="1027" y="482"/>
                    <a:pt x="1021" y="518"/>
                    <a:pt x="1017" y="553"/>
                  </a:cubicBezTo>
                  <a:cubicBezTo>
                    <a:pt x="1016" y="555"/>
                    <a:pt x="1016" y="557"/>
                    <a:pt x="1016" y="559"/>
                  </a:cubicBezTo>
                  <a:cubicBezTo>
                    <a:pt x="1009" y="608"/>
                    <a:pt x="1002" y="656"/>
                    <a:pt x="996" y="704"/>
                  </a:cubicBezTo>
                  <a:cubicBezTo>
                    <a:pt x="992" y="732"/>
                    <a:pt x="992" y="761"/>
                    <a:pt x="989" y="788"/>
                  </a:cubicBezTo>
                  <a:cubicBezTo>
                    <a:pt x="982" y="839"/>
                    <a:pt x="974" y="889"/>
                    <a:pt x="966" y="939"/>
                  </a:cubicBezTo>
                  <a:cubicBezTo>
                    <a:pt x="964" y="956"/>
                    <a:pt x="962" y="973"/>
                    <a:pt x="959" y="990"/>
                  </a:cubicBezTo>
                  <a:cubicBezTo>
                    <a:pt x="954" y="1020"/>
                    <a:pt x="952" y="1052"/>
                    <a:pt x="943" y="1081"/>
                  </a:cubicBezTo>
                  <a:cubicBezTo>
                    <a:pt x="927" y="1132"/>
                    <a:pt x="921" y="1184"/>
                    <a:pt x="915" y="1236"/>
                  </a:cubicBezTo>
                  <a:cubicBezTo>
                    <a:pt x="913" y="1253"/>
                    <a:pt x="901" y="1261"/>
                    <a:pt x="886" y="1262"/>
                  </a:cubicBezTo>
                  <a:cubicBezTo>
                    <a:pt x="857" y="1264"/>
                    <a:pt x="828" y="1265"/>
                    <a:pt x="799" y="1264"/>
                  </a:cubicBezTo>
                  <a:cubicBezTo>
                    <a:pt x="756" y="1263"/>
                    <a:pt x="713" y="1259"/>
                    <a:pt x="669" y="1258"/>
                  </a:cubicBezTo>
                  <a:cubicBezTo>
                    <a:pt x="613" y="1257"/>
                    <a:pt x="556" y="1260"/>
                    <a:pt x="500" y="1257"/>
                  </a:cubicBezTo>
                  <a:cubicBezTo>
                    <a:pt x="436" y="1255"/>
                    <a:pt x="373" y="1248"/>
                    <a:pt x="310" y="1244"/>
                  </a:cubicBezTo>
                  <a:cubicBezTo>
                    <a:pt x="278" y="1241"/>
                    <a:pt x="245" y="1240"/>
                    <a:pt x="213" y="1237"/>
                  </a:cubicBezTo>
                  <a:cubicBezTo>
                    <a:pt x="198" y="1236"/>
                    <a:pt x="183" y="1232"/>
                    <a:pt x="168" y="1231"/>
                  </a:cubicBezTo>
                  <a:cubicBezTo>
                    <a:pt x="146" y="1230"/>
                    <a:pt x="124" y="1229"/>
                    <a:pt x="102" y="1229"/>
                  </a:cubicBezTo>
                  <a:cubicBezTo>
                    <a:pt x="57" y="1230"/>
                    <a:pt x="27" y="1206"/>
                    <a:pt x="2" y="1170"/>
                  </a:cubicBezTo>
                  <a:cubicBezTo>
                    <a:pt x="1" y="1168"/>
                    <a:pt x="1" y="1164"/>
                    <a:pt x="0" y="11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5" name="Freeform 16"/>
            <p:cNvSpPr/>
            <p:nvPr/>
          </p:nvSpPr>
          <p:spPr bwMode="auto">
            <a:xfrm>
              <a:off x="4095751" y="3716338"/>
              <a:ext cx="795338" cy="871537"/>
            </a:xfrm>
            <a:custGeom>
              <a:avLst/>
              <a:gdLst>
                <a:gd name="T0" fmla="*/ 585 w 586"/>
                <a:gd name="T1" fmla="*/ 81 h 643"/>
                <a:gd name="T2" fmla="*/ 577 w 586"/>
                <a:gd name="T3" fmla="*/ 238 h 643"/>
                <a:gd name="T4" fmla="*/ 538 w 586"/>
                <a:gd name="T5" fmla="*/ 310 h 643"/>
                <a:gd name="T6" fmla="*/ 413 w 586"/>
                <a:gd name="T7" fmla="*/ 440 h 643"/>
                <a:gd name="T8" fmla="*/ 371 w 586"/>
                <a:gd name="T9" fmla="*/ 482 h 643"/>
                <a:gd name="T10" fmla="*/ 294 w 586"/>
                <a:gd name="T11" fmla="*/ 569 h 643"/>
                <a:gd name="T12" fmla="*/ 292 w 586"/>
                <a:gd name="T13" fmla="*/ 573 h 643"/>
                <a:gd name="T14" fmla="*/ 236 w 586"/>
                <a:gd name="T15" fmla="*/ 631 h 643"/>
                <a:gd name="T16" fmla="*/ 200 w 586"/>
                <a:gd name="T17" fmla="*/ 635 h 643"/>
                <a:gd name="T18" fmla="*/ 120 w 586"/>
                <a:gd name="T19" fmla="*/ 580 h 643"/>
                <a:gd name="T20" fmla="*/ 42 w 586"/>
                <a:gd name="T21" fmla="*/ 537 h 643"/>
                <a:gd name="T22" fmla="*/ 18 w 586"/>
                <a:gd name="T23" fmla="*/ 522 h 643"/>
                <a:gd name="T24" fmla="*/ 15 w 586"/>
                <a:gd name="T25" fmla="*/ 482 h 643"/>
                <a:gd name="T26" fmla="*/ 103 w 586"/>
                <a:gd name="T27" fmla="*/ 405 h 643"/>
                <a:gd name="T28" fmla="*/ 139 w 586"/>
                <a:gd name="T29" fmla="*/ 369 h 643"/>
                <a:gd name="T30" fmla="*/ 273 w 586"/>
                <a:gd name="T31" fmla="*/ 256 h 643"/>
                <a:gd name="T32" fmla="*/ 373 w 586"/>
                <a:gd name="T33" fmla="*/ 172 h 643"/>
                <a:gd name="T34" fmla="*/ 439 w 586"/>
                <a:gd name="T35" fmla="*/ 113 h 643"/>
                <a:gd name="T36" fmla="*/ 523 w 586"/>
                <a:gd name="T37" fmla="*/ 37 h 643"/>
                <a:gd name="T38" fmla="*/ 554 w 586"/>
                <a:gd name="T39" fmla="*/ 10 h 643"/>
                <a:gd name="T40" fmla="*/ 576 w 586"/>
                <a:gd name="T41" fmla="*/ 3 h 643"/>
                <a:gd name="T42" fmla="*/ 585 w 586"/>
                <a:gd name="T43" fmla="*/ 25 h 643"/>
                <a:gd name="T44" fmla="*/ 583 w 586"/>
                <a:gd name="T45" fmla="*/ 80 h 643"/>
                <a:gd name="T46" fmla="*/ 585 w 586"/>
                <a:gd name="T47" fmla="*/ 81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6" h="643">
                  <a:moveTo>
                    <a:pt x="585" y="81"/>
                  </a:moveTo>
                  <a:cubicBezTo>
                    <a:pt x="582" y="133"/>
                    <a:pt x="580" y="185"/>
                    <a:pt x="577" y="238"/>
                  </a:cubicBezTo>
                  <a:cubicBezTo>
                    <a:pt x="575" y="268"/>
                    <a:pt x="561" y="290"/>
                    <a:pt x="538" y="310"/>
                  </a:cubicBezTo>
                  <a:cubicBezTo>
                    <a:pt x="492" y="349"/>
                    <a:pt x="449" y="391"/>
                    <a:pt x="413" y="440"/>
                  </a:cubicBezTo>
                  <a:cubicBezTo>
                    <a:pt x="402" y="456"/>
                    <a:pt x="384" y="467"/>
                    <a:pt x="371" y="482"/>
                  </a:cubicBezTo>
                  <a:cubicBezTo>
                    <a:pt x="345" y="510"/>
                    <a:pt x="319" y="540"/>
                    <a:pt x="294" y="569"/>
                  </a:cubicBezTo>
                  <a:cubicBezTo>
                    <a:pt x="293" y="570"/>
                    <a:pt x="293" y="572"/>
                    <a:pt x="292" y="573"/>
                  </a:cubicBezTo>
                  <a:cubicBezTo>
                    <a:pt x="273" y="592"/>
                    <a:pt x="255" y="612"/>
                    <a:pt x="236" y="631"/>
                  </a:cubicBezTo>
                  <a:cubicBezTo>
                    <a:pt x="226" y="643"/>
                    <a:pt x="213" y="643"/>
                    <a:pt x="200" y="635"/>
                  </a:cubicBezTo>
                  <a:cubicBezTo>
                    <a:pt x="173" y="617"/>
                    <a:pt x="147" y="597"/>
                    <a:pt x="120" y="580"/>
                  </a:cubicBezTo>
                  <a:cubicBezTo>
                    <a:pt x="95" y="564"/>
                    <a:pt x="68" y="552"/>
                    <a:pt x="42" y="537"/>
                  </a:cubicBezTo>
                  <a:cubicBezTo>
                    <a:pt x="34" y="533"/>
                    <a:pt x="26" y="528"/>
                    <a:pt x="18" y="522"/>
                  </a:cubicBezTo>
                  <a:cubicBezTo>
                    <a:pt x="2" y="508"/>
                    <a:pt x="0" y="497"/>
                    <a:pt x="15" y="482"/>
                  </a:cubicBezTo>
                  <a:cubicBezTo>
                    <a:pt x="43" y="455"/>
                    <a:pt x="74" y="431"/>
                    <a:pt x="103" y="405"/>
                  </a:cubicBezTo>
                  <a:cubicBezTo>
                    <a:pt x="115" y="394"/>
                    <a:pt x="126" y="380"/>
                    <a:pt x="139" y="369"/>
                  </a:cubicBezTo>
                  <a:cubicBezTo>
                    <a:pt x="183" y="331"/>
                    <a:pt x="228" y="294"/>
                    <a:pt x="273" y="256"/>
                  </a:cubicBezTo>
                  <a:cubicBezTo>
                    <a:pt x="307" y="228"/>
                    <a:pt x="340" y="200"/>
                    <a:pt x="373" y="172"/>
                  </a:cubicBezTo>
                  <a:cubicBezTo>
                    <a:pt x="396" y="153"/>
                    <a:pt x="417" y="133"/>
                    <a:pt x="439" y="113"/>
                  </a:cubicBezTo>
                  <a:cubicBezTo>
                    <a:pt x="467" y="88"/>
                    <a:pt x="495" y="63"/>
                    <a:pt x="523" y="37"/>
                  </a:cubicBezTo>
                  <a:cubicBezTo>
                    <a:pt x="533" y="28"/>
                    <a:pt x="543" y="18"/>
                    <a:pt x="554" y="10"/>
                  </a:cubicBezTo>
                  <a:cubicBezTo>
                    <a:pt x="560" y="5"/>
                    <a:pt x="571" y="0"/>
                    <a:pt x="576" y="3"/>
                  </a:cubicBezTo>
                  <a:cubicBezTo>
                    <a:pt x="582" y="6"/>
                    <a:pt x="585" y="17"/>
                    <a:pt x="585" y="25"/>
                  </a:cubicBezTo>
                  <a:cubicBezTo>
                    <a:pt x="586" y="43"/>
                    <a:pt x="584" y="62"/>
                    <a:pt x="583" y="80"/>
                  </a:cubicBezTo>
                  <a:cubicBezTo>
                    <a:pt x="583" y="80"/>
                    <a:pt x="584" y="81"/>
                    <a:pt x="585"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6" name="Freeform 17"/>
            <p:cNvSpPr/>
            <p:nvPr/>
          </p:nvSpPr>
          <p:spPr bwMode="auto">
            <a:xfrm>
              <a:off x="3660776" y="4478338"/>
              <a:ext cx="787400" cy="568325"/>
            </a:xfrm>
            <a:custGeom>
              <a:avLst/>
              <a:gdLst>
                <a:gd name="T0" fmla="*/ 520 w 582"/>
                <a:gd name="T1" fmla="*/ 358 h 419"/>
                <a:gd name="T2" fmla="*/ 492 w 582"/>
                <a:gd name="T3" fmla="*/ 339 h 419"/>
                <a:gd name="T4" fmla="*/ 402 w 582"/>
                <a:gd name="T5" fmla="*/ 262 h 419"/>
                <a:gd name="T6" fmla="*/ 322 w 582"/>
                <a:gd name="T7" fmla="*/ 295 h 419"/>
                <a:gd name="T8" fmla="*/ 290 w 582"/>
                <a:gd name="T9" fmla="*/ 383 h 419"/>
                <a:gd name="T10" fmla="*/ 211 w 582"/>
                <a:gd name="T11" fmla="*/ 417 h 419"/>
                <a:gd name="T12" fmla="*/ 116 w 582"/>
                <a:gd name="T13" fmla="*/ 392 h 419"/>
                <a:gd name="T14" fmla="*/ 103 w 582"/>
                <a:gd name="T15" fmla="*/ 387 h 419"/>
                <a:gd name="T16" fmla="*/ 14 w 582"/>
                <a:gd name="T17" fmla="*/ 280 h 419"/>
                <a:gd name="T18" fmla="*/ 1 w 582"/>
                <a:gd name="T19" fmla="*/ 224 h 419"/>
                <a:gd name="T20" fmla="*/ 8 w 582"/>
                <a:gd name="T21" fmla="*/ 196 h 419"/>
                <a:gd name="T22" fmla="*/ 77 w 582"/>
                <a:gd name="T23" fmla="*/ 97 h 419"/>
                <a:gd name="T24" fmla="*/ 100 w 582"/>
                <a:gd name="T25" fmla="*/ 82 h 419"/>
                <a:gd name="T26" fmla="*/ 161 w 582"/>
                <a:gd name="T27" fmla="*/ 35 h 419"/>
                <a:gd name="T28" fmla="*/ 290 w 582"/>
                <a:gd name="T29" fmla="*/ 20 h 419"/>
                <a:gd name="T30" fmla="*/ 339 w 582"/>
                <a:gd name="T31" fmla="*/ 47 h 419"/>
                <a:gd name="T32" fmla="*/ 450 w 582"/>
                <a:gd name="T33" fmla="*/ 112 h 419"/>
                <a:gd name="T34" fmla="*/ 573 w 582"/>
                <a:gd name="T35" fmla="*/ 292 h 419"/>
                <a:gd name="T36" fmla="*/ 520 w 582"/>
                <a:gd name="T37" fmla="*/ 358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2" h="419">
                  <a:moveTo>
                    <a:pt x="520" y="358"/>
                  </a:moveTo>
                  <a:cubicBezTo>
                    <a:pt x="511" y="352"/>
                    <a:pt x="499" y="347"/>
                    <a:pt x="492" y="339"/>
                  </a:cubicBezTo>
                  <a:cubicBezTo>
                    <a:pt x="465" y="309"/>
                    <a:pt x="439" y="281"/>
                    <a:pt x="402" y="262"/>
                  </a:cubicBezTo>
                  <a:cubicBezTo>
                    <a:pt x="367" y="244"/>
                    <a:pt x="334" y="257"/>
                    <a:pt x="322" y="295"/>
                  </a:cubicBezTo>
                  <a:cubicBezTo>
                    <a:pt x="313" y="325"/>
                    <a:pt x="302" y="354"/>
                    <a:pt x="290" y="383"/>
                  </a:cubicBezTo>
                  <a:cubicBezTo>
                    <a:pt x="280" y="406"/>
                    <a:pt x="236" y="419"/>
                    <a:pt x="211" y="417"/>
                  </a:cubicBezTo>
                  <a:cubicBezTo>
                    <a:pt x="177" y="414"/>
                    <a:pt x="147" y="404"/>
                    <a:pt x="116" y="392"/>
                  </a:cubicBezTo>
                  <a:cubicBezTo>
                    <a:pt x="112" y="390"/>
                    <a:pt x="106" y="390"/>
                    <a:pt x="103" y="387"/>
                  </a:cubicBezTo>
                  <a:cubicBezTo>
                    <a:pt x="73" y="352"/>
                    <a:pt x="32" y="326"/>
                    <a:pt x="14" y="280"/>
                  </a:cubicBezTo>
                  <a:cubicBezTo>
                    <a:pt x="8" y="263"/>
                    <a:pt x="4" y="243"/>
                    <a:pt x="1" y="224"/>
                  </a:cubicBezTo>
                  <a:cubicBezTo>
                    <a:pt x="0" y="215"/>
                    <a:pt x="3" y="204"/>
                    <a:pt x="8" y="196"/>
                  </a:cubicBezTo>
                  <a:cubicBezTo>
                    <a:pt x="30" y="162"/>
                    <a:pt x="53" y="129"/>
                    <a:pt x="77" y="97"/>
                  </a:cubicBezTo>
                  <a:cubicBezTo>
                    <a:pt x="82" y="90"/>
                    <a:pt x="92" y="87"/>
                    <a:pt x="100" y="82"/>
                  </a:cubicBezTo>
                  <a:cubicBezTo>
                    <a:pt x="120" y="66"/>
                    <a:pt x="141" y="51"/>
                    <a:pt x="161" y="35"/>
                  </a:cubicBezTo>
                  <a:cubicBezTo>
                    <a:pt x="201" y="1"/>
                    <a:pt x="245" y="0"/>
                    <a:pt x="290" y="20"/>
                  </a:cubicBezTo>
                  <a:cubicBezTo>
                    <a:pt x="307" y="27"/>
                    <a:pt x="323" y="38"/>
                    <a:pt x="339" y="47"/>
                  </a:cubicBezTo>
                  <a:cubicBezTo>
                    <a:pt x="376" y="69"/>
                    <a:pt x="412" y="93"/>
                    <a:pt x="450" y="112"/>
                  </a:cubicBezTo>
                  <a:cubicBezTo>
                    <a:pt x="526" y="149"/>
                    <a:pt x="547" y="222"/>
                    <a:pt x="573" y="292"/>
                  </a:cubicBezTo>
                  <a:cubicBezTo>
                    <a:pt x="582" y="317"/>
                    <a:pt x="555" y="358"/>
                    <a:pt x="520" y="3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7" name="Freeform 18"/>
            <p:cNvSpPr/>
            <p:nvPr/>
          </p:nvSpPr>
          <p:spPr bwMode="auto">
            <a:xfrm>
              <a:off x="7400926" y="2190750"/>
              <a:ext cx="601663" cy="750887"/>
            </a:xfrm>
            <a:custGeom>
              <a:avLst/>
              <a:gdLst>
                <a:gd name="T0" fmla="*/ 148 w 444"/>
                <a:gd name="T1" fmla="*/ 554 h 554"/>
                <a:gd name="T2" fmla="*/ 72 w 444"/>
                <a:gd name="T3" fmla="*/ 486 h 554"/>
                <a:gd name="T4" fmla="*/ 10 w 444"/>
                <a:gd name="T5" fmla="*/ 355 h 554"/>
                <a:gd name="T6" fmla="*/ 17 w 444"/>
                <a:gd name="T7" fmla="*/ 225 h 554"/>
                <a:gd name="T8" fmla="*/ 44 w 444"/>
                <a:gd name="T9" fmla="*/ 145 h 554"/>
                <a:gd name="T10" fmla="*/ 72 w 444"/>
                <a:gd name="T11" fmla="*/ 100 h 554"/>
                <a:gd name="T12" fmla="*/ 159 w 444"/>
                <a:gd name="T13" fmla="*/ 10 h 554"/>
                <a:gd name="T14" fmla="*/ 179 w 444"/>
                <a:gd name="T15" fmla="*/ 2 h 554"/>
                <a:gd name="T16" fmla="*/ 192 w 444"/>
                <a:gd name="T17" fmla="*/ 22 h 554"/>
                <a:gd name="T18" fmla="*/ 185 w 444"/>
                <a:gd name="T19" fmla="*/ 135 h 554"/>
                <a:gd name="T20" fmla="*/ 149 w 444"/>
                <a:gd name="T21" fmla="*/ 175 h 554"/>
                <a:gd name="T22" fmla="*/ 136 w 444"/>
                <a:gd name="T23" fmla="*/ 193 h 554"/>
                <a:gd name="T24" fmla="*/ 144 w 444"/>
                <a:gd name="T25" fmla="*/ 220 h 554"/>
                <a:gd name="T26" fmla="*/ 170 w 444"/>
                <a:gd name="T27" fmla="*/ 218 h 554"/>
                <a:gd name="T28" fmla="*/ 310 w 444"/>
                <a:gd name="T29" fmla="*/ 144 h 554"/>
                <a:gd name="T30" fmla="*/ 375 w 444"/>
                <a:gd name="T31" fmla="*/ 119 h 554"/>
                <a:gd name="T32" fmla="*/ 424 w 444"/>
                <a:gd name="T33" fmla="*/ 128 h 554"/>
                <a:gd name="T34" fmla="*/ 424 w 444"/>
                <a:gd name="T35" fmla="*/ 204 h 554"/>
                <a:gd name="T36" fmla="*/ 345 w 444"/>
                <a:gd name="T37" fmla="*/ 257 h 554"/>
                <a:gd name="T38" fmla="*/ 286 w 444"/>
                <a:gd name="T39" fmla="*/ 283 h 554"/>
                <a:gd name="T40" fmla="*/ 224 w 444"/>
                <a:gd name="T41" fmla="*/ 291 h 554"/>
                <a:gd name="T42" fmla="*/ 173 w 444"/>
                <a:gd name="T43" fmla="*/ 334 h 554"/>
                <a:gd name="T44" fmla="*/ 161 w 444"/>
                <a:gd name="T45" fmla="*/ 453 h 554"/>
                <a:gd name="T46" fmla="*/ 151 w 444"/>
                <a:gd name="T47" fmla="*/ 538 h 554"/>
                <a:gd name="T48" fmla="*/ 148 w 444"/>
                <a:gd name="T49"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4" h="554">
                  <a:moveTo>
                    <a:pt x="148" y="554"/>
                  </a:moveTo>
                  <a:cubicBezTo>
                    <a:pt x="115" y="538"/>
                    <a:pt x="91" y="514"/>
                    <a:pt x="72" y="486"/>
                  </a:cubicBezTo>
                  <a:cubicBezTo>
                    <a:pt x="43" y="447"/>
                    <a:pt x="22" y="402"/>
                    <a:pt x="10" y="355"/>
                  </a:cubicBezTo>
                  <a:cubicBezTo>
                    <a:pt x="0" y="312"/>
                    <a:pt x="1" y="268"/>
                    <a:pt x="17" y="225"/>
                  </a:cubicBezTo>
                  <a:cubicBezTo>
                    <a:pt x="26" y="198"/>
                    <a:pt x="33" y="171"/>
                    <a:pt x="44" y="145"/>
                  </a:cubicBezTo>
                  <a:cubicBezTo>
                    <a:pt x="50" y="129"/>
                    <a:pt x="60" y="113"/>
                    <a:pt x="72" y="100"/>
                  </a:cubicBezTo>
                  <a:cubicBezTo>
                    <a:pt x="100" y="69"/>
                    <a:pt x="129" y="40"/>
                    <a:pt x="159" y="10"/>
                  </a:cubicBezTo>
                  <a:cubicBezTo>
                    <a:pt x="164" y="5"/>
                    <a:pt x="175" y="0"/>
                    <a:pt x="179" y="2"/>
                  </a:cubicBezTo>
                  <a:cubicBezTo>
                    <a:pt x="185" y="5"/>
                    <a:pt x="192" y="15"/>
                    <a:pt x="192" y="22"/>
                  </a:cubicBezTo>
                  <a:cubicBezTo>
                    <a:pt x="191" y="60"/>
                    <a:pt x="192" y="98"/>
                    <a:pt x="185" y="135"/>
                  </a:cubicBezTo>
                  <a:cubicBezTo>
                    <a:pt x="183" y="150"/>
                    <a:pt x="162" y="161"/>
                    <a:pt x="149" y="175"/>
                  </a:cubicBezTo>
                  <a:cubicBezTo>
                    <a:pt x="144" y="180"/>
                    <a:pt x="136" y="187"/>
                    <a:pt x="136" y="193"/>
                  </a:cubicBezTo>
                  <a:cubicBezTo>
                    <a:pt x="135" y="202"/>
                    <a:pt x="138" y="215"/>
                    <a:pt x="144" y="220"/>
                  </a:cubicBezTo>
                  <a:cubicBezTo>
                    <a:pt x="149" y="224"/>
                    <a:pt x="165" y="223"/>
                    <a:pt x="170" y="218"/>
                  </a:cubicBezTo>
                  <a:cubicBezTo>
                    <a:pt x="210" y="180"/>
                    <a:pt x="263" y="168"/>
                    <a:pt x="310" y="144"/>
                  </a:cubicBezTo>
                  <a:cubicBezTo>
                    <a:pt x="330" y="134"/>
                    <a:pt x="353" y="127"/>
                    <a:pt x="375" y="119"/>
                  </a:cubicBezTo>
                  <a:cubicBezTo>
                    <a:pt x="393" y="113"/>
                    <a:pt x="411" y="108"/>
                    <a:pt x="424" y="128"/>
                  </a:cubicBezTo>
                  <a:cubicBezTo>
                    <a:pt x="442" y="157"/>
                    <a:pt x="444" y="187"/>
                    <a:pt x="424" y="204"/>
                  </a:cubicBezTo>
                  <a:cubicBezTo>
                    <a:pt x="400" y="224"/>
                    <a:pt x="372" y="241"/>
                    <a:pt x="345" y="257"/>
                  </a:cubicBezTo>
                  <a:cubicBezTo>
                    <a:pt x="327" y="268"/>
                    <a:pt x="306" y="275"/>
                    <a:pt x="286" y="283"/>
                  </a:cubicBezTo>
                  <a:cubicBezTo>
                    <a:pt x="266" y="291"/>
                    <a:pt x="247" y="299"/>
                    <a:pt x="224" y="291"/>
                  </a:cubicBezTo>
                  <a:cubicBezTo>
                    <a:pt x="196" y="281"/>
                    <a:pt x="169" y="304"/>
                    <a:pt x="173" y="334"/>
                  </a:cubicBezTo>
                  <a:cubicBezTo>
                    <a:pt x="179" y="375"/>
                    <a:pt x="164" y="413"/>
                    <a:pt x="161" y="453"/>
                  </a:cubicBezTo>
                  <a:cubicBezTo>
                    <a:pt x="158" y="482"/>
                    <a:pt x="154" y="510"/>
                    <a:pt x="151" y="538"/>
                  </a:cubicBezTo>
                  <a:cubicBezTo>
                    <a:pt x="151" y="542"/>
                    <a:pt x="149" y="546"/>
                    <a:pt x="148" y="5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8" name="Freeform 19"/>
            <p:cNvSpPr/>
            <p:nvPr/>
          </p:nvSpPr>
          <p:spPr bwMode="auto">
            <a:xfrm>
              <a:off x="6330951" y="5657850"/>
              <a:ext cx="801688" cy="282575"/>
            </a:xfrm>
            <a:custGeom>
              <a:avLst/>
              <a:gdLst>
                <a:gd name="T0" fmla="*/ 229 w 591"/>
                <a:gd name="T1" fmla="*/ 3 h 208"/>
                <a:gd name="T2" fmla="*/ 364 w 591"/>
                <a:gd name="T3" fmla="*/ 2 h 208"/>
                <a:gd name="T4" fmla="*/ 510 w 591"/>
                <a:gd name="T5" fmla="*/ 28 h 208"/>
                <a:gd name="T6" fmla="*/ 576 w 591"/>
                <a:gd name="T7" fmla="*/ 75 h 208"/>
                <a:gd name="T8" fmla="*/ 552 w 591"/>
                <a:gd name="T9" fmla="*/ 148 h 208"/>
                <a:gd name="T10" fmla="*/ 457 w 591"/>
                <a:gd name="T11" fmla="*/ 182 h 208"/>
                <a:gd name="T12" fmla="*/ 305 w 591"/>
                <a:gd name="T13" fmla="*/ 208 h 208"/>
                <a:gd name="T14" fmla="*/ 203 w 591"/>
                <a:gd name="T15" fmla="*/ 198 h 208"/>
                <a:gd name="T16" fmla="*/ 162 w 591"/>
                <a:gd name="T17" fmla="*/ 183 h 208"/>
                <a:gd name="T18" fmla="*/ 34 w 591"/>
                <a:gd name="T19" fmla="*/ 120 h 208"/>
                <a:gd name="T20" fmla="*/ 3 w 591"/>
                <a:gd name="T21" fmla="*/ 83 h 208"/>
                <a:gd name="T22" fmla="*/ 15 w 591"/>
                <a:gd name="T23" fmla="*/ 60 h 208"/>
                <a:gd name="T24" fmla="*/ 158 w 591"/>
                <a:gd name="T25" fmla="*/ 20 h 208"/>
                <a:gd name="T26" fmla="*/ 229 w 591"/>
                <a:gd name="T27" fmla="*/ 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1" h="208">
                  <a:moveTo>
                    <a:pt x="229" y="3"/>
                  </a:moveTo>
                  <a:cubicBezTo>
                    <a:pt x="269" y="3"/>
                    <a:pt x="316" y="0"/>
                    <a:pt x="364" y="2"/>
                  </a:cubicBezTo>
                  <a:cubicBezTo>
                    <a:pt x="413" y="5"/>
                    <a:pt x="464" y="7"/>
                    <a:pt x="510" y="28"/>
                  </a:cubicBezTo>
                  <a:cubicBezTo>
                    <a:pt x="534" y="39"/>
                    <a:pt x="561" y="49"/>
                    <a:pt x="576" y="75"/>
                  </a:cubicBezTo>
                  <a:cubicBezTo>
                    <a:pt x="591" y="101"/>
                    <a:pt x="580" y="138"/>
                    <a:pt x="552" y="148"/>
                  </a:cubicBezTo>
                  <a:cubicBezTo>
                    <a:pt x="520" y="160"/>
                    <a:pt x="487" y="169"/>
                    <a:pt x="457" y="182"/>
                  </a:cubicBezTo>
                  <a:cubicBezTo>
                    <a:pt x="408" y="203"/>
                    <a:pt x="357" y="207"/>
                    <a:pt x="305" y="208"/>
                  </a:cubicBezTo>
                  <a:cubicBezTo>
                    <a:pt x="271" y="208"/>
                    <a:pt x="237" y="203"/>
                    <a:pt x="203" y="198"/>
                  </a:cubicBezTo>
                  <a:cubicBezTo>
                    <a:pt x="189" y="196"/>
                    <a:pt x="176" y="188"/>
                    <a:pt x="162" y="183"/>
                  </a:cubicBezTo>
                  <a:cubicBezTo>
                    <a:pt x="118" y="166"/>
                    <a:pt x="70" y="156"/>
                    <a:pt x="34" y="120"/>
                  </a:cubicBezTo>
                  <a:cubicBezTo>
                    <a:pt x="23" y="108"/>
                    <a:pt x="8" y="101"/>
                    <a:pt x="3" y="83"/>
                  </a:cubicBezTo>
                  <a:cubicBezTo>
                    <a:pt x="0" y="71"/>
                    <a:pt x="4" y="63"/>
                    <a:pt x="15" y="60"/>
                  </a:cubicBezTo>
                  <a:cubicBezTo>
                    <a:pt x="64" y="51"/>
                    <a:pt x="107" y="24"/>
                    <a:pt x="158" y="20"/>
                  </a:cubicBezTo>
                  <a:cubicBezTo>
                    <a:pt x="179" y="19"/>
                    <a:pt x="200" y="10"/>
                    <a:pt x="22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9" name="Freeform 20"/>
            <p:cNvSpPr/>
            <p:nvPr/>
          </p:nvSpPr>
          <p:spPr bwMode="auto">
            <a:xfrm>
              <a:off x="4703763" y="5786438"/>
              <a:ext cx="811213" cy="249237"/>
            </a:xfrm>
            <a:custGeom>
              <a:avLst/>
              <a:gdLst>
                <a:gd name="T0" fmla="*/ 380 w 599"/>
                <a:gd name="T1" fmla="*/ 177 h 184"/>
                <a:gd name="T2" fmla="*/ 242 w 599"/>
                <a:gd name="T3" fmla="*/ 183 h 184"/>
                <a:gd name="T4" fmla="*/ 167 w 599"/>
                <a:gd name="T5" fmla="*/ 179 h 184"/>
                <a:gd name="T6" fmla="*/ 101 w 599"/>
                <a:gd name="T7" fmla="*/ 173 h 184"/>
                <a:gd name="T8" fmla="*/ 56 w 599"/>
                <a:gd name="T9" fmla="*/ 167 h 184"/>
                <a:gd name="T10" fmla="*/ 34 w 599"/>
                <a:gd name="T11" fmla="*/ 82 h 184"/>
                <a:gd name="T12" fmla="*/ 97 w 599"/>
                <a:gd name="T13" fmla="*/ 45 h 184"/>
                <a:gd name="T14" fmla="*/ 234 w 599"/>
                <a:gd name="T15" fmla="*/ 16 h 184"/>
                <a:gd name="T16" fmla="*/ 262 w 599"/>
                <a:gd name="T17" fmla="*/ 10 h 184"/>
                <a:gd name="T18" fmla="*/ 307 w 599"/>
                <a:gd name="T19" fmla="*/ 9 h 184"/>
                <a:gd name="T20" fmla="*/ 333 w 599"/>
                <a:gd name="T21" fmla="*/ 6 h 184"/>
                <a:gd name="T22" fmla="*/ 353 w 599"/>
                <a:gd name="T23" fmla="*/ 3 h 184"/>
                <a:gd name="T24" fmla="*/ 376 w 599"/>
                <a:gd name="T25" fmla="*/ 2 h 184"/>
                <a:gd name="T26" fmla="*/ 396 w 599"/>
                <a:gd name="T27" fmla="*/ 0 h 184"/>
                <a:gd name="T28" fmla="*/ 456 w 599"/>
                <a:gd name="T29" fmla="*/ 10 h 184"/>
                <a:gd name="T30" fmla="*/ 567 w 599"/>
                <a:gd name="T31" fmla="*/ 47 h 184"/>
                <a:gd name="T32" fmla="*/ 569 w 599"/>
                <a:gd name="T33" fmla="*/ 118 h 184"/>
                <a:gd name="T34" fmla="*/ 549 w 599"/>
                <a:gd name="T35" fmla="*/ 128 h 184"/>
                <a:gd name="T36" fmla="*/ 451 w 599"/>
                <a:gd name="T37" fmla="*/ 165 h 184"/>
                <a:gd name="T38" fmla="*/ 381 w 599"/>
                <a:gd name="T39" fmla="*/ 175 h 184"/>
                <a:gd name="T40" fmla="*/ 380 w 599"/>
                <a:gd name="T41" fmla="*/ 1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184">
                  <a:moveTo>
                    <a:pt x="380" y="177"/>
                  </a:moveTo>
                  <a:cubicBezTo>
                    <a:pt x="334" y="179"/>
                    <a:pt x="288" y="182"/>
                    <a:pt x="242" y="183"/>
                  </a:cubicBezTo>
                  <a:cubicBezTo>
                    <a:pt x="217" y="184"/>
                    <a:pt x="192" y="181"/>
                    <a:pt x="167" y="179"/>
                  </a:cubicBezTo>
                  <a:cubicBezTo>
                    <a:pt x="145" y="177"/>
                    <a:pt x="123" y="175"/>
                    <a:pt x="101" y="173"/>
                  </a:cubicBezTo>
                  <a:cubicBezTo>
                    <a:pt x="86" y="171"/>
                    <a:pt x="70" y="172"/>
                    <a:pt x="56" y="167"/>
                  </a:cubicBezTo>
                  <a:cubicBezTo>
                    <a:pt x="3" y="146"/>
                    <a:pt x="0" y="127"/>
                    <a:pt x="34" y="82"/>
                  </a:cubicBezTo>
                  <a:cubicBezTo>
                    <a:pt x="48" y="64"/>
                    <a:pt x="74" y="51"/>
                    <a:pt x="97" y="45"/>
                  </a:cubicBezTo>
                  <a:cubicBezTo>
                    <a:pt x="142" y="32"/>
                    <a:pt x="189" y="25"/>
                    <a:pt x="234" y="16"/>
                  </a:cubicBezTo>
                  <a:cubicBezTo>
                    <a:pt x="244" y="14"/>
                    <a:pt x="252" y="11"/>
                    <a:pt x="262" y="10"/>
                  </a:cubicBezTo>
                  <a:cubicBezTo>
                    <a:pt x="277" y="9"/>
                    <a:pt x="292" y="10"/>
                    <a:pt x="307" y="9"/>
                  </a:cubicBezTo>
                  <a:cubicBezTo>
                    <a:pt x="315" y="9"/>
                    <a:pt x="324" y="7"/>
                    <a:pt x="333" y="6"/>
                  </a:cubicBezTo>
                  <a:cubicBezTo>
                    <a:pt x="339" y="5"/>
                    <a:pt x="346" y="4"/>
                    <a:pt x="353" y="3"/>
                  </a:cubicBezTo>
                  <a:cubicBezTo>
                    <a:pt x="361" y="3"/>
                    <a:pt x="368" y="3"/>
                    <a:pt x="376" y="2"/>
                  </a:cubicBezTo>
                  <a:cubicBezTo>
                    <a:pt x="383" y="2"/>
                    <a:pt x="389" y="0"/>
                    <a:pt x="396" y="0"/>
                  </a:cubicBezTo>
                  <a:cubicBezTo>
                    <a:pt x="416" y="3"/>
                    <a:pt x="437" y="4"/>
                    <a:pt x="456" y="10"/>
                  </a:cubicBezTo>
                  <a:cubicBezTo>
                    <a:pt x="494" y="20"/>
                    <a:pt x="531" y="31"/>
                    <a:pt x="567" y="47"/>
                  </a:cubicBezTo>
                  <a:cubicBezTo>
                    <a:pt x="599" y="61"/>
                    <a:pt x="599" y="100"/>
                    <a:pt x="569" y="118"/>
                  </a:cubicBezTo>
                  <a:cubicBezTo>
                    <a:pt x="562" y="122"/>
                    <a:pt x="556" y="126"/>
                    <a:pt x="549" y="128"/>
                  </a:cubicBezTo>
                  <a:cubicBezTo>
                    <a:pt x="517" y="141"/>
                    <a:pt x="484" y="155"/>
                    <a:pt x="451" y="165"/>
                  </a:cubicBezTo>
                  <a:cubicBezTo>
                    <a:pt x="428" y="172"/>
                    <a:pt x="404" y="172"/>
                    <a:pt x="381" y="175"/>
                  </a:cubicBezTo>
                  <a:cubicBezTo>
                    <a:pt x="381" y="176"/>
                    <a:pt x="380" y="176"/>
                    <a:pt x="380" y="1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0" name="Freeform 21"/>
            <p:cNvSpPr>
              <a:spLocks noEditPoints="1"/>
            </p:cNvSpPr>
            <p:nvPr/>
          </p:nvSpPr>
          <p:spPr bwMode="auto">
            <a:xfrm>
              <a:off x="4887913" y="2811463"/>
              <a:ext cx="989013" cy="636587"/>
            </a:xfrm>
            <a:custGeom>
              <a:avLst/>
              <a:gdLst>
                <a:gd name="T0" fmla="*/ 355 w 730"/>
                <a:gd name="T1" fmla="*/ 469 h 469"/>
                <a:gd name="T2" fmla="*/ 250 w 730"/>
                <a:gd name="T3" fmla="*/ 433 h 469"/>
                <a:gd name="T4" fmla="*/ 125 w 730"/>
                <a:gd name="T5" fmla="*/ 352 h 469"/>
                <a:gd name="T6" fmla="*/ 85 w 730"/>
                <a:gd name="T7" fmla="*/ 316 h 469"/>
                <a:gd name="T8" fmla="*/ 27 w 730"/>
                <a:gd name="T9" fmla="*/ 265 h 469"/>
                <a:gd name="T10" fmla="*/ 46 w 730"/>
                <a:gd name="T11" fmla="*/ 206 h 469"/>
                <a:gd name="T12" fmla="*/ 141 w 730"/>
                <a:gd name="T13" fmla="*/ 174 h 469"/>
                <a:gd name="T14" fmla="*/ 241 w 730"/>
                <a:gd name="T15" fmla="*/ 150 h 469"/>
                <a:gd name="T16" fmla="*/ 297 w 730"/>
                <a:gd name="T17" fmla="*/ 133 h 469"/>
                <a:gd name="T18" fmla="*/ 505 w 730"/>
                <a:gd name="T19" fmla="*/ 67 h 469"/>
                <a:gd name="T20" fmla="*/ 615 w 730"/>
                <a:gd name="T21" fmla="*/ 37 h 469"/>
                <a:gd name="T22" fmla="*/ 671 w 730"/>
                <a:gd name="T23" fmla="*/ 13 h 469"/>
                <a:gd name="T24" fmla="*/ 700 w 730"/>
                <a:gd name="T25" fmla="*/ 4 h 469"/>
                <a:gd name="T26" fmla="*/ 728 w 730"/>
                <a:gd name="T27" fmla="*/ 30 h 469"/>
                <a:gd name="T28" fmla="*/ 727 w 730"/>
                <a:gd name="T29" fmla="*/ 65 h 469"/>
                <a:gd name="T30" fmla="*/ 721 w 730"/>
                <a:gd name="T31" fmla="*/ 88 h 469"/>
                <a:gd name="T32" fmla="*/ 653 w 730"/>
                <a:gd name="T33" fmla="*/ 200 h 469"/>
                <a:gd name="T34" fmla="*/ 612 w 730"/>
                <a:gd name="T35" fmla="*/ 251 h 469"/>
                <a:gd name="T36" fmla="*/ 579 w 730"/>
                <a:gd name="T37" fmla="*/ 298 h 469"/>
                <a:gd name="T38" fmla="*/ 558 w 730"/>
                <a:gd name="T39" fmla="*/ 324 h 469"/>
                <a:gd name="T40" fmla="*/ 511 w 730"/>
                <a:gd name="T41" fmla="*/ 379 h 469"/>
                <a:gd name="T42" fmla="*/ 480 w 730"/>
                <a:gd name="T43" fmla="*/ 409 h 469"/>
                <a:gd name="T44" fmla="*/ 427 w 730"/>
                <a:gd name="T45" fmla="*/ 443 h 469"/>
                <a:gd name="T46" fmla="*/ 355 w 730"/>
                <a:gd name="T47" fmla="*/ 469 h 469"/>
                <a:gd name="T48" fmla="*/ 631 w 730"/>
                <a:gd name="T49" fmla="*/ 119 h 469"/>
                <a:gd name="T50" fmla="*/ 613 w 730"/>
                <a:gd name="T51" fmla="*/ 100 h 469"/>
                <a:gd name="T52" fmla="*/ 590 w 730"/>
                <a:gd name="T53" fmla="*/ 107 h 469"/>
                <a:gd name="T54" fmla="*/ 469 w 730"/>
                <a:gd name="T55" fmla="*/ 137 h 469"/>
                <a:gd name="T56" fmla="*/ 419 w 730"/>
                <a:gd name="T57" fmla="*/ 150 h 469"/>
                <a:gd name="T58" fmla="*/ 397 w 730"/>
                <a:gd name="T59" fmla="*/ 156 h 469"/>
                <a:gd name="T60" fmla="*/ 293 w 730"/>
                <a:gd name="T61" fmla="*/ 197 h 469"/>
                <a:gd name="T62" fmla="*/ 257 w 730"/>
                <a:gd name="T63" fmla="*/ 210 h 469"/>
                <a:gd name="T64" fmla="*/ 140 w 730"/>
                <a:gd name="T65" fmla="*/ 246 h 469"/>
                <a:gd name="T66" fmla="*/ 136 w 730"/>
                <a:gd name="T67" fmla="*/ 274 h 469"/>
                <a:gd name="T68" fmla="*/ 163 w 730"/>
                <a:gd name="T69" fmla="*/ 294 h 469"/>
                <a:gd name="T70" fmla="*/ 263 w 730"/>
                <a:gd name="T71" fmla="*/ 362 h 469"/>
                <a:gd name="T72" fmla="*/ 367 w 730"/>
                <a:gd name="T73" fmla="*/ 399 h 469"/>
                <a:gd name="T74" fmla="*/ 403 w 730"/>
                <a:gd name="T75" fmla="*/ 398 h 469"/>
                <a:gd name="T76" fmla="*/ 467 w 730"/>
                <a:gd name="T77" fmla="*/ 353 h 469"/>
                <a:gd name="T78" fmla="*/ 544 w 730"/>
                <a:gd name="T79" fmla="*/ 257 h 469"/>
                <a:gd name="T80" fmla="*/ 620 w 730"/>
                <a:gd name="T81" fmla="*/ 144 h 469"/>
                <a:gd name="T82" fmla="*/ 631 w 730"/>
                <a:gd name="T83" fmla="*/ 11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0" h="469">
                  <a:moveTo>
                    <a:pt x="355" y="469"/>
                  </a:moveTo>
                  <a:cubicBezTo>
                    <a:pt x="317" y="456"/>
                    <a:pt x="281" y="449"/>
                    <a:pt x="250" y="433"/>
                  </a:cubicBezTo>
                  <a:cubicBezTo>
                    <a:pt x="206" y="409"/>
                    <a:pt x="166" y="380"/>
                    <a:pt x="125" y="352"/>
                  </a:cubicBezTo>
                  <a:cubicBezTo>
                    <a:pt x="110" y="342"/>
                    <a:pt x="98" y="328"/>
                    <a:pt x="85" y="316"/>
                  </a:cubicBezTo>
                  <a:cubicBezTo>
                    <a:pt x="66" y="299"/>
                    <a:pt x="44" y="284"/>
                    <a:pt x="27" y="265"/>
                  </a:cubicBezTo>
                  <a:cubicBezTo>
                    <a:pt x="0" y="236"/>
                    <a:pt x="8" y="217"/>
                    <a:pt x="46" y="206"/>
                  </a:cubicBezTo>
                  <a:cubicBezTo>
                    <a:pt x="78" y="198"/>
                    <a:pt x="109" y="183"/>
                    <a:pt x="141" y="174"/>
                  </a:cubicBezTo>
                  <a:cubicBezTo>
                    <a:pt x="174" y="164"/>
                    <a:pt x="208" y="158"/>
                    <a:pt x="241" y="150"/>
                  </a:cubicBezTo>
                  <a:cubicBezTo>
                    <a:pt x="260" y="145"/>
                    <a:pt x="279" y="139"/>
                    <a:pt x="297" y="133"/>
                  </a:cubicBezTo>
                  <a:cubicBezTo>
                    <a:pt x="367" y="111"/>
                    <a:pt x="436" y="88"/>
                    <a:pt x="505" y="67"/>
                  </a:cubicBezTo>
                  <a:cubicBezTo>
                    <a:pt x="541" y="56"/>
                    <a:pt x="579" y="48"/>
                    <a:pt x="615" y="37"/>
                  </a:cubicBezTo>
                  <a:cubicBezTo>
                    <a:pt x="634" y="31"/>
                    <a:pt x="652" y="21"/>
                    <a:pt x="671" y="13"/>
                  </a:cubicBezTo>
                  <a:cubicBezTo>
                    <a:pt x="680" y="9"/>
                    <a:pt x="690" y="7"/>
                    <a:pt x="700" y="4"/>
                  </a:cubicBezTo>
                  <a:cubicBezTo>
                    <a:pt x="719" y="0"/>
                    <a:pt x="730" y="11"/>
                    <a:pt x="728" y="30"/>
                  </a:cubicBezTo>
                  <a:cubicBezTo>
                    <a:pt x="727" y="42"/>
                    <a:pt x="728" y="54"/>
                    <a:pt x="727" y="65"/>
                  </a:cubicBezTo>
                  <a:cubicBezTo>
                    <a:pt x="726" y="73"/>
                    <a:pt x="725" y="81"/>
                    <a:pt x="721" y="88"/>
                  </a:cubicBezTo>
                  <a:cubicBezTo>
                    <a:pt x="699" y="125"/>
                    <a:pt x="677" y="163"/>
                    <a:pt x="653" y="200"/>
                  </a:cubicBezTo>
                  <a:cubicBezTo>
                    <a:pt x="641" y="218"/>
                    <a:pt x="625" y="234"/>
                    <a:pt x="612" y="251"/>
                  </a:cubicBezTo>
                  <a:cubicBezTo>
                    <a:pt x="600" y="266"/>
                    <a:pt x="590" y="282"/>
                    <a:pt x="579" y="298"/>
                  </a:cubicBezTo>
                  <a:cubicBezTo>
                    <a:pt x="572" y="307"/>
                    <a:pt x="565" y="315"/>
                    <a:pt x="558" y="324"/>
                  </a:cubicBezTo>
                  <a:cubicBezTo>
                    <a:pt x="543" y="342"/>
                    <a:pt x="527" y="361"/>
                    <a:pt x="511" y="379"/>
                  </a:cubicBezTo>
                  <a:cubicBezTo>
                    <a:pt x="501" y="390"/>
                    <a:pt x="491" y="401"/>
                    <a:pt x="480" y="409"/>
                  </a:cubicBezTo>
                  <a:cubicBezTo>
                    <a:pt x="463" y="422"/>
                    <a:pt x="446" y="434"/>
                    <a:pt x="427" y="443"/>
                  </a:cubicBezTo>
                  <a:cubicBezTo>
                    <a:pt x="404" y="454"/>
                    <a:pt x="378" y="461"/>
                    <a:pt x="355" y="469"/>
                  </a:cubicBezTo>
                  <a:close/>
                  <a:moveTo>
                    <a:pt x="631" y="119"/>
                  </a:moveTo>
                  <a:cubicBezTo>
                    <a:pt x="631" y="103"/>
                    <a:pt x="625" y="97"/>
                    <a:pt x="613" y="100"/>
                  </a:cubicBezTo>
                  <a:cubicBezTo>
                    <a:pt x="605" y="102"/>
                    <a:pt x="598" y="105"/>
                    <a:pt x="590" y="107"/>
                  </a:cubicBezTo>
                  <a:cubicBezTo>
                    <a:pt x="550" y="117"/>
                    <a:pt x="510" y="127"/>
                    <a:pt x="469" y="137"/>
                  </a:cubicBezTo>
                  <a:cubicBezTo>
                    <a:pt x="453" y="142"/>
                    <a:pt x="436" y="146"/>
                    <a:pt x="419" y="150"/>
                  </a:cubicBezTo>
                  <a:cubicBezTo>
                    <a:pt x="412" y="152"/>
                    <a:pt x="402" y="152"/>
                    <a:pt x="397" y="156"/>
                  </a:cubicBezTo>
                  <a:cubicBezTo>
                    <a:pt x="366" y="180"/>
                    <a:pt x="327" y="184"/>
                    <a:pt x="293" y="197"/>
                  </a:cubicBezTo>
                  <a:cubicBezTo>
                    <a:pt x="281" y="202"/>
                    <a:pt x="269" y="206"/>
                    <a:pt x="257" y="210"/>
                  </a:cubicBezTo>
                  <a:cubicBezTo>
                    <a:pt x="218" y="222"/>
                    <a:pt x="178" y="233"/>
                    <a:pt x="140" y="246"/>
                  </a:cubicBezTo>
                  <a:cubicBezTo>
                    <a:pt x="123" y="252"/>
                    <a:pt x="122" y="263"/>
                    <a:pt x="136" y="274"/>
                  </a:cubicBezTo>
                  <a:cubicBezTo>
                    <a:pt x="144" y="281"/>
                    <a:pt x="153" y="288"/>
                    <a:pt x="163" y="294"/>
                  </a:cubicBezTo>
                  <a:cubicBezTo>
                    <a:pt x="196" y="317"/>
                    <a:pt x="227" y="343"/>
                    <a:pt x="263" y="362"/>
                  </a:cubicBezTo>
                  <a:cubicBezTo>
                    <a:pt x="295" y="379"/>
                    <a:pt x="332" y="388"/>
                    <a:pt x="367" y="399"/>
                  </a:cubicBezTo>
                  <a:cubicBezTo>
                    <a:pt x="378" y="402"/>
                    <a:pt x="394" y="403"/>
                    <a:pt x="403" y="398"/>
                  </a:cubicBezTo>
                  <a:cubicBezTo>
                    <a:pt x="426" y="385"/>
                    <a:pt x="445" y="368"/>
                    <a:pt x="467" y="353"/>
                  </a:cubicBezTo>
                  <a:cubicBezTo>
                    <a:pt x="502" y="329"/>
                    <a:pt x="520" y="290"/>
                    <a:pt x="544" y="257"/>
                  </a:cubicBezTo>
                  <a:cubicBezTo>
                    <a:pt x="570" y="220"/>
                    <a:pt x="595" y="182"/>
                    <a:pt x="620" y="144"/>
                  </a:cubicBezTo>
                  <a:cubicBezTo>
                    <a:pt x="626" y="135"/>
                    <a:pt x="629" y="125"/>
                    <a:pt x="631" y="1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1" name="Freeform 22"/>
            <p:cNvSpPr/>
            <p:nvPr/>
          </p:nvSpPr>
          <p:spPr bwMode="auto">
            <a:xfrm>
              <a:off x="5322888" y="2508250"/>
              <a:ext cx="322263" cy="266700"/>
            </a:xfrm>
            <a:custGeom>
              <a:avLst/>
              <a:gdLst>
                <a:gd name="T0" fmla="*/ 49 w 238"/>
                <a:gd name="T1" fmla="*/ 0 h 197"/>
                <a:gd name="T2" fmla="*/ 104 w 238"/>
                <a:gd name="T3" fmla="*/ 14 h 197"/>
                <a:gd name="T4" fmla="*/ 208 w 238"/>
                <a:gd name="T5" fmla="*/ 24 h 197"/>
                <a:gd name="T6" fmla="*/ 235 w 238"/>
                <a:gd name="T7" fmla="*/ 34 h 197"/>
                <a:gd name="T8" fmla="*/ 227 w 238"/>
                <a:gd name="T9" fmla="*/ 64 h 197"/>
                <a:gd name="T10" fmla="*/ 162 w 238"/>
                <a:gd name="T11" fmla="*/ 165 h 197"/>
                <a:gd name="T12" fmla="*/ 114 w 238"/>
                <a:gd name="T13" fmla="*/ 189 h 197"/>
                <a:gd name="T14" fmla="*/ 117 w 238"/>
                <a:gd name="T15" fmla="*/ 137 h 197"/>
                <a:gd name="T16" fmla="*/ 137 w 238"/>
                <a:gd name="T17" fmla="*/ 108 h 197"/>
                <a:gd name="T18" fmla="*/ 131 w 238"/>
                <a:gd name="T19" fmla="*/ 83 h 197"/>
                <a:gd name="T20" fmla="*/ 95 w 238"/>
                <a:gd name="T21" fmla="*/ 71 h 197"/>
                <a:gd name="T22" fmla="*/ 25 w 238"/>
                <a:gd name="T23" fmla="*/ 61 h 197"/>
                <a:gd name="T24" fmla="*/ 1 w 238"/>
                <a:gd name="T25" fmla="*/ 33 h 197"/>
                <a:gd name="T26" fmla="*/ 26 w 238"/>
                <a:gd name="T27" fmla="*/ 4 h 197"/>
                <a:gd name="T28" fmla="*/ 48 w 238"/>
                <a:gd name="T29" fmla="*/ 4 h 197"/>
                <a:gd name="T30" fmla="*/ 49 w 238"/>
                <a:gd name="T3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197">
                  <a:moveTo>
                    <a:pt x="49" y="0"/>
                  </a:moveTo>
                  <a:cubicBezTo>
                    <a:pt x="67" y="5"/>
                    <a:pt x="85" y="12"/>
                    <a:pt x="104" y="14"/>
                  </a:cubicBezTo>
                  <a:cubicBezTo>
                    <a:pt x="138" y="19"/>
                    <a:pt x="173" y="20"/>
                    <a:pt x="208" y="24"/>
                  </a:cubicBezTo>
                  <a:cubicBezTo>
                    <a:pt x="218" y="25"/>
                    <a:pt x="233" y="28"/>
                    <a:pt x="235" y="34"/>
                  </a:cubicBezTo>
                  <a:cubicBezTo>
                    <a:pt x="238" y="42"/>
                    <a:pt x="233" y="55"/>
                    <a:pt x="227" y="64"/>
                  </a:cubicBezTo>
                  <a:cubicBezTo>
                    <a:pt x="206" y="98"/>
                    <a:pt x="183" y="131"/>
                    <a:pt x="162" y="165"/>
                  </a:cubicBezTo>
                  <a:cubicBezTo>
                    <a:pt x="150" y="184"/>
                    <a:pt x="126" y="197"/>
                    <a:pt x="114" y="189"/>
                  </a:cubicBezTo>
                  <a:cubicBezTo>
                    <a:pt x="102" y="181"/>
                    <a:pt x="103" y="155"/>
                    <a:pt x="117" y="137"/>
                  </a:cubicBezTo>
                  <a:cubicBezTo>
                    <a:pt x="124" y="127"/>
                    <a:pt x="131" y="118"/>
                    <a:pt x="137" y="108"/>
                  </a:cubicBezTo>
                  <a:cubicBezTo>
                    <a:pt x="144" y="97"/>
                    <a:pt x="141" y="88"/>
                    <a:pt x="131" y="83"/>
                  </a:cubicBezTo>
                  <a:cubicBezTo>
                    <a:pt x="120" y="77"/>
                    <a:pt x="107" y="74"/>
                    <a:pt x="95" y="71"/>
                  </a:cubicBezTo>
                  <a:cubicBezTo>
                    <a:pt x="72" y="67"/>
                    <a:pt x="48" y="63"/>
                    <a:pt x="25" y="61"/>
                  </a:cubicBezTo>
                  <a:cubicBezTo>
                    <a:pt x="6" y="59"/>
                    <a:pt x="2" y="48"/>
                    <a:pt x="1" y="33"/>
                  </a:cubicBezTo>
                  <a:cubicBezTo>
                    <a:pt x="0" y="15"/>
                    <a:pt x="12" y="8"/>
                    <a:pt x="26" y="4"/>
                  </a:cubicBezTo>
                  <a:cubicBezTo>
                    <a:pt x="33" y="2"/>
                    <a:pt x="41" y="4"/>
                    <a:pt x="48" y="4"/>
                  </a:cubicBezTo>
                  <a:cubicBezTo>
                    <a:pt x="48" y="2"/>
                    <a:pt x="49" y="1"/>
                    <a:pt x="4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2" name="Freeform 23"/>
            <p:cNvSpPr/>
            <p:nvPr/>
          </p:nvSpPr>
          <p:spPr bwMode="auto">
            <a:xfrm>
              <a:off x="4924426" y="2419350"/>
              <a:ext cx="98425" cy="93662"/>
            </a:xfrm>
            <a:custGeom>
              <a:avLst/>
              <a:gdLst>
                <a:gd name="T0" fmla="*/ 72 w 72"/>
                <a:gd name="T1" fmla="*/ 33 h 69"/>
                <a:gd name="T2" fmla="*/ 30 w 72"/>
                <a:gd name="T3" fmla="*/ 69 h 69"/>
                <a:gd name="T4" fmla="*/ 1 w 72"/>
                <a:gd name="T5" fmla="*/ 38 h 69"/>
                <a:gd name="T6" fmla="*/ 38 w 72"/>
                <a:gd name="T7" fmla="*/ 0 h 69"/>
                <a:gd name="T8" fmla="*/ 72 w 72"/>
                <a:gd name="T9" fmla="*/ 33 h 69"/>
              </a:gdLst>
              <a:ahLst/>
              <a:cxnLst>
                <a:cxn ang="0">
                  <a:pos x="T0" y="T1"/>
                </a:cxn>
                <a:cxn ang="0">
                  <a:pos x="T2" y="T3"/>
                </a:cxn>
                <a:cxn ang="0">
                  <a:pos x="T4" y="T5"/>
                </a:cxn>
                <a:cxn ang="0">
                  <a:pos x="T6" y="T7"/>
                </a:cxn>
                <a:cxn ang="0">
                  <a:pos x="T8" y="T9"/>
                </a:cxn>
              </a:cxnLst>
              <a:rect l="0" t="0" r="r" b="b"/>
              <a:pathLst>
                <a:path w="72" h="69">
                  <a:moveTo>
                    <a:pt x="72" y="33"/>
                  </a:moveTo>
                  <a:cubicBezTo>
                    <a:pt x="72" y="57"/>
                    <a:pt x="57" y="69"/>
                    <a:pt x="30" y="69"/>
                  </a:cubicBezTo>
                  <a:cubicBezTo>
                    <a:pt x="11" y="68"/>
                    <a:pt x="0" y="57"/>
                    <a:pt x="1" y="38"/>
                  </a:cubicBezTo>
                  <a:cubicBezTo>
                    <a:pt x="1" y="17"/>
                    <a:pt x="18" y="0"/>
                    <a:pt x="38" y="0"/>
                  </a:cubicBezTo>
                  <a:cubicBezTo>
                    <a:pt x="60" y="0"/>
                    <a:pt x="71" y="12"/>
                    <a:pt x="72"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3" name="Freeform 24"/>
            <p:cNvSpPr/>
            <p:nvPr/>
          </p:nvSpPr>
          <p:spPr bwMode="auto">
            <a:xfrm>
              <a:off x="5561013" y="2206625"/>
              <a:ext cx="100013" cy="92075"/>
            </a:xfrm>
            <a:custGeom>
              <a:avLst/>
              <a:gdLst>
                <a:gd name="T0" fmla="*/ 37 w 74"/>
                <a:gd name="T1" fmla="*/ 68 h 68"/>
                <a:gd name="T2" fmla="*/ 0 w 74"/>
                <a:gd name="T3" fmla="*/ 40 h 68"/>
                <a:gd name="T4" fmla="*/ 46 w 74"/>
                <a:gd name="T5" fmla="*/ 1 h 68"/>
                <a:gd name="T6" fmla="*/ 73 w 74"/>
                <a:gd name="T7" fmla="*/ 30 h 68"/>
                <a:gd name="T8" fmla="*/ 37 w 74"/>
                <a:gd name="T9" fmla="*/ 68 h 68"/>
              </a:gdLst>
              <a:ahLst/>
              <a:cxnLst>
                <a:cxn ang="0">
                  <a:pos x="T0" y="T1"/>
                </a:cxn>
                <a:cxn ang="0">
                  <a:pos x="T2" y="T3"/>
                </a:cxn>
                <a:cxn ang="0">
                  <a:pos x="T4" y="T5"/>
                </a:cxn>
                <a:cxn ang="0">
                  <a:pos x="T6" y="T7"/>
                </a:cxn>
                <a:cxn ang="0">
                  <a:pos x="T8" y="T9"/>
                </a:cxn>
              </a:cxnLst>
              <a:rect l="0" t="0" r="r" b="b"/>
              <a:pathLst>
                <a:path w="74" h="68">
                  <a:moveTo>
                    <a:pt x="37" y="68"/>
                  </a:moveTo>
                  <a:cubicBezTo>
                    <a:pt x="15" y="67"/>
                    <a:pt x="0" y="56"/>
                    <a:pt x="0" y="40"/>
                  </a:cubicBezTo>
                  <a:cubicBezTo>
                    <a:pt x="0" y="21"/>
                    <a:pt x="25" y="0"/>
                    <a:pt x="46" y="1"/>
                  </a:cubicBezTo>
                  <a:cubicBezTo>
                    <a:pt x="63" y="1"/>
                    <a:pt x="74" y="13"/>
                    <a:pt x="73" y="30"/>
                  </a:cubicBezTo>
                  <a:cubicBezTo>
                    <a:pt x="72" y="54"/>
                    <a:pt x="58" y="68"/>
                    <a:pt x="37"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4" name="Freeform 25"/>
            <p:cNvSpPr/>
            <p:nvPr/>
          </p:nvSpPr>
          <p:spPr bwMode="auto">
            <a:xfrm>
              <a:off x="5053013" y="2943225"/>
              <a:ext cx="690563" cy="415925"/>
            </a:xfrm>
            <a:custGeom>
              <a:avLst/>
              <a:gdLst>
                <a:gd name="T0" fmla="*/ 509 w 509"/>
                <a:gd name="T1" fmla="*/ 22 h 306"/>
                <a:gd name="T2" fmla="*/ 498 w 509"/>
                <a:gd name="T3" fmla="*/ 47 h 306"/>
                <a:gd name="T4" fmla="*/ 422 w 509"/>
                <a:gd name="T5" fmla="*/ 160 h 306"/>
                <a:gd name="T6" fmla="*/ 345 w 509"/>
                <a:gd name="T7" fmla="*/ 256 h 306"/>
                <a:gd name="T8" fmla="*/ 281 w 509"/>
                <a:gd name="T9" fmla="*/ 301 h 306"/>
                <a:gd name="T10" fmla="*/ 245 w 509"/>
                <a:gd name="T11" fmla="*/ 302 h 306"/>
                <a:gd name="T12" fmla="*/ 141 w 509"/>
                <a:gd name="T13" fmla="*/ 265 h 306"/>
                <a:gd name="T14" fmla="*/ 41 w 509"/>
                <a:gd name="T15" fmla="*/ 197 h 306"/>
                <a:gd name="T16" fmla="*/ 14 w 509"/>
                <a:gd name="T17" fmla="*/ 177 h 306"/>
                <a:gd name="T18" fmla="*/ 18 w 509"/>
                <a:gd name="T19" fmla="*/ 149 h 306"/>
                <a:gd name="T20" fmla="*/ 135 w 509"/>
                <a:gd name="T21" fmla="*/ 113 h 306"/>
                <a:gd name="T22" fmla="*/ 171 w 509"/>
                <a:gd name="T23" fmla="*/ 100 h 306"/>
                <a:gd name="T24" fmla="*/ 275 w 509"/>
                <a:gd name="T25" fmla="*/ 59 h 306"/>
                <a:gd name="T26" fmla="*/ 297 w 509"/>
                <a:gd name="T27" fmla="*/ 53 h 306"/>
                <a:gd name="T28" fmla="*/ 347 w 509"/>
                <a:gd name="T29" fmla="*/ 40 h 306"/>
                <a:gd name="T30" fmla="*/ 468 w 509"/>
                <a:gd name="T31" fmla="*/ 10 h 306"/>
                <a:gd name="T32" fmla="*/ 491 w 509"/>
                <a:gd name="T33" fmla="*/ 3 h 306"/>
                <a:gd name="T34" fmla="*/ 509 w 509"/>
                <a:gd name="T35" fmla="*/ 2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06">
                  <a:moveTo>
                    <a:pt x="509" y="22"/>
                  </a:moveTo>
                  <a:cubicBezTo>
                    <a:pt x="507" y="28"/>
                    <a:pt x="504" y="38"/>
                    <a:pt x="498" y="47"/>
                  </a:cubicBezTo>
                  <a:cubicBezTo>
                    <a:pt x="473" y="85"/>
                    <a:pt x="448" y="123"/>
                    <a:pt x="422" y="160"/>
                  </a:cubicBezTo>
                  <a:cubicBezTo>
                    <a:pt x="398" y="193"/>
                    <a:pt x="380" y="232"/>
                    <a:pt x="345" y="256"/>
                  </a:cubicBezTo>
                  <a:cubicBezTo>
                    <a:pt x="323" y="271"/>
                    <a:pt x="304" y="288"/>
                    <a:pt x="281" y="301"/>
                  </a:cubicBezTo>
                  <a:cubicBezTo>
                    <a:pt x="272" y="306"/>
                    <a:pt x="256" y="305"/>
                    <a:pt x="245" y="302"/>
                  </a:cubicBezTo>
                  <a:cubicBezTo>
                    <a:pt x="210" y="291"/>
                    <a:pt x="173" y="282"/>
                    <a:pt x="141" y="265"/>
                  </a:cubicBezTo>
                  <a:cubicBezTo>
                    <a:pt x="105" y="246"/>
                    <a:pt x="74" y="220"/>
                    <a:pt x="41" y="197"/>
                  </a:cubicBezTo>
                  <a:cubicBezTo>
                    <a:pt x="31" y="191"/>
                    <a:pt x="22" y="184"/>
                    <a:pt x="14" y="177"/>
                  </a:cubicBezTo>
                  <a:cubicBezTo>
                    <a:pt x="0" y="166"/>
                    <a:pt x="1" y="155"/>
                    <a:pt x="18" y="149"/>
                  </a:cubicBezTo>
                  <a:cubicBezTo>
                    <a:pt x="56" y="136"/>
                    <a:pt x="96" y="125"/>
                    <a:pt x="135" y="113"/>
                  </a:cubicBezTo>
                  <a:cubicBezTo>
                    <a:pt x="147" y="109"/>
                    <a:pt x="159" y="105"/>
                    <a:pt x="171" y="100"/>
                  </a:cubicBezTo>
                  <a:cubicBezTo>
                    <a:pt x="205" y="87"/>
                    <a:pt x="244" y="83"/>
                    <a:pt x="275" y="59"/>
                  </a:cubicBezTo>
                  <a:cubicBezTo>
                    <a:pt x="280" y="55"/>
                    <a:pt x="290" y="55"/>
                    <a:pt x="297" y="53"/>
                  </a:cubicBezTo>
                  <a:cubicBezTo>
                    <a:pt x="314" y="49"/>
                    <a:pt x="331" y="45"/>
                    <a:pt x="347" y="40"/>
                  </a:cubicBezTo>
                  <a:cubicBezTo>
                    <a:pt x="388" y="30"/>
                    <a:pt x="428" y="20"/>
                    <a:pt x="468" y="10"/>
                  </a:cubicBezTo>
                  <a:cubicBezTo>
                    <a:pt x="476" y="8"/>
                    <a:pt x="483" y="5"/>
                    <a:pt x="491" y="3"/>
                  </a:cubicBezTo>
                  <a:cubicBezTo>
                    <a:pt x="503" y="0"/>
                    <a:pt x="509" y="6"/>
                    <a:pt x="509"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2427633" y="2558606"/>
            <a:ext cx="4919158" cy="2607314"/>
            <a:chOff x="5703819" y="2547530"/>
            <a:chExt cx="6558877" cy="3476418"/>
          </a:xfrm>
        </p:grpSpPr>
        <p:sp>
          <p:nvSpPr>
            <p:cNvPr id="98" name="椭圆 1"/>
            <p:cNvSpPr/>
            <p:nvPr/>
          </p:nvSpPr>
          <p:spPr>
            <a:xfrm>
              <a:off x="8264039" y="3075479"/>
              <a:ext cx="1036020" cy="1010112"/>
            </a:xfrm>
            <a:custGeom>
              <a:avLst/>
              <a:gdLst>
                <a:gd name="connsiteX0" fmla="*/ 0 w 1035472"/>
                <a:gd name="connsiteY0" fmla="*/ 498706 h 997411"/>
                <a:gd name="connsiteX1" fmla="*/ 517736 w 1035472"/>
                <a:gd name="connsiteY1" fmla="*/ 0 h 997411"/>
                <a:gd name="connsiteX2" fmla="*/ 1035472 w 1035472"/>
                <a:gd name="connsiteY2" fmla="*/ 498706 h 997411"/>
                <a:gd name="connsiteX3" fmla="*/ 517736 w 1035472"/>
                <a:gd name="connsiteY3" fmla="*/ 997412 h 997411"/>
                <a:gd name="connsiteX4" fmla="*/ 0 w 1035472"/>
                <a:gd name="connsiteY4" fmla="*/ 498706 h 997411"/>
                <a:gd name="connsiteX0-1" fmla="*/ 0 w 1035472"/>
                <a:gd name="connsiteY0-2" fmla="*/ 498706 h 997901"/>
                <a:gd name="connsiteX1-3" fmla="*/ 517736 w 1035472"/>
                <a:gd name="connsiteY1-4" fmla="*/ 0 h 997901"/>
                <a:gd name="connsiteX2-5" fmla="*/ 1035472 w 1035472"/>
                <a:gd name="connsiteY2-6" fmla="*/ 498706 h 997901"/>
                <a:gd name="connsiteX3-7" fmla="*/ 517736 w 1035472"/>
                <a:gd name="connsiteY3-8" fmla="*/ 997412 h 997901"/>
                <a:gd name="connsiteX4-9" fmla="*/ 0 w 1035472"/>
                <a:gd name="connsiteY4-10" fmla="*/ 498706 h 997901"/>
                <a:gd name="connsiteX0-11" fmla="*/ 0 w 1035472"/>
                <a:gd name="connsiteY0-12" fmla="*/ 498706 h 997901"/>
                <a:gd name="connsiteX1-13" fmla="*/ 517736 w 1035472"/>
                <a:gd name="connsiteY1-14" fmla="*/ 0 h 997901"/>
                <a:gd name="connsiteX2-15" fmla="*/ 1035472 w 1035472"/>
                <a:gd name="connsiteY2-16" fmla="*/ 498706 h 997901"/>
                <a:gd name="connsiteX3-17" fmla="*/ 517736 w 1035472"/>
                <a:gd name="connsiteY3-18" fmla="*/ 997412 h 997901"/>
                <a:gd name="connsiteX4-19" fmla="*/ 0 w 1035472"/>
                <a:gd name="connsiteY4-20" fmla="*/ 498706 h 997901"/>
                <a:gd name="connsiteX0-21" fmla="*/ 0 w 1035472"/>
                <a:gd name="connsiteY0-22" fmla="*/ 498706 h 997412"/>
                <a:gd name="connsiteX1-23" fmla="*/ 517736 w 1035472"/>
                <a:gd name="connsiteY1-24" fmla="*/ 0 h 997412"/>
                <a:gd name="connsiteX2-25" fmla="*/ 1035472 w 1035472"/>
                <a:gd name="connsiteY2-26" fmla="*/ 498706 h 997412"/>
                <a:gd name="connsiteX3-27" fmla="*/ 517736 w 1035472"/>
                <a:gd name="connsiteY3-28" fmla="*/ 997412 h 997412"/>
                <a:gd name="connsiteX4-29" fmla="*/ 0 w 1035472"/>
                <a:gd name="connsiteY4-30" fmla="*/ 498706 h 997412"/>
                <a:gd name="connsiteX0-31" fmla="*/ 0 w 1035472"/>
                <a:gd name="connsiteY0-32" fmla="*/ 498706 h 1010112"/>
                <a:gd name="connsiteX1-33" fmla="*/ 517736 w 1035472"/>
                <a:gd name="connsiteY1-34" fmla="*/ 0 h 1010112"/>
                <a:gd name="connsiteX2-35" fmla="*/ 1035472 w 1035472"/>
                <a:gd name="connsiteY2-36" fmla="*/ 498706 h 1010112"/>
                <a:gd name="connsiteX3-37" fmla="*/ 520911 w 1035472"/>
                <a:gd name="connsiteY3-38" fmla="*/ 1010112 h 1010112"/>
                <a:gd name="connsiteX4-39" fmla="*/ 0 w 1035472"/>
                <a:gd name="connsiteY4-40" fmla="*/ 498706 h 1010112"/>
                <a:gd name="connsiteX0-41" fmla="*/ 0 w 1035472"/>
                <a:gd name="connsiteY0-42" fmla="*/ 498706 h 1010112"/>
                <a:gd name="connsiteX1-43" fmla="*/ 517736 w 1035472"/>
                <a:gd name="connsiteY1-44" fmla="*/ 0 h 1010112"/>
                <a:gd name="connsiteX2-45" fmla="*/ 1035472 w 1035472"/>
                <a:gd name="connsiteY2-46" fmla="*/ 498706 h 1010112"/>
                <a:gd name="connsiteX3-47" fmla="*/ 520911 w 1035472"/>
                <a:gd name="connsiteY3-48" fmla="*/ 1010112 h 1010112"/>
                <a:gd name="connsiteX4-49" fmla="*/ 0 w 1035472"/>
                <a:gd name="connsiteY4-50" fmla="*/ 498706 h 1010112"/>
                <a:gd name="connsiteX0-51" fmla="*/ 145 w 1035617"/>
                <a:gd name="connsiteY0-52" fmla="*/ 498706 h 1010112"/>
                <a:gd name="connsiteX1-53" fmla="*/ 517881 w 1035617"/>
                <a:gd name="connsiteY1-54" fmla="*/ 0 h 1010112"/>
                <a:gd name="connsiteX2-55" fmla="*/ 1035617 w 1035617"/>
                <a:gd name="connsiteY2-56" fmla="*/ 498706 h 1010112"/>
                <a:gd name="connsiteX3-57" fmla="*/ 521056 w 1035617"/>
                <a:gd name="connsiteY3-58" fmla="*/ 1010112 h 1010112"/>
                <a:gd name="connsiteX4-59" fmla="*/ 145 w 1035617"/>
                <a:gd name="connsiteY4-60" fmla="*/ 498706 h 1010112"/>
                <a:gd name="connsiteX0-61" fmla="*/ 145 w 1035617"/>
                <a:gd name="connsiteY0-62" fmla="*/ 498706 h 1010112"/>
                <a:gd name="connsiteX1-63" fmla="*/ 517881 w 1035617"/>
                <a:gd name="connsiteY1-64" fmla="*/ 0 h 1010112"/>
                <a:gd name="connsiteX2-65" fmla="*/ 1035617 w 1035617"/>
                <a:gd name="connsiteY2-66" fmla="*/ 498706 h 1010112"/>
                <a:gd name="connsiteX3-67" fmla="*/ 521056 w 1035617"/>
                <a:gd name="connsiteY3-68" fmla="*/ 1010112 h 1010112"/>
                <a:gd name="connsiteX4-69" fmla="*/ 145 w 1035617"/>
                <a:gd name="connsiteY4-70" fmla="*/ 498706 h 1010112"/>
                <a:gd name="connsiteX0-71" fmla="*/ 511 w 1035983"/>
                <a:gd name="connsiteY0-72" fmla="*/ 498706 h 1010112"/>
                <a:gd name="connsiteX1-73" fmla="*/ 518247 w 1035983"/>
                <a:gd name="connsiteY1-74" fmla="*/ 0 h 1010112"/>
                <a:gd name="connsiteX2-75" fmla="*/ 1035983 w 1035983"/>
                <a:gd name="connsiteY2-76" fmla="*/ 498706 h 1010112"/>
                <a:gd name="connsiteX3-77" fmla="*/ 521422 w 1035983"/>
                <a:gd name="connsiteY3-78" fmla="*/ 1010112 h 1010112"/>
                <a:gd name="connsiteX4-79" fmla="*/ 511 w 1035983"/>
                <a:gd name="connsiteY4-80" fmla="*/ 498706 h 1010112"/>
                <a:gd name="connsiteX0-81" fmla="*/ 511 w 1035983"/>
                <a:gd name="connsiteY0-82" fmla="*/ 498706 h 1010112"/>
                <a:gd name="connsiteX1-83" fmla="*/ 518247 w 1035983"/>
                <a:gd name="connsiteY1-84" fmla="*/ 0 h 1010112"/>
                <a:gd name="connsiteX2-85" fmla="*/ 1035983 w 1035983"/>
                <a:gd name="connsiteY2-86" fmla="*/ 498706 h 1010112"/>
                <a:gd name="connsiteX3-87" fmla="*/ 521422 w 1035983"/>
                <a:gd name="connsiteY3-88" fmla="*/ 1010112 h 1010112"/>
                <a:gd name="connsiteX4-89" fmla="*/ 511 w 1035983"/>
                <a:gd name="connsiteY4-90" fmla="*/ 498706 h 1010112"/>
                <a:gd name="connsiteX0-91" fmla="*/ 511 w 1035983"/>
                <a:gd name="connsiteY0-92" fmla="*/ 498706 h 1010112"/>
                <a:gd name="connsiteX1-93" fmla="*/ 518247 w 1035983"/>
                <a:gd name="connsiteY1-94" fmla="*/ 0 h 1010112"/>
                <a:gd name="connsiteX2-95" fmla="*/ 1035983 w 1035983"/>
                <a:gd name="connsiteY2-96" fmla="*/ 498706 h 1010112"/>
                <a:gd name="connsiteX3-97" fmla="*/ 521422 w 1035983"/>
                <a:gd name="connsiteY3-98" fmla="*/ 1010112 h 1010112"/>
                <a:gd name="connsiteX4-99" fmla="*/ 511 w 1035983"/>
                <a:gd name="connsiteY4-100" fmla="*/ 498706 h 1010112"/>
                <a:gd name="connsiteX0-101" fmla="*/ 511 w 1036020"/>
                <a:gd name="connsiteY0-102" fmla="*/ 498706 h 1010112"/>
                <a:gd name="connsiteX1-103" fmla="*/ 518247 w 1036020"/>
                <a:gd name="connsiteY1-104" fmla="*/ 0 h 1010112"/>
                <a:gd name="connsiteX2-105" fmla="*/ 1035983 w 1036020"/>
                <a:gd name="connsiteY2-106" fmla="*/ 498706 h 1010112"/>
                <a:gd name="connsiteX3-107" fmla="*/ 521422 w 1036020"/>
                <a:gd name="connsiteY3-108" fmla="*/ 1010112 h 1010112"/>
                <a:gd name="connsiteX4-109" fmla="*/ 511 w 1036020"/>
                <a:gd name="connsiteY4-110" fmla="*/ 498706 h 10101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6020" h="1010112">
                  <a:moveTo>
                    <a:pt x="511" y="498706"/>
                  </a:moveTo>
                  <a:cubicBezTo>
                    <a:pt x="-12718" y="263679"/>
                    <a:pt x="232309" y="0"/>
                    <a:pt x="518247" y="0"/>
                  </a:cubicBezTo>
                  <a:cubicBezTo>
                    <a:pt x="804185" y="0"/>
                    <a:pt x="1032808" y="188353"/>
                    <a:pt x="1035983" y="498706"/>
                  </a:cubicBezTo>
                  <a:cubicBezTo>
                    <a:pt x="1038801" y="774120"/>
                    <a:pt x="883783" y="1010112"/>
                    <a:pt x="521422" y="1010112"/>
                  </a:cubicBezTo>
                  <a:cubicBezTo>
                    <a:pt x="44984" y="1010112"/>
                    <a:pt x="11941" y="701778"/>
                    <a:pt x="511" y="4987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99" name="AutoShape 3"/>
            <p:cNvSpPr>
              <a:spLocks noChangeAspect="1" noChangeArrowheads="1" noTextEdit="1"/>
            </p:cNvSpPr>
            <p:nvPr/>
          </p:nvSpPr>
          <p:spPr bwMode="auto">
            <a:xfrm>
              <a:off x="5703819" y="2547530"/>
              <a:ext cx="6558877" cy="347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0" name="Freeform 5"/>
            <p:cNvSpPr/>
            <p:nvPr/>
          </p:nvSpPr>
          <p:spPr bwMode="auto">
            <a:xfrm>
              <a:off x="6715334" y="3065266"/>
              <a:ext cx="126440" cy="145073"/>
            </a:xfrm>
            <a:custGeom>
              <a:avLst/>
              <a:gdLst>
                <a:gd name="T0" fmla="*/ 96 w 182"/>
                <a:gd name="T1" fmla="*/ 0 h 208"/>
                <a:gd name="T2" fmla="*/ 180 w 182"/>
                <a:gd name="T3" fmla="*/ 92 h 208"/>
                <a:gd name="T4" fmla="*/ 140 w 182"/>
                <a:gd name="T5" fmla="*/ 148 h 208"/>
                <a:gd name="T6" fmla="*/ 88 w 182"/>
                <a:gd name="T7" fmla="*/ 208 h 208"/>
                <a:gd name="T8" fmla="*/ 0 w 182"/>
                <a:gd name="T9" fmla="*/ 128 h 208"/>
                <a:gd name="T10" fmla="*/ 96 w 182"/>
                <a:gd name="T11" fmla="*/ 0 h 208"/>
              </a:gdLst>
              <a:ahLst/>
              <a:cxnLst>
                <a:cxn ang="0">
                  <a:pos x="T0" y="T1"/>
                </a:cxn>
                <a:cxn ang="0">
                  <a:pos x="T2" y="T3"/>
                </a:cxn>
                <a:cxn ang="0">
                  <a:pos x="T4" y="T5"/>
                </a:cxn>
                <a:cxn ang="0">
                  <a:pos x="T6" y="T7"/>
                </a:cxn>
                <a:cxn ang="0">
                  <a:pos x="T8" y="T9"/>
                </a:cxn>
                <a:cxn ang="0">
                  <a:pos x="T10" y="T11"/>
                </a:cxn>
              </a:cxnLst>
              <a:rect l="0" t="0" r="r" b="b"/>
              <a:pathLst>
                <a:path w="182" h="208">
                  <a:moveTo>
                    <a:pt x="96" y="0"/>
                  </a:moveTo>
                  <a:cubicBezTo>
                    <a:pt x="141" y="23"/>
                    <a:pt x="128" y="79"/>
                    <a:pt x="180" y="92"/>
                  </a:cubicBezTo>
                  <a:cubicBezTo>
                    <a:pt x="182" y="124"/>
                    <a:pt x="162" y="153"/>
                    <a:pt x="140" y="148"/>
                  </a:cubicBezTo>
                  <a:cubicBezTo>
                    <a:pt x="125" y="170"/>
                    <a:pt x="115" y="198"/>
                    <a:pt x="88" y="208"/>
                  </a:cubicBezTo>
                  <a:cubicBezTo>
                    <a:pt x="58" y="186"/>
                    <a:pt x="66" y="109"/>
                    <a:pt x="0" y="128"/>
                  </a:cubicBezTo>
                  <a:cubicBezTo>
                    <a:pt x="14" y="67"/>
                    <a:pt x="68" y="46"/>
                    <a:pt x="96" y="0"/>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1" name="Freeform 6"/>
            <p:cNvSpPr/>
            <p:nvPr/>
          </p:nvSpPr>
          <p:spPr bwMode="auto">
            <a:xfrm>
              <a:off x="7195804" y="3122497"/>
              <a:ext cx="658816" cy="501765"/>
            </a:xfrm>
            <a:custGeom>
              <a:avLst/>
              <a:gdLst>
                <a:gd name="T0" fmla="*/ 196 w 944"/>
                <a:gd name="T1" fmla="*/ 134 h 719"/>
                <a:gd name="T2" fmla="*/ 196 w 944"/>
                <a:gd name="T3" fmla="*/ 146 h 719"/>
                <a:gd name="T4" fmla="*/ 288 w 944"/>
                <a:gd name="T5" fmla="*/ 218 h 719"/>
                <a:gd name="T6" fmla="*/ 368 w 944"/>
                <a:gd name="T7" fmla="*/ 278 h 719"/>
                <a:gd name="T8" fmla="*/ 412 w 944"/>
                <a:gd name="T9" fmla="*/ 306 h 719"/>
                <a:gd name="T10" fmla="*/ 440 w 944"/>
                <a:gd name="T11" fmla="*/ 322 h 719"/>
                <a:gd name="T12" fmla="*/ 512 w 944"/>
                <a:gd name="T13" fmla="*/ 378 h 719"/>
                <a:gd name="T14" fmla="*/ 600 w 944"/>
                <a:gd name="T15" fmla="*/ 450 h 719"/>
                <a:gd name="T16" fmla="*/ 640 w 944"/>
                <a:gd name="T17" fmla="*/ 466 h 719"/>
                <a:gd name="T18" fmla="*/ 692 w 944"/>
                <a:gd name="T19" fmla="*/ 518 h 719"/>
                <a:gd name="T20" fmla="*/ 712 w 944"/>
                <a:gd name="T21" fmla="*/ 518 h 719"/>
                <a:gd name="T22" fmla="*/ 748 w 944"/>
                <a:gd name="T23" fmla="*/ 562 h 719"/>
                <a:gd name="T24" fmla="*/ 920 w 944"/>
                <a:gd name="T25" fmla="*/ 678 h 719"/>
                <a:gd name="T26" fmla="*/ 944 w 944"/>
                <a:gd name="T27" fmla="*/ 714 h 719"/>
                <a:gd name="T28" fmla="*/ 912 w 944"/>
                <a:gd name="T29" fmla="*/ 710 h 719"/>
                <a:gd name="T30" fmla="*/ 828 w 944"/>
                <a:gd name="T31" fmla="*/ 650 h 719"/>
                <a:gd name="T32" fmla="*/ 756 w 944"/>
                <a:gd name="T33" fmla="*/ 618 h 719"/>
                <a:gd name="T34" fmla="*/ 716 w 944"/>
                <a:gd name="T35" fmla="*/ 570 h 719"/>
                <a:gd name="T36" fmla="*/ 576 w 944"/>
                <a:gd name="T37" fmla="*/ 486 h 719"/>
                <a:gd name="T38" fmla="*/ 544 w 944"/>
                <a:gd name="T39" fmla="*/ 454 h 719"/>
                <a:gd name="T40" fmla="*/ 472 w 944"/>
                <a:gd name="T41" fmla="*/ 390 h 719"/>
                <a:gd name="T42" fmla="*/ 456 w 944"/>
                <a:gd name="T43" fmla="*/ 390 h 719"/>
                <a:gd name="T44" fmla="*/ 404 w 944"/>
                <a:gd name="T45" fmla="*/ 338 h 719"/>
                <a:gd name="T46" fmla="*/ 344 w 944"/>
                <a:gd name="T47" fmla="*/ 310 h 719"/>
                <a:gd name="T48" fmla="*/ 288 w 944"/>
                <a:gd name="T49" fmla="*/ 270 h 719"/>
                <a:gd name="T50" fmla="*/ 244 w 944"/>
                <a:gd name="T51" fmla="*/ 234 h 719"/>
                <a:gd name="T52" fmla="*/ 204 w 944"/>
                <a:gd name="T53" fmla="*/ 202 h 719"/>
                <a:gd name="T54" fmla="*/ 180 w 944"/>
                <a:gd name="T55" fmla="*/ 162 h 719"/>
                <a:gd name="T56" fmla="*/ 156 w 944"/>
                <a:gd name="T57" fmla="*/ 166 h 719"/>
                <a:gd name="T58" fmla="*/ 56 w 944"/>
                <a:gd name="T59" fmla="*/ 94 h 719"/>
                <a:gd name="T60" fmla="*/ 8 w 944"/>
                <a:gd name="T61" fmla="*/ 34 h 719"/>
                <a:gd name="T62" fmla="*/ 4 w 944"/>
                <a:gd name="T63" fmla="*/ 10 h 719"/>
                <a:gd name="T64" fmla="*/ 24 w 944"/>
                <a:gd name="T65" fmla="*/ 22 h 719"/>
                <a:gd name="T66" fmla="*/ 44 w 944"/>
                <a:gd name="T67" fmla="*/ 26 h 719"/>
                <a:gd name="T68" fmla="*/ 64 w 944"/>
                <a:gd name="T69" fmla="*/ 50 h 719"/>
                <a:gd name="T70" fmla="*/ 92 w 944"/>
                <a:gd name="T71" fmla="*/ 62 h 719"/>
                <a:gd name="T72" fmla="*/ 112 w 944"/>
                <a:gd name="T73" fmla="*/ 86 h 719"/>
                <a:gd name="T74" fmla="*/ 124 w 944"/>
                <a:gd name="T75" fmla="*/ 86 h 719"/>
                <a:gd name="T76" fmla="*/ 132 w 944"/>
                <a:gd name="T77" fmla="*/ 102 h 719"/>
                <a:gd name="T78" fmla="*/ 164 w 944"/>
                <a:gd name="T79" fmla="*/ 126 h 719"/>
                <a:gd name="T80" fmla="*/ 196 w 944"/>
                <a:gd name="T81" fmla="*/ 13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4" h="719">
                  <a:moveTo>
                    <a:pt x="196" y="134"/>
                  </a:moveTo>
                  <a:cubicBezTo>
                    <a:pt x="196" y="138"/>
                    <a:pt x="196" y="142"/>
                    <a:pt x="196" y="146"/>
                  </a:cubicBezTo>
                  <a:cubicBezTo>
                    <a:pt x="233" y="158"/>
                    <a:pt x="263" y="184"/>
                    <a:pt x="288" y="218"/>
                  </a:cubicBezTo>
                  <a:cubicBezTo>
                    <a:pt x="322" y="231"/>
                    <a:pt x="351" y="249"/>
                    <a:pt x="368" y="278"/>
                  </a:cubicBezTo>
                  <a:cubicBezTo>
                    <a:pt x="390" y="276"/>
                    <a:pt x="397" y="298"/>
                    <a:pt x="412" y="306"/>
                  </a:cubicBezTo>
                  <a:cubicBezTo>
                    <a:pt x="425" y="313"/>
                    <a:pt x="428" y="313"/>
                    <a:pt x="440" y="322"/>
                  </a:cubicBezTo>
                  <a:cubicBezTo>
                    <a:pt x="461" y="338"/>
                    <a:pt x="501" y="348"/>
                    <a:pt x="512" y="378"/>
                  </a:cubicBezTo>
                  <a:cubicBezTo>
                    <a:pt x="547" y="397"/>
                    <a:pt x="578" y="419"/>
                    <a:pt x="600" y="450"/>
                  </a:cubicBezTo>
                  <a:cubicBezTo>
                    <a:pt x="624" y="445"/>
                    <a:pt x="615" y="473"/>
                    <a:pt x="640" y="466"/>
                  </a:cubicBezTo>
                  <a:cubicBezTo>
                    <a:pt x="650" y="491"/>
                    <a:pt x="683" y="493"/>
                    <a:pt x="692" y="518"/>
                  </a:cubicBezTo>
                  <a:cubicBezTo>
                    <a:pt x="699" y="518"/>
                    <a:pt x="705" y="518"/>
                    <a:pt x="712" y="518"/>
                  </a:cubicBezTo>
                  <a:cubicBezTo>
                    <a:pt x="716" y="541"/>
                    <a:pt x="743" y="540"/>
                    <a:pt x="748" y="562"/>
                  </a:cubicBezTo>
                  <a:cubicBezTo>
                    <a:pt x="818" y="588"/>
                    <a:pt x="850" y="652"/>
                    <a:pt x="920" y="678"/>
                  </a:cubicBezTo>
                  <a:cubicBezTo>
                    <a:pt x="918" y="700"/>
                    <a:pt x="941" y="697"/>
                    <a:pt x="944" y="714"/>
                  </a:cubicBezTo>
                  <a:cubicBezTo>
                    <a:pt x="930" y="719"/>
                    <a:pt x="917" y="689"/>
                    <a:pt x="912" y="710"/>
                  </a:cubicBezTo>
                  <a:cubicBezTo>
                    <a:pt x="885" y="689"/>
                    <a:pt x="843" y="683"/>
                    <a:pt x="828" y="650"/>
                  </a:cubicBezTo>
                  <a:cubicBezTo>
                    <a:pt x="794" y="649"/>
                    <a:pt x="788" y="620"/>
                    <a:pt x="756" y="618"/>
                  </a:cubicBezTo>
                  <a:cubicBezTo>
                    <a:pt x="750" y="595"/>
                    <a:pt x="719" y="596"/>
                    <a:pt x="716" y="570"/>
                  </a:cubicBezTo>
                  <a:cubicBezTo>
                    <a:pt x="658" y="553"/>
                    <a:pt x="632" y="493"/>
                    <a:pt x="576" y="486"/>
                  </a:cubicBezTo>
                  <a:cubicBezTo>
                    <a:pt x="573" y="467"/>
                    <a:pt x="563" y="457"/>
                    <a:pt x="544" y="454"/>
                  </a:cubicBezTo>
                  <a:cubicBezTo>
                    <a:pt x="535" y="418"/>
                    <a:pt x="482" y="425"/>
                    <a:pt x="472" y="390"/>
                  </a:cubicBezTo>
                  <a:cubicBezTo>
                    <a:pt x="461" y="390"/>
                    <a:pt x="464" y="397"/>
                    <a:pt x="456" y="390"/>
                  </a:cubicBezTo>
                  <a:cubicBezTo>
                    <a:pt x="454" y="357"/>
                    <a:pt x="409" y="367"/>
                    <a:pt x="404" y="338"/>
                  </a:cubicBezTo>
                  <a:cubicBezTo>
                    <a:pt x="371" y="341"/>
                    <a:pt x="374" y="310"/>
                    <a:pt x="344" y="310"/>
                  </a:cubicBezTo>
                  <a:cubicBezTo>
                    <a:pt x="337" y="285"/>
                    <a:pt x="313" y="277"/>
                    <a:pt x="288" y="270"/>
                  </a:cubicBezTo>
                  <a:cubicBezTo>
                    <a:pt x="281" y="250"/>
                    <a:pt x="266" y="238"/>
                    <a:pt x="244" y="234"/>
                  </a:cubicBezTo>
                  <a:cubicBezTo>
                    <a:pt x="233" y="221"/>
                    <a:pt x="229" y="201"/>
                    <a:pt x="204" y="202"/>
                  </a:cubicBezTo>
                  <a:cubicBezTo>
                    <a:pt x="203" y="189"/>
                    <a:pt x="187" y="179"/>
                    <a:pt x="180" y="162"/>
                  </a:cubicBezTo>
                  <a:cubicBezTo>
                    <a:pt x="170" y="170"/>
                    <a:pt x="171" y="168"/>
                    <a:pt x="156" y="166"/>
                  </a:cubicBezTo>
                  <a:cubicBezTo>
                    <a:pt x="129" y="134"/>
                    <a:pt x="103" y="112"/>
                    <a:pt x="56" y="94"/>
                  </a:cubicBezTo>
                  <a:cubicBezTo>
                    <a:pt x="42" y="74"/>
                    <a:pt x="19" y="43"/>
                    <a:pt x="8" y="34"/>
                  </a:cubicBezTo>
                  <a:cubicBezTo>
                    <a:pt x="3" y="32"/>
                    <a:pt x="0" y="8"/>
                    <a:pt x="4" y="10"/>
                  </a:cubicBezTo>
                  <a:cubicBezTo>
                    <a:pt x="14" y="0"/>
                    <a:pt x="16" y="17"/>
                    <a:pt x="24" y="22"/>
                  </a:cubicBezTo>
                  <a:cubicBezTo>
                    <a:pt x="30" y="25"/>
                    <a:pt x="39" y="22"/>
                    <a:pt x="44" y="26"/>
                  </a:cubicBezTo>
                  <a:cubicBezTo>
                    <a:pt x="51" y="31"/>
                    <a:pt x="56" y="44"/>
                    <a:pt x="64" y="50"/>
                  </a:cubicBezTo>
                  <a:cubicBezTo>
                    <a:pt x="73" y="56"/>
                    <a:pt x="84" y="56"/>
                    <a:pt x="92" y="62"/>
                  </a:cubicBezTo>
                  <a:cubicBezTo>
                    <a:pt x="99" y="67"/>
                    <a:pt x="104" y="82"/>
                    <a:pt x="112" y="86"/>
                  </a:cubicBezTo>
                  <a:cubicBezTo>
                    <a:pt x="115" y="87"/>
                    <a:pt x="122" y="84"/>
                    <a:pt x="124" y="86"/>
                  </a:cubicBezTo>
                  <a:cubicBezTo>
                    <a:pt x="128" y="90"/>
                    <a:pt x="128" y="99"/>
                    <a:pt x="132" y="102"/>
                  </a:cubicBezTo>
                  <a:cubicBezTo>
                    <a:pt x="143" y="111"/>
                    <a:pt x="161" y="110"/>
                    <a:pt x="164" y="126"/>
                  </a:cubicBezTo>
                  <a:cubicBezTo>
                    <a:pt x="181" y="123"/>
                    <a:pt x="183" y="134"/>
                    <a:pt x="196" y="134"/>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2" name="Freeform 7"/>
            <p:cNvSpPr/>
            <p:nvPr/>
          </p:nvSpPr>
          <p:spPr bwMode="auto">
            <a:xfrm>
              <a:off x="10033370" y="3294188"/>
              <a:ext cx="877091" cy="435218"/>
            </a:xfrm>
            <a:custGeom>
              <a:avLst/>
              <a:gdLst>
                <a:gd name="T0" fmla="*/ 1256 w 1256"/>
                <a:gd name="T1" fmla="*/ 13 h 624"/>
                <a:gd name="T2" fmla="*/ 1256 w 1256"/>
                <a:gd name="T3" fmla="*/ 41 h 624"/>
                <a:gd name="T4" fmla="*/ 1156 w 1256"/>
                <a:gd name="T5" fmla="*/ 77 h 624"/>
                <a:gd name="T6" fmla="*/ 1004 w 1256"/>
                <a:gd name="T7" fmla="*/ 145 h 624"/>
                <a:gd name="T8" fmla="*/ 916 w 1256"/>
                <a:gd name="T9" fmla="*/ 189 h 624"/>
                <a:gd name="T10" fmla="*/ 896 w 1256"/>
                <a:gd name="T11" fmla="*/ 201 h 624"/>
                <a:gd name="T12" fmla="*/ 888 w 1256"/>
                <a:gd name="T13" fmla="*/ 213 h 624"/>
                <a:gd name="T14" fmla="*/ 812 w 1256"/>
                <a:gd name="T15" fmla="*/ 241 h 624"/>
                <a:gd name="T16" fmla="*/ 740 w 1256"/>
                <a:gd name="T17" fmla="*/ 273 h 624"/>
                <a:gd name="T18" fmla="*/ 676 w 1256"/>
                <a:gd name="T19" fmla="*/ 313 h 624"/>
                <a:gd name="T20" fmla="*/ 564 w 1256"/>
                <a:gd name="T21" fmla="*/ 357 h 624"/>
                <a:gd name="T22" fmla="*/ 540 w 1256"/>
                <a:gd name="T23" fmla="*/ 377 h 624"/>
                <a:gd name="T24" fmla="*/ 444 w 1256"/>
                <a:gd name="T25" fmla="*/ 417 h 624"/>
                <a:gd name="T26" fmla="*/ 384 w 1256"/>
                <a:gd name="T27" fmla="*/ 449 h 624"/>
                <a:gd name="T28" fmla="*/ 308 w 1256"/>
                <a:gd name="T29" fmla="*/ 481 h 624"/>
                <a:gd name="T30" fmla="*/ 292 w 1256"/>
                <a:gd name="T31" fmla="*/ 497 h 624"/>
                <a:gd name="T32" fmla="*/ 280 w 1256"/>
                <a:gd name="T33" fmla="*/ 493 h 624"/>
                <a:gd name="T34" fmla="*/ 272 w 1256"/>
                <a:gd name="T35" fmla="*/ 505 h 624"/>
                <a:gd name="T36" fmla="*/ 96 w 1256"/>
                <a:gd name="T37" fmla="*/ 577 h 624"/>
                <a:gd name="T38" fmla="*/ 0 w 1256"/>
                <a:gd name="T39" fmla="*/ 617 h 624"/>
                <a:gd name="T40" fmla="*/ 60 w 1256"/>
                <a:gd name="T41" fmla="*/ 573 h 624"/>
                <a:gd name="T42" fmla="*/ 60 w 1256"/>
                <a:gd name="T43" fmla="*/ 561 h 624"/>
                <a:gd name="T44" fmla="*/ 140 w 1256"/>
                <a:gd name="T45" fmla="*/ 521 h 624"/>
                <a:gd name="T46" fmla="*/ 316 w 1256"/>
                <a:gd name="T47" fmla="*/ 441 h 624"/>
                <a:gd name="T48" fmla="*/ 368 w 1256"/>
                <a:gd name="T49" fmla="*/ 405 h 624"/>
                <a:gd name="T50" fmla="*/ 448 w 1256"/>
                <a:gd name="T51" fmla="*/ 373 h 624"/>
                <a:gd name="T52" fmla="*/ 496 w 1256"/>
                <a:gd name="T53" fmla="*/ 345 h 624"/>
                <a:gd name="T54" fmla="*/ 572 w 1256"/>
                <a:gd name="T55" fmla="*/ 305 h 624"/>
                <a:gd name="T56" fmla="*/ 664 w 1256"/>
                <a:gd name="T57" fmla="*/ 277 h 624"/>
                <a:gd name="T58" fmla="*/ 684 w 1256"/>
                <a:gd name="T59" fmla="*/ 253 h 624"/>
                <a:gd name="T60" fmla="*/ 736 w 1256"/>
                <a:gd name="T61" fmla="*/ 225 h 624"/>
                <a:gd name="T62" fmla="*/ 860 w 1256"/>
                <a:gd name="T63" fmla="*/ 173 h 624"/>
                <a:gd name="T64" fmla="*/ 1036 w 1256"/>
                <a:gd name="T65" fmla="*/ 85 h 624"/>
                <a:gd name="T66" fmla="*/ 1104 w 1256"/>
                <a:gd name="T67" fmla="*/ 53 h 624"/>
                <a:gd name="T68" fmla="*/ 1212 w 1256"/>
                <a:gd name="T69" fmla="*/ 5 h 624"/>
                <a:gd name="T70" fmla="*/ 1256 w 1256"/>
                <a:gd name="T71" fmla="*/ 13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6" h="624">
                  <a:moveTo>
                    <a:pt x="1256" y="13"/>
                  </a:moveTo>
                  <a:cubicBezTo>
                    <a:pt x="1256" y="22"/>
                    <a:pt x="1256" y="32"/>
                    <a:pt x="1256" y="41"/>
                  </a:cubicBezTo>
                  <a:cubicBezTo>
                    <a:pt x="1228" y="58"/>
                    <a:pt x="1191" y="66"/>
                    <a:pt x="1156" y="77"/>
                  </a:cubicBezTo>
                  <a:cubicBezTo>
                    <a:pt x="1108" y="109"/>
                    <a:pt x="1064" y="123"/>
                    <a:pt x="1004" y="145"/>
                  </a:cubicBezTo>
                  <a:cubicBezTo>
                    <a:pt x="987" y="168"/>
                    <a:pt x="946" y="171"/>
                    <a:pt x="916" y="189"/>
                  </a:cubicBezTo>
                  <a:cubicBezTo>
                    <a:pt x="903" y="197"/>
                    <a:pt x="910" y="201"/>
                    <a:pt x="896" y="201"/>
                  </a:cubicBezTo>
                  <a:cubicBezTo>
                    <a:pt x="888" y="201"/>
                    <a:pt x="892" y="211"/>
                    <a:pt x="888" y="213"/>
                  </a:cubicBezTo>
                  <a:cubicBezTo>
                    <a:pt x="866" y="225"/>
                    <a:pt x="838" y="230"/>
                    <a:pt x="812" y="241"/>
                  </a:cubicBezTo>
                  <a:cubicBezTo>
                    <a:pt x="792" y="258"/>
                    <a:pt x="763" y="266"/>
                    <a:pt x="740" y="273"/>
                  </a:cubicBezTo>
                  <a:cubicBezTo>
                    <a:pt x="720" y="291"/>
                    <a:pt x="687" y="297"/>
                    <a:pt x="676" y="313"/>
                  </a:cubicBezTo>
                  <a:cubicBezTo>
                    <a:pt x="626" y="315"/>
                    <a:pt x="606" y="347"/>
                    <a:pt x="564" y="357"/>
                  </a:cubicBezTo>
                  <a:cubicBezTo>
                    <a:pt x="560" y="368"/>
                    <a:pt x="540" y="362"/>
                    <a:pt x="540" y="377"/>
                  </a:cubicBezTo>
                  <a:cubicBezTo>
                    <a:pt x="509" y="380"/>
                    <a:pt x="476" y="401"/>
                    <a:pt x="444" y="417"/>
                  </a:cubicBezTo>
                  <a:cubicBezTo>
                    <a:pt x="427" y="426"/>
                    <a:pt x="404" y="439"/>
                    <a:pt x="384" y="449"/>
                  </a:cubicBezTo>
                  <a:cubicBezTo>
                    <a:pt x="360" y="461"/>
                    <a:pt x="336" y="473"/>
                    <a:pt x="308" y="481"/>
                  </a:cubicBezTo>
                  <a:cubicBezTo>
                    <a:pt x="307" y="490"/>
                    <a:pt x="290" y="485"/>
                    <a:pt x="292" y="497"/>
                  </a:cubicBezTo>
                  <a:cubicBezTo>
                    <a:pt x="286" y="498"/>
                    <a:pt x="285" y="493"/>
                    <a:pt x="280" y="493"/>
                  </a:cubicBezTo>
                  <a:cubicBezTo>
                    <a:pt x="274" y="494"/>
                    <a:pt x="279" y="505"/>
                    <a:pt x="272" y="505"/>
                  </a:cubicBezTo>
                  <a:cubicBezTo>
                    <a:pt x="206" y="522"/>
                    <a:pt x="167" y="565"/>
                    <a:pt x="96" y="577"/>
                  </a:cubicBezTo>
                  <a:cubicBezTo>
                    <a:pt x="73" y="589"/>
                    <a:pt x="47" y="624"/>
                    <a:pt x="0" y="617"/>
                  </a:cubicBezTo>
                  <a:cubicBezTo>
                    <a:pt x="10" y="593"/>
                    <a:pt x="31" y="578"/>
                    <a:pt x="60" y="573"/>
                  </a:cubicBezTo>
                  <a:cubicBezTo>
                    <a:pt x="66" y="571"/>
                    <a:pt x="58" y="568"/>
                    <a:pt x="60" y="561"/>
                  </a:cubicBezTo>
                  <a:cubicBezTo>
                    <a:pt x="94" y="555"/>
                    <a:pt x="121" y="542"/>
                    <a:pt x="140" y="521"/>
                  </a:cubicBezTo>
                  <a:cubicBezTo>
                    <a:pt x="210" y="505"/>
                    <a:pt x="245" y="456"/>
                    <a:pt x="316" y="441"/>
                  </a:cubicBezTo>
                  <a:cubicBezTo>
                    <a:pt x="334" y="428"/>
                    <a:pt x="350" y="415"/>
                    <a:pt x="368" y="405"/>
                  </a:cubicBezTo>
                  <a:cubicBezTo>
                    <a:pt x="395" y="390"/>
                    <a:pt x="426" y="389"/>
                    <a:pt x="448" y="373"/>
                  </a:cubicBezTo>
                  <a:cubicBezTo>
                    <a:pt x="461" y="363"/>
                    <a:pt x="480" y="358"/>
                    <a:pt x="496" y="345"/>
                  </a:cubicBezTo>
                  <a:cubicBezTo>
                    <a:pt x="512" y="332"/>
                    <a:pt x="547" y="317"/>
                    <a:pt x="572" y="305"/>
                  </a:cubicBezTo>
                  <a:cubicBezTo>
                    <a:pt x="595" y="294"/>
                    <a:pt x="627" y="281"/>
                    <a:pt x="664" y="277"/>
                  </a:cubicBezTo>
                  <a:cubicBezTo>
                    <a:pt x="670" y="268"/>
                    <a:pt x="678" y="262"/>
                    <a:pt x="684" y="253"/>
                  </a:cubicBezTo>
                  <a:cubicBezTo>
                    <a:pt x="708" y="251"/>
                    <a:pt x="723" y="239"/>
                    <a:pt x="736" y="225"/>
                  </a:cubicBezTo>
                  <a:cubicBezTo>
                    <a:pt x="790" y="224"/>
                    <a:pt x="819" y="181"/>
                    <a:pt x="860" y="173"/>
                  </a:cubicBezTo>
                  <a:cubicBezTo>
                    <a:pt x="903" y="136"/>
                    <a:pt x="972" y="115"/>
                    <a:pt x="1036" y="85"/>
                  </a:cubicBezTo>
                  <a:cubicBezTo>
                    <a:pt x="1058" y="75"/>
                    <a:pt x="1074" y="64"/>
                    <a:pt x="1104" y="53"/>
                  </a:cubicBezTo>
                  <a:cubicBezTo>
                    <a:pt x="1143" y="39"/>
                    <a:pt x="1180" y="16"/>
                    <a:pt x="1212" y="5"/>
                  </a:cubicBezTo>
                  <a:cubicBezTo>
                    <a:pt x="1225" y="0"/>
                    <a:pt x="1242" y="5"/>
                    <a:pt x="1256" y="13"/>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3" name="Freeform 8"/>
            <p:cNvSpPr>
              <a:spLocks noEditPoints="1"/>
            </p:cNvSpPr>
            <p:nvPr/>
          </p:nvSpPr>
          <p:spPr bwMode="auto">
            <a:xfrm>
              <a:off x="11144706" y="3343433"/>
              <a:ext cx="314102" cy="427232"/>
            </a:xfrm>
            <a:custGeom>
              <a:avLst/>
              <a:gdLst>
                <a:gd name="T0" fmla="*/ 449 w 450"/>
                <a:gd name="T1" fmla="*/ 274 h 613"/>
                <a:gd name="T2" fmla="*/ 437 w 450"/>
                <a:gd name="T3" fmla="*/ 310 h 613"/>
                <a:gd name="T4" fmla="*/ 349 w 450"/>
                <a:gd name="T5" fmla="*/ 334 h 613"/>
                <a:gd name="T6" fmla="*/ 293 w 450"/>
                <a:gd name="T7" fmla="*/ 386 h 613"/>
                <a:gd name="T8" fmla="*/ 293 w 450"/>
                <a:gd name="T9" fmla="*/ 402 h 613"/>
                <a:gd name="T10" fmla="*/ 233 w 450"/>
                <a:gd name="T11" fmla="*/ 606 h 613"/>
                <a:gd name="T12" fmla="*/ 209 w 450"/>
                <a:gd name="T13" fmla="*/ 610 h 613"/>
                <a:gd name="T14" fmla="*/ 197 w 450"/>
                <a:gd name="T15" fmla="*/ 534 h 613"/>
                <a:gd name="T16" fmla="*/ 189 w 450"/>
                <a:gd name="T17" fmla="*/ 522 h 613"/>
                <a:gd name="T18" fmla="*/ 129 w 450"/>
                <a:gd name="T19" fmla="*/ 338 h 613"/>
                <a:gd name="T20" fmla="*/ 33 w 450"/>
                <a:gd name="T21" fmla="*/ 338 h 613"/>
                <a:gd name="T22" fmla="*/ 73 w 450"/>
                <a:gd name="T23" fmla="*/ 274 h 613"/>
                <a:gd name="T24" fmla="*/ 157 w 450"/>
                <a:gd name="T25" fmla="*/ 226 h 613"/>
                <a:gd name="T26" fmla="*/ 177 w 450"/>
                <a:gd name="T27" fmla="*/ 146 h 613"/>
                <a:gd name="T28" fmla="*/ 189 w 450"/>
                <a:gd name="T29" fmla="*/ 22 h 613"/>
                <a:gd name="T30" fmla="*/ 213 w 450"/>
                <a:gd name="T31" fmla="*/ 2 h 613"/>
                <a:gd name="T32" fmla="*/ 237 w 450"/>
                <a:gd name="T33" fmla="*/ 18 h 613"/>
                <a:gd name="T34" fmla="*/ 249 w 450"/>
                <a:gd name="T35" fmla="*/ 174 h 613"/>
                <a:gd name="T36" fmla="*/ 281 w 450"/>
                <a:gd name="T37" fmla="*/ 194 h 613"/>
                <a:gd name="T38" fmla="*/ 373 w 450"/>
                <a:gd name="T39" fmla="*/ 258 h 613"/>
                <a:gd name="T40" fmla="*/ 449 w 450"/>
                <a:gd name="T41" fmla="*/ 274 h 613"/>
                <a:gd name="T42" fmla="*/ 205 w 450"/>
                <a:gd name="T43" fmla="*/ 226 h 613"/>
                <a:gd name="T44" fmla="*/ 165 w 450"/>
                <a:gd name="T45" fmla="*/ 310 h 613"/>
                <a:gd name="T46" fmla="*/ 221 w 450"/>
                <a:gd name="T47" fmla="*/ 386 h 613"/>
                <a:gd name="T48" fmla="*/ 305 w 450"/>
                <a:gd name="T49" fmla="*/ 282 h 613"/>
                <a:gd name="T50" fmla="*/ 205 w 450"/>
                <a:gd name="T51" fmla="*/ 22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0" h="613">
                  <a:moveTo>
                    <a:pt x="449" y="274"/>
                  </a:moveTo>
                  <a:cubicBezTo>
                    <a:pt x="450" y="291"/>
                    <a:pt x="443" y="300"/>
                    <a:pt x="437" y="310"/>
                  </a:cubicBezTo>
                  <a:cubicBezTo>
                    <a:pt x="399" y="311"/>
                    <a:pt x="381" y="318"/>
                    <a:pt x="349" y="334"/>
                  </a:cubicBezTo>
                  <a:cubicBezTo>
                    <a:pt x="330" y="351"/>
                    <a:pt x="321" y="378"/>
                    <a:pt x="293" y="386"/>
                  </a:cubicBezTo>
                  <a:cubicBezTo>
                    <a:pt x="298" y="395"/>
                    <a:pt x="283" y="401"/>
                    <a:pt x="293" y="402"/>
                  </a:cubicBezTo>
                  <a:cubicBezTo>
                    <a:pt x="246" y="455"/>
                    <a:pt x="253" y="533"/>
                    <a:pt x="233" y="606"/>
                  </a:cubicBezTo>
                  <a:cubicBezTo>
                    <a:pt x="221" y="603"/>
                    <a:pt x="221" y="613"/>
                    <a:pt x="209" y="610"/>
                  </a:cubicBezTo>
                  <a:cubicBezTo>
                    <a:pt x="191" y="596"/>
                    <a:pt x="173" y="543"/>
                    <a:pt x="197" y="534"/>
                  </a:cubicBezTo>
                  <a:cubicBezTo>
                    <a:pt x="194" y="531"/>
                    <a:pt x="195" y="523"/>
                    <a:pt x="189" y="522"/>
                  </a:cubicBezTo>
                  <a:cubicBezTo>
                    <a:pt x="203" y="468"/>
                    <a:pt x="167" y="378"/>
                    <a:pt x="129" y="338"/>
                  </a:cubicBezTo>
                  <a:cubicBezTo>
                    <a:pt x="86" y="336"/>
                    <a:pt x="70" y="330"/>
                    <a:pt x="33" y="338"/>
                  </a:cubicBezTo>
                  <a:cubicBezTo>
                    <a:pt x="0" y="314"/>
                    <a:pt x="14" y="259"/>
                    <a:pt x="73" y="274"/>
                  </a:cubicBezTo>
                  <a:cubicBezTo>
                    <a:pt x="93" y="261"/>
                    <a:pt x="131" y="246"/>
                    <a:pt x="157" y="226"/>
                  </a:cubicBezTo>
                  <a:cubicBezTo>
                    <a:pt x="159" y="195"/>
                    <a:pt x="200" y="166"/>
                    <a:pt x="177" y="146"/>
                  </a:cubicBezTo>
                  <a:cubicBezTo>
                    <a:pt x="192" y="121"/>
                    <a:pt x="172" y="61"/>
                    <a:pt x="189" y="22"/>
                  </a:cubicBezTo>
                  <a:cubicBezTo>
                    <a:pt x="201" y="19"/>
                    <a:pt x="212" y="16"/>
                    <a:pt x="213" y="2"/>
                  </a:cubicBezTo>
                  <a:cubicBezTo>
                    <a:pt x="229" y="0"/>
                    <a:pt x="228" y="14"/>
                    <a:pt x="237" y="18"/>
                  </a:cubicBezTo>
                  <a:cubicBezTo>
                    <a:pt x="233" y="86"/>
                    <a:pt x="235" y="110"/>
                    <a:pt x="249" y="174"/>
                  </a:cubicBezTo>
                  <a:cubicBezTo>
                    <a:pt x="261" y="180"/>
                    <a:pt x="263" y="195"/>
                    <a:pt x="281" y="194"/>
                  </a:cubicBezTo>
                  <a:cubicBezTo>
                    <a:pt x="294" y="233"/>
                    <a:pt x="345" y="234"/>
                    <a:pt x="373" y="258"/>
                  </a:cubicBezTo>
                  <a:cubicBezTo>
                    <a:pt x="405" y="259"/>
                    <a:pt x="428" y="257"/>
                    <a:pt x="449" y="274"/>
                  </a:cubicBezTo>
                  <a:close/>
                  <a:moveTo>
                    <a:pt x="205" y="226"/>
                  </a:moveTo>
                  <a:cubicBezTo>
                    <a:pt x="195" y="257"/>
                    <a:pt x="159" y="262"/>
                    <a:pt x="165" y="310"/>
                  </a:cubicBezTo>
                  <a:cubicBezTo>
                    <a:pt x="192" y="327"/>
                    <a:pt x="199" y="364"/>
                    <a:pt x="221" y="386"/>
                  </a:cubicBezTo>
                  <a:cubicBezTo>
                    <a:pt x="270" y="388"/>
                    <a:pt x="291" y="328"/>
                    <a:pt x="305" y="282"/>
                  </a:cubicBezTo>
                  <a:cubicBezTo>
                    <a:pt x="277" y="257"/>
                    <a:pt x="254" y="218"/>
                    <a:pt x="205" y="2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4" name="Freeform 9"/>
            <p:cNvSpPr/>
            <p:nvPr/>
          </p:nvSpPr>
          <p:spPr bwMode="auto">
            <a:xfrm>
              <a:off x="8508112" y="3359404"/>
              <a:ext cx="186332" cy="106475"/>
            </a:xfrm>
            <a:custGeom>
              <a:avLst/>
              <a:gdLst>
                <a:gd name="T0" fmla="*/ 56 w 267"/>
                <a:gd name="T1" fmla="*/ 119 h 152"/>
                <a:gd name="T2" fmla="*/ 0 w 267"/>
                <a:gd name="T3" fmla="*/ 11 h 152"/>
                <a:gd name="T4" fmla="*/ 52 w 267"/>
                <a:gd name="T5" fmla="*/ 27 h 152"/>
                <a:gd name="T6" fmla="*/ 44 w 267"/>
                <a:gd name="T7" fmla="*/ 27 h 152"/>
                <a:gd name="T8" fmla="*/ 92 w 267"/>
                <a:gd name="T9" fmla="*/ 103 h 152"/>
                <a:gd name="T10" fmla="*/ 112 w 267"/>
                <a:gd name="T11" fmla="*/ 99 h 152"/>
                <a:gd name="T12" fmla="*/ 168 w 267"/>
                <a:gd name="T13" fmla="*/ 95 h 152"/>
                <a:gd name="T14" fmla="*/ 192 w 267"/>
                <a:gd name="T15" fmla="*/ 71 h 152"/>
                <a:gd name="T16" fmla="*/ 192 w 267"/>
                <a:gd name="T17" fmla="*/ 59 h 152"/>
                <a:gd name="T18" fmla="*/ 208 w 267"/>
                <a:gd name="T19" fmla="*/ 51 h 152"/>
                <a:gd name="T20" fmla="*/ 252 w 267"/>
                <a:gd name="T21" fmla="*/ 11 h 152"/>
                <a:gd name="T22" fmla="*/ 204 w 267"/>
                <a:gd name="T23" fmla="*/ 115 h 152"/>
                <a:gd name="T24" fmla="*/ 184 w 267"/>
                <a:gd name="T25" fmla="*/ 143 h 152"/>
                <a:gd name="T26" fmla="*/ 176 w 267"/>
                <a:gd name="T27" fmla="*/ 139 h 152"/>
                <a:gd name="T28" fmla="*/ 140 w 267"/>
                <a:gd name="T29" fmla="*/ 151 h 152"/>
                <a:gd name="T30" fmla="*/ 56 w 267"/>
                <a:gd name="T31" fmla="*/ 11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152">
                  <a:moveTo>
                    <a:pt x="56" y="119"/>
                  </a:moveTo>
                  <a:cubicBezTo>
                    <a:pt x="45" y="75"/>
                    <a:pt x="10" y="56"/>
                    <a:pt x="0" y="11"/>
                  </a:cubicBezTo>
                  <a:cubicBezTo>
                    <a:pt x="18" y="14"/>
                    <a:pt x="44" y="0"/>
                    <a:pt x="52" y="27"/>
                  </a:cubicBezTo>
                  <a:cubicBezTo>
                    <a:pt x="48" y="25"/>
                    <a:pt x="45" y="22"/>
                    <a:pt x="44" y="27"/>
                  </a:cubicBezTo>
                  <a:cubicBezTo>
                    <a:pt x="66" y="47"/>
                    <a:pt x="72" y="81"/>
                    <a:pt x="92" y="103"/>
                  </a:cubicBezTo>
                  <a:cubicBezTo>
                    <a:pt x="102" y="105"/>
                    <a:pt x="101" y="96"/>
                    <a:pt x="112" y="99"/>
                  </a:cubicBezTo>
                  <a:cubicBezTo>
                    <a:pt x="114" y="111"/>
                    <a:pt x="158" y="103"/>
                    <a:pt x="168" y="95"/>
                  </a:cubicBezTo>
                  <a:cubicBezTo>
                    <a:pt x="173" y="91"/>
                    <a:pt x="188" y="77"/>
                    <a:pt x="192" y="71"/>
                  </a:cubicBezTo>
                  <a:cubicBezTo>
                    <a:pt x="194" y="68"/>
                    <a:pt x="190" y="61"/>
                    <a:pt x="192" y="59"/>
                  </a:cubicBezTo>
                  <a:cubicBezTo>
                    <a:pt x="195" y="56"/>
                    <a:pt x="205" y="55"/>
                    <a:pt x="208" y="51"/>
                  </a:cubicBezTo>
                  <a:cubicBezTo>
                    <a:pt x="221" y="33"/>
                    <a:pt x="224" y="14"/>
                    <a:pt x="252" y="11"/>
                  </a:cubicBezTo>
                  <a:cubicBezTo>
                    <a:pt x="267" y="43"/>
                    <a:pt x="230" y="93"/>
                    <a:pt x="204" y="115"/>
                  </a:cubicBezTo>
                  <a:cubicBezTo>
                    <a:pt x="193" y="125"/>
                    <a:pt x="187" y="141"/>
                    <a:pt x="184" y="143"/>
                  </a:cubicBezTo>
                  <a:cubicBezTo>
                    <a:pt x="182" y="144"/>
                    <a:pt x="179" y="138"/>
                    <a:pt x="176" y="139"/>
                  </a:cubicBezTo>
                  <a:cubicBezTo>
                    <a:pt x="171" y="140"/>
                    <a:pt x="160" y="152"/>
                    <a:pt x="140" y="151"/>
                  </a:cubicBezTo>
                  <a:cubicBezTo>
                    <a:pt x="107" y="149"/>
                    <a:pt x="95" y="121"/>
                    <a:pt x="56" y="1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5" name="Freeform 10"/>
            <p:cNvSpPr/>
            <p:nvPr/>
          </p:nvSpPr>
          <p:spPr bwMode="auto">
            <a:xfrm>
              <a:off x="8856819" y="3367390"/>
              <a:ext cx="173022" cy="115792"/>
            </a:xfrm>
            <a:custGeom>
              <a:avLst/>
              <a:gdLst>
                <a:gd name="T0" fmla="*/ 32 w 248"/>
                <a:gd name="T1" fmla="*/ 7 h 166"/>
                <a:gd name="T2" fmla="*/ 84 w 248"/>
                <a:gd name="T3" fmla="*/ 91 h 166"/>
                <a:gd name="T4" fmla="*/ 124 w 248"/>
                <a:gd name="T5" fmla="*/ 119 h 166"/>
                <a:gd name="T6" fmla="*/ 196 w 248"/>
                <a:gd name="T7" fmla="*/ 95 h 166"/>
                <a:gd name="T8" fmla="*/ 236 w 248"/>
                <a:gd name="T9" fmla="*/ 47 h 166"/>
                <a:gd name="T10" fmla="*/ 240 w 248"/>
                <a:gd name="T11" fmla="*/ 95 h 166"/>
                <a:gd name="T12" fmla="*/ 224 w 248"/>
                <a:gd name="T13" fmla="*/ 103 h 166"/>
                <a:gd name="T14" fmla="*/ 224 w 248"/>
                <a:gd name="T15" fmla="*/ 115 h 166"/>
                <a:gd name="T16" fmla="*/ 84 w 248"/>
                <a:gd name="T17" fmla="*/ 147 h 166"/>
                <a:gd name="T18" fmla="*/ 64 w 248"/>
                <a:gd name="T19" fmla="*/ 123 h 166"/>
                <a:gd name="T20" fmla="*/ 36 w 248"/>
                <a:gd name="T21" fmla="*/ 87 h 166"/>
                <a:gd name="T22" fmla="*/ 16 w 248"/>
                <a:gd name="T23" fmla="*/ 67 h 166"/>
                <a:gd name="T24" fmla="*/ 12 w 248"/>
                <a:gd name="T25" fmla="*/ 11 h 166"/>
                <a:gd name="T26" fmla="*/ 32 w 248"/>
                <a:gd name="T27"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8" h="166">
                  <a:moveTo>
                    <a:pt x="32" y="7"/>
                  </a:moveTo>
                  <a:cubicBezTo>
                    <a:pt x="47" y="37"/>
                    <a:pt x="78" y="64"/>
                    <a:pt x="84" y="91"/>
                  </a:cubicBezTo>
                  <a:cubicBezTo>
                    <a:pt x="99" y="99"/>
                    <a:pt x="110" y="110"/>
                    <a:pt x="124" y="119"/>
                  </a:cubicBezTo>
                  <a:cubicBezTo>
                    <a:pt x="144" y="107"/>
                    <a:pt x="178" y="109"/>
                    <a:pt x="196" y="95"/>
                  </a:cubicBezTo>
                  <a:cubicBezTo>
                    <a:pt x="205" y="75"/>
                    <a:pt x="207" y="47"/>
                    <a:pt x="236" y="47"/>
                  </a:cubicBezTo>
                  <a:cubicBezTo>
                    <a:pt x="241" y="56"/>
                    <a:pt x="248" y="79"/>
                    <a:pt x="240" y="95"/>
                  </a:cubicBezTo>
                  <a:cubicBezTo>
                    <a:pt x="241" y="94"/>
                    <a:pt x="226" y="99"/>
                    <a:pt x="224" y="103"/>
                  </a:cubicBezTo>
                  <a:cubicBezTo>
                    <a:pt x="223" y="105"/>
                    <a:pt x="226" y="113"/>
                    <a:pt x="224" y="115"/>
                  </a:cubicBezTo>
                  <a:cubicBezTo>
                    <a:pt x="192" y="148"/>
                    <a:pt x="125" y="166"/>
                    <a:pt x="84" y="147"/>
                  </a:cubicBezTo>
                  <a:cubicBezTo>
                    <a:pt x="82" y="146"/>
                    <a:pt x="74" y="128"/>
                    <a:pt x="64" y="123"/>
                  </a:cubicBezTo>
                  <a:cubicBezTo>
                    <a:pt x="54" y="117"/>
                    <a:pt x="31" y="109"/>
                    <a:pt x="36" y="87"/>
                  </a:cubicBezTo>
                  <a:cubicBezTo>
                    <a:pt x="30" y="80"/>
                    <a:pt x="19" y="77"/>
                    <a:pt x="16" y="67"/>
                  </a:cubicBezTo>
                  <a:cubicBezTo>
                    <a:pt x="27" y="40"/>
                    <a:pt x="0" y="35"/>
                    <a:pt x="12" y="11"/>
                  </a:cubicBezTo>
                  <a:cubicBezTo>
                    <a:pt x="20" y="0"/>
                    <a:pt x="27" y="25"/>
                    <a:pt x="3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6" name="Freeform 11"/>
            <p:cNvSpPr/>
            <p:nvPr/>
          </p:nvSpPr>
          <p:spPr bwMode="auto">
            <a:xfrm>
              <a:off x="11255174" y="3495160"/>
              <a:ext cx="102483" cy="118454"/>
            </a:xfrm>
            <a:custGeom>
              <a:avLst/>
              <a:gdLst>
                <a:gd name="T0" fmla="*/ 146 w 146"/>
                <a:gd name="T1" fmla="*/ 64 h 170"/>
                <a:gd name="T2" fmla="*/ 62 w 146"/>
                <a:gd name="T3" fmla="*/ 168 h 170"/>
                <a:gd name="T4" fmla="*/ 6 w 146"/>
                <a:gd name="T5" fmla="*/ 92 h 170"/>
                <a:gd name="T6" fmla="*/ 46 w 146"/>
                <a:gd name="T7" fmla="*/ 8 h 170"/>
                <a:gd name="T8" fmla="*/ 146 w 146"/>
                <a:gd name="T9" fmla="*/ 64 h 170"/>
              </a:gdLst>
              <a:ahLst/>
              <a:cxnLst>
                <a:cxn ang="0">
                  <a:pos x="T0" y="T1"/>
                </a:cxn>
                <a:cxn ang="0">
                  <a:pos x="T2" y="T3"/>
                </a:cxn>
                <a:cxn ang="0">
                  <a:pos x="T4" y="T5"/>
                </a:cxn>
                <a:cxn ang="0">
                  <a:pos x="T6" y="T7"/>
                </a:cxn>
                <a:cxn ang="0">
                  <a:pos x="T8" y="T9"/>
                </a:cxn>
              </a:cxnLst>
              <a:rect l="0" t="0" r="r" b="b"/>
              <a:pathLst>
                <a:path w="146" h="170">
                  <a:moveTo>
                    <a:pt x="146" y="64"/>
                  </a:moveTo>
                  <a:cubicBezTo>
                    <a:pt x="132" y="110"/>
                    <a:pt x="111" y="170"/>
                    <a:pt x="62" y="168"/>
                  </a:cubicBezTo>
                  <a:cubicBezTo>
                    <a:pt x="40" y="146"/>
                    <a:pt x="33" y="109"/>
                    <a:pt x="6" y="92"/>
                  </a:cubicBezTo>
                  <a:cubicBezTo>
                    <a:pt x="0" y="44"/>
                    <a:pt x="36" y="39"/>
                    <a:pt x="46" y="8"/>
                  </a:cubicBezTo>
                  <a:cubicBezTo>
                    <a:pt x="95" y="0"/>
                    <a:pt x="118" y="39"/>
                    <a:pt x="146" y="64"/>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7" name="Freeform 12"/>
            <p:cNvSpPr/>
            <p:nvPr/>
          </p:nvSpPr>
          <p:spPr bwMode="auto">
            <a:xfrm>
              <a:off x="8747681" y="3531096"/>
              <a:ext cx="122447" cy="158382"/>
            </a:xfrm>
            <a:custGeom>
              <a:avLst/>
              <a:gdLst>
                <a:gd name="T0" fmla="*/ 136 w 175"/>
                <a:gd name="T1" fmla="*/ 76 h 225"/>
                <a:gd name="T2" fmla="*/ 168 w 175"/>
                <a:gd name="T3" fmla="*/ 84 h 225"/>
                <a:gd name="T4" fmla="*/ 96 w 175"/>
                <a:gd name="T5" fmla="*/ 184 h 225"/>
                <a:gd name="T6" fmla="*/ 64 w 175"/>
                <a:gd name="T7" fmla="*/ 224 h 225"/>
                <a:gd name="T8" fmla="*/ 24 w 175"/>
                <a:gd name="T9" fmla="*/ 216 h 225"/>
                <a:gd name="T10" fmla="*/ 28 w 175"/>
                <a:gd name="T11" fmla="*/ 192 h 225"/>
                <a:gd name="T12" fmla="*/ 88 w 175"/>
                <a:gd name="T13" fmla="*/ 92 h 225"/>
                <a:gd name="T14" fmla="*/ 0 w 175"/>
                <a:gd name="T15" fmla="*/ 28 h 225"/>
                <a:gd name="T16" fmla="*/ 8 w 175"/>
                <a:gd name="T17" fmla="*/ 0 h 225"/>
                <a:gd name="T18" fmla="*/ 124 w 175"/>
                <a:gd name="T19" fmla="*/ 52 h 225"/>
                <a:gd name="T20" fmla="*/ 136 w 175"/>
                <a:gd name="T21" fmla="*/ 7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225">
                  <a:moveTo>
                    <a:pt x="136" y="76"/>
                  </a:moveTo>
                  <a:cubicBezTo>
                    <a:pt x="146" y="57"/>
                    <a:pt x="157" y="80"/>
                    <a:pt x="168" y="84"/>
                  </a:cubicBezTo>
                  <a:cubicBezTo>
                    <a:pt x="175" y="137"/>
                    <a:pt x="121" y="157"/>
                    <a:pt x="96" y="184"/>
                  </a:cubicBezTo>
                  <a:cubicBezTo>
                    <a:pt x="85" y="196"/>
                    <a:pt x="80" y="216"/>
                    <a:pt x="64" y="224"/>
                  </a:cubicBezTo>
                  <a:cubicBezTo>
                    <a:pt x="47" y="225"/>
                    <a:pt x="31" y="225"/>
                    <a:pt x="24" y="216"/>
                  </a:cubicBezTo>
                  <a:cubicBezTo>
                    <a:pt x="24" y="207"/>
                    <a:pt x="31" y="204"/>
                    <a:pt x="28" y="192"/>
                  </a:cubicBezTo>
                  <a:cubicBezTo>
                    <a:pt x="63" y="171"/>
                    <a:pt x="104" y="133"/>
                    <a:pt x="88" y="92"/>
                  </a:cubicBezTo>
                  <a:cubicBezTo>
                    <a:pt x="74" y="58"/>
                    <a:pt x="15" y="65"/>
                    <a:pt x="0" y="28"/>
                  </a:cubicBezTo>
                  <a:cubicBezTo>
                    <a:pt x="0" y="16"/>
                    <a:pt x="5" y="9"/>
                    <a:pt x="8" y="0"/>
                  </a:cubicBezTo>
                  <a:cubicBezTo>
                    <a:pt x="54" y="5"/>
                    <a:pt x="76" y="41"/>
                    <a:pt x="124" y="52"/>
                  </a:cubicBezTo>
                  <a:cubicBezTo>
                    <a:pt x="128" y="60"/>
                    <a:pt x="136" y="64"/>
                    <a:pt x="136" y="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8" name="Freeform 13"/>
            <p:cNvSpPr/>
            <p:nvPr/>
          </p:nvSpPr>
          <p:spPr bwMode="auto">
            <a:xfrm>
              <a:off x="6083138" y="3705449"/>
              <a:ext cx="114461" cy="139749"/>
            </a:xfrm>
            <a:custGeom>
              <a:avLst/>
              <a:gdLst>
                <a:gd name="T0" fmla="*/ 84 w 164"/>
                <a:gd name="T1" fmla="*/ 0 h 200"/>
                <a:gd name="T2" fmla="*/ 120 w 164"/>
                <a:gd name="T3" fmla="*/ 56 h 200"/>
                <a:gd name="T4" fmla="*/ 164 w 164"/>
                <a:gd name="T5" fmla="*/ 96 h 200"/>
                <a:gd name="T6" fmla="*/ 124 w 164"/>
                <a:gd name="T7" fmla="*/ 148 h 200"/>
                <a:gd name="T8" fmla="*/ 120 w 164"/>
                <a:gd name="T9" fmla="*/ 168 h 200"/>
                <a:gd name="T10" fmla="*/ 92 w 164"/>
                <a:gd name="T11" fmla="*/ 200 h 200"/>
                <a:gd name="T12" fmla="*/ 0 w 164"/>
                <a:gd name="T13" fmla="*/ 120 h 200"/>
                <a:gd name="T14" fmla="*/ 8 w 164"/>
                <a:gd name="T15" fmla="*/ 84 h 200"/>
                <a:gd name="T16" fmla="*/ 84 w 164"/>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00">
                  <a:moveTo>
                    <a:pt x="84" y="0"/>
                  </a:moveTo>
                  <a:cubicBezTo>
                    <a:pt x="107" y="8"/>
                    <a:pt x="114" y="31"/>
                    <a:pt x="120" y="56"/>
                  </a:cubicBezTo>
                  <a:cubicBezTo>
                    <a:pt x="133" y="71"/>
                    <a:pt x="151" y="81"/>
                    <a:pt x="164" y="96"/>
                  </a:cubicBezTo>
                  <a:cubicBezTo>
                    <a:pt x="163" y="123"/>
                    <a:pt x="138" y="130"/>
                    <a:pt x="124" y="148"/>
                  </a:cubicBezTo>
                  <a:cubicBezTo>
                    <a:pt x="120" y="153"/>
                    <a:pt x="122" y="164"/>
                    <a:pt x="120" y="168"/>
                  </a:cubicBezTo>
                  <a:cubicBezTo>
                    <a:pt x="112" y="181"/>
                    <a:pt x="99" y="186"/>
                    <a:pt x="92" y="200"/>
                  </a:cubicBezTo>
                  <a:cubicBezTo>
                    <a:pt x="58" y="177"/>
                    <a:pt x="43" y="135"/>
                    <a:pt x="0" y="120"/>
                  </a:cubicBezTo>
                  <a:cubicBezTo>
                    <a:pt x="2" y="107"/>
                    <a:pt x="8" y="98"/>
                    <a:pt x="8" y="84"/>
                  </a:cubicBezTo>
                  <a:cubicBezTo>
                    <a:pt x="52" y="74"/>
                    <a:pt x="61" y="30"/>
                    <a:pt x="84" y="0"/>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9" name="Freeform 14"/>
            <p:cNvSpPr/>
            <p:nvPr/>
          </p:nvSpPr>
          <p:spPr bwMode="auto">
            <a:xfrm>
              <a:off x="8269873" y="3760018"/>
              <a:ext cx="87842" cy="158382"/>
            </a:xfrm>
            <a:custGeom>
              <a:avLst/>
              <a:gdLst>
                <a:gd name="T0" fmla="*/ 125 w 125"/>
                <a:gd name="T1" fmla="*/ 214 h 227"/>
                <a:gd name="T2" fmla="*/ 109 w 125"/>
                <a:gd name="T3" fmla="*/ 226 h 227"/>
                <a:gd name="T4" fmla="*/ 77 w 125"/>
                <a:gd name="T5" fmla="*/ 190 h 227"/>
                <a:gd name="T6" fmla="*/ 17 w 125"/>
                <a:gd name="T7" fmla="*/ 42 h 227"/>
                <a:gd name="T8" fmla="*/ 5 w 125"/>
                <a:gd name="T9" fmla="*/ 34 h 227"/>
                <a:gd name="T10" fmla="*/ 9 w 125"/>
                <a:gd name="T11" fmla="*/ 18 h 227"/>
                <a:gd name="T12" fmla="*/ 21 w 125"/>
                <a:gd name="T13" fmla="*/ 26 h 227"/>
                <a:gd name="T14" fmla="*/ 37 w 125"/>
                <a:gd name="T15" fmla="*/ 62 h 227"/>
                <a:gd name="T16" fmla="*/ 125 w 125"/>
                <a:gd name="T17" fmla="*/ 21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27">
                  <a:moveTo>
                    <a:pt x="125" y="214"/>
                  </a:moveTo>
                  <a:cubicBezTo>
                    <a:pt x="119" y="217"/>
                    <a:pt x="119" y="227"/>
                    <a:pt x="109" y="226"/>
                  </a:cubicBezTo>
                  <a:cubicBezTo>
                    <a:pt x="113" y="214"/>
                    <a:pt x="98" y="190"/>
                    <a:pt x="77" y="190"/>
                  </a:cubicBezTo>
                  <a:cubicBezTo>
                    <a:pt x="61" y="135"/>
                    <a:pt x="25" y="89"/>
                    <a:pt x="17" y="42"/>
                  </a:cubicBezTo>
                  <a:cubicBezTo>
                    <a:pt x="16" y="36"/>
                    <a:pt x="5" y="41"/>
                    <a:pt x="5" y="34"/>
                  </a:cubicBezTo>
                  <a:cubicBezTo>
                    <a:pt x="0" y="24"/>
                    <a:pt x="24" y="24"/>
                    <a:pt x="9" y="18"/>
                  </a:cubicBezTo>
                  <a:cubicBezTo>
                    <a:pt x="21" y="0"/>
                    <a:pt x="21" y="25"/>
                    <a:pt x="21" y="26"/>
                  </a:cubicBezTo>
                  <a:cubicBezTo>
                    <a:pt x="27" y="35"/>
                    <a:pt x="41" y="45"/>
                    <a:pt x="37" y="62"/>
                  </a:cubicBezTo>
                  <a:cubicBezTo>
                    <a:pt x="71" y="107"/>
                    <a:pt x="86" y="166"/>
                    <a:pt x="125" y="2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0" name="Freeform 15"/>
            <p:cNvSpPr/>
            <p:nvPr/>
          </p:nvSpPr>
          <p:spPr bwMode="auto">
            <a:xfrm>
              <a:off x="6144361" y="3901097"/>
              <a:ext cx="13309" cy="7986"/>
            </a:xfrm>
            <a:custGeom>
              <a:avLst/>
              <a:gdLst>
                <a:gd name="T0" fmla="*/ 2 w 20"/>
                <a:gd name="T1" fmla="*/ 8 h 12"/>
                <a:gd name="T2" fmla="*/ 14 w 20"/>
                <a:gd name="T3" fmla="*/ 12 h 12"/>
                <a:gd name="T4" fmla="*/ 6 w 20"/>
                <a:gd name="T5" fmla="*/ 12 h 12"/>
                <a:gd name="T6" fmla="*/ 2 w 20"/>
                <a:gd name="T7" fmla="*/ 8 h 12"/>
              </a:gdLst>
              <a:ahLst/>
              <a:cxnLst>
                <a:cxn ang="0">
                  <a:pos x="T0" y="T1"/>
                </a:cxn>
                <a:cxn ang="0">
                  <a:pos x="T2" y="T3"/>
                </a:cxn>
                <a:cxn ang="0">
                  <a:pos x="T4" y="T5"/>
                </a:cxn>
                <a:cxn ang="0">
                  <a:pos x="T6" y="T7"/>
                </a:cxn>
              </a:cxnLst>
              <a:rect l="0" t="0" r="r" b="b"/>
              <a:pathLst>
                <a:path w="20" h="12">
                  <a:moveTo>
                    <a:pt x="2" y="8"/>
                  </a:moveTo>
                  <a:cubicBezTo>
                    <a:pt x="0" y="0"/>
                    <a:pt x="20" y="2"/>
                    <a:pt x="14" y="12"/>
                  </a:cubicBezTo>
                  <a:cubicBezTo>
                    <a:pt x="11" y="12"/>
                    <a:pt x="9" y="12"/>
                    <a:pt x="6" y="12"/>
                  </a:cubicBezTo>
                  <a:cubicBezTo>
                    <a:pt x="7" y="9"/>
                    <a:pt x="4" y="8"/>
                    <a:pt x="2"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1" name="Freeform 16"/>
            <p:cNvSpPr/>
            <p:nvPr/>
          </p:nvSpPr>
          <p:spPr bwMode="auto">
            <a:xfrm>
              <a:off x="8356385" y="3911745"/>
              <a:ext cx="31943" cy="35936"/>
            </a:xfrm>
            <a:custGeom>
              <a:avLst/>
              <a:gdLst>
                <a:gd name="T0" fmla="*/ 9 w 45"/>
                <a:gd name="T1" fmla="*/ 24 h 52"/>
                <a:gd name="T2" fmla="*/ 5 w 45"/>
                <a:gd name="T3" fmla="*/ 0 h 52"/>
                <a:gd name="T4" fmla="*/ 45 w 45"/>
                <a:gd name="T5" fmla="*/ 52 h 52"/>
                <a:gd name="T6" fmla="*/ 25 w 45"/>
                <a:gd name="T7" fmla="*/ 52 h 52"/>
                <a:gd name="T8" fmla="*/ 9 w 45"/>
                <a:gd name="T9" fmla="*/ 24 h 52"/>
              </a:gdLst>
              <a:ahLst/>
              <a:cxnLst>
                <a:cxn ang="0">
                  <a:pos x="T0" y="T1"/>
                </a:cxn>
                <a:cxn ang="0">
                  <a:pos x="T2" y="T3"/>
                </a:cxn>
                <a:cxn ang="0">
                  <a:pos x="T4" y="T5"/>
                </a:cxn>
                <a:cxn ang="0">
                  <a:pos x="T6" y="T7"/>
                </a:cxn>
                <a:cxn ang="0">
                  <a:pos x="T8" y="T9"/>
                </a:cxn>
              </a:cxnLst>
              <a:rect l="0" t="0" r="r" b="b"/>
              <a:pathLst>
                <a:path w="45" h="52">
                  <a:moveTo>
                    <a:pt x="9" y="24"/>
                  </a:moveTo>
                  <a:cubicBezTo>
                    <a:pt x="0" y="24"/>
                    <a:pt x="7" y="7"/>
                    <a:pt x="5" y="0"/>
                  </a:cubicBezTo>
                  <a:cubicBezTo>
                    <a:pt x="24" y="12"/>
                    <a:pt x="31" y="35"/>
                    <a:pt x="45" y="52"/>
                  </a:cubicBezTo>
                  <a:cubicBezTo>
                    <a:pt x="38" y="52"/>
                    <a:pt x="32" y="52"/>
                    <a:pt x="25" y="52"/>
                  </a:cubicBezTo>
                  <a:cubicBezTo>
                    <a:pt x="22" y="38"/>
                    <a:pt x="7" y="20"/>
                    <a:pt x="9"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2" name="Freeform 17"/>
            <p:cNvSpPr/>
            <p:nvPr/>
          </p:nvSpPr>
          <p:spPr bwMode="auto">
            <a:xfrm>
              <a:off x="6415873" y="3935702"/>
              <a:ext cx="81188" cy="93166"/>
            </a:xfrm>
            <a:custGeom>
              <a:avLst/>
              <a:gdLst>
                <a:gd name="T0" fmla="*/ 116 w 116"/>
                <a:gd name="T1" fmla="*/ 41 h 133"/>
                <a:gd name="T2" fmla="*/ 112 w 116"/>
                <a:gd name="T3" fmla="*/ 73 h 133"/>
                <a:gd name="T4" fmla="*/ 72 w 116"/>
                <a:gd name="T5" fmla="*/ 133 h 133"/>
                <a:gd name="T6" fmla="*/ 36 w 116"/>
                <a:gd name="T7" fmla="*/ 113 h 133"/>
                <a:gd name="T8" fmla="*/ 0 w 116"/>
                <a:gd name="T9" fmla="*/ 85 h 133"/>
                <a:gd name="T10" fmla="*/ 12 w 116"/>
                <a:gd name="T11" fmla="*/ 81 h 133"/>
                <a:gd name="T12" fmla="*/ 12 w 116"/>
                <a:gd name="T13" fmla="*/ 49 h 133"/>
                <a:gd name="T14" fmla="*/ 20 w 116"/>
                <a:gd name="T15" fmla="*/ 49 h 133"/>
                <a:gd name="T16" fmla="*/ 68 w 116"/>
                <a:gd name="T17" fmla="*/ 5 h 133"/>
                <a:gd name="T18" fmla="*/ 104 w 116"/>
                <a:gd name="T19" fmla="*/ 45 h 133"/>
                <a:gd name="T20" fmla="*/ 116 w 116"/>
                <a:gd name="T21" fmla="*/ 4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33">
                  <a:moveTo>
                    <a:pt x="116" y="41"/>
                  </a:moveTo>
                  <a:cubicBezTo>
                    <a:pt x="105" y="50"/>
                    <a:pt x="115" y="61"/>
                    <a:pt x="112" y="73"/>
                  </a:cubicBezTo>
                  <a:cubicBezTo>
                    <a:pt x="106" y="97"/>
                    <a:pt x="86" y="116"/>
                    <a:pt x="72" y="133"/>
                  </a:cubicBezTo>
                  <a:cubicBezTo>
                    <a:pt x="55" y="131"/>
                    <a:pt x="55" y="113"/>
                    <a:pt x="36" y="113"/>
                  </a:cubicBezTo>
                  <a:cubicBezTo>
                    <a:pt x="42" y="85"/>
                    <a:pt x="17" y="89"/>
                    <a:pt x="0" y="85"/>
                  </a:cubicBezTo>
                  <a:cubicBezTo>
                    <a:pt x="1" y="80"/>
                    <a:pt x="7" y="82"/>
                    <a:pt x="12" y="81"/>
                  </a:cubicBezTo>
                  <a:cubicBezTo>
                    <a:pt x="9" y="71"/>
                    <a:pt x="9" y="57"/>
                    <a:pt x="12" y="49"/>
                  </a:cubicBezTo>
                  <a:cubicBezTo>
                    <a:pt x="12" y="48"/>
                    <a:pt x="19" y="50"/>
                    <a:pt x="20" y="49"/>
                  </a:cubicBezTo>
                  <a:cubicBezTo>
                    <a:pt x="29" y="33"/>
                    <a:pt x="35" y="0"/>
                    <a:pt x="68" y="5"/>
                  </a:cubicBezTo>
                  <a:cubicBezTo>
                    <a:pt x="80" y="7"/>
                    <a:pt x="94" y="31"/>
                    <a:pt x="104" y="45"/>
                  </a:cubicBezTo>
                  <a:cubicBezTo>
                    <a:pt x="107" y="43"/>
                    <a:pt x="110" y="41"/>
                    <a:pt x="116" y="41"/>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3" name="Freeform 18"/>
            <p:cNvSpPr/>
            <p:nvPr/>
          </p:nvSpPr>
          <p:spPr bwMode="auto">
            <a:xfrm>
              <a:off x="8393651" y="3956997"/>
              <a:ext cx="13309" cy="9317"/>
            </a:xfrm>
            <a:custGeom>
              <a:avLst/>
              <a:gdLst>
                <a:gd name="T0" fmla="*/ 4 w 19"/>
                <a:gd name="T1" fmla="*/ 7 h 14"/>
                <a:gd name="T2" fmla="*/ 16 w 19"/>
                <a:gd name="T3" fmla="*/ 3 h 14"/>
                <a:gd name="T4" fmla="*/ 4 w 19"/>
                <a:gd name="T5" fmla="*/ 7 h 14"/>
              </a:gdLst>
              <a:ahLst/>
              <a:cxnLst>
                <a:cxn ang="0">
                  <a:pos x="T0" y="T1"/>
                </a:cxn>
                <a:cxn ang="0">
                  <a:pos x="T2" y="T3"/>
                </a:cxn>
                <a:cxn ang="0">
                  <a:pos x="T4" y="T5"/>
                </a:cxn>
              </a:cxnLst>
              <a:rect l="0" t="0" r="r" b="b"/>
              <a:pathLst>
                <a:path w="19" h="14">
                  <a:moveTo>
                    <a:pt x="4" y="7"/>
                  </a:moveTo>
                  <a:cubicBezTo>
                    <a:pt x="5" y="6"/>
                    <a:pt x="13" y="0"/>
                    <a:pt x="16" y="3"/>
                  </a:cubicBezTo>
                  <a:cubicBezTo>
                    <a:pt x="19" y="6"/>
                    <a:pt x="0" y="14"/>
                    <a:pt x="4"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5" name="Freeform 19"/>
            <p:cNvSpPr/>
            <p:nvPr/>
          </p:nvSpPr>
          <p:spPr bwMode="auto">
            <a:xfrm>
              <a:off x="8038289" y="4020882"/>
              <a:ext cx="400614" cy="536370"/>
            </a:xfrm>
            <a:custGeom>
              <a:avLst/>
              <a:gdLst>
                <a:gd name="T0" fmla="*/ 8 w 572"/>
                <a:gd name="T1" fmla="*/ 692 h 768"/>
                <a:gd name="T2" fmla="*/ 64 w 572"/>
                <a:gd name="T3" fmla="*/ 568 h 768"/>
                <a:gd name="T4" fmla="*/ 176 w 572"/>
                <a:gd name="T5" fmla="*/ 412 h 768"/>
                <a:gd name="T6" fmla="*/ 200 w 572"/>
                <a:gd name="T7" fmla="*/ 396 h 768"/>
                <a:gd name="T8" fmla="*/ 204 w 572"/>
                <a:gd name="T9" fmla="*/ 376 h 768"/>
                <a:gd name="T10" fmla="*/ 228 w 572"/>
                <a:gd name="T11" fmla="*/ 360 h 768"/>
                <a:gd name="T12" fmla="*/ 264 w 572"/>
                <a:gd name="T13" fmla="*/ 300 h 768"/>
                <a:gd name="T14" fmla="*/ 308 w 572"/>
                <a:gd name="T15" fmla="*/ 256 h 768"/>
                <a:gd name="T16" fmla="*/ 380 w 572"/>
                <a:gd name="T17" fmla="*/ 192 h 768"/>
                <a:gd name="T18" fmla="*/ 432 w 572"/>
                <a:gd name="T19" fmla="*/ 136 h 768"/>
                <a:gd name="T20" fmla="*/ 464 w 572"/>
                <a:gd name="T21" fmla="*/ 76 h 768"/>
                <a:gd name="T22" fmla="*/ 552 w 572"/>
                <a:gd name="T23" fmla="*/ 0 h 768"/>
                <a:gd name="T24" fmla="*/ 572 w 572"/>
                <a:gd name="T25" fmla="*/ 16 h 768"/>
                <a:gd name="T26" fmla="*/ 532 w 572"/>
                <a:gd name="T27" fmla="*/ 168 h 768"/>
                <a:gd name="T28" fmla="*/ 512 w 572"/>
                <a:gd name="T29" fmla="*/ 244 h 768"/>
                <a:gd name="T30" fmla="*/ 504 w 572"/>
                <a:gd name="T31" fmla="*/ 304 h 768"/>
                <a:gd name="T32" fmla="*/ 484 w 572"/>
                <a:gd name="T33" fmla="*/ 336 h 768"/>
                <a:gd name="T34" fmla="*/ 472 w 572"/>
                <a:gd name="T35" fmla="*/ 416 h 768"/>
                <a:gd name="T36" fmla="*/ 456 w 572"/>
                <a:gd name="T37" fmla="*/ 480 h 768"/>
                <a:gd name="T38" fmla="*/ 440 w 572"/>
                <a:gd name="T39" fmla="*/ 496 h 768"/>
                <a:gd name="T40" fmla="*/ 344 w 572"/>
                <a:gd name="T41" fmla="*/ 676 h 768"/>
                <a:gd name="T42" fmla="*/ 320 w 572"/>
                <a:gd name="T43" fmla="*/ 696 h 768"/>
                <a:gd name="T44" fmla="*/ 284 w 572"/>
                <a:gd name="T45" fmla="*/ 764 h 768"/>
                <a:gd name="T46" fmla="*/ 272 w 572"/>
                <a:gd name="T47" fmla="*/ 768 h 768"/>
                <a:gd name="T48" fmla="*/ 256 w 572"/>
                <a:gd name="T49" fmla="*/ 752 h 768"/>
                <a:gd name="T50" fmla="*/ 212 w 572"/>
                <a:gd name="T51" fmla="*/ 748 h 768"/>
                <a:gd name="T52" fmla="*/ 200 w 572"/>
                <a:gd name="T53" fmla="*/ 720 h 768"/>
                <a:gd name="T54" fmla="*/ 188 w 572"/>
                <a:gd name="T55" fmla="*/ 716 h 768"/>
                <a:gd name="T56" fmla="*/ 84 w 572"/>
                <a:gd name="T57" fmla="*/ 692 h 768"/>
                <a:gd name="T58" fmla="*/ 8 w 572"/>
                <a:gd name="T59" fmla="*/ 69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2" h="768">
                  <a:moveTo>
                    <a:pt x="8" y="692"/>
                  </a:moveTo>
                  <a:cubicBezTo>
                    <a:pt x="0" y="641"/>
                    <a:pt x="33" y="602"/>
                    <a:pt x="64" y="568"/>
                  </a:cubicBezTo>
                  <a:cubicBezTo>
                    <a:pt x="87" y="501"/>
                    <a:pt x="149" y="474"/>
                    <a:pt x="176" y="412"/>
                  </a:cubicBezTo>
                  <a:cubicBezTo>
                    <a:pt x="187" y="410"/>
                    <a:pt x="186" y="395"/>
                    <a:pt x="200" y="396"/>
                  </a:cubicBezTo>
                  <a:cubicBezTo>
                    <a:pt x="198" y="386"/>
                    <a:pt x="207" y="387"/>
                    <a:pt x="204" y="376"/>
                  </a:cubicBezTo>
                  <a:cubicBezTo>
                    <a:pt x="220" y="379"/>
                    <a:pt x="214" y="359"/>
                    <a:pt x="228" y="360"/>
                  </a:cubicBezTo>
                  <a:cubicBezTo>
                    <a:pt x="239" y="339"/>
                    <a:pt x="257" y="325"/>
                    <a:pt x="264" y="300"/>
                  </a:cubicBezTo>
                  <a:cubicBezTo>
                    <a:pt x="283" y="290"/>
                    <a:pt x="302" y="280"/>
                    <a:pt x="308" y="256"/>
                  </a:cubicBezTo>
                  <a:cubicBezTo>
                    <a:pt x="340" y="242"/>
                    <a:pt x="348" y="213"/>
                    <a:pt x="380" y="192"/>
                  </a:cubicBezTo>
                  <a:cubicBezTo>
                    <a:pt x="389" y="165"/>
                    <a:pt x="410" y="150"/>
                    <a:pt x="432" y="136"/>
                  </a:cubicBezTo>
                  <a:cubicBezTo>
                    <a:pt x="437" y="108"/>
                    <a:pt x="468" y="101"/>
                    <a:pt x="464" y="76"/>
                  </a:cubicBezTo>
                  <a:cubicBezTo>
                    <a:pt x="501" y="59"/>
                    <a:pt x="514" y="16"/>
                    <a:pt x="552" y="0"/>
                  </a:cubicBezTo>
                  <a:cubicBezTo>
                    <a:pt x="562" y="2"/>
                    <a:pt x="566" y="10"/>
                    <a:pt x="572" y="16"/>
                  </a:cubicBezTo>
                  <a:cubicBezTo>
                    <a:pt x="562" y="70"/>
                    <a:pt x="552" y="124"/>
                    <a:pt x="532" y="168"/>
                  </a:cubicBezTo>
                  <a:cubicBezTo>
                    <a:pt x="537" y="197"/>
                    <a:pt x="519" y="218"/>
                    <a:pt x="512" y="244"/>
                  </a:cubicBezTo>
                  <a:cubicBezTo>
                    <a:pt x="507" y="264"/>
                    <a:pt x="509" y="286"/>
                    <a:pt x="504" y="304"/>
                  </a:cubicBezTo>
                  <a:cubicBezTo>
                    <a:pt x="500" y="317"/>
                    <a:pt x="488" y="325"/>
                    <a:pt x="484" y="336"/>
                  </a:cubicBezTo>
                  <a:cubicBezTo>
                    <a:pt x="474" y="363"/>
                    <a:pt x="478" y="390"/>
                    <a:pt x="472" y="416"/>
                  </a:cubicBezTo>
                  <a:cubicBezTo>
                    <a:pt x="467" y="438"/>
                    <a:pt x="453" y="455"/>
                    <a:pt x="456" y="480"/>
                  </a:cubicBezTo>
                  <a:cubicBezTo>
                    <a:pt x="450" y="485"/>
                    <a:pt x="446" y="491"/>
                    <a:pt x="440" y="496"/>
                  </a:cubicBezTo>
                  <a:cubicBezTo>
                    <a:pt x="416" y="564"/>
                    <a:pt x="370" y="610"/>
                    <a:pt x="344" y="676"/>
                  </a:cubicBezTo>
                  <a:cubicBezTo>
                    <a:pt x="333" y="679"/>
                    <a:pt x="333" y="694"/>
                    <a:pt x="320" y="696"/>
                  </a:cubicBezTo>
                  <a:cubicBezTo>
                    <a:pt x="316" y="727"/>
                    <a:pt x="304" y="749"/>
                    <a:pt x="284" y="764"/>
                  </a:cubicBezTo>
                  <a:cubicBezTo>
                    <a:pt x="283" y="754"/>
                    <a:pt x="273" y="768"/>
                    <a:pt x="272" y="768"/>
                  </a:cubicBezTo>
                  <a:cubicBezTo>
                    <a:pt x="265" y="766"/>
                    <a:pt x="263" y="755"/>
                    <a:pt x="256" y="752"/>
                  </a:cubicBezTo>
                  <a:cubicBezTo>
                    <a:pt x="250" y="749"/>
                    <a:pt x="220" y="755"/>
                    <a:pt x="212" y="748"/>
                  </a:cubicBezTo>
                  <a:cubicBezTo>
                    <a:pt x="213" y="734"/>
                    <a:pt x="200" y="733"/>
                    <a:pt x="200" y="720"/>
                  </a:cubicBezTo>
                  <a:cubicBezTo>
                    <a:pt x="194" y="720"/>
                    <a:pt x="189" y="721"/>
                    <a:pt x="188" y="716"/>
                  </a:cubicBezTo>
                  <a:cubicBezTo>
                    <a:pt x="136" y="721"/>
                    <a:pt x="109" y="713"/>
                    <a:pt x="84" y="692"/>
                  </a:cubicBezTo>
                  <a:cubicBezTo>
                    <a:pt x="46" y="695"/>
                    <a:pt x="43" y="691"/>
                    <a:pt x="8" y="6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7" name="Freeform 20"/>
            <p:cNvSpPr/>
            <p:nvPr/>
          </p:nvSpPr>
          <p:spPr bwMode="auto">
            <a:xfrm>
              <a:off x="9121675" y="4102069"/>
              <a:ext cx="495110" cy="435218"/>
            </a:xfrm>
            <a:custGeom>
              <a:avLst/>
              <a:gdLst>
                <a:gd name="T0" fmla="*/ 14 w 709"/>
                <a:gd name="T1" fmla="*/ 3 h 623"/>
                <a:gd name="T2" fmla="*/ 86 w 709"/>
                <a:gd name="T3" fmla="*/ 35 h 623"/>
                <a:gd name="T4" fmla="*/ 114 w 709"/>
                <a:gd name="T5" fmla="*/ 91 h 623"/>
                <a:gd name="T6" fmla="*/ 134 w 709"/>
                <a:gd name="T7" fmla="*/ 107 h 623"/>
                <a:gd name="T8" fmla="*/ 162 w 709"/>
                <a:gd name="T9" fmla="*/ 167 h 623"/>
                <a:gd name="T10" fmla="*/ 178 w 709"/>
                <a:gd name="T11" fmla="*/ 171 h 623"/>
                <a:gd name="T12" fmla="*/ 202 w 709"/>
                <a:gd name="T13" fmla="*/ 203 h 623"/>
                <a:gd name="T14" fmla="*/ 202 w 709"/>
                <a:gd name="T15" fmla="*/ 215 h 623"/>
                <a:gd name="T16" fmla="*/ 254 w 709"/>
                <a:gd name="T17" fmla="*/ 263 h 623"/>
                <a:gd name="T18" fmla="*/ 274 w 709"/>
                <a:gd name="T19" fmla="*/ 307 h 623"/>
                <a:gd name="T20" fmla="*/ 306 w 709"/>
                <a:gd name="T21" fmla="*/ 339 h 623"/>
                <a:gd name="T22" fmla="*/ 318 w 709"/>
                <a:gd name="T23" fmla="*/ 375 h 623"/>
                <a:gd name="T24" fmla="*/ 394 w 709"/>
                <a:gd name="T25" fmla="*/ 331 h 623"/>
                <a:gd name="T26" fmla="*/ 522 w 709"/>
                <a:gd name="T27" fmla="*/ 183 h 623"/>
                <a:gd name="T28" fmla="*/ 586 w 709"/>
                <a:gd name="T29" fmla="*/ 219 h 623"/>
                <a:gd name="T30" fmla="*/ 686 w 709"/>
                <a:gd name="T31" fmla="*/ 243 h 623"/>
                <a:gd name="T32" fmla="*/ 706 w 709"/>
                <a:gd name="T33" fmla="*/ 275 h 623"/>
                <a:gd name="T34" fmla="*/ 658 w 709"/>
                <a:gd name="T35" fmla="*/ 359 h 623"/>
                <a:gd name="T36" fmla="*/ 458 w 709"/>
                <a:gd name="T37" fmla="*/ 519 h 623"/>
                <a:gd name="T38" fmla="*/ 270 w 709"/>
                <a:gd name="T39" fmla="*/ 615 h 623"/>
                <a:gd name="T40" fmla="*/ 254 w 709"/>
                <a:gd name="T41" fmla="*/ 607 h 623"/>
                <a:gd name="T42" fmla="*/ 138 w 709"/>
                <a:gd name="T43" fmla="*/ 507 h 623"/>
                <a:gd name="T44" fmla="*/ 122 w 709"/>
                <a:gd name="T45" fmla="*/ 483 h 623"/>
                <a:gd name="T46" fmla="*/ 122 w 709"/>
                <a:gd name="T47" fmla="*/ 471 h 623"/>
                <a:gd name="T48" fmla="*/ 90 w 709"/>
                <a:gd name="T49" fmla="*/ 447 h 623"/>
                <a:gd name="T50" fmla="*/ 82 w 709"/>
                <a:gd name="T51" fmla="*/ 415 h 623"/>
                <a:gd name="T52" fmla="*/ 38 w 709"/>
                <a:gd name="T53" fmla="*/ 351 h 623"/>
                <a:gd name="T54" fmla="*/ 26 w 709"/>
                <a:gd name="T55" fmla="*/ 139 h 623"/>
                <a:gd name="T56" fmla="*/ 18 w 709"/>
                <a:gd name="T57" fmla="*/ 75 h 623"/>
                <a:gd name="T58" fmla="*/ 14 w 709"/>
                <a:gd name="T59" fmla="*/ 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9" h="623">
                  <a:moveTo>
                    <a:pt x="14" y="3"/>
                  </a:moveTo>
                  <a:cubicBezTo>
                    <a:pt x="60" y="0"/>
                    <a:pt x="63" y="32"/>
                    <a:pt x="86" y="35"/>
                  </a:cubicBezTo>
                  <a:cubicBezTo>
                    <a:pt x="84" y="65"/>
                    <a:pt x="113" y="64"/>
                    <a:pt x="114" y="91"/>
                  </a:cubicBezTo>
                  <a:cubicBezTo>
                    <a:pt x="120" y="97"/>
                    <a:pt x="125" y="104"/>
                    <a:pt x="134" y="107"/>
                  </a:cubicBezTo>
                  <a:cubicBezTo>
                    <a:pt x="127" y="135"/>
                    <a:pt x="170" y="141"/>
                    <a:pt x="162" y="167"/>
                  </a:cubicBezTo>
                  <a:cubicBezTo>
                    <a:pt x="163" y="175"/>
                    <a:pt x="173" y="161"/>
                    <a:pt x="178" y="171"/>
                  </a:cubicBezTo>
                  <a:cubicBezTo>
                    <a:pt x="173" y="189"/>
                    <a:pt x="193" y="194"/>
                    <a:pt x="202" y="203"/>
                  </a:cubicBezTo>
                  <a:cubicBezTo>
                    <a:pt x="204" y="205"/>
                    <a:pt x="200" y="213"/>
                    <a:pt x="202" y="215"/>
                  </a:cubicBezTo>
                  <a:cubicBezTo>
                    <a:pt x="217" y="233"/>
                    <a:pt x="241" y="245"/>
                    <a:pt x="254" y="263"/>
                  </a:cubicBezTo>
                  <a:cubicBezTo>
                    <a:pt x="263" y="275"/>
                    <a:pt x="266" y="295"/>
                    <a:pt x="274" y="307"/>
                  </a:cubicBezTo>
                  <a:cubicBezTo>
                    <a:pt x="283" y="320"/>
                    <a:pt x="288" y="333"/>
                    <a:pt x="306" y="339"/>
                  </a:cubicBezTo>
                  <a:cubicBezTo>
                    <a:pt x="295" y="353"/>
                    <a:pt x="324" y="354"/>
                    <a:pt x="318" y="375"/>
                  </a:cubicBezTo>
                  <a:cubicBezTo>
                    <a:pt x="349" y="369"/>
                    <a:pt x="369" y="330"/>
                    <a:pt x="394" y="331"/>
                  </a:cubicBezTo>
                  <a:cubicBezTo>
                    <a:pt x="439" y="284"/>
                    <a:pt x="478" y="231"/>
                    <a:pt x="522" y="183"/>
                  </a:cubicBezTo>
                  <a:cubicBezTo>
                    <a:pt x="555" y="191"/>
                    <a:pt x="578" y="193"/>
                    <a:pt x="586" y="219"/>
                  </a:cubicBezTo>
                  <a:cubicBezTo>
                    <a:pt x="621" y="226"/>
                    <a:pt x="645" y="243"/>
                    <a:pt x="686" y="243"/>
                  </a:cubicBezTo>
                  <a:cubicBezTo>
                    <a:pt x="695" y="257"/>
                    <a:pt x="705" y="260"/>
                    <a:pt x="706" y="275"/>
                  </a:cubicBezTo>
                  <a:cubicBezTo>
                    <a:pt x="709" y="307"/>
                    <a:pt x="663" y="329"/>
                    <a:pt x="658" y="359"/>
                  </a:cubicBezTo>
                  <a:cubicBezTo>
                    <a:pt x="593" y="414"/>
                    <a:pt x="536" y="477"/>
                    <a:pt x="458" y="519"/>
                  </a:cubicBezTo>
                  <a:cubicBezTo>
                    <a:pt x="412" y="565"/>
                    <a:pt x="345" y="623"/>
                    <a:pt x="270" y="615"/>
                  </a:cubicBezTo>
                  <a:cubicBezTo>
                    <a:pt x="276" y="596"/>
                    <a:pt x="271" y="610"/>
                    <a:pt x="254" y="607"/>
                  </a:cubicBezTo>
                  <a:cubicBezTo>
                    <a:pt x="211" y="578"/>
                    <a:pt x="178" y="539"/>
                    <a:pt x="138" y="507"/>
                  </a:cubicBezTo>
                  <a:cubicBezTo>
                    <a:pt x="141" y="493"/>
                    <a:pt x="128" y="490"/>
                    <a:pt x="122" y="483"/>
                  </a:cubicBezTo>
                  <a:cubicBezTo>
                    <a:pt x="118" y="478"/>
                    <a:pt x="124" y="474"/>
                    <a:pt x="122" y="471"/>
                  </a:cubicBezTo>
                  <a:cubicBezTo>
                    <a:pt x="114" y="462"/>
                    <a:pt x="98" y="459"/>
                    <a:pt x="90" y="447"/>
                  </a:cubicBezTo>
                  <a:cubicBezTo>
                    <a:pt x="86" y="441"/>
                    <a:pt x="87" y="426"/>
                    <a:pt x="82" y="415"/>
                  </a:cubicBezTo>
                  <a:cubicBezTo>
                    <a:pt x="75" y="399"/>
                    <a:pt x="44" y="367"/>
                    <a:pt x="38" y="351"/>
                  </a:cubicBezTo>
                  <a:cubicBezTo>
                    <a:pt x="25" y="315"/>
                    <a:pt x="32" y="202"/>
                    <a:pt x="26" y="139"/>
                  </a:cubicBezTo>
                  <a:cubicBezTo>
                    <a:pt x="24" y="118"/>
                    <a:pt x="22" y="93"/>
                    <a:pt x="18" y="75"/>
                  </a:cubicBezTo>
                  <a:cubicBezTo>
                    <a:pt x="13" y="48"/>
                    <a:pt x="0" y="31"/>
                    <a:pt x="1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8" name="Freeform 21"/>
            <p:cNvSpPr/>
            <p:nvPr/>
          </p:nvSpPr>
          <p:spPr bwMode="auto">
            <a:xfrm>
              <a:off x="10049342" y="4090091"/>
              <a:ext cx="1680979" cy="78526"/>
            </a:xfrm>
            <a:custGeom>
              <a:avLst/>
              <a:gdLst>
                <a:gd name="T0" fmla="*/ 2364 w 2406"/>
                <a:gd name="T1" fmla="*/ 36 h 112"/>
                <a:gd name="T2" fmla="*/ 2224 w 2406"/>
                <a:gd name="T3" fmla="*/ 76 h 112"/>
                <a:gd name="T4" fmla="*/ 2018 w 2406"/>
                <a:gd name="T5" fmla="*/ 84 h 112"/>
                <a:gd name="T6" fmla="*/ 1972 w 2406"/>
                <a:gd name="T7" fmla="*/ 80 h 112"/>
                <a:gd name="T8" fmla="*/ 1964 w 2406"/>
                <a:gd name="T9" fmla="*/ 72 h 112"/>
                <a:gd name="T10" fmla="*/ 1940 w 2406"/>
                <a:gd name="T11" fmla="*/ 80 h 112"/>
                <a:gd name="T12" fmla="*/ 1888 w 2406"/>
                <a:gd name="T13" fmla="*/ 76 h 112"/>
                <a:gd name="T14" fmla="*/ 1844 w 2406"/>
                <a:gd name="T15" fmla="*/ 76 h 112"/>
                <a:gd name="T16" fmla="*/ 1740 w 2406"/>
                <a:gd name="T17" fmla="*/ 76 h 112"/>
                <a:gd name="T18" fmla="*/ 1720 w 2406"/>
                <a:gd name="T19" fmla="*/ 84 h 112"/>
                <a:gd name="T20" fmla="*/ 1636 w 2406"/>
                <a:gd name="T21" fmla="*/ 84 h 112"/>
                <a:gd name="T22" fmla="*/ 1616 w 2406"/>
                <a:gd name="T23" fmla="*/ 92 h 112"/>
                <a:gd name="T24" fmla="*/ 1568 w 2406"/>
                <a:gd name="T25" fmla="*/ 96 h 112"/>
                <a:gd name="T26" fmla="*/ 1164 w 2406"/>
                <a:gd name="T27" fmla="*/ 100 h 112"/>
                <a:gd name="T28" fmla="*/ 1136 w 2406"/>
                <a:gd name="T29" fmla="*/ 92 h 112"/>
                <a:gd name="T30" fmla="*/ 1000 w 2406"/>
                <a:gd name="T31" fmla="*/ 100 h 112"/>
                <a:gd name="T32" fmla="*/ 984 w 2406"/>
                <a:gd name="T33" fmla="*/ 104 h 112"/>
                <a:gd name="T34" fmla="*/ 976 w 2406"/>
                <a:gd name="T35" fmla="*/ 96 h 112"/>
                <a:gd name="T36" fmla="*/ 968 w 2406"/>
                <a:gd name="T37" fmla="*/ 104 h 112"/>
                <a:gd name="T38" fmla="*/ 944 w 2406"/>
                <a:gd name="T39" fmla="*/ 96 h 112"/>
                <a:gd name="T40" fmla="*/ 632 w 2406"/>
                <a:gd name="T41" fmla="*/ 96 h 112"/>
                <a:gd name="T42" fmla="*/ 584 w 2406"/>
                <a:gd name="T43" fmla="*/ 104 h 112"/>
                <a:gd name="T44" fmla="*/ 508 w 2406"/>
                <a:gd name="T45" fmla="*/ 96 h 112"/>
                <a:gd name="T46" fmla="*/ 456 w 2406"/>
                <a:gd name="T47" fmla="*/ 96 h 112"/>
                <a:gd name="T48" fmla="*/ 436 w 2406"/>
                <a:gd name="T49" fmla="*/ 88 h 112"/>
                <a:gd name="T50" fmla="*/ 384 w 2406"/>
                <a:gd name="T51" fmla="*/ 104 h 112"/>
                <a:gd name="T52" fmla="*/ 300 w 2406"/>
                <a:gd name="T53" fmla="*/ 96 h 112"/>
                <a:gd name="T54" fmla="*/ 200 w 2406"/>
                <a:gd name="T55" fmla="*/ 100 h 112"/>
                <a:gd name="T56" fmla="*/ 176 w 2406"/>
                <a:gd name="T57" fmla="*/ 88 h 112"/>
                <a:gd name="T58" fmla="*/ 104 w 2406"/>
                <a:gd name="T59" fmla="*/ 96 h 112"/>
                <a:gd name="T60" fmla="*/ 0 w 2406"/>
                <a:gd name="T61" fmla="*/ 84 h 112"/>
                <a:gd name="T62" fmla="*/ 80 w 2406"/>
                <a:gd name="T63" fmla="*/ 68 h 112"/>
                <a:gd name="T64" fmla="*/ 116 w 2406"/>
                <a:gd name="T65" fmla="*/ 76 h 112"/>
                <a:gd name="T66" fmla="*/ 160 w 2406"/>
                <a:gd name="T67" fmla="*/ 52 h 112"/>
                <a:gd name="T68" fmla="*/ 308 w 2406"/>
                <a:gd name="T69" fmla="*/ 60 h 112"/>
                <a:gd name="T70" fmla="*/ 336 w 2406"/>
                <a:gd name="T71" fmla="*/ 52 h 112"/>
                <a:gd name="T72" fmla="*/ 368 w 2406"/>
                <a:gd name="T73" fmla="*/ 60 h 112"/>
                <a:gd name="T74" fmla="*/ 408 w 2406"/>
                <a:gd name="T75" fmla="*/ 52 h 112"/>
                <a:gd name="T76" fmla="*/ 712 w 2406"/>
                <a:gd name="T77" fmla="*/ 56 h 112"/>
                <a:gd name="T78" fmla="*/ 756 w 2406"/>
                <a:gd name="T79" fmla="*/ 56 h 112"/>
                <a:gd name="T80" fmla="*/ 860 w 2406"/>
                <a:gd name="T81" fmla="*/ 52 h 112"/>
                <a:gd name="T82" fmla="*/ 1028 w 2406"/>
                <a:gd name="T83" fmla="*/ 52 h 112"/>
                <a:gd name="T84" fmla="*/ 1072 w 2406"/>
                <a:gd name="T85" fmla="*/ 60 h 112"/>
                <a:gd name="T86" fmla="*/ 1296 w 2406"/>
                <a:gd name="T87" fmla="*/ 44 h 112"/>
                <a:gd name="T88" fmla="*/ 1344 w 2406"/>
                <a:gd name="T89" fmla="*/ 52 h 112"/>
                <a:gd name="T90" fmla="*/ 1476 w 2406"/>
                <a:gd name="T91" fmla="*/ 56 h 112"/>
                <a:gd name="T92" fmla="*/ 1540 w 2406"/>
                <a:gd name="T93" fmla="*/ 48 h 112"/>
                <a:gd name="T94" fmla="*/ 1576 w 2406"/>
                <a:gd name="T95" fmla="*/ 44 h 112"/>
                <a:gd name="T96" fmla="*/ 1616 w 2406"/>
                <a:gd name="T97" fmla="*/ 40 h 112"/>
                <a:gd name="T98" fmla="*/ 1852 w 2406"/>
                <a:gd name="T99" fmla="*/ 36 h 112"/>
                <a:gd name="T100" fmla="*/ 1888 w 2406"/>
                <a:gd name="T101" fmla="*/ 36 h 112"/>
                <a:gd name="T102" fmla="*/ 2116 w 2406"/>
                <a:gd name="T103" fmla="*/ 20 h 112"/>
                <a:gd name="T104" fmla="*/ 2212 w 2406"/>
                <a:gd name="T105" fmla="*/ 36 h 112"/>
                <a:gd name="T106" fmla="*/ 2364 w 2406"/>
                <a:gd name="T10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06" h="112">
                  <a:moveTo>
                    <a:pt x="2364" y="36"/>
                  </a:moveTo>
                  <a:cubicBezTo>
                    <a:pt x="2406" y="105"/>
                    <a:pt x="2277" y="79"/>
                    <a:pt x="2224" y="76"/>
                  </a:cubicBezTo>
                  <a:cubicBezTo>
                    <a:pt x="2139" y="72"/>
                    <a:pt x="2060" y="72"/>
                    <a:pt x="2018" y="84"/>
                  </a:cubicBezTo>
                  <a:cubicBezTo>
                    <a:pt x="2006" y="72"/>
                    <a:pt x="1984" y="82"/>
                    <a:pt x="1972" y="80"/>
                  </a:cubicBezTo>
                  <a:cubicBezTo>
                    <a:pt x="1971" y="80"/>
                    <a:pt x="1964" y="72"/>
                    <a:pt x="1964" y="72"/>
                  </a:cubicBezTo>
                  <a:cubicBezTo>
                    <a:pt x="1957" y="72"/>
                    <a:pt x="1948" y="80"/>
                    <a:pt x="1940" y="80"/>
                  </a:cubicBezTo>
                  <a:cubicBezTo>
                    <a:pt x="1933" y="80"/>
                    <a:pt x="1901" y="80"/>
                    <a:pt x="1888" y="76"/>
                  </a:cubicBezTo>
                  <a:cubicBezTo>
                    <a:pt x="1874" y="72"/>
                    <a:pt x="1874" y="73"/>
                    <a:pt x="1844" y="76"/>
                  </a:cubicBezTo>
                  <a:cubicBezTo>
                    <a:pt x="1814" y="79"/>
                    <a:pt x="1772" y="72"/>
                    <a:pt x="1740" y="76"/>
                  </a:cubicBezTo>
                  <a:cubicBezTo>
                    <a:pt x="1733" y="77"/>
                    <a:pt x="1727" y="83"/>
                    <a:pt x="1720" y="84"/>
                  </a:cubicBezTo>
                  <a:cubicBezTo>
                    <a:pt x="1692" y="90"/>
                    <a:pt x="1664" y="83"/>
                    <a:pt x="1636" y="84"/>
                  </a:cubicBezTo>
                  <a:cubicBezTo>
                    <a:pt x="1627" y="84"/>
                    <a:pt x="1624" y="91"/>
                    <a:pt x="1616" y="92"/>
                  </a:cubicBezTo>
                  <a:cubicBezTo>
                    <a:pt x="1600" y="94"/>
                    <a:pt x="1581" y="81"/>
                    <a:pt x="1568" y="96"/>
                  </a:cubicBezTo>
                  <a:cubicBezTo>
                    <a:pt x="1437" y="80"/>
                    <a:pt x="1301" y="101"/>
                    <a:pt x="1164" y="100"/>
                  </a:cubicBezTo>
                  <a:cubicBezTo>
                    <a:pt x="1154" y="100"/>
                    <a:pt x="1147" y="93"/>
                    <a:pt x="1136" y="92"/>
                  </a:cubicBezTo>
                  <a:cubicBezTo>
                    <a:pt x="1093" y="89"/>
                    <a:pt x="1038" y="94"/>
                    <a:pt x="1000" y="100"/>
                  </a:cubicBezTo>
                  <a:cubicBezTo>
                    <a:pt x="995" y="101"/>
                    <a:pt x="984" y="104"/>
                    <a:pt x="984" y="104"/>
                  </a:cubicBezTo>
                  <a:cubicBezTo>
                    <a:pt x="980" y="104"/>
                    <a:pt x="978" y="96"/>
                    <a:pt x="976" y="96"/>
                  </a:cubicBezTo>
                  <a:cubicBezTo>
                    <a:pt x="973" y="96"/>
                    <a:pt x="968" y="104"/>
                    <a:pt x="968" y="104"/>
                  </a:cubicBezTo>
                  <a:cubicBezTo>
                    <a:pt x="957" y="102"/>
                    <a:pt x="955" y="96"/>
                    <a:pt x="944" y="96"/>
                  </a:cubicBezTo>
                  <a:cubicBezTo>
                    <a:pt x="839" y="95"/>
                    <a:pt x="731" y="92"/>
                    <a:pt x="632" y="96"/>
                  </a:cubicBezTo>
                  <a:cubicBezTo>
                    <a:pt x="616" y="97"/>
                    <a:pt x="599" y="104"/>
                    <a:pt x="584" y="104"/>
                  </a:cubicBezTo>
                  <a:cubicBezTo>
                    <a:pt x="564" y="104"/>
                    <a:pt x="540" y="97"/>
                    <a:pt x="508" y="96"/>
                  </a:cubicBezTo>
                  <a:cubicBezTo>
                    <a:pt x="492" y="95"/>
                    <a:pt x="471" y="97"/>
                    <a:pt x="456" y="96"/>
                  </a:cubicBezTo>
                  <a:cubicBezTo>
                    <a:pt x="448" y="96"/>
                    <a:pt x="441" y="88"/>
                    <a:pt x="436" y="88"/>
                  </a:cubicBezTo>
                  <a:cubicBezTo>
                    <a:pt x="419" y="89"/>
                    <a:pt x="402" y="102"/>
                    <a:pt x="384" y="104"/>
                  </a:cubicBezTo>
                  <a:cubicBezTo>
                    <a:pt x="358" y="86"/>
                    <a:pt x="330" y="97"/>
                    <a:pt x="300" y="96"/>
                  </a:cubicBezTo>
                  <a:cubicBezTo>
                    <a:pt x="269" y="94"/>
                    <a:pt x="234" y="81"/>
                    <a:pt x="200" y="100"/>
                  </a:cubicBezTo>
                  <a:cubicBezTo>
                    <a:pt x="188" y="100"/>
                    <a:pt x="184" y="92"/>
                    <a:pt x="176" y="88"/>
                  </a:cubicBezTo>
                  <a:cubicBezTo>
                    <a:pt x="145" y="98"/>
                    <a:pt x="126" y="78"/>
                    <a:pt x="104" y="96"/>
                  </a:cubicBezTo>
                  <a:cubicBezTo>
                    <a:pt x="63" y="80"/>
                    <a:pt x="18" y="112"/>
                    <a:pt x="0" y="84"/>
                  </a:cubicBezTo>
                  <a:cubicBezTo>
                    <a:pt x="15" y="60"/>
                    <a:pt x="58" y="95"/>
                    <a:pt x="80" y="68"/>
                  </a:cubicBezTo>
                  <a:cubicBezTo>
                    <a:pt x="88" y="75"/>
                    <a:pt x="110" y="68"/>
                    <a:pt x="116" y="76"/>
                  </a:cubicBezTo>
                  <a:cubicBezTo>
                    <a:pt x="125" y="53"/>
                    <a:pt x="148" y="65"/>
                    <a:pt x="160" y="52"/>
                  </a:cubicBezTo>
                  <a:cubicBezTo>
                    <a:pt x="212" y="73"/>
                    <a:pt x="260" y="40"/>
                    <a:pt x="308" y="60"/>
                  </a:cubicBezTo>
                  <a:cubicBezTo>
                    <a:pt x="319" y="59"/>
                    <a:pt x="325" y="53"/>
                    <a:pt x="336" y="52"/>
                  </a:cubicBezTo>
                  <a:cubicBezTo>
                    <a:pt x="348" y="53"/>
                    <a:pt x="359" y="56"/>
                    <a:pt x="368" y="60"/>
                  </a:cubicBezTo>
                  <a:cubicBezTo>
                    <a:pt x="382" y="58"/>
                    <a:pt x="395" y="55"/>
                    <a:pt x="408" y="52"/>
                  </a:cubicBezTo>
                  <a:cubicBezTo>
                    <a:pt x="520" y="64"/>
                    <a:pt x="610" y="49"/>
                    <a:pt x="712" y="56"/>
                  </a:cubicBezTo>
                  <a:cubicBezTo>
                    <a:pt x="729" y="57"/>
                    <a:pt x="740" y="56"/>
                    <a:pt x="756" y="56"/>
                  </a:cubicBezTo>
                  <a:cubicBezTo>
                    <a:pt x="777" y="56"/>
                    <a:pt x="828" y="65"/>
                    <a:pt x="860" y="52"/>
                  </a:cubicBezTo>
                  <a:cubicBezTo>
                    <a:pt x="904" y="65"/>
                    <a:pt x="963" y="49"/>
                    <a:pt x="1028" y="52"/>
                  </a:cubicBezTo>
                  <a:cubicBezTo>
                    <a:pt x="1043" y="53"/>
                    <a:pt x="1056" y="59"/>
                    <a:pt x="1072" y="60"/>
                  </a:cubicBezTo>
                  <a:cubicBezTo>
                    <a:pt x="1147" y="66"/>
                    <a:pt x="1220" y="42"/>
                    <a:pt x="1296" y="44"/>
                  </a:cubicBezTo>
                  <a:cubicBezTo>
                    <a:pt x="1311" y="44"/>
                    <a:pt x="1328" y="52"/>
                    <a:pt x="1344" y="52"/>
                  </a:cubicBezTo>
                  <a:cubicBezTo>
                    <a:pt x="1390" y="53"/>
                    <a:pt x="1439" y="33"/>
                    <a:pt x="1476" y="56"/>
                  </a:cubicBezTo>
                  <a:cubicBezTo>
                    <a:pt x="1483" y="51"/>
                    <a:pt x="1522" y="52"/>
                    <a:pt x="1540" y="48"/>
                  </a:cubicBezTo>
                  <a:cubicBezTo>
                    <a:pt x="1555" y="44"/>
                    <a:pt x="1556" y="44"/>
                    <a:pt x="1576" y="44"/>
                  </a:cubicBezTo>
                  <a:cubicBezTo>
                    <a:pt x="1593" y="44"/>
                    <a:pt x="1604" y="40"/>
                    <a:pt x="1616" y="40"/>
                  </a:cubicBezTo>
                  <a:cubicBezTo>
                    <a:pt x="1665" y="42"/>
                    <a:pt x="1792" y="9"/>
                    <a:pt x="1852" y="36"/>
                  </a:cubicBezTo>
                  <a:cubicBezTo>
                    <a:pt x="1867" y="33"/>
                    <a:pt x="1878" y="23"/>
                    <a:pt x="1888" y="36"/>
                  </a:cubicBezTo>
                  <a:cubicBezTo>
                    <a:pt x="1955" y="0"/>
                    <a:pt x="2055" y="44"/>
                    <a:pt x="2116" y="20"/>
                  </a:cubicBezTo>
                  <a:cubicBezTo>
                    <a:pt x="2144" y="34"/>
                    <a:pt x="2180" y="35"/>
                    <a:pt x="2212" y="36"/>
                  </a:cubicBezTo>
                  <a:cubicBezTo>
                    <a:pt x="2266" y="38"/>
                    <a:pt x="2313" y="32"/>
                    <a:pt x="2364" y="36"/>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1" name="Freeform 22"/>
            <p:cNvSpPr>
              <a:spLocks noEditPoints="1"/>
            </p:cNvSpPr>
            <p:nvPr/>
          </p:nvSpPr>
          <p:spPr bwMode="auto">
            <a:xfrm>
              <a:off x="11382944" y="4394876"/>
              <a:ext cx="332735" cy="449858"/>
            </a:xfrm>
            <a:custGeom>
              <a:avLst/>
              <a:gdLst>
                <a:gd name="T0" fmla="*/ 475 w 477"/>
                <a:gd name="T1" fmla="*/ 336 h 644"/>
                <a:gd name="T2" fmla="*/ 467 w 477"/>
                <a:gd name="T3" fmla="*/ 360 h 644"/>
                <a:gd name="T4" fmla="*/ 387 w 477"/>
                <a:gd name="T5" fmla="*/ 384 h 644"/>
                <a:gd name="T6" fmla="*/ 339 w 477"/>
                <a:gd name="T7" fmla="*/ 428 h 644"/>
                <a:gd name="T8" fmla="*/ 311 w 477"/>
                <a:gd name="T9" fmla="*/ 508 h 644"/>
                <a:gd name="T10" fmla="*/ 295 w 477"/>
                <a:gd name="T11" fmla="*/ 540 h 644"/>
                <a:gd name="T12" fmla="*/ 279 w 477"/>
                <a:gd name="T13" fmla="*/ 644 h 644"/>
                <a:gd name="T14" fmla="*/ 223 w 477"/>
                <a:gd name="T15" fmla="*/ 596 h 644"/>
                <a:gd name="T16" fmla="*/ 227 w 477"/>
                <a:gd name="T17" fmla="*/ 540 h 644"/>
                <a:gd name="T18" fmla="*/ 219 w 477"/>
                <a:gd name="T19" fmla="*/ 532 h 644"/>
                <a:gd name="T20" fmla="*/ 27 w 477"/>
                <a:gd name="T21" fmla="*/ 388 h 644"/>
                <a:gd name="T22" fmla="*/ 11 w 477"/>
                <a:gd name="T23" fmla="*/ 332 h 644"/>
                <a:gd name="T24" fmla="*/ 167 w 477"/>
                <a:gd name="T25" fmla="*/ 260 h 644"/>
                <a:gd name="T26" fmla="*/ 227 w 477"/>
                <a:gd name="T27" fmla="*/ 64 h 644"/>
                <a:gd name="T28" fmla="*/ 219 w 477"/>
                <a:gd name="T29" fmla="*/ 48 h 644"/>
                <a:gd name="T30" fmla="*/ 235 w 477"/>
                <a:gd name="T31" fmla="*/ 4 h 644"/>
                <a:gd name="T32" fmla="*/ 271 w 477"/>
                <a:gd name="T33" fmla="*/ 12 h 644"/>
                <a:gd name="T34" fmla="*/ 287 w 477"/>
                <a:gd name="T35" fmla="*/ 48 h 644"/>
                <a:gd name="T36" fmla="*/ 291 w 477"/>
                <a:gd name="T37" fmla="*/ 140 h 644"/>
                <a:gd name="T38" fmla="*/ 291 w 477"/>
                <a:gd name="T39" fmla="*/ 164 h 644"/>
                <a:gd name="T40" fmla="*/ 307 w 477"/>
                <a:gd name="T41" fmla="*/ 172 h 644"/>
                <a:gd name="T42" fmla="*/ 335 w 477"/>
                <a:gd name="T43" fmla="*/ 252 h 644"/>
                <a:gd name="T44" fmla="*/ 367 w 477"/>
                <a:gd name="T45" fmla="*/ 272 h 644"/>
                <a:gd name="T46" fmla="*/ 383 w 477"/>
                <a:gd name="T47" fmla="*/ 300 h 644"/>
                <a:gd name="T48" fmla="*/ 391 w 477"/>
                <a:gd name="T49" fmla="*/ 296 h 644"/>
                <a:gd name="T50" fmla="*/ 475 w 477"/>
                <a:gd name="T51" fmla="*/ 336 h 644"/>
                <a:gd name="T52" fmla="*/ 255 w 477"/>
                <a:gd name="T53" fmla="*/ 236 h 644"/>
                <a:gd name="T54" fmla="*/ 171 w 477"/>
                <a:gd name="T55" fmla="*/ 332 h 644"/>
                <a:gd name="T56" fmla="*/ 175 w 477"/>
                <a:gd name="T57" fmla="*/ 352 h 644"/>
                <a:gd name="T58" fmla="*/ 271 w 477"/>
                <a:gd name="T59" fmla="*/ 428 h 644"/>
                <a:gd name="T60" fmla="*/ 283 w 477"/>
                <a:gd name="T61" fmla="*/ 428 h 644"/>
                <a:gd name="T62" fmla="*/ 331 w 477"/>
                <a:gd name="T63" fmla="*/ 360 h 644"/>
                <a:gd name="T64" fmla="*/ 275 w 477"/>
                <a:gd name="T65" fmla="*/ 240 h 644"/>
                <a:gd name="T66" fmla="*/ 255 w 477"/>
                <a:gd name="T67" fmla="*/ 236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7" h="644">
                  <a:moveTo>
                    <a:pt x="475" y="336"/>
                  </a:moveTo>
                  <a:cubicBezTo>
                    <a:pt x="477" y="349"/>
                    <a:pt x="463" y="345"/>
                    <a:pt x="467" y="360"/>
                  </a:cubicBezTo>
                  <a:cubicBezTo>
                    <a:pt x="441" y="370"/>
                    <a:pt x="410" y="369"/>
                    <a:pt x="387" y="384"/>
                  </a:cubicBezTo>
                  <a:cubicBezTo>
                    <a:pt x="369" y="396"/>
                    <a:pt x="364" y="414"/>
                    <a:pt x="339" y="428"/>
                  </a:cubicBezTo>
                  <a:cubicBezTo>
                    <a:pt x="331" y="456"/>
                    <a:pt x="320" y="484"/>
                    <a:pt x="311" y="508"/>
                  </a:cubicBezTo>
                  <a:cubicBezTo>
                    <a:pt x="306" y="522"/>
                    <a:pt x="297" y="527"/>
                    <a:pt x="295" y="540"/>
                  </a:cubicBezTo>
                  <a:cubicBezTo>
                    <a:pt x="289" y="573"/>
                    <a:pt x="314" y="617"/>
                    <a:pt x="279" y="644"/>
                  </a:cubicBezTo>
                  <a:cubicBezTo>
                    <a:pt x="248" y="640"/>
                    <a:pt x="246" y="608"/>
                    <a:pt x="223" y="596"/>
                  </a:cubicBezTo>
                  <a:cubicBezTo>
                    <a:pt x="231" y="580"/>
                    <a:pt x="215" y="557"/>
                    <a:pt x="227" y="540"/>
                  </a:cubicBezTo>
                  <a:cubicBezTo>
                    <a:pt x="226" y="536"/>
                    <a:pt x="219" y="537"/>
                    <a:pt x="219" y="532"/>
                  </a:cubicBezTo>
                  <a:cubicBezTo>
                    <a:pt x="237" y="402"/>
                    <a:pt x="139" y="388"/>
                    <a:pt x="27" y="388"/>
                  </a:cubicBezTo>
                  <a:cubicBezTo>
                    <a:pt x="5" y="369"/>
                    <a:pt x="0" y="362"/>
                    <a:pt x="11" y="332"/>
                  </a:cubicBezTo>
                  <a:cubicBezTo>
                    <a:pt x="71" y="316"/>
                    <a:pt x="114" y="283"/>
                    <a:pt x="167" y="260"/>
                  </a:cubicBezTo>
                  <a:cubicBezTo>
                    <a:pt x="216" y="216"/>
                    <a:pt x="217" y="147"/>
                    <a:pt x="227" y="64"/>
                  </a:cubicBezTo>
                  <a:cubicBezTo>
                    <a:pt x="232" y="51"/>
                    <a:pt x="214" y="61"/>
                    <a:pt x="219" y="48"/>
                  </a:cubicBezTo>
                  <a:cubicBezTo>
                    <a:pt x="230" y="38"/>
                    <a:pt x="224" y="20"/>
                    <a:pt x="235" y="4"/>
                  </a:cubicBezTo>
                  <a:cubicBezTo>
                    <a:pt x="253" y="0"/>
                    <a:pt x="258" y="11"/>
                    <a:pt x="271" y="12"/>
                  </a:cubicBezTo>
                  <a:cubicBezTo>
                    <a:pt x="269" y="31"/>
                    <a:pt x="281" y="37"/>
                    <a:pt x="287" y="48"/>
                  </a:cubicBezTo>
                  <a:cubicBezTo>
                    <a:pt x="285" y="68"/>
                    <a:pt x="288" y="113"/>
                    <a:pt x="291" y="140"/>
                  </a:cubicBezTo>
                  <a:cubicBezTo>
                    <a:pt x="292" y="148"/>
                    <a:pt x="307" y="164"/>
                    <a:pt x="291" y="164"/>
                  </a:cubicBezTo>
                  <a:cubicBezTo>
                    <a:pt x="292" y="171"/>
                    <a:pt x="305" y="166"/>
                    <a:pt x="307" y="172"/>
                  </a:cubicBezTo>
                  <a:cubicBezTo>
                    <a:pt x="302" y="198"/>
                    <a:pt x="317" y="232"/>
                    <a:pt x="335" y="252"/>
                  </a:cubicBezTo>
                  <a:cubicBezTo>
                    <a:pt x="342" y="260"/>
                    <a:pt x="357" y="262"/>
                    <a:pt x="367" y="272"/>
                  </a:cubicBezTo>
                  <a:cubicBezTo>
                    <a:pt x="375" y="280"/>
                    <a:pt x="376" y="295"/>
                    <a:pt x="383" y="300"/>
                  </a:cubicBezTo>
                  <a:cubicBezTo>
                    <a:pt x="384" y="301"/>
                    <a:pt x="389" y="294"/>
                    <a:pt x="391" y="296"/>
                  </a:cubicBezTo>
                  <a:cubicBezTo>
                    <a:pt x="403" y="311"/>
                    <a:pt x="453" y="319"/>
                    <a:pt x="475" y="336"/>
                  </a:cubicBezTo>
                  <a:close/>
                  <a:moveTo>
                    <a:pt x="255" y="236"/>
                  </a:moveTo>
                  <a:cubicBezTo>
                    <a:pt x="226" y="267"/>
                    <a:pt x="201" y="302"/>
                    <a:pt x="171" y="332"/>
                  </a:cubicBezTo>
                  <a:cubicBezTo>
                    <a:pt x="169" y="342"/>
                    <a:pt x="178" y="341"/>
                    <a:pt x="175" y="352"/>
                  </a:cubicBezTo>
                  <a:cubicBezTo>
                    <a:pt x="219" y="366"/>
                    <a:pt x="246" y="395"/>
                    <a:pt x="271" y="428"/>
                  </a:cubicBezTo>
                  <a:cubicBezTo>
                    <a:pt x="273" y="421"/>
                    <a:pt x="276" y="429"/>
                    <a:pt x="283" y="428"/>
                  </a:cubicBezTo>
                  <a:cubicBezTo>
                    <a:pt x="304" y="411"/>
                    <a:pt x="308" y="376"/>
                    <a:pt x="331" y="360"/>
                  </a:cubicBezTo>
                  <a:cubicBezTo>
                    <a:pt x="338" y="294"/>
                    <a:pt x="273" y="301"/>
                    <a:pt x="275" y="240"/>
                  </a:cubicBezTo>
                  <a:cubicBezTo>
                    <a:pt x="260" y="247"/>
                    <a:pt x="269" y="238"/>
                    <a:pt x="255" y="2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3" name="Freeform 23"/>
            <p:cNvSpPr/>
            <p:nvPr/>
          </p:nvSpPr>
          <p:spPr bwMode="auto">
            <a:xfrm>
              <a:off x="8341744" y="4440128"/>
              <a:ext cx="10648" cy="19965"/>
            </a:xfrm>
            <a:custGeom>
              <a:avLst/>
              <a:gdLst>
                <a:gd name="T0" fmla="*/ 2 w 15"/>
                <a:gd name="T1" fmla="*/ 12 h 30"/>
                <a:gd name="T2" fmla="*/ 14 w 15"/>
                <a:gd name="T3" fmla="*/ 24 h 30"/>
                <a:gd name="T4" fmla="*/ 2 w 15"/>
                <a:gd name="T5" fmla="*/ 12 h 30"/>
              </a:gdLst>
              <a:ahLst/>
              <a:cxnLst>
                <a:cxn ang="0">
                  <a:pos x="T0" y="T1"/>
                </a:cxn>
                <a:cxn ang="0">
                  <a:pos x="T2" y="T3"/>
                </a:cxn>
                <a:cxn ang="0">
                  <a:pos x="T4" y="T5"/>
                </a:cxn>
              </a:cxnLst>
              <a:rect l="0" t="0" r="r" b="b"/>
              <a:pathLst>
                <a:path w="15" h="30">
                  <a:moveTo>
                    <a:pt x="2" y="12"/>
                  </a:moveTo>
                  <a:cubicBezTo>
                    <a:pt x="6" y="0"/>
                    <a:pt x="15" y="17"/>
                    <a:pt x="14" y="24"/>
                  </a:cubicBezTo>
                  <a:cubicBezTo>
                    <a:pt x="0" y="30"/>
                    <a:pt x="12" y="10"/>
                    <a:pt x="2"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4" name="Freeform 24"/>
            <p:cNvSpPr/>
            <p:nvPr/>
          </p:nvSpPr>
          <p:spPr bwMode="auto">
            <a:xfrm>
              <a:off x="8248578" y="4478726"/>
              <a:ext cx="85180" cy="342052"/>
            </a:xfrm>
            <a:custGeom>
              <a:avLst/>
              <a:gdLst>
                <a:gd name="T0" fmla="*/ 100 w 122"/>
                <a:gd name="T1" fmla="*/ 0 h 490"/>
                <a:gd name="T2" fmla="*/ 108 w 122"/>
                <a:gd name="T3" fmla="*/ 44 h 490"/>
                <a:gd name="T4" fmla="*/ 88 w 122"/>
                <a:gd name="T5" fmla="*/ 208 h 490"/>
                <a:gd name="T6" fmla="*/ 76 w 122"/>
                <a:gd name="T7" fmla="*/ 296 h 490"/>
                <a:gd name="T8" fmla="*/ 88 w 122"/>
                <a:gd name="T9" fmla="*/ 348 h 490"/>
                <a:gd name="T10" fmla="*/ 76 w 122"/>
                <a:gd name="T11" fmla="*/ 384 h 490"/>
                <a:gd name="T12" fmla="*/ 80 w 122"/>
                <a:gd name="T13" fmla="*/ 404 h 490"/>
                <a:gd name="T14" fmla="*/ 72 w 122"/>
                <a:gd name="T15" fmla="*/ 420 h 490"/>
                <a:gd name="T16" fmla="*/ 40 w 122"/>
                <a:gd name="T17" fmla="*/ 488 h 490"/>
                <a:gd name="T18" fmla="*/ 16 w 122"/>
                <a:gd name="T19" fmla="*/ 472 h 490"/>
                <a:gd name="T20" fmla="*/ 4 w 122"/>
                <a:gd name="T21" fmla="*/ 332 h 490"/>
                <a:gd name="T22" fmla="*/ 20 w 122"/>
                <a:gd name="T23" fmla="*/ 304 h 490"/>
                <a:gd name="T24" fmla="*/ 16 w 122"/>
                <a:gd name="T25" fmla="*/ 288 h 490"/>
                <a:gd name="T26" fmla="*/ 28 w 122"/>
                <a:gd name="T27" fmla="*/ 232 h 490"/>
                <a:gd name="T28" fmla="*/ 8 w 122"/>
                <a:gd name="T29" fmla="*/ 176 h 490"/>
                <a:gd name="T30" fmla="*/ 12 w 122"/>
                <a:gd name="T31" fmla="*/ 132 h 490"/>
                <a:gd name="T32" fmla="*/ 100 w 122"/>
                <a:gd name="T3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490">
                  <a:moveTo>
                    <a:pt x="100" y="0"/>
                  </a:moveTo>
                  <a:cubicBezTo>
                    <a:pt x="116" y="4"/>
                    <a:pt x="118" y="38"/>
                    <a:pt x="108" y="44"/>
                  </a:cubicBezTo>
                  <a:cubicBezTo>
                    <a:pt x="122" y="100"/>
                    <a:pt x="94" y="155"/>
                    <a:pt x="88" y="208"/>
                  </a:cubicBezTo>
                  <a:cubicBezTo>
                    <a:pt x="84" y="241"/>
                    <a:pt x="90" y="271"/>
                    <a:pt x="76" y="296"/>
                  </a:cubicBezTo>
                  <a:cubicBezTo>
                    <a:pt x="76" y="306"/>
                    <a:pt x="89" y="325"/>
                    <a:pt x="88" y="348"/>
                  </a:cubicBezTo>
                  <a:cubicBezTo>
                    <a:pt x="88" y="358"/>
                    <a:pt x="80" y="367"/>
                    <a:pt x="76" y="384"/>
                  </a:cubicBezTo>
                  <a:cubicBezTo>
                    <a:pt x="75" y="390"/>
                    <a:pt x="81" y="397"/>
                    <a:pt x="80" y="404"/>
                  </a:cubicBezTo>
                  <a:cubicBezTo>
                    <a:pt x="79" y="411"/>
                    <a:pt x="72" y="415"/>
                    <a:pt x="72" y="420"/>
                  </a:cubicBezTo>
                  <a:cubicBezTo>
                    <a:pt x="69" y="453"/>
                    <a:pt x="70" y="490"/>
                    <a:pt x="40" y="488"/>
                  </a:cubicBezTo>
                  <a:cubicBezTo>
                    <a:pt x="29" y="487"/>
                    <a:pt x="27" y="474"/>
                    <a:pt x="16" y="472"/>
                  </a:cubicBezTo>
                  <a:cubicBezTo>
                    <a:pt x="38" y="422"/>
                    <a:pt x="0" y="380"/>
                    <a:pt x="4" y="332"/>
                  </a:cubicBezTo>
                  <a:cubicBezTo>
                    <a:pt x="5" y="318"/>
                    <a:pt x="15" y="318"/>
                    <a:pt x="20" y="304"/>
                  </a:cubicBezTo>
                  <a:cubicBezTo>
                    <a:pt x="21" y="302"/>
                    <a:pt x="15" y="294"/>
                    <a:pt x="16" y="288"/>
                  </a:cubicBezTo>
                  <a:cubicBezTo>
                    <a:pt x="17" y="282"/>
                    <a:pt x="29" y="248"/>
                    <a:pt x="28" y="232"/>
                  </a:cubicBezTo>
                  <a:cubicBezTo>
                    <a:pt x="27" y="212"/>
                    <a:pt x="24" y="195"/>
                    <a:pt x="8" y="176"/>
                  </a:cubicBezTo>
                  <a:cubicBezTo>
                    <a:pt x="8" y="160"/>
                    <a:pt x="7" y="143"/>
                    <a:pt x="12" y="132"/>
                  </a:cubicBezTo>
                  <a:cubicBezTo>
                    <a:pt x="42" y="84"/>
                    <a:pt x="59" y="25"/>
                    <a:pt x="100"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5" name="Freeform 25"/>
            <p:cNvSpPr/>
            <p:nvPr/>
          </p:nvSpPr>
          <p:spPr bwMode="auto">
            <a:xfrm>
              <a:off x="9870996" y="4473402"/>
              <a:ext cx="1394826" cy="416585"/>
            </a:xfrm>
            <a:custGeom>
              <a:avLst/>
              <a:gdLst>
                <a:gd name="T0" fmla="*/ 0 w 1998"/>
                <a:gd name="T1" fmla="*/ 7 h 595"/>
                <a:gd name="T2" fmla="*/ 36 w 1998"/>
                <a:gd name="T3" fmla="*/ 23 h 595"/>
                <a:gd name="T4" fmla="*/ 200 w 1998"/>
                <a:gd name="T5" fmla="*/ 43 h 595"/>
                <a:gd name="T6" fmla="*/ 308 w 1998"/>
                <a:gd name="T7" fmla="*/ 63 h 595"/>
                <a:gd name="T8" fmla="*/ 376 w 1998"/>
                <a:gd name="T9" fmla="*/ 75 h 595"/>
                <a:gd name="T10" fmla="*/ 432 w 1998"/>
                <a:gd name="T11" fmla="*/ 87 h 595"/>
                <a:gd name="T12" fmla="*/ 460 w 1998"/>
                <a:gd name="T13" fmla="*/ 103 h 595"/>
                <a:gd name="T14" fmla="*/ 500 w 1998"/>
                <a:gd name="T15" fmla="*/ 107 h 595"/>
                <a:gd name="T16" fmla="*/ 680 w 1998"/>
                <a:gd name="T17" fmla="*/ 151 h 595"/>
                <a:gd name="T18" fmla="*/ 744 w 1998"/>
                <a:gd name="T19" fmla="*/ 175 h 595"/>
                <a:gd name="T20" fmla="*/ 868 w 1998"/>
                <a:gd name="T21" fmla="*/ 219 h 595"/>
                <a:gd name="T22" fmla="*/ 888 w 1998"/>
                <a:gd name="T23" fmla="*/ 215 h 595"/>
                <a:gd name="T24" fmla="*/ 936 w 1998"/>
                <a:gd name="T25" fmla="*/ 239 h 595"/>
                <a:gd name="T26" fmla="*/ 996 w 1998"/>
                <a:gd name="T27" fmla="*/ 251 h 595"/>
                <a:gd name="T28" fmla="*/ 1004 w 1998"/>
                <a:gd name="T29" fmla="*/ 259 h 595"/>
                <a:gd name="T30" fmla="*/ 1068 w 1998"/>
                <a:gd name="T31" fmla="*/ 263 h 595"/>
                <a:gd name="T32" fmla="*/ 1184 w 1998"/>
                <a:gd name="T33" fmla="*/ 299 h 595"/>
                <a:gd name="T34" fmla="*/ 1264 w 1998"/>
                <a:gd name="T35" fmla="*/ 319 h 595"/>
                <a:gd name="T36" fmla="*/ 1408 w 1998"/>
                <a:gd name="T37" fmla="*/ 375 h 595"/>
                <a:gd name="T38" fmla="*/ 1516 w 1998"/>
                <a:gd name="T39" fmla="*/ 391 h 595"/>
                <a:gd name="T40" fmla="*/ 1536 w 1998"/>
                <a:gd name="T41" fmla="*/ 407 h 595"/>
                <a:gd name="T42" fmla="*/ 1780 w 1998"/>
                <a:gd name="T43" fmla="*/ 471 h 595"/>
                <a:gd name="T44" fmla="*/ 1792 w 1998"/>
                <a:gd name="T45" fmla="*/ 487 h 595"/>
                <a:gd name="T46" fmla="*/ 1916 w 1998"/>
                <a:gd name="T47" fmla="*/ 523 h 595"/>
                <a:gd name="T48" fmla="*/ 1996 w 1998"/>
                <a:gd name="T49" fmla="*/ 575 h 595"/>
                <a:gd name="T50" fmla="*/ 1852 w 1998"/>
                <a:gd name="T51" fmla="*/ 551 h 595"/>
                <a:gd name="T52" fmla="*/ 1708 w 1998"/>
                <a:gd name="T53" fmla="*/ 511 h 595"/>
                <a:gd name="T54" fmla="*/ 1624 w 1998"/>
                <a:gd name="T55" fmla="*/ 471 h 595"/>
                <a:gd name="T56" fmla="*/ 1532 w 1998"/>
                <a:gd name="T57" fmla="*/ 455 h 595"/>
                <a:gd name="T58" fmla="*/ 1492 w 1998"/>
                <a:gd name="T59" fmla="*/ 435 h 595"/>
                <a:gd name="T60" fmla="*/ 1472 w 1998"/>
                <a:gd name="T61" fmla="*/ 435 h 595"/>
                <a:gd name="T62" fmla="*/ 1452 w 1998"/>
                <a:gd name="T63" fmla="*/ 419 h 595"/>
                <a:gd name="T64" fmla="*/ 1412 w 1998"/>
                <a:gd name="T65" fmla="*/ 419 h 595"/>
                <a:gd name="T66" fmla="*/ 1384 w 1998"/>
                <a:gd name="T67" fmla="*/ 407 h 595"/>
                <a:gd name="T68" fmla="*/ 1276 w 1998"/>
                <a:gd name="T69" fmla="*/ 371 h 595"/>
                <a:gd name="T70" fmla="*/ 1252 w 1998"/>
                <a:gd name="T71" fmla="*/ 371 h 595"/>
                <a:gd name="T72" fmla="*/ 1192 w 1998"/>
                <a:gd name="T73" fmla="*/ 343 h 595"/>
                <a:gd name="T74" fmla="*/ 1172 w 1998"/>
                <a:gd name="T75" fmla="*/ 351 h 595"/>
                <a:gd name="T76" fmla="*/ 1104 w 1998"/>
                <a:gd name="T77" fmla="*/ 319 h 595"/>
                <a:gd name="T78" fmla="*/ 972 w 1998"/>
                <a:gd name="T79" fmla="*/ 291 h 595"/>
                <a:gd name="T80" fmla="*/ 940 w 1998"/>
                <a:gd name="T81" fmla="*/ 287 h 595"/>
                <a:gd name="T82" fmla="*/ 916 w 1998"/>
                <a:gd name="T83" fmla="*/ 271 h 595"/>
                <a:gd name="T84" fmla="*/ 872 w 1998"/>
                <a:gd name="T85" fmla="*/ 267 h 595"/>
                <a:gd name="T86" fmla="*/ 860 w 1998"/>
                <a:gd name="T87" fmla="*/ 255 h 595"/>
                <a:gd name="T88" fmla="*/ 828 w 1998"/>
                <a:gd name="T89" fmla="*/ 251 h 595"/>
                <a:gd name="T90" fmla="*/ 792 w 1998"/>
                <a:gd name="T91" fmla="*/ 231 h 595"/>
                <a:gd name="T92" fmla="*/ 788 w 1998"/>
                <a:gd name="T93" fmla="*/ 239 h 595"/>
                <a:gd name="T94" fmla="*/ 772 w 1998"/>
                <a:gd name="T95" fmla="*/ 223 h 595"/>
                <a:gd name="T96" fmla="*/ 756 w 1998"/>
                <a:gd name="T97" fmla="*/ 227 h 595"/>
                <a:gd name="T98" fmla="*/ 736 w 1998"/>
                <a:gd name="T99" fmla="*/ 215 h 595"/>
                <a:gd name="T100" fmla="*/ 720 w 1998"/>
                <a:gd name="T101" fmla="*/ 219 h 595"/>
                <a:gd name="T102" fmla="*/ 684 w 1998"/>
                <a:gd name="T103" fmla="*/ 199 h 595"/>
                <a:gd name="T104" fmla="*/ 560 w 1998"/>
                <a:gd name="T105" fmla="*/ 163 h 595"/>
                <a:gd name="T106" fmla="*/ 532 w 1998"/>
                <a:gd name="T107" fmla="*/ 163 h 595"/>
                <a:gd name="T108" fmla="*/ 524 w 1998"/>
                <a:gd name="T109" fmla="*/ 151 h 595"/>
                <a:gd name="T110" fmla="*/ 420 w 1998"/>
                <a:gd name="T111" fmla="*/ 135 h 595"/>
                <a:gd name="T112" fmla="*/ 360 w 1998"/>
                <a:gd name="T113" fmla="*/ 119 h 595"/>
                <a:gd name="T114" fmla="*/ 172 w 1998"/>
                <a:gd name="T115" fmla="*/ 59 h 595"/>
                <a:gd name="T116" fmla="*/ 112 w 1998"/>
                <a:gd name="T117" fmla="*/ 59 h 595"/>
                <a:gd name="T118" fmla="*/ 20 w 1998"/>
                <a:gd name="T119" fmla="*/ 35 h 595"/>
                <a:gd name="T120" fmla="*/ 0 w 1998"/>
                <a:gd name="T121" fmla="*/ 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8" h="595">
                  <a:moveTo>
                    <a:pt x="0" y="7"/>
                  </a:moveTo>
                  <a:cubicBezTo>
                    <a:pt x="12" y="7"/>
                    <a:pt x="27" y="0"/>
                    <a:pt x="36" y="23"/>
                  </a:cubicBezTo>
                  <a:cubicBezTo>
                    <a:pt x="77" y="14"/>
                    <a:pt x="160" y="16"/>
                    <a:pt x="200" y="43"/>
                  </a:cubicBezTo>
                  <a:cubicBezTo>
                    <a:pt x="239" y="39"/>
                    <a:pt x="277" y="49"/>
                    <a:pt x="308" y="63"/>
                  </a:cubicBezTo>
                  <a:cubicBezTo>
                    <a:pt x="320" y="51"/>
                    <a:pt x="355" y="62"/>
                    <a:pt x="376" y="75"/>
                  </a:cubicBezTo>
                  <a:cubicBezTo>
                    <a:pt x="389" y="83"/>
                    <a:pt x="408" y="79"/>
                    <a:pt x="432" y="87"/>
                  </a:cubicBezTo>
                  <a:cubicBezTo>
                    <a:pt x="442" y="91"/>
                    <a:pt x="449" y="100"/>
                    <a:pt x="460" y="103"/>
                  </a:cubicBezTo>
                  <a:cubicBezTo>
                    <a:pt x="472" y="106"/>
                    <a:pt x="488" y="104"/>
                    <a:pt x="500" y="107"/>
                  </a:cubicBezTo>
                  <a:cubicBezTo>
                    <a:pt x="560" y="122"/>
                    <a:pt x="622" y="145"/>
                    <a:pt x="680" y="151"/>
                  </a:cubicBezTo>
                  <a:cubicBezTo>
                    <a:pt x="696" y="173"/>
                    <a:pt x="723" y="169"/>
                    <a:pt x="744" y="175"/>
                  </a:cubicBezTo>
                  <a:cubicBezTo>
                    <a:pt x="786" y="186"/>
                    <a:pt x="826" y="204"/>
                    <a:pt x="868" y="219"/>
                  </a:cubicBezTo>
                  <a:cubicBezTo>
                    <a:pt x="879" y="222"/>
                    <a:pt x="878" y="213"/>
                    <a:pt x="888" y="215"/>
                  </a:cubicBezTo>
                  <a:cubicBezTo>
                    <a:pt x="901" y="226"/>
                    <a:pt x="925" y="226"/>
                    <a:pt x="936" y="239"/>
                  </a:cubicBezTo>
                  <a:cubicBezTo>
                    <a:pt x="959" y="230"/>
                    <a:pt x="980" y="254"/>
                    <a:pt x="996" y="251"/>
                  </a:cubicBezTo>
                  <a:cubicBezTo>
                    <a:pt x="1003" y="250"/>
                    <a:pt x="1004" y="254"/>
                    <a:pt x="1004" y="259"/>
                  </a:cubicBezTo>
                  <a:cubicBezTo>
                    <a:pt x="1027" y="258"/>
                    <a:pt x="1042" y="266"/>
                    <a:pt x="1068" y="263"/>
                  </a:cubicBezTo>
                  <a:cubicBezTo>
                    <a:pt x="1101" y="288"/>
                    <a:pt x="1153" y="290"/>
                    <a:pt x="1184" y="299"/>
                  </a:cubicBezTo>
                  <a:cubicBezTo>
                    <a:pt x="1206" y="310"/>
                    <a:pt x="1237" y="324"/>
                    <a:pt x="1264" y="319"/>
                  </a:cubicBezTo>
                  <a:cubicBezTo>
                    <a:pt x="1308" y="336"/>
                    <a:pt x="1355" y="346"/>
                    <a:pt x="1408" y="375"/>
                  </a:cubicBezTo>
                  <a:cubicBezTo>
                    <a:pt x="1437" y="360"/>
                    <a:pt x="1486" y="393"/>
                    <a:pt x="1516" y="391"/>
                  </a:cubicBezTo>
                  <a:cubicBezTo>
                    <a:pt x="1527" y="392"/>
                    <a:pt x="1527" y="404"/>
                    <a:pt x="1536" y="407"/>
                  </a:cubicBezTo>
                  <a:cubicBezTo>
                    <a:pt x="1623" y="416"/>
                    <a:pt x="1689" y="456"/>
                    <a:pt x="1780" y="471"/>
                  </a:cubicBezTo>
                  <a:cubicBezTo>
                    <a:pt x="1781" y="479"/>
                    <a:pt x="1788" y="482"/>
                    <a:pt x="1792" y="487"/>
                  </a:cubicBezTo>
                  <a:cubicBezTo>
                    <a:pt x="1829" y="497"/>
                    <a:pt x="1881" y="508"/>
                    <a:pt x="1916" y="523"/>
                  </a:cubicBezTo>
                  <a:cubicBezTo>
                    <a:pt x="1947" y="536"/>
                    <a:pt x="1998" y="526"/>
                    <a:pt x="1996" y="575"/>
                  </a:cubicBezTo>
                  <a:cubicBezTo>
                    <a:pt x="1950" y="595"/>
                    <a:pt x="1886" y="571"/>
                    <a:pt x="1852" y="551"/>
                  </a:cubicBezTo>
                  <a:cubicBezTo>
                    <a:pt x="1787" y="549"/>
                    <a:pt x="1778" y="511"/>
                    <a:pt x="1708" y="511"/>
                  </a:cubicBezTo>
                  <a:cubicBezTo>
                    <a:pt x="1689" y="480"/>
                    <a:pt x="1648" y="495"/>
                    <a:pt x="1624" y="471"/>
                  </a:cubicBezTo>
                  <a:cubicBezTo>
                    <a:pt x="1589" y="466"/>
                    <a:pt x="1574" y="465"/>
                    <a:pt x="1532" y="455"/>
                  </a:cubicBezTo>
                  <a:cubicBezTo>
                    <a:pt x="1518" y="452"/>
                    <a:pt x="1505" y="440"/>
                    <a:pt x="1492" y="435"/>
                  </a:cubicBezTo>
                  <a:cubicBezTo>
                    <a:pt x="1486" y="433"/>
                    <a:pt x="1478" y="437"/>
                    <a:pt x="1472" y="435"/>
                  </a:cubicBezTo>
                  <a:cubicBezTo>
                    <a:pt x="1464" y="433"/>
                    <a:pt x="1457" y="420"/>
                    <a:pt x="1452" y="419"/>
                  </a:cubicBezTo>
                  <a:cubicBezTo>
                    <a:pt x="1439" y="416"/>
                    <a:pt x="1425" y="422"/>
                    <a:pt x="1412" y="419"/>
                  </a:cubicBezTo>
                  <a:cubicBezTo>
                    <a:pt x="1404" y="417"/>
                    <a:pt x="1391" y="410"/>
                    <a:pt x="1384" y="407"/>
                  </a:cubicBezTo>
                  <a:cubicBezTo>
                    <a:pt x="1348" y="393"/>
                    <a:pt x="1310" y="375"/>
                    <a:pt x="1276" y="371"/>
                  </a:cubicBezTo>
                  <a:cubicBezTo>
                    <a:pt x="1266" y="370"/>
                    <a:pt x="1261" y="374"/>
                    <a:pt x="1252" y="371"/>
                  </a:cubicBezTo>
                  <a:cubicBezTo>
                    <a:pt x="1231" y="365"/>
                    <a:pt x="1212" y="351"/>
                    <a:pt x="1192" y="343"/>
                  </a:cubicBezTo>
                  <a:cubicBezTo>
                    <a:pt x="1185" y="354"/>
                    <a:pt x="1178" y="344"/>
                    <a:pt x="1172" y="351"/>
                  </a:cubicBezTo>
                  <a:cubicBezTo>
                    <a:pt x="1153" y="333"/>
                    <a:pt x="1110" y="339"/>
                    <a:pt x="1104" y="319"/>
                  </a:cubicBezTo>
                  <a:cubicBezTo>
                    <a:pt x="1064" y="317"/>
                    <a:pt x="1016" y="301"/>
                    <a:pt x="972" y="291"/>
                  </a:cubicBezTo>
                  <a:cubicBezTo>
                    <a:pt x="961" y="288"/>
                    <a:pt x="948" y="290"/>
                    <a:pt x="940" y="287"/>
                  </a:cubicBezTo>
                  <a:cubicBezTo>
                    <a:pt x="932" y="284"/>
                    <a:pt x="924" y="273"/>
                    <a:pt x="916" y="271"/>
                  </a:cubicBezTo>
                  <a:cubicBezTo>
                    <a:pt x="903" y="267"/>
                    <a:pt x="882" y="271"/>
                    <a:pt x="872" y="267"/>
                  </a:cubicBezTo>
                  <a:cubicBezTo>
                    <a:pt x="865" y="264"/>
                    <a:pt x="865" y="257"/>
                    <a:pt x="860" y="255"/>
                  </a:cubicBezTo>
                  <a:cubicBezTo>
                    <a:pt x="850" y="252"/>
                    <a:pt x="838" y="254"/>
                    <a:pt x="828" y="251"/>
                  </a:cubicBezTo>
                  <a:cubicBezTo>
                    <a:pt x="815" y="247"/>
                    <a:pt x="804" y="235"/>
                    <a:pt x="792" y="231"/>
                  </a:cubicBezTo>
                  <a:cubicBezTo>
                    <a:pt x="789" y="230"/>
                    <a:pt x="788" y="239"/>
                    <a:pt x="788" y="239"/>
                  </a:cubicBezTo>
                  <a:cubicBezTo>
                    <a:pt x="781" y="237"/>
                    <a:pt x="779" y="226"/>
                    <a:pt x="772" y="223"/>
                  </a:cubicBezTo>
                  <a:cubicBezTo>
                    <a:pt x="771" y="223"/>
                    <a:pt x="761" y="228"/>
                    <a:pt x="756" y="227"/>
                  </a:cubicBezTo>
                  <a:cubicBezTo>
                    <a:pt x="749" y="226"/>
                    <a:pt x="742" y="216"/>
                    <a:pt x="736" y="215"/>
                  </a:cubicBezTo>
                  <a:cubicBezTo>
                    <a:pt x="733" y="214"/>
                    <a:pt x="727" y="221"/>
                    <a:pt x="720" y="219"/>
                  </a:cubicBezTo>
                  <a:cubicBezTo>
                    <a:pt x="707" y="215"/>
                    <a:pt x="697" y="204"/>
                    <a:pt x="684" y="199"/>
                  </a:cubicBezTo>
                  <a:cubicBezTo>
                    <a:pt x="644" y="185"/>
                    <a:pt x="594" y="189"/>
                    <a:pt x="560" y="163"/>
                  </a:cubicBezTo>
                  <a:cubicBezTo>
                    <a:pt x="551" y="163"/>
                    <a:pt x="541" y="163"/>
                    <a:pt x="532" y="163"/>
                  </a:cubicBezTo>
                  <a:cubicBezTo>
                    <a:pt x="529" y="159"/>
                    <a:pt x="523" y="159"/>
                    <a:pt x="524" y="151"/>
                  </a:cubicBezTo>
                  <a:cubicBezTo>
                    <a:pt x="474" y="167"/>
                    <a:pt x="457" y="120"/>
                    <a:pt x="420" y="135"/>
                  </a:cubicBezTo>
                  <a:cubicBezTo>
                    <a:pt x="406" y="127"/>
                    <a:pt x="386" y="113"/>
                    <a:pt x="360" y="119"/>
                  </a:cubicBezTo>
                  <a:cubicBezTo>
                    <a:pt x="307" y="82"/>
                    <a:pt x="217" y="97"/>
                    <a:pt x="172" y="59"/>
                  </a:cubicBezTo>
                  <a:cubicBezTo>
                    <a:pt x="148" y="62"/>
                    <a:pt x="136" y="61"/>
                    <a:pt x="112" y="59"/>
                  </a:cubicBezTo>
                  <a:cubicBezTo>
                    <a:pt x="74" y="56"/>
                    <a:pt x="51" y="15"/>
                    <a:pt x="20" y="35"/>
                  </a:cubicBezTo>
                  <a:cubicBezTo>
                    <a:pt x="13" y="26"/>
                    <a:pt x="8" y="15"/>
                    <a:pt x="0" y="7"/>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7" name="Freeform 26"/>
            <p:cNvSpPr/>
            <p:nvPr/>
          </p:nvSpPr>
          <p:spPr bwMode="auto">
            <a:xfrm>
              <a:off x="7921167" y="4527970"/>
              <a:ext cx="335397" cy="275505"/>
            </a:xfrm>
            <a:custGeom>
              <a:avLst/>
              <a:gdLst>
                <a:gd name="T0" fmla="*/ 380 w 480"/>
                <a:gd name="T1" fmla="*/ 49 h 394"/>
                <a:gd name="T2" fmla="*/ 424 w 480"/>
                <a:gd name="T3" fmla="*/ 61 h 394"/>
                <a:gd name="T4" fmla="*/ 448 w 480"/>
                <a:gd name="T5" fmla="*/ 93 h 394"/>
                <a:gd name="T6" fmla="*/ 440 w 480"/>
                <a:gd name="T7" fmla="*/ 101 h 394"/>
                <a:gd name="T8" fmla="*/ 456 w 480"/>
                <a:gd name="T9" fmla="*/ 101 h 394"/>
                <a:gd name="T10" fmla="*/ 456 w 480"/>
                <a:gd name="T11" fmla="*/ 121 h 394"/>
                <a:gd name="T12" fmla="*/ 464 w 480"/>
                <a:gd name="T13" fmla="*/ 113 h 394"/>
                <a:gd name="T14" fmla="*/ 440 w 480"/>
                <a:gd name="T15" fmla="*/ 225 h 394"/>
                <a:gd name="T16" fmla="*/ 368 w 480"/>
                <a:gd name="T17" fmla="*/ 221 h 394"/>
                <a:gd name="T18" fmla="*/ 344 w 480"/>
                <a:gd name="T19" fmla="*/ 241 h 394"/>
                <a:gd name="T20" fmla="*/ 268 w 480"/>
                <a:gd name="T21" fmla="*/ 385 h 394"/>
                <a:gd name="T22" fmla="*/ 228 w 480"/>
                <a:gd name="T23" fmla="*/ 393 h 394"/>
                <a:gd name="T24" fmla="*/ 96 w 480"/>
                <a:gd name="T25" fmla="*/ 377 h 394"/>
                <a:gd name="T26" fmla="*/ 72 w 480"/>
                <a:gd name="T27" fmla="*/ 345 h 394"/>
                <a:gd name="T28" fmla="*/ 8 w 480"/>
                <a:gd name="T29" fmla="*/ 197 h 394"/>
                <a:gd name="T30" fmla="*/ 72 w 480"/>
                <a:gd name="T31" fmla="*/ 45 h 394"/>
                <a:gd name="T32" fmla="*/ 120 w 480"/>
                <a:gd name="T33" fmla="*/ 17 h 394"/>
                <a:gd name="T34" fmla="*/ 144 w 480"/>
                <a:gd name="T35" fmla="*/ 17 h 394"/>
                <a:gd name="T36" fmla="*/ 208 w 480"/>
                <a:gd name="T37" fmla="*/ 1 h 394"/>
                <a:gd name="T38" fmla="*/ 236 w 480"/>
                <a:gd name="T39" fmla="*/ 13 h 394"/>
                <a:gd name="T40" fmla="*/ 296 w 480"/>
                <a:gd name="T41" fmla="*/ 29 h 394"/>
                <a:gd name="T42" fmla="*/ 372 w 480"/>
                <a:gd name="T43" fmla="*/ 37 h 394"/>
                <a:gd name="T44" fmla="*/ 380 w 480"/>
                <a:gd name="T45" fmla="*/ 4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0" h="394">
                  <a:moveTo>
                    <a:pt x="380" y="49"/>
                  </a:moveTo>
                  <a:cubicBezTo>
                    <a:pt x="392" y="46"/>
                    <a:pt x="403" y="62"/>
                    <a:pt x="424" y="61"/>
                  </a:cubicBezTo>
                  <a:cubicBezTo>
                    <a:pt x="428" y="76"/>
                    <a:pt x="436" y="86"/>
                    <a:pt x="448" y="93"/>
                  </a:cubicBezTo>
                  <a:cubicBezTo>
                    <a:pt x="449" y="100"/>
                    <a:pt x="445" y="101"/>
                    <a:pt x="440" y="101"/>
                  </a:cubicBezTo>
                  <a:cubicBezTo>
                    <a:pt x="443" y="113"/>
                    <a:pt x="449" y="97"/>
                    <a:pt x="456" y="101"/>
                  </a:cubicBezTo>
                  <a:cubicBezTo>
                    <a:pt x="456" y="108"/>
                    <a:pt x="456" y="114"/>
                    <a:pt x="456" y="121"/>
                  </a:cubicBezTo>
                  <a:cubicBezTo>
                    <a:pt x="463" y="122"/>
                    <a:pt x="464" y="118"/>
                    <a:pt x="464" y="113"/>
                  </a:cubicBezTo>
                  <a:cubicBezTo>
                    <a:pt x="455" y="145"/>
                    <a:pt x="480" y="207"/>
                    <a:pt x="440" y="225"/>
                  </a:cubicBezTo>
                  <a:cubicBezTo>
                    <a:pt x="416" y="224"/>
                    <a:pt x="385" y="217"/>
                    <a:pt x="368" y="221"/>
                  </a:cubicBezTo>
                  <a:cubicBezTo>
                    <a:pt x="359" y="227"/>
                    <a:pt x="359" y="241"/>
                    <a:pt x="344" y="241"/>
                  </a:cubicBezTo>
                  <a:cubicBezTo>
                    <a:pt x="350" y="316"/>
                    <a:pt x="315" y="354"/>
                    <a:pt x="268" y="385"/>
                  </a:cubicBezTo>
                  <a:cubicBezTo>
                    <a:pt x="260" y="380"/>
                    <a:pt x="235" y="384"/>
                    <a:pt x="228" y="393"/>
                  </a:cubicBezTo>
                  <a:cubicBezTo>
                    <a:pt x="181" y="394"/>
                    <a:pt x="152" y="373"/>
                    <a:pt x="96" y="377"/>
                  </a:cubicBezTo>
                  <a:cubicBezTo>
                    <a:pt x="87" y="367"/>
                    <a:pt x="77" y="358"/>
                    <a:pt x="72" y="345"/>
                  </a:cubicBezTo>
                  <a:cubicBezTo>
                    <a:pt x="4" y="333"/>
                    <a:pt x="0" y="257"/>
                    <a:pt x="8" y="197"/>
                  </a:cubicBezTo>
                  <a:cubicBezTo>
                    <a:pt x="16" y="135"/>
                    <a:pt x="51" y="94"/>
                    <a:pt x="72" y="45"/>
                  </a:cubicBezTo>
                  <a:cubicBezTo>
                    <a:pt x="90" y="46"/>
                    <a:pt x="101" y="24"/>
                    <a:pt x="120" y="17"/>
                  </a:cubicBezTo>
                  <a:cubicBezTo>
                    <a:pt x="126" y="15"/>
                    <a:pt x="135" y="19"/>
                    <a:pt x="144" y="17"/>
                  </a:cubicBezTo>
                  <a:cubicBezTo>
                    <a:pt x="166" y="12"/>
                    <a:pt x="192" y="0"/>
                    <a:pt x="208" y="1"/>
                  </a:cubicBezTo>
                  <a:cubicBezTo>
                    <a:pt x="214" y="1"/>
                    <a:pt x="226" y="13"/>
                    <a:pt x="236" y="13"/>
                  </a:cubicBezTo>
                  <a:cubicBezTo>
                    <a:pt x="256" y="14"/>
                    <a:pt x="280" y="13"/>
                    <a:pt x="296" y="29"/>
                  </a:cubicBezTo>
                  <a:cubicBezTo>
                    <a:pt x="334" y="27"/>
                    <a:pt x="340" y="26"/>
                    <a:pt x="372" y="37"/>
                  </a:cubicBezTo>
                  <a:cubicBezTo>
                    <a:pt x="380" y="33"/>
                    <a:pt x="387" y="50"/>
                    <a:pt x="380"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8" name="Freeform 27"/>
            <p:cNvSpPr/>
            <p:nvPr/>
          </p:nvSpPr>
          <p:spPr bwMode="auto">
            <a:xfrm>
              <a:off x="11501398" y="4559913"/>
              <a:ext cx="117123" cy="134425"/>
            </a:xfrm>
            <a:custGeom>
              <a:avLst/>
              <a:gdLst>
                <a:gd name="T0" fmla="*/ 106 w 169"/>
                <a:gd name="T1" fmla="*/ 4 h 193"/>
                <a:gd name="T2" fmla="*/ 162 w 169"/>
                <a:gd name="T3" fmla="*/ 124 h 193"/>
                <a:gd name="T4" fmla="*/ 114 w 169"/>
                <a:gd name="T5" fmla="*/ 192 h 193"/>
                <a:gd name="T6" fmla="*/ 102 w 169"/>
                <a:gd name="T7" fmla="*/ 192 h 193"/>
                <a:gd name="T8" fmla="*/ 6 w 169"/>
                <a:gd name="T9" fmla="*/ 116 h 193"/>
                <a:gd name="T10" fmla="*/ 2 w 169"/>
                <a:gd name="T11" fmla="*/ 96 h 193"/>
                <a:gd name="T12" fmla="*/ 86 w 169"/>
                <a:gd name="T13" fmla="*/ 0 h 193"/>
                <a:gd name="T14" fmla="*/ 106 w 169"/>
                <a:gd name="T15" fmla="*/ 4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93">
                  <a:moveTo>
                    <a:pt x="106" y="4"/>
                  </a:moveTo>
                  <a:cubicBezTo>
                    <a:pt x="104" y="65"/>
                    <a:pt x="169" y="58"/>
                    <a:pt x="162" y="124"/>
                  </a:cubicBezTo>
                  <a:cubicBezTo>
                    <a:pt x="139" y="140"/>
                    <a:pt x="135" y="175"/>
                    <a:pt x="114" y="192"/>
                  </a:cubicBezTo>
                  <a:cubicBezTo>
                    <a:pt x="107" y="193"/>
                    <a:pt x="104" y="185"/>
                    <a:pt x="102" y="192"/>
                  </a:cubicBezTo>
                  <a:cubicBezTo>
                    <a:pt x="77" y="159"/>
                    <a:pt x="50" y="130"/>
                    <a:pt x="6" y="116"/>
                  </a:cubicBezTo>
                  <a:cubicBezTo>
                    <a:pt x="9" y="105"/>
                    <a:pt x="0" y="106"/>
                    <a:pt x="2" y="96"/>
                  </a:cubicBezTo>
                  <a:cubicBezTo>
                    <a:pt x="32" y="66"/>
                    <a:pt x="57" y="31"/>
                    <a:pt x="86" y="0"/>
                  </a:cubicBezTo>
                  <a:cubicBezTo>
                    <a:pt x="100" y="2"/>
                    <a:pt x="91" y="11"/>
                    <a:pt x="106" y="4"/>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9" name="Freeform 28"/>
            <p:cNvSpPr/>
            <p:nvPr/>
          </p:nvSpPr>
          <p:spPr bwMode="auto">
            <a:xfrm>
              <a:off x="8171384" y="4702324"/>
              <a:ext cx="79856" cy="83850"/>
            </a:xfrm>
            <a:custGeom>
              <a:avLst/>
              <a:gdLst>
                <a:gd name="T0" fmla="*/ 83 w 115"/>
                <a:gd name="T1" fmla="*/ 120 h 120"/>
                <a:gd name="T2" fmla="*/ 7 w 115"/>
                <a:gd name="T3" fmla="*/ 96 h 120"/>
                <a:gd name="T4" fmla="*/ 59 w 115"/>
                <a:gd name="T5" fmla="*/ 12 h 120"/>
                <a:gd name="T6" fmla="*/ 83 w 115"/>
                <a:gd name="T7" fmla="*/ 120 h 120"/>
              </a:gdLst>
              <a:ahLst/>
              <a:cxnLst>
                <a:cxn ang="0">
                  <a:pos x="T0" y="T1"/>
                </a:cxn>
                <a:cxn ang="0">
                  <a:pos x="T2" y="T3"/>
                </a:cxn>
                <a:cxn ang="0">
                  <a:pos x="T4" y="T5"/>
                </a:cxn>
                <a:cxn ang="0">
                  <a:pos x="T6" y="T7"/>
                </a:cxn>
              </a:cxnLst>
              <a:rect l="0" t="0" r="r" b="b"/>
              <a:pathLst>
                <a:path w="115" h="120">
                  <a:moveTo>
                    <a:pt x="83" y="120"/>
                  </a:moveTo>
                  <a:cubicBezTo>
                    <a:pt x="55" y="119"/>
                    <a:pt x="32" y="109"/>
                    <a:pt x="7" y="96"/>
                  </a:cubicBezTo>
                  <a:cubicBezTo>
                    <a:pt x="0" y="55"/>
                    <a:pt x="7" y="0"/>
                    <a:pt x="59" y="12"/>
                  </a:cubicBezTo>
                  <a:cubicBezTo>
                    <a:pt x="82" y="35"/>
                    <a:pt x="115" y="80"/>
                    <a:pt x="83"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0" name="Freeform 29"/>
            <p:cNvSpPr/>
            <p:nvPr/>
          </p:nvSpPr>
          <p:spPr bwMode="auto">
            <a:xfrm>
              <a:off x="8236600" y="4864699"/>
              <a:ext cx="6655" cy="7986"/>
            </a:xfrm>
            <a:custGeom>
              <a:avLst/>
              <a:gdLst>
                <a:gd name="T0" fmla="*/ 0 w 8"/>
                <a:gd name="T1" fmla="*/ 0 h 12"/>
                <a:gd name="T2" fmla="*/ 8 w 8"/>
                <a:gd name="T3" fmla="*/ 12 h 12"/>
                <a:gd name="T4" fmla="*/ 0 w 8"/>
                <a:gd name="T5" fmla="*/ 0 h 12"/>
              </a:gdLst>
              <a:ahLst/>
              <a:cxnLst>
                <a:cxn ang="0">
                  <a:pos x="T0" y="T1"/>
                </a:cxn>
                <a:cxn ang="0">
                  <a:pos x="T2" y="T3"/>
                </a:cxn>
                <a:cxn ang="0">
                  <a:pos x="T4" y="T5"/>
                </a:cxn>
              </a:cxnLst>
              <a:rect l="0" t="0" r="r" b="b"/>
              <a:pathLst>
                <a:path w="8" h="12">
                  <a:moveTo>
                    <a:pt x="0" y="0"/>
                  </a:moveTo>
                  <a:cubicBezTo>
                    <a:pt x="5" y="2"/>
                    <a:pt x="8" y="5"/>
                    <a:pt x="8" y="12"/>
                  </a:cubicBezTo>
                  <a:cubicBezTo>
                    <a:pt x="3" y="10"/>
                    <a:pt x="0"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1" name="Freeform 30"/>
            <p:cNvSpPr/>
            <p:nvPr/>
          </p:nvSpPr>
          <p:spPr bwMode="auto">
            <a:xfrm>
              <a:off x="8228614" y="4878008"/>
              <a:ext cx="7986" cy="14641"/>
            </a:xfrm>
            <a:custGeom>
              <a:avLst/>
              <a:gdLst>
                <a:gd name="T0" fmla="*/ 1 w 13"/>
                <a:gd name="T1" fmla="*/ 4 h 20"/>
                <a:gd name="T2" fmla="*/ 9 w 13"/>
                <a:gd name="T3" fmla="*/ 20 h 20"/>
                <a:gd name="T4" fmla="*/ 1 w 13"/>
                <a:gd name="T5" fmla="*/ 4 h 20"/>
              </a:gdLst>
              <a:ahLst/>
              <a:cxnLst>
                <a:cxn ang="0">
                  <a:pos x="T0" y="T1"/>
                </a:cxn>
                <a:cxn ang="0">
                  <a:pos x="T2" y="T3"/>
                </a:cxn>
                <a:cxn ang="0">
                  <a:pos x="T4" y="T5"/>
                </a:cxn>
              </a:cxnLst>
              <a:rect l="0" t="0" r="r" b="b"/>
              <a:pathLst>
                <a:path w="13" h="20">
                  <a:moveTo>
                    <a:pt x="1" y="4"/>
                  </a:moveTo>
                  <a:cubicBezTo>
                    <a:pt x="13" y="0"/>
                    <a:pt x="8" y="13"/>
                    <a:pt x="9" y="20"/>
                  </a:cubicBezTo>
                  <a:cubicBezTo>
                    <a:pt x="2" y="19"/>
                    <a:pt x="0" y="13"/>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2" name="Freeform 31"/>
            <p:cNvSpPr/>
            <p:nvPr/>
          </p:nvSpPr>
          <p:spPr bwMode="auto">
            <a:xfrm>
              <a:off x="8231276" y="4919267"/>
              <a:ext cx="25288" cy="31943"/>
            </a:xfrm>
            <a:custGeom>
              <a:avLst/>
              <a:gdLst>
                <a:gd name="T0" fmla="*/ 28 w 35"/>
                <a:gd name="T1" fmla="*/ 2 h 46"/>
                <a:gd name="T2" fmla="*/ 24 w 35"/>
                <a:gd name="T3" fmla="*/ 46 h 46"/>
                <a:gd name="T4" fmla="*/ 20 w 35"/>
                <a:gd name="T5" fmla="*/ 38 h 46"/>
                <a:gd name="T6" fmla="*/ 4 w 35"/>
                <a:gd name="T7" fmla="*/ 42 h 46"/>
                <a:gd name="T8" fmla="*/ 0 w 35"/>
                <a:gd name="T9" fmla="*/ 10 h 46"/>
                <a:gd name="T10" fmla="*/ 4 w 35"/>
                <a:gd name="T11" fmla="*/ 14 h 46"/>
                <a:gd name="T12" fmla="*/ 28 w 35"/>
                <a:gd name="T13" fmla="*/ 2 h 46"/>
              </a:gdLst>
              <a:ahLst/>
              <a:cxnLst>
                <a:cxn ang="0">
                  <a:pos x="T0" y="T1"/>
                </a:cxn>
                <a:cxn ang="0">
                  <a:pos x="T2" y="T3"/>
                </a:cxn>
                <a:cxn ang="0">
                  <a:pos x="T4" y="T5"/>
                </a:cxn>
                <a:cxn ang="0">
                  <a:pos x="T6" y="T7"/>
                </a:cxn>
                <a:cxn ang="0">
                  <a:pos x="T8" y="T9"/>
                </a:cxn>
                <a:cxn ang="0">
                  <a:pos x="T10" y="T11"/>
                </a:cxn>
                <a:cxn ang="0">
                  <a:pos x="T12" y="T13"/>
                </a:cxn>
              </a:cxnLst>
              <a:rect l="0" t="0" r="r" b="b"/>
              <a:pathLst>
                <a:path w="35" h="46">
                  <a:moveTo>
                    <a:pt x="28" y="2"/>
                  </a:moveTo>
                  <a:cubicBezTo>
                    <a:pt x="11" y="17"/>
                    <a:pt x="35" y="25"/>
                    <a:pt x="24" y="46"/>
                  </a:cubicBezTo>
                  <a:cubicBezTo>
                    <a:pt x="20" y="46"/>
                    <a:pt x="21" y="41"/>
                    <a:pt x="20" y="38"/>
                  </a:cubicBezTo>
                  <a:cubicBezTo>
                    <a:pt x="13" y="37"/>
                    <a:pt x="12" y="43"/>
                    <a:pt x="4" y="42"/>
                  </a:cubicBezTo>
                  <a:cubicBezTo>
                    <a:pt x="8" y="25"/>
                    <a:pt x="8" y="22"/>
                    <a:pt x="0" y="10"/>
                  </a:cubicBezTo>
                  <a:cubicBezTo>
                    <a:pt x="3" y="9"/>
                    <a:pt x="4" y="12"/>
                    <a:pt x="4" y="14"/>
                  </a:cubicBezTo>
                  <a:cubicBezTo>
                    <a:pt x="18" y="16"/>
                    <a:pt x="14" y="0"/>
                    <a:pt x="2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1" name="Freeform 32"/>
            <p:cNvSpPr/>
            <p:nvPr/>
          </p:nvSpPr>
          <p:spPr bwMode="auto">
            <a:xfrm>
              <a:off x="8217967" y="4933908"/>
              <a:ext cx="18633" cy="17303"/>
            </a:xfrm>
            <a:custGeom>
              <a:avLst/>
              <a:gdLst>
                <a:gd name="T0" fmla="*/ 15 w 27"/>
                <a:gd name="T1" fmla="*/ 0 h 24"/>
                <a:gd name="T2" fmla="*/ 11 w 27"/>
                <a:gd name="T3" fmla="*/ 24 h 24"/>
                <a:gd name="T4" fmla="*/ 15 w 27"/>
                <a:gd name="T5" fmla="*/ 0 h 24"/>
              </a:gdLst>
              <a:ahLst/>
              <a:cxnLst>
                <a:cxn ang="0">
                  <a:pos x="T0" y="T1"/>
                </a:cxn>
                <a:cxn ang="0">
                  <a:pos x="T2" y="T3"/>
                </a:cxn>
                <a:cxn ang="0">
                  <a:pos x="T4" y="T5"/>
                </a:cxn>
              </a:cxnLst>
              <a:rect l="0" t="0" r="r" b="b"/>
              <a:pathLst>
                <a:path w="27" h="24">
                  <a:moveTo>
                    <a:pt x="15" y="0"/>
                  </a:moveTo>
                  <a:cubicBezTo>
                    <a:pt x="27" y="6"/>
                    <a:pt x="8" y="14"/>
                    <a:pt x="11" y="24"/>
                  </a:cubicBezTo>
                  <a:cubicBezTo>
                    <a:pt x="0" y="19"/>
                    <a:pt x="14" y="6"/>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2" name="Freeform 33"/>
            <p:cNvSpPr/>
            <p:nvPr/>
          </p:nvSpPr>
          <p:spPr bwMode="auto">
            <a:xfrm>
              <a:off x="8236600" y="4949879"/>
              <a:ext cx="7986" cy="23957"/>
            </a:xfrm>
            <a:custGeom>
              <a:avLst/>
              <a:gdLst>
                <a:gd name="T0" fmla="*/ 0 w 10"/>
                <a:gd name="T1" fmla="*/ 14 h 35"/>
                <a:gd name="T2" fmla="*/ 0 w 10"/>
                <a:gd name="T3" fmla="*/ 14 h 35"/>
              </a:gdLst>
              <a:ahLst/>
              <a:cxnLst>
                <a:cxn ang="0">
                  <a:pos x="T0" y="T1"/>
                </a:cxn>
                <a:cxn ang="0">
                  <a:pos x="T2" y="T3"/>
                </a:cxn>
              </a:cxnLst>
              <a:rect l="0" t="0" r="r" b="b"/>
              <a:pathLst>
                <a:path w="10" h="35">
                  <a:moveTo>
                    <a:pt x="0" y="14"/>
                  </a:moveTo>
                  <a:cubicBezTo>
                    <a:pt x="10" y="0"/>
                    <a:pt x="10" y="35"/>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3" name="Freeform 34"/>
            <p:cNvSpPr/>
            <p:nvPr/>
          </p:nvSpPr>
          <p:spPr bwMode="auto">
            <a:xfrm>
              <a:off x="8231276" y="4988476"/>
              <a:ext cx="9317" cy="17303"/>
            </a:xfrm>
            <a:custGeom>
              <a:avLst/>
              <a:gdLst>
                <a:gd name="T0" fmla="*/ 0 w 12"/>
                <a:gd name="T1" fmla="*/ 6 h 24"/>
                <a:gd name="T2" fmla="*/ 0 w 12"/>
                <a:gd name="T3" fmla="*/ 18 h 24"/>
                <a:gd name="T4" fmla="*/ 0 w 12"/>
                <a:gd name="T5" fmla="*/ 6 h 24"/>
              </a:gdLst>
              <a:ahLst/>
              <a:cxnLst>
                <a:cxn ang="0">
                  <a:pos x="T0" y="T1"/>
                </a:cxn>
                <a:cxn ang="0">
                  <a:pos x="T2" y="T3"/>
                </a:cxn>
                <a:cxn ang="0">
                  <a:pos x="T4" y="T5"/>
                </a:cxn>
              </a:cxnLst>
              <a:rect l="0" t="0" r="r" b="b"/>
              <a:pathLst>
                <a:path w="12" h="24">
                  <a:moveTo>
                    <a:pt x="0" y="6"/>
                  </a:moveTo>
                  <a:cubicBezTo>
                    <a:pt x="12" y="0"/>
                    <a:pt x="12" y="24"/>
                    <a:pt x="0" y="18"/>
                  </a:cubicBezTo>
                  <a:cubicBezTo>
                    <a:pt x="0" y="14"/>
                    <a:pt x="0" y="10"/>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4" name="Freeform 35"/>
            <p:cNvSpPr/>
            <p:nvPr/>
          </p:nvSpPr>
          <p:spPr bwMode="auto">
            <a:xfrm>
              <a:off x="8215305" y="5001785"/>
              <a:ext cx="7986" cy="9317"/>
            </a:xfrm>
            <a:custGeom>
              <a:avLst/>
              <a:gdLst>
                <a:gd name="T0" fmla="*/ 12 w 12"/>
                <a:gd name="T1" fmla="*/ 12 h 13"/>
                <a:gd name="T2" fmla="*/ 0 w 12"/>
                <a:gd name="T3" fmla="*/ 8 h 13"/>
                <a:gd name="T4" fmla="*/ 4 w 12"/>
                <a:gd name="T5" fmla="*/ 0 h 13"/>
                <a:gd name="T6" fmla="*/ 12 w 12"/>
                <a:gd name="T7" fmla="*/ 0 h 13"/>
                <a:gd name="T8" fmla="*/ 12 w 12"/>
                <a:gd name="T9" fmla="*/ 12 h 13"/>
              </a:gdLst>
              <a:ahLst/>
              <a:cxnLst>
                <a:cxn ang="0">
                  <a:pos x="T0" y="T1"/>
                </a:cxn>
                <a:cxn ang="0">
                  <a:pos x="T2" y="T3"/>
                </a:cxn>
                <a:cxn ang="0">
                  <a:pos x="T4" y="T5"/>
                </a:cxn>
                <a:cxn ang="0">
                  <a:pos x="T6" y="T7"/>
                </a:cxn>
                <a:cxn ang="0">
                  <a:pos x="T8" y="T9"/>
                </a:cxn>
              </a:cxnLst>
              <a:rect l="0" t="0" r="r" b="b"/>
              <a:pathLst>
                <a:path w="12" h="13">
                  <a:moveTo>
                    <a:pt x="12" y="12"/>
                  </a:moveTo>
                  <a:cubicBezTo>
                    <a:pt x="6" y="13"/>
                    <a:pt x="5" y="8"/>
                    <a:pt x="0" y="8"/>
                  </a:cubicBezTo>
                  <a:cubicBezTo>
                    <a:pt x="1" y="5"/>
                    <a:pt x="4" y="4"/>
                    <a:pt x="4" y="0"/>
                  </a:cubicBezTo>
                  <a:cubicBezTo>
                    <a:pt x="7" y="0"/>
                    <a:pt x="9" y="0"/>
                    <a:pt x="12" y="0"/>
                  </a:cubicBezTo>
                  <a:cubicBezTo>
                    <a:pt x="12" y="4"/>
                    <a:pt x="12" y="8"/>
                    <a:pt x="12"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5" name="Freeform 36"/>
            <p:cNvSpPr/>
            <p:nvPr/>
          </p:nvSpPr>
          <p:spPr bwMode="auto">
            <a:xfrm>
              <a:off x="8232607" y="5003117"/>
              <a:ext cx="13309" cy="13309"/>
            </a:xfrm>
            <a:custGeom>
              <a:avLst/>
              <a:gdLst>
                <a:gd name="T0" fmla="*/ 6 w 18"/>
                <a:gd name="T1" fmla="*/ 2 h 20"/>
                <a:gd name="T2" fmla="*/ 18 w 18"/>
                <a:gd name="T3" fmla="*/ 10 h 20"/>
                <a:gd name="T4" fmla="*/ 6 w 18"/>
                <a:gd name="T5" fmla="*/ 2 h 20"/>
              </a:gdLst>
              <a:ahLst/>
              <a:cxnLst>
                <a:cxn ang="0">
                  <a:pos x="T0" y="T1"/>
                </a:cxn>
                <a:cxn ang="0">
                  <a:pos x="T2" y="T3"/>
                </a:cxn>
                <a:cxn ang="0">
                  <a:pos x="T4" y="T5"/>
                </a:cxn>
              </a:cxnLst>
              <a:rect l="0" t="0" r="r" b="b"/>
              <a:pathLst>
                <a:path w="18" h="20">
                  <a:moveTo>
                    <a:pt x="6" y="2"/>
                  </a:moveTo>
                  <a:cubicBezTo>
                    <a:pt x="15" y="0"/>
                    <a:pt x="12" y="10"/>
                    <a:pt x="18" y="10"/>
                  </a:cubicBezTo>
                  <a:cubicBezTo>
                    <a:pt x="16" y="20"/>
                    <a:pt x="0" y="13"/>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6" name="Freeform 37"/>
            <p:cNvSpPr/>
            <p:nvPr/>
          </p:nvSpPr>
          <p:spPr bwMode="auto">
            <a:xfrm>
              <a:off x="7818685" y="5024412"/>
              <a:ext cx="145073" cy="107807"/>
            </a:xfrm>
            <a:custGeom>
              <a:avLst/>
              <a:gdLst>
                <a:gd name="T0" fmla="*/ 20 w 208"/>
                <a:gd name="T1" fmla="*/ 119 h 154"/>
                <a:gd name="T2" fmla="*/ 0 w 208"/>
                <a:gd name="T3" fmla="*/ 91 h 154"/>
                <a:gd name="T4" fmla="*/ 68 w 208"/>
                <a:gd name="T5" fmla="*/ 7 h 154"/>
                <a:gd name="T6" fmla="*/ 208 w 208"/>
                <a:gd name="T7" fmla="*/ 67 h 154"/>
                <a:gd name="T8" fmla="*/ 112 w 208"/>
                <a:gd name="T9" fmla="*/ 151 h 154"/>
                <a:gd name="T10" fmla="*/ 100 w 208"/>
                <a:gd name="T11" fmla="*/ 139 h 154"/>
                <a:gd name="T12" fmla="*/ 20 w 208"/>
                <a:gd name="T13" fmla="*/ 119 h 154"/>
              </a:gdLst>
              <a:ahLst/>
              <a:cxnLst>
                <a:cxn ang="0">
                  <a:pos x="T0" y="T1"/>
                </a:cxn>
                <a:cxn ang="0">
                  <a:pos x="T2" y="T3"/>
                </a:cxn>
                <a:cxn ang="0">
                  <a:pos x="T4" y="T5"/>
                </a:cxn>
                <a:cxn ang="0">
                  <a:pos x="T6" y="T7"/>
                </a:cxn>
                <a:cxn ang="0">
                  <a:pos x="T8" y="T9"/>
                </a:cxn>
                <a:cxn ang="0">
                  <a:pos x="T10" y="T11"/>
                </a:cxn>
                <a:cxn ang="0">
                  <a:pos x="T12" y="T13"/>
                </a:cxn>
              </a:cxnLst>
              <a:rect l="0" t="0" r="r" b="b"/>
              <a:pathLst>
                <a:path w="208" h="154">
                  <a:moveTo>
                    <a:pt x="20" y="119"/>
                  </a:moveTo>
                  <a:cubicBezTo>
                    <a:pt x="13" y="110"/>
                    <a:pt x="10" y="97"/>
                    <a:pt x="0" y="91"/>
                  </a:cubicBezTo>
                  <a:cubicBezTo>
                    <a:pt x="9" y="48"/>
                    <a:pt x="20" y="0"/>
                    <a:pt x="68" y="7"/>
                  </a:cubicBezTo>
                  <a:cubicBezTo>
                    <a:pt x="107" y="45"/>
                    <a:pt x="175" y="21"/>
                    <a:pt x="208" y="67"/>
                  </a:cubicBezTo>
                  <a:cubicBezTo>
                    <a:pt x="208" y="135"/>
                    <a:pt x="153" y="154"/>
                    <a:pt x="112" y="151"/>
                  </a:cubicBezTo>
                  <a:cubicBezTo>
                    <a:pt x="101" y="154"/>
                    <a:pt x="104" y="143"/>
                    <a:pt x="100" y="139"/>
                  </a:cubicBezTo>
                  <a:cubicBezTo>
                    <a:pt x="63" y="143"/>
                    <a:pt x="61" y="112"/>
                    <a:pt x="20" y="1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7" name="Freeform 38"/>
            <p:cNvSpPr/>
            <p:nvPr/>
          </p:nvSpPr>
          <p:spPr bwMode="auto">
            <a:xfrm>
              <a:off x="8196672" y="5035059"/>
              <a:ext cx="11979" cy="21295"/>
            </a:xfrm>
            <a:custGeom>
              <a:avLst/>
              <a:gdLst>
                <a:gd name="T0" fmla="*/ 2 w 18"/>
                <a:gd name="T1" fmla="*/ 11 h 29"/>
                <a:gd name="T2" fmla="*/ 14 w 18"/>
                <a:gd name="T3" fmla="*/ 23 h 29"/>
                <a:gd name="T4" fmla="*/ 2 w 18"/>
                <a:gd name="T5" fmla="*/ 11 h 29"/>
              </a:gdLst>
              <a:ahLst/>
              <a:cxnLst>
                <a:cxn ang="0">
                  <a:pos x="T0" y="T1"/>
                </a:cxn>
                <a:cxn ang="0">
                  <a:pos x="T2" y="T3"/>
                </a:cxn>
                <a:cxn ang="0">
                  <a:pos x="T4" y="T5"/>
                </a:cxn>
              </a:cxnLst>
              <a:rect l="0" t="0" r="r" b="b"/>
              <a:pathLst>
                <a:path w="18" h="29">
                  <a:moveTo>
                    <a:pt x="2" y="11"/>
                  </a:moveTo>
                  <a:cubicBezTo>
                    <a:pt x="6" y="0"/>
                    <a:pt x="18" y="13"/>
                    <a:pt x="14" y="23"/>
                  </a:cubicBezTo>
                  <a:cubicBezTo>
                    <a:pt x="0" y="29"/>
                    <a:pt x="12" y="9"/>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8" name="Freeform 39"/>
            <p:cNvSpPr/>
            <p:nvPr/>
          </p:nvSpPr>
          <p:spPr bwMode="auto">
            <a:xfrm>
              <a:off x="8217967" y="5051031"/>
              <a:ext cx="14641" cy="14641"/>
            </a:xfrm>
            <a:custGeom>
              <a:avLst/>
              <a:gdLst>
                <a:gd name="T0" fmla="*/ 20 w 22"/>
                <a:gd name="T1" fmla="*/ 0 h 20"/>
                <a:gd name="T2" fmla="*/ 16 w 22"/>
                <a:gd name="T3" fmla="*/ 20 h 20"/>
                <a:gd name="T4" fmla="*/ 0 w 22"/>
                <a:gd name="T5" fmla="*/ 20 h 20"/>
                <a:gd name="T6" fmla="*/ 20 w 22"/>
                <a:gd name="T7" fmla="*/ 0 h 20"/>
              </a:gdLst>
              <a:ahLst/>
              <a:cxnLst>
                <a:cxn ang="0">
                  <a:pos x="T0" y="T1"/>
                </a:cxn>
                <a:cxn ang="0">
                  <a:pos x="T2" y="T3"/>
                </a:cxn>
                <a:cxn ang="0">
                  <a:pos x="T4" y="T5"/>
                </a:cxn>
                <a:cxn ang="0">
                  <a:pos x="T6" y="T7"/>
                </a:cxn>
              </a:cxnLst>
              <a:rect l="0" t="0" r="r" b="b"/>
              <a:pathLst>
                <a:path w="22" h="20">
                  <a:moveTo>
                    <a:pt x="20" y="0"/>
                  </a:moveTo>
                  <a:cubicBezTo>
                    <a:pt x="22" y="10"/>
                    <a:pt x="13" y="9"/>
                    <a:pt x="16" y="20"/>
                  </a:cubicBezTo>
                  <a:cubicBezTo>
                    <a:pt x="11" y="20"/>
                    <a:pt x="5" y="20"/>
                    <a:pt x="0" y="20"/>
                  </a:cubicBezTo>
                  <a:cubicBezTo>
                    <a:pt x="1" y="7"/>
                    <a:pt x="7" y="1"/>
                    <a:pt x="2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9" name="Freeform 40"/>
            <p:cNvSpPr/>
            <p:nvPr/>
          </p:nvSpPr>
          <p:spPr bwMode="auto">
            <a:xfrm>
              <a:off x="8175377" y="5166822"/>
              <a:ext cx="11979" cy="30612"/>
            </a:xfrm>
            <a:custGeom>
              <a:avLst/>
              <a:gdLst>
                <a:gd name="T0" fmla="*/ 0 w 16"/>
                <a:gd name="T1" fmla="*/ 27 h 43"/>
                <a:gd name="T2" fmla="*/ 0 w 16"/>
                <a:gd name="T3" fmla="*/ 7 h 43"/>
                <a:gd name="T4" fmla="*/ 16 w 16"/>
                <a:gd name="T5" fmla="*/ 7 h 43"/>
                <a:gd name="T6" fmla="*/ 16 w 16"/>
                <a:gd name="T7" fmla="*/ 39 h 43"/>
                <a:gd name="T8" fmla="*/ 0 w 16"/>
                <a:gd name="T9" fmla="*/ 27 h 43"/>
              </a:gdLst>
              <a:ahLst/>
              <a:cxnLst>
                <a:cxn ang="0">
                  <a:pos x="T0" y="T1"/>
                </a:cxn>
                <a:cxn ang="0">
                  <a:pos x="T2" y="T3"/>
                </a:cxn>
                <a:cxn ang="0">
                  <a:pos x="T4" y="T5"/>
                </a:cxn>
                <a:cxn ang="0">
                  <a:pos x="T6" y="T7"/>
                </a:cxn>
                <a:cxn ang="0">
                  <a:pos x="T8" y="T9"/>
                </a:cxn>
              </a:cxnLst>
              <a:rect l="0" t="0" r="r" b="b"/>
              <a:pathLst>
                <a:path w="16" h="43">
                  <a:moveTo>
                    <a:pt x="0" y="27"/>
                  </a:moveTo>
                  <a:cubicBezTo>
                    <a:pt x="13" y="19"/>
                    <a:pt x="3" y="19"/>
                    <a:pt x="0" y="7"/>
                  </a:cubicBezTo>
                  <a:cubicBezTo>
                    <a:pt x="8" y="0"/>
                    <a:pt x="5" y="7"/>
                    <a:pt x="16" y="7"/>
                  </a:cubicBezTo>
                  <a:cubicBezTo>
                    <a:pt x="10" y="20"/>
                    <a:pt x="15" y="25"/>
                    <a:pt x="16" y="39"/>
                  </a:cubicBezTo>
                  <a:cubicBezTo>
                    <a:pt x="3" y="43"/>
                    <a:pt x="8" y="29"/>
                    <a:pt x="0"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0" name="Freeform 41"/>
            <p:cNvSpPr/>
            <p:nvPr/>
          </p:nvSpPr>
          <p:spPr bwMode="auto">
            <a:xfrm>
              <a:off x="8198002" y="5190779"/>
              <a:ext cx="15971" cy="18633"/>
            </a:xfrm>
            <a:custGeom>
              <a:avLst/>
              <a:gdLst>
                <a:gd name="T0" fmla="*/ 9 w 24"/>
                <a:gd name="T1" fmla="*/ 0 h 26"/>
                <a:gd name="T2" fmla="*/ 1 w 24"/>
                <a:gd name="T3" fmla="*/ 24 h 26"/>
                <a:gd name="T4" fmla="*/ 9 w 24"/>
                <a:gd name="T5" fmla="*/ 0 h 26"/>
              </a:gdLst>
              <a:ahLst/>
              <a:cxnLst>
                <a:cxn ang="0">
                  <a:pos x="T0" y="T1"/>
                </a:cxn>
                <a:cxn ang="0">
                  <a:pos x="T2" y="T3"/>
                </a:cxn>
                <a:cxn ang="0">
                  <a:pos x="T4" y="T5"/>
                </a:cxn>
              </a:cxnLst>
              <a:rect l="0" t="0" r="r" b="b"/>
              <a:pathLst>
                <a:path w="24" h="26">
                  <a:moveTo>
                    <a:pt x="9" y="0"/>
                  </a:moveTo>
                  <a:cubicBezTo>
                    <a:pt x="24" y="3"/>
                    <a:pt x="15" y="26"/>
                    <a:pt x="1" y="24"/>
                  </a:cubicBezTo>
                  <a:cubicBezTo>
                    <a:pt x="0" y="13"/>
                    <a:pt x="15" y="16"/>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1" name="Freeform 42"/>
            <p:cNvSpPr/>
            <p:nvPr/>
          </p:nvSpPr>
          <p:spPr bwMode="auto">
            <a:xfrm>
              <a:off x="8170053" y="5238693"/>
              <a:ext cx="27950" cy="30612"/>
            </a:xfrm>
            <a:custGeom>
              <a:avLst/>
              <a:gdLst>
                <a:gd name="T0" fmla="*/ 25 w 40"/>
                <a:gd name="T1" fmla="*/ 24 h 44"/>
                <a:gd name="T2" fmla="*/ 29 w 40"/>
                <a:gd name="T3" fmla="*/ 0 h 44"/>
                <a:gd name="T4" fmla="*/ 33 w 40"/>
                <a:gd name="T5" fmla="*/ 44 h 44"/>
                <a:gd name="T6" fmla="*/ 1 w 40"/>
                <a:gd name="T7" fmla="*/ 20 h 44"/>
                <a:gd name="T8" fmla="*/ 25 w 40"/>
                <a:gd name="T9" fmla="*/ 24 h 44"/>
              </a:gdLst>
              <a:ahLst/>
              <a:cxnLst>
                <a:cxn ang="0">
                  <a:pos x="T0" y="T1"/>
                </a:cxn>
                <a:cxn ang="0">
                  <a:pos x="T2" y="T3"/>
                </a:cxn>
                <a:cxn ang="0">
                  <a:pos x="T4" y="T5"/>
                </a:cxn>
                <a:cxn ang="0">
                  <a:pos x="T6" y="T7"/>
                </a:cxn>
                <a:cxn ang="0">
                  <a:pos x="T8" y="T9"/>
                </a:cxn>
              </a:cxnLst>
              <a:rect l="0" t="0" r="r" b="b"/>
              <a:pathLst>
                <a:path w="40" h="44">
                  <a:moveTo>
                    <a:pt x="25" y="24"/>
                  </a:moveTo>
                  <a:cubicBezTo>
                    <a:pt x="35" y="21"/>
                    <a:pt x="17" y="6"/>
                    <a:pt x="29" y="0"/>
                  </a:cubicBezTo>
                  <a:cubicBezTo>
                    <a:pt x="40" y="13"/>
                    <a:pt x="33" y="29"/>
                    <a:pt x="33" y="44"/>
                  </a:cubicBezTo>
                  <a:cubicBezTo>
                    <a:pt x="18" y="40"/>
                    <a:pt x="0" y="40"/>
                    <a:pt x="1" y="20"/>
                  </a:cubicBezTo>
                  <a:cubicBezTo>
                    <a:pt x="7" y="32"/>
                    <a:pt x="22" y="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2" name="Freeform 43"/>
            <p:cNvSpPr/>
            <p:nvPr/>
          </p:nvSpPr>
          <p:spPr bwMode="auto">
            <a:xfrm>
              <a:off x="8859480" y="5343838"/>
              <a:ext cx="468491" cy="154389"/>
            </a:xfrm>
            <a:custGeom>
              <a:avLst/>
              <a:gdLst>
                <a:gd name="T0" fmla="*/ 476 w 670"/>
                <a:gd name="T1" fmla="*/ 9 h 220"/>
                <a:gd name="T2" fmla="*/ 484 w 670"/>
                <a:gd name="T3" fmla="*/ 21 h 220"/>
                <a:gd name="T4" fmla="*/ 632 w 670"/>
                <a:gd name="T5" fmla="*/ 53 h 220"/>
                <a:gd name="T6" fmla="*/ 660 w 670"/>
                <a:gd name="T7" fmla="*/ 81 h 220"/>
                <a:gd name="T8" fmla="*/ 612 w 670"/>
                <a:gd name="T9" fmla="*/ 149 h 220"/>
                <a:gd name="T10" fmla="*/ 568 w 670"/>
                <a:gd name="T11" fmla="*/ 169 h 220"/>
                <a:gd name="T12" fmla="*/ 520 w 670"/>
                <a:gd name="T13" fmla="*/ 177 h 220"/>
                <a:gd name="T14" fmla="*/ 508 w 670"/>
                <a:gd name="T15" fmla="*/ 185 h 220"/>
                <a:gd name="T16" fmla="*/ 356 w 670"/>
                <a:gd name="T17" fmla="*/ 197 h 220"/>
                <a:gd name="T18" fmla="*/ 196 w 670"/>
                <a:gd name="T19" fmla="*/ 189 h 220"/>
                <a:gd name="T20" fmla="*/ 172 w 670"/>
                <a:gd name="T21" fmla="*/ 173 h 220"/>
                <a:gd name="T22" fmla="*/ 136 w 670"/>
                <a:gd name="T23" fmla="*/ 177 h 220"/>
                <a:gd name="T24" fmla="*/ 0 w 670"/>
                <a:gd name="T25" fmla="*/ 81 h 220"/>
                <a:gd name="T26" fmla="*/ 28 w 670"/>
                <a:gd name="T27" fmla="*/ 53 h 220"/>
                <a:gd name="T28" fmla="*/ 40 w 670"/>
                <a:gd name="T29" fmla="*/ 57 h 220"/>
                <a:gd name="T30" fmla="*/ 104 w 670"/>
                <a:gd name="T31" fmla="*/ 41 h 220"/>
                <a:gd name="T32" fmla="*/ 200 w 670"/>
                <a:gd name="T33" fmla="*/ 29 h 220"/>
                <a:gd name="T34" fmla="*/ 208 w 670"/>
                <a:gd name="T35" fmla="*/ 17 h 220"/>
                <a:gd name="T36" fmla="*/ 348 w 670"/>
                <a:gd name="T37" fmla="*/ 9 h 220"/>
                <a:gd name="T38" fmla="*/ 392 w 670"/>
                <a:gd name="T39" fmla="*/ 1 h 220"/>
                <a:gd name="T40" fmla="*/ 400 w 670"/>
                <a:gd name="T41" fmla="*/ 9 h 220"/>
                <a:gd name="T42" fmla="*/ 468 w 670"/>
                <a:gd name="T43" fmla="*/ 17 h 220"/>
                <a:gd name="T44" fmla="*/ 476 w 670"/>
                <a:gd name="T45" fmla="*/ 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0" h="220">
                  <a:moveTo>
                    <a:pt x="476" y="9"/>
                  </a:moveTo>
                  <a:cubicBezTo>
                    <a:pt x="481" y="11"/>
                    <a:pt x="484" y="14"/>
                    <a:pt x="484" y="21"/>
                  </a:cubicBezTo>
                  <a:cubicBezTo>
                    <a:pt x="545" y="30"/>
                    <a:pt x="585" y="51"/>
                    <a:pt x="632" y="53"/>
                  </a:cubicBezTo>
                  <a:cubicBezTo>
                    <a:pt x="637" y="67"/>
                    <a:pt x="651" y="71"/>
                    <a:pt x="660" y="81"/>
                  </a:cubicBezTo>
                  <a:cubicBezTo>
                    <a:pt x="670" y="127"/>
                    <a:pt x="640" y="154"/>
                    <a:pt x="612" y="149"/>
                  </a:cubicBezTo>
                  <a:cubicBezTo>
                    <a:pt x="610" y="157"/>
                    <a:pt x="591" y="170"/>
                    <a:pt x="568" y="169"/>
                  </a:cubicBezTo>
                  <a:cubicBezTo>
                    <a:pt x="556" y="179"/>
                    <a:pt x="523" y="191"/>
                    <a:pt x="520" y="177"/>
                  </a:cubicBezTo>
                  <a:cubicBezTo>
                    <a:pt x="511" y="175"/>
                    <a:pt x="514" y="185"/>
                    <a:pt x="508" y="185"/>
                  </a:cubicBezTo>
                  <a:cubicBezTo>
                    <a:pt x="461" y="181"/>
                    <a:pt x="420" y="213"/>
                    <a:pt x="356" y="197"/>
                  </a:cubicBezTo>
                  <a:cubicBezTo>
                    <a:pt x="311" y="220"/>
                    <a:pt x="240" y="167"/>
                    <a:pt x="196" y="189"/>
                  </a:cubicBezTo>
                  <a:cubicBezTo>
                    <a:pt x="198" y="173"/>
                    <a:pt x="168" y="190"/>
                    <a:pt x="172" y="173"/>
                  </a:cubicBezTo>
                  <a:cubicBezTo>
                    <a:pt x="161" y="175"/>
                    <a:pt x="140" y="168"/>
                    <a:pt x="136" y="177"/>
                  </a:cubicBezTo>
                  <a:cubicBezTo>
                    <a:pt x="83" y="153"/>
                    <a:pt x="16" y="142"/>
                    <a:pt x="0" y="81"/>
                  </a:cubicBezTo>
                  <a:cubicBezTo>
                    <a:pt x="4" y="76"/>
                    <a:pt x="14" y="56"/>
                    <a:pt x="28" y="53"/>
                  </a:cubicBezTo>
                  <a:cubicBezTo>
                    <a:pt x="33" y="52"/>
                    <a:pt x="42" y="56"/>
                    <a:pt x="40" y="57"/>
                  </a:cubicBezTo>
                  <a:cubicBezTo>
                    <a:pt x="60" y="50"/>
                    <a:pt x="85" y="28"/>
                    <a:pt x="104" y="41"/>
                  </a:cubicBezTo>
                  <a:cubicBezTo>
                    <a:pt x="129" y="20"/>
                    <a:pt x="167" y="26"/>
                    <a:pt x="200" y="29"/>
                  </a:cubicBezTo>
                  <a:cubicBezTo>
                    <a:pt x="204" y="26"/>
                    <a:pt x="206" y="22"/>
                    <a:pt x="208" y="17"/>
                  </a:cubicBezTo>
                  <a:cubicBezTo>
                    <a:pt x="233" y="29"/>
                    <a:pt x="295" y="7"/>
                    <a:pt x="348" y="9"/>
                  </a:cubicBezTo>
                  <a:cubicBezTo>
                    <a:pt x="357" y="9"/>
                    <a:pt x="376" y="0"/>
                    <a:pt x="392" y="1"/>
                  </a:cubicBezTo>
                  <a:cubicBezTo>
                    <a:pt x="393" y="1"/>
                    <a:pt x="396" y="8"/>
                    <a:pt x="400" y="9"/>
                  </a:cubicBezTo>
                  <a:cubicBezTo>
                    <a:pt x="420" y="13"/>
                    <a:pt x="451" y="17"/>
                    <a:pt x="468" y="17"/>
                  </a:cubicBezTo>
                  <a:cubicBezTo>
                    <a:pt x="475" y="17"/>
                    <a:pt x="476" y="15"/>
                    <a:pt x="47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3" name="Freeform 45"/>
            <p:cNvSpPr>
              <a:spLocks noEditPoints="1"/>
            </p:cNvSpPr>
            <p:nvPr/>
          </p:nvSpPr>
          <p:spPr bwMode="auto">
            <a:xfrm>
              <a:off x="7593755" y="3054619"/>
              <a:ext cx="2265261" cy="2480874"/>
            </a:xfrm>
            <a:custGeom>
              <a:avLst/>
              <a:gdLst>
                <a:gd name="T0" fmla="*/ 2857 w 3243"/>
                <a:gd name="T1" fmla="*/ 912 h 3553"/>
                <a:gd name="T2" fmla="*/ 2853 w 3243"/>
                <a:gd name="T3" fmla="*/ 1920 h 3553"/>
                <a:gd name="T4" fmla="*/ 2253 w 3243"/>
                <a:gd name="T5" fmla="*/ 2324 h 3553"/>
                <a:gd name="T6" fmla="*/ 2509 w 3243"/>
                <a:gd name="T7" fmla="*/ 3428 h 3553"/>
                <a:gd name="T8" fmla="*/ 1877 w 3243"/>
                <a:gd name="T9" fmla="*/ 3480 h 3553"/>
                <a:gd name="T10" fmla="*/ 1485 w 3243"/>
                <a:gd name="T11" fmla="*/ 2960 h 3553"/>
                <a:gd name="T12" fmla="*/ 1193 w 3243"/>
                <a:gd name="T13" fmla="*/ 3552 h 3553"/>
                <a:gd name="T14" fmla="*/ 1017 w 3243"/>
                <a:gd name="T15" fmla="*/ 3292 h 3553"/>
                <a:gd name="T16" fmla="*/ 813 w 3243"/>
                <a:gd name="T17" fmla="*/ 3284 h 3553"/>
                <a:gd name="T18" fmla="*/ 25 w 3243"/>
                <a:gd name="T19" fmla="*/ 3160 h 3553"/>
                <a:gd name="T20" fmla="*/ 501 w 3243"/>
                <a:gd name="T21" fmla="*/ 2172 h 3553"/>
                <a:gd name="T22" fmla="*/ 921 w 3243"/>
                <a:gd name="T23" fmla="*/ 1624 h 3553"/>
                <a:gd name="T24" fmla="*/ 1449 w 3243"/>
                <a:gd name="T25" fmla="*/ 1440 h 3553"/>
                <a:gd name="T26" fmla="*/ 2045 w 3243"/>
                <a:gd name="T27" fmla="*/ 1388 h 3553"/>
                <a:gd name="T28" fmla="*/ 2441 w 3243"/>
                <a:gd name="T29" fmla="*/ 748 h 3553"/>
                <a:gd name="T30" fmla="*/ 2018 w 3243"/>
                <a:gd name="T31" fmla="*/ 72 h 3553"/>
                <a:gd name="T32" fmla="*/ 1465 w 3243"/>
                <a:gd name="T33" fmla="*/ 100 h 3553"/>
                <a:gd name="T34" fmla="*/ 989 w 3243"/>
                <a:gd name="T35" fmla="*/ 1020 h 3553"/>
                <a:gd name="T36" fmla="*/ 1305 w 3243"/>
                <a:gd name="T37" fmla="*/ 116 h 3553"/>
                <a:gd name="T38" fmla="*/ 1929 w 3243"/>
                <a:gd name="T39" fmla="*/ 20 h 3553"/>
                <a:gd name="T40" fmla="*/ 2477 w 3243"/>
                <a:gd name="T41" fmla="*/ 656 h 3553"/>
                <a:gd name="T42" fmla="*/ 2213 w 3243"/>
                <a:gd name="T43" fmla="*/ 1420 h 3553"/>
                <a:gd name="T44" fmla="*/ 2729 w 3243"/>
                <a:gd name="T45" fmla="*/ 1016 h 3553"/>
                <a:gd name="T46" fmla="*/ 2873 w 3243"/>
                <a:gd name="T47" fmla="*/ 1700 h 3553"/>
                <a:gd name="T48" fmla="*/ 825 w 3243"/>
                <a:gd name="T49" fmla="*/ 2100 h 3553"/>
                <a:gd name="T50" fmla="*/ 1149 w 3243"/>
                <a:gd name="T51" fmla="*/ 1628 h 3553"/>
                <a:gd name="T52" fmla="*/ 701 w 3243"/>
                <a:gd name="T53" fmla="*/ 1952 h 3553"/>
                <a:gd name="T54" fmla="*/ 1461 w 3243"/>
                <a:gd name="T55" fmla="*/ 1472 h 3553"/>
                <a:gd name="T56" fmla="*/ 1085 w 3243"/>
                <a:gd name="T57" fmla="*/ 2092 h 3553"/>
                <a:gd name="T58" fmla="*/ 1077 w 3243"/>
                <a:gd name="T59" fmla="*/ 3288 h 3553"/>
                <a:gd name="T60" fmla="*/ 1633 w 3243"/>
                <a:gd name="T61" fmla="*/ 2692 h 3553"/>
                <a:gd name="T62" fmla="*/ 1937 w 3243"/>
                <a:gd name="T63" fmla="*/ 3264 h 3553"/>
                <a:gd name="T64" fmla="*/ 2197 w 3243"/>
                <a:gd name="T65" fmla="*/ 2004 h 3553"/>
                <a:gd name="T66" fmla="*/ 2225 w 3243"/>
                <a:gd name="T67" fmla="*/ 1852 h 3553"/>
                <a:gd name="T68" fmla="*/ 2709 w 3243"/>
                <a:gd name="T69" fmla="*/ 1684 h 3553"/>
                <a:gd name="T70" fmla="*/ 2201 w 3243"/>
                <a:gd name="T71" fmla="*/ 1504 h 3553"/>
                <a:gd name="T72" fmla="*/ 1009 w 3243"/>
                <a:gd name="T73" fmla="*/ 2460 h 3553"/>
                <a:gd name="T74" fmla="*/ 613 w 3243"/>
                <a:gd name="T75" fmla="*/ 2128 h 3553"/>
                <a:gd name="T76" fmla="*/ 925 w 3243"/>
                <a:gd name="T77" fmla="*/ 2212 h 3553"/>
                <a:gd name="T78" fmla="*/ 145 w 3243"/>
                <a:gd name="T79" fmla="*/ 2696 h 3553"/>
                <a:gd name="T80" fmla="*/ 745 w 3243"/>
                <a:gd name="T81" fmla="*/ 2872 h 3553"/>
                <a:gd name="T82" fmla="*/ 705 w 3243"/>
                <a:gd name="T83" fmla="*/ 2556 h 3553"/>
                <a:gd name="T84" fmla="*/ 909 w 3243"/>
                <a:gd name="T85" fmla="*/ 2616 h 3553"/>
                <a:gd name="T86" fmla="*/ 909 w 3243"/>
                <a:gd name="T87" fmla="*/ 2692 h 3553"/>
                <a:gd name="T88" fmla="*/ 209 w 3243"/>
                <a:gd name="T89" fmla="*/ 3148 h 3553"/>
                <a:gd name="T90" fmla="*/ 641 w 3243"/>
                <a:gd name="T91" fmla="*/ 3208 h 3553"/>
                <a:gd name="T92" fmla="*/ 689 w 3243"/>
                <a:gd name="T93" fmla="*/ 2936 h 3553"/>
                <a:gd name="T94" fmla="*/ 289 w 3243"/>
                <a:gd name="T95" fmla="*/ 2976 h 3553"/>
                <a:gd name="T96" fmla="*/ 909 w 3243"/>
                <a:gd name="T97" fmla="*/ 2776 h 3553"/>
                <a:gd name="T98" fmla="*/ 921 w 3243"/>
                <a:gd name="T99" fmla="*/ 2792 h 3553"/>
                <a:gd name="T100" fmla="*/ 901 w 3243"/>
                <a:gd name="T101" fmla="*/ 2852 h 3553"/>
                <a:gd name="T102" fmla="*/ 837 w 3243"/>
                <a:gd name="T103" fmla="*/ 2928 h 3553"/>
                <a:gd name="T104" fmla="*/ 857 w 3243"/>
                <a:gd name="T105" fmla="*/ 3000 h 3553"/>
                <a:gd name="T106" fmla="*/ 833 w 3243"/>
                <a:gd name="T107" fmla="*/ 3044 h 3553"/>
                <a:gd name="T108" fmla="*/ 849 w 3243"/>
                <a:gd name="T109" fmla="*/ 3032 h 3553"/>
                <a:gd name="T110" fmla="*/ 849 w 3243"/>
                <a:gd name="T111" fmla="*/ 3152 h 3553"/>
                <a:gd name="T112" fmla="*/ 1985 w 3243"/>
                <a:gd name="T113" fmla="*/ 3452 h 3553"/>
                <a:gd name="T114" fmla="*/ 989 w 3243"/>
                <a:gd name="T115" fmla="*/ 3336 h 3553"/>
                <a:gd name="T116" fmla="*/ 1449 w 3243"/>
                <a:gd name="T117" fmla="*/ 3376 h 3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43" h="3553">
                  <a:moveTo>
                    <a:pt x="2417" y="1708"/>
                  </a:moveTo>
                  <a:cubicBezTo>
                    <a:pt x="2421" y="1705"/>
                    <a:pt x="2423" y="1701"/>
                    <a:pt x="2425" y="1696"/>
                  </a:cubicBezTo>
                  <a:cubicBezTo>
                    <a:pt x="2451" y="1734"/>
                    <a:pt x="2486" y="1763"/>
                    <a:pt x="2509" y="1804"/>
                  </a:cubicBezTo>
                  <a:cubicBezTo>
                    <a:pt x="2581" y="1779"/>
                    <a:pt x="2618" y="1720"/>
                    <a:pt x="2661" y="1676"/>
                  </a:cubicBezTo>
                  <a:cubicBezTo>
                    <a:pt x="2653" y="1639"/>
                    <a:pt x="2627" y="1605"/>
                    <a:pt x="2597" y="1588"/>
                  </a:cubicBezTo>
                  <a:cubicBezTo>
                    <a:pt x="2592" y="1558"/>
                    <a:pt x="2567" y="1542"/>
                    <a:pt x="2569" y="1496"/>
                  </a:cubicBezTo>
                  <a:cubicBezTo>
                    <a:pt x="2561" y="1492"/>
                    <a:pt x="2566" y="1475"/>
                    <a:pt x="2553" y="1476"/>
                  </a:cubicBezTo>
                  <a:cubicBezTo>
                    <a:pt x="2569" y="1431"/>
                    <a:pt x="2562" y="1348"/>
                    <a:pt x="2573" y="1288"/>
                  </a:cubicBezTo>
                  <a:cubicBezTo>
                    <a:pt x="2587" y="1270"/>
                    <a:pt x="2602" y="1246"/>
                    <a:pt x="2609" y="1224"/>
                  </a:cubicBezTo>
                  <a:cubicBezTo>
                    <a:pt x="2629" y="1164"/>
                    <a:pt x="2634" y="1101"/>
                    <a:pt x="2661" y="1044"/>
                  </a:cubicBezTo>
                  <a:cubicBezTo>
                    <a:pt x="2671" y="1024"/>
                    <a:pt x="2692" y="994"/>
                    <a:pt x="2697" y="960"/>
                  </a:cubicBezTo>
                  <a:cubicBezTo>
                    <a:pt x="2731" y="952"/>
                    <a:pt x="2751" y="923"/>
                    <a:pt x="2789" y="916"/>
                  </a:cubicBezTo>
                  <a:cubicBezTo>
                    <a:pt x="2812" y="912"/>
                    <a:pt x="2836" y="918"/>
                    <a:pt x="2857" y="912"/>
                  </a:cubicBezTo>
                  <a:cubicBezTo>
                    <a:pt x="2874" y="939"/>
                    <a:pt x="2920" y="917"/>
                    <a:pt x="2937" y="948"/>
                  </a:cubicBezTo>
                  <a:cubicBezTo>
                    <a:pt x="2950" y="942"/>
                    <a:pt x="2959" y="949"/>
                    <a:pt x="2965" y="960"/>
                  </a:cubicBezTo>
                  <a:cubicBezTo>
                    <a:pt x="2991" y="956"/>
                    <a:pt x="3003" y="976"/>
                    <a:pt x="3021" y="968"/>
                  </a:cubicBezTo>
                  <a:cubicBezTo>
                    <a:pt x="3044" y="993"/>
                    <a:pt x="3083" y="1002"/>
                    <a:pt x="3113" y="1020"/>
                  </a:cubicBezTo>
                  <a:cubicBezTo>
                    <a:pt x="3117" y="1048"/>
                    <a:pt x="3120" y="1100"/>
                    <a:pt x="3113" y="1116"/>
                  </a:cubicBezTo>
                  <a:cubicBezTo>
                    <a:pt x="3134" y="1157"/>
                    <a:pt x="3188" y="1185"/>
                    <a:pt x="3185" y="1236"/>
                  </a:cubicBezTo>
                  <a:cubicBezTo>
                    <a:pt x="3189" y="1236"/>
                    <a:pt x="3188" y="1231"/>
                    <a:pt x="3189" y="1228"/>
                  </a:cubicBezTo>
                  <a:cubicBezTo>
                    <a:pt x="3243" y="1322"/>
                    <a:pt x="3210" y="1479"/>
                    <a:pt x="3157" y="1560"/>
                  </a:cubicBezTo>
                  <a:cubicBezTo>
                    <a:pt x="3150" y="1568"/>
                    <a:pt x="3157" y="1565"/>
                    <a:pt x="3157" y="1576"/>
                  </a:cubicBezTo>
                  <a:cubicBezTo>
                    <a:pt x="3123" y="1620"/>
                    <a:pt x="3085" y="1658"/>
                    <a:pt x="3053" y="1704"/>
                  </a:cubicBezTo>
                  <a:cubicBezTo>
                    <a:pt x="3037" y="1716"/>
                    <a:pt x="3012" y="1719"/>
                    <a:pt x="3005" y="1740"/>
                  </a:cubicBezTo>
                  <a:cubicBezTo>
                    <a:pt x="2971" y="1742"/>
                    <a:pt x="2964" y="1771"/>
                    <a:pt x="2941" y="1784"/>
                  </a:cubicBezTo>
                  <a:cubicBezTo>
                    <a:pt x="2927" y="1845"/>
                    <a:pt x="2867" y="1859"/>
                    <a:pt x="2853" y="1920"/>
                  </a:cubicBezTo>
                  <a:cubicBezTo>
                    <a:pt x="2832" y="1930"/>
                    <a:pt x="2824" y="1946"/>
                    <a:pt x="2805" y="1960"/>
                  </a:cubicBezTo>
                  <a:cubicBezTo>
                    <a:pt x="2786" y="1974"/>
                    <a:pt x="2762" y="1987"/>
                    <a:pt x="2741" y="2004"/>
                  </a:cubicBezTo>
                  <a:cubicBezTo>
                    <a:pt x="2735" y="2009"/>
                    <a:pt x="2731" y="2019"/>
                    <a:pt x="2725" y="2024"/>
                  </a:cubicBezTo>
                  <a:cubicBezTo>
                    <a:pt x="2720" y="2028"/>
                    <a:pt x="2710" y="2027"/>
                    <a:pt x="2709" y="2028"/>
                  </a:cubicBezTo>
                  <a:cubicBezTo>
                    <a:pt x="2701" y="2034"/>
                    <a:pt x="2697" y="2045"/>
                    <a:pt x="2689" y="2052"/>
                  </a:cubicBezTo>
                  <a:cubicBezTo>
                    <a:pt x="2673" y="2066"/>
                    <a:pt x="2657" y="2078"/>
                    <a:pt x="2633" y="2088"/>
                  </a:cubicBezTo>
                  <a:cubicBezTo>
                    <a:pt x="2616" y="2110"/>
                    <a:pt x="2591" y="2124"/>
                    <a:pt x="2577" y="2148"/>
                  </a:cubicBezTo>
                  <a:cubicBezTo>
                    <a:pt x="2531" y="2154"/>
                    <a:pt x="2513" y="2174"/>
                    <a:pt x="2465" y="2168"/>
                  </a:cubicBezTo>
                  <a:cubicBezTo>
                    <a:pt x="2442" y="2145"/>
                    <a:pt x="2421" y="2122"/>
                    <a:pt x="2381" y="2116"/>
                  </a:cubicBezTo>
                  <a:cubicBezTo>
                    <a:pt x="2384" y="2104"/>
                    <a:pt x="2367" y="2111"/>
                    <a:pt x="2373" y="2096"/>
                  </a:cubicBezTo>
                  <a:cubicBezTo>
                    <a:pt x="2326" y="2067"/>
                    <a:pt x="2310" y="2007"/>
                    <a:pt x="2249" y="1992"/>
                  </a:cubicBezTo>
                  <a:cubicBezTo>
                    <a:pt x="2214" y="2046"/>
                    <a:pt x="2247" y="2113"/>
                    <a:pt x="2249" y="2180"/>
                  </a:cubicBezTo>
                  <a:cubicBezTo>
                    <a:pt x="2250" y="2226"/>
                    <a:pt x="2248" y="2275"/>
                    <a:pt x="2253" y="2324"/>
                  </a:cubicBezTo>
                  <a:cubicBezTo>
                    <a:pt x="2255" y="2351"/>
                    <a:pt x="2266" y="2396"/>
                    <a:pt x="2269" y="2440"/>
                  </a:cubicBezTo>
                  <a:cubicBezTo>
                    <a:pt x="2272" y="2474"/>
                    <a:pt x="2277" y="2517"/>
                    <a:pt x="2277" y="2556"/>
                  </a:cubicBezTo>
                  <a:cubicBezTo>
                    <a:pt x="2277" y="2576"/>
                    <a:pt x="2269" y="2594"/>
                    <a:pt x="2269" y="2612"/>
                  </a:cubicBezTo>
                  <a:cubicBezTo>
                    <a:pt x="2269" y="2624"/>
                    <a:pt x="2276" y="2635"/>
                    <a:pt x="2277" y="2648"/>
                  </a:cubicBezTo>
                  <a:cubicBezTo>
                    <a:pt x="2279" y="2673"/>
                    <a:pt x="2276" y="2698"/>
                    <a:pt x="2277" y="2724"/>
                  </a:cubicBezTo>
                  <a:cubicBezTo>
                    <a:pt x="2278" y="2742"/>
                    <a:pt x="2284" y="2762"/>
                    <a:pt x="2285" y="2780"/>
                  </a:cubicBezTo>
                  <a:cubicBezTo>
                    <a:pt x="2287" y="2830"/>
                    <a:pt x="2278" y="2881"/>
                    <a:pt x="2277" y="2928"/>
                  </a:cubicBezTo>
                  <a:cubicBezTo>
                    <a:pt x="2276" y="2956"/>
                    <a:pt x="2288" y="2983"/>
                    <a:pt x="2273" y="3012"/>
                  </a:cubicBezTo>
                  <a:cubicBezTo>
                    <a:pt x="2303" y="3077"/>
                    <a:pt x="2251" y="3169"/>
                    <a:pt x="2281" y="3232"/>
                  </a:cubicBezTo>
                  <a:cubicBezTo>
                    <a:pt x="2295" y="3261"/>
                    <a:pt x="2322" y="3247"/>
                    <a:pt x="2341" y="3272"/>
                  </a:cubicBezTo>
                  <a:cubicBezTo>
                    <a:pt x="2398" y="3264"/>
                    <a:pt x="2429" y="3296"/>
                    <a:pt x="2477" y="3308"/>
                  </a:cubicBezTo>
                  <a:cubicBezTo>
                    <a:pt x="2486" y="3324"/>
                    <a:pt x="2498" y="3338"/>
                    <a:pt x="2513" y="3348"/>
                  </a:cubicBezTo>
                  <a:cubicBezTo>
                    <a:pt x="2522" y="3366"/>
                    <a:pt x="2514" y="3402"/>
                    <a:pt x="2509" y="3428"/>
                  </a:cubicBezTo>
                  <a:cubicBezTo>
                    <a:pt x="2489" y="3439"/>
                    <a:pt x="2469" y="3449"/>
                    <a:pt x="2457" y="3468"/>
                  </a:cubicBezTo>
                  <a:cubicBezTo>
                    <a:pt x="2415" y="3468"/>
                    <a:pt x="2406" y="3499"/>
                    <a:pt x="2361" y="3496"/>
                  </a:cubicBezTo>
                  <a:cubicBezTo>
                    <a:pt x="2351" y="3495"/>
                    <a:pt x="2351" y="3505"/>
                    <a:pt x="2345" y="3508"/>
                  </a:cubicBezTo>
                  <a:cubicBezTo>
                    <a:pt x="2302" y="3498"/>
                    <a:pt x="2283" y="3519"/>
                    <a:pt x="2229" y="3516"/>
                  </a:cubicBezTo>
                  <a:cubicBezTo>
                    <a:pt x="2207" y="3535"/>
                    <a:pt x="2184" y="3517"/>
                    <a:pt x="2149" y="3516"/>
                  </a:cubicBezTo>
                  <a:cubicBezTo>
                    <a:pt x="2127" y="3515"/>
                    <a:pt x="2111" y="3521"/>
                    <a:pt x="2089" y="3516"/>
                  </a:cubicBezTo>
                  <a:cubicBezTo>
                    <a:pt x="2083" y="3515"/>
                    <a:pt x="2078" y="3509"/>
                    <a:pt x="2073" y="3508"/>
                  </a:cubicBezTo>
                  <a:cubicBezTo>
                    <a:pt x="2066" y="3507"/>
                    <a:pt x="2063" y="3514"/>
                    <a:pt x="2045" y="3512"/>
                  </a:cubicBezTo>
                  <a:cubicBezTo>
                    <a:pt x="2026" y="3510"/>
                    <a:pt x="2010" y="3507"/>
                    <a:pt x="2001" y="3496"/>
                  </a:cubicBezTo>
                  <a:cubicBezTo>
                    <a:pt x="1991" y="3500"/>
                    <a:pt x="1984" y="3505"/>
                    <a:pt x="1969" y="3504"/>
                  </a:cubicBezTo>
                  <a:cubicBezTo>
                    <a:pt x="1967" y="3494"/>
                    <a:pt x="1958" y="3491"/>
                    <a:pt x="1957" y="3480"/>
                  </a:cubicBezTo>
                  <a:cubicBezTo>
                    <a:pt x="1952" y="3493"/>
                    <a:pt x="1944" y="3479"/>
                    <a:pt x="1933" y="3476"/>
                  </a:cubicBezTo>
                  <a:cubicBezTo>
                    <a:pt x="1917" y="3492"/>
                    <a:pt x="1897" y="3474"/>
                    <a:pt x="1877" y="3480"/>
                  </a:cubicBezTo>
                  <a:cubicBezTo>
                    <a:pt x="1858" y="3458"/>
                    <a:pt x="1826" y="3448"/>
                    <a:pt x="1801" y="3432"/>
                  </a:cubicBezTo>
                  <a:cubicBezTo>
                    <a:pt x="1774" y="3391"/>
                    <a:pt x="1761" y="3334"/>
                    <a:pt x="1777" y="3288"/>
                  </a:cubicBezTo>
                  <a:cubicBezTo>
                    <a:pt x="1753" y="3248"/>
                    <a:pt x="1766" y="3202"/>
                    <a:pt x="1765" y="3164"/>
                  </a:cubicBezTo>
                  <a:cubicBezTo>
                    <a:pt x="1765" y="3155"/>
                    <a:pt x="1759" y="3151"/>
                    <a:pt x="1757" y="3140"/>
                  </a:cubicBezTo>
                  <a:cubicBezTo>
                    <a:pt x="1754" y="3125"/>
                    <a:pt x="1759" y="3105"/>
                    <a:pt x="1757" y="3092"/>
                  </a:cubicBezTo>
                  <a:cubicBezTo>
                    <a:pt x="1756" y="3085"/>
                    <a:pt x="1749" y="3083"/>
                    <a:pt x="1749" y="3076"/>
                  </a:cubicBezTo>
                  <a:cubicBezTo>
                    <a:pt x="1748" y="3054"/>
                    <a:pt x="1755" y="3033"/>
                    <a:pt x="1757" y="3008"/>
                  </a:cubicBezTo>
                  <a:cubicBezTo>
                    <a:pt x="1761" y="2954"/>
                    <a:pt x="1747" y="2900"/>
                    <a:pt x="1761" y="2840"/>
                  </a:cubicBezTo>
                  <a:cubicBezTo>
                    <a:pt x="1757" y="2831"/>
                    <a:pt x="1754" y="2820"/>
                    <a:pt x="1749" y="2812"/>
                  </a:cubicBezTo>
                  <a:cubicBezTo>
                    <a:pt x="1745" y="2801"/>
                    <a:pt x="1757" y="2808"/>
                    <a:pt x="1757" y="2808"/>
                  </a:cubicBezTo>
                  <a:cubicBezTo>
                    <a:pt x="1761" y="2790"/>
                    <a:pt x="1750" y="2738"/>
                    <a:pt x="1741" y="2724"/>
                  </a:cubicBezTo>
                  <a:cubicBezTo>
                    <a:pt x="1676" y="2739"/>
                    <a:pt x="1546" y="2713"/>
                    <a:pt x="1493" y="2760"/>
                  </a:cubicBezTo>
                  <a:cubicBezTo>
                    <a:pt x="1489" y="2836"/>
                    <a:pt x="1495" y="2890"/>
                    <a:pt x="1485" y="2960"/>
                  </a:cubicBezTo>
                  <a:cubicBezTo>
                    <a:pt x="1484" y="2970"/>
                    <a:pt x="1483" y="2965"/>
                    <a:pt x="1477" y="2964"/>
                  </a:cubicBezTo>
                  <a:cubicBezTo>
                    <a:pt x="1479" y="2972"/>
                    <a:pt x="1487" y="2975"/>
                    <a:pt x="1485" y="2988"/>
                  </a:cubicBezTo>
                  <a:cubicBezTo>
                    <a:pt x="1481" y="2985"/>
                    <a:pt x="1476" y="2984"/>
                    <a:pt x="1469" y="2984"/>
                  </a:cubicBezTo>
                  <a:cubicBezTo>
                    <a:pt x="1475" y="2989"/>
                    <a:pt x="1480" y="2994"/>
                    <a:pt x="1485" y="3000"/>
                  </a:cubicBezTo>
                  <a:cubicBezTo>
                    <a:pt x="1490" y="3054"/>
                    <a:pt x="1477" y="3111"/>
                    <a:pt x="1477" y="3176"/>
                  </a:cubicBezTo>
                  <a:cubicBezTo>
                    <a:pt x="1477" y="3213"/>
                    <a:pt x="1494" y="3249"/>
                    <a:pt x="1497" y="3284"/>
                  </a:cubicBezTo>
                  <a:cubicBezTo>
                    <a:pt x="1498" y="3301"/>
                    <a:pt x="1492" y="3323"/>
                    <a:pt x="1493" y="3340"/>
                  </a:cubicBezTo>
                  <a:cubicBezTo>
                    <a:pt x="1494" y="3360"/>
                    <a:pt x="1500" y="3376"/>
                    <a:pt x="1497" y="3392"/>
                  </a:cubicBezTo>
                  <a:cubicBezTo>
                    <a:pt x="1490" y="3437"/>
                    <a:pt x="1445" y="3444"/>
                    <a:pt x="1429" y="3484"/>
                  </a:cubicBezTo>
                  <a:cubicBezTo>
                    <a:pt x="1424" y="3484"/>
                    <a:pt x="1418" y="3484"/>
                    <a:pt x="1413" y="3484"/>
                  </a:cubicBezTo>
                  <a:cubicBezTo>
                    <a:pt x="1416" y="3499"/>
                    <a:pt x="1392" y="3497"/>
                    <a:pt x="1389" y="3516"/>
                  </a:cubicBezTo>
                  <a:cubicBezTo>
                    <a:pt x="1341" y="3528"/>
                    <a:pt x="1297" y="3540"/>
                    <a:pt x="1249" y="3540"/>
                  </a:cubicBezTo>
                  <a:cubicBezTo>
                    <a:pt x="1235" y="3540"/>
                    <a:pt x="1206" y="3526"/>
                    <a:pt x="1193" y="3552"/>
                  </a:cubicBezTo>
                  <a:cubicBezTo>
                    <a:pt x="1196" y="3543"/>
                    <a:pt x="1182" y="3547"/>
                    <a:pt x="1173" y="3540"/>
                  </a:cubicBezTo>
                  <a:cubicBezTo>
                    <a:pt x="1150" y="3553"/>
                    <a:pt x="1110" y="3537"/>
                    <a:pt x="1069" y="3536"/>
                  </a:cubicBezTo>
                  <a:cubicBezTo>
                    <a:pt x="1046" y="3535"/>
                    <a:pt x="1027" y="3544"/>
                    <a:pt x="1005" y="3540"/>
                  </a:cubicBezTo>
                  <a:cubicBezTo>
                    <a:pt x="1000" y="3539"/>
                    <a:pt x="992" y="3533"/>
                    <a:pt x="985" y="3532"/>
                  </a:cubicBezTo>
                  <a:cubicBezTo>
                    <a:pt x="957" y="3528"/>
                    <a:pt x="927" y="3531"/>
                    <a:pt x="905" y="3528"/>
                  </a:cubicBezTo>
                  <a:cubicBezTo>
                    <a:pt x="897" y="3527"/>
                    <a:pt x="877" y="3524"/>
                    <a:pt x="865" y="3520"/>
                  </a:cubicBezTo>
                  <a:cubicBezTo>
                    <a:pt x="863" y="3520"/>
                    <a:pt x="862" y="3512"/>
                    <a:pt x="861" y="3512"/>
                  </a:cubicBezTo>
                  <a:cubicBezTo>
                    <a:pt x="854" y="3510"/>
                    <a:pt x="832" y="3514"/>
                    <a:pt x="833" y="3492"/>
                  </a:cubicBezTo>
                  <a:cubicBezTo>
                    <a:pt x="820" y="3505"/>
                    <a:pt x="812" y="3475"/>
                    <a:pt x="793" y="3476"/>
                  </a:cubicBezTo>
                  <a:cubicBezTo>
                    <a:pt x="782" y="3436"/>
                    <a:pt x="798" y="3413"/>
                    <a:pt x="809" y="3388"/>
                  </a:cubicBezTo>
                  <a:cubicBezTo>
                    <a:pt x="823" y="3377"/>
                    <a:pt x="849" y="3377"/>
                    <a:pt x="849" y="3352"/>
                  </a:cubicBezTo>
                  <a:cubicBezTo>
                    <a:pt x="859" y="3350"/>
                    <a:pt x="866" y="3346"/>
                    <a:pt x="881" y="3340"/>
                  </a:cubicBezTo>
                  <a:cubicBezTo>
                    <a:pt x="899" y="3314"/>
                    <a:pt x="978" y="3296"/>
                    <a:pt x="1017" y="3292"/>
                  </a:cubicBezTo>
                  <a:cubicBezTo>
                    <a:pt x="1039" y="3263"/>
                    <a:pt x="1004" y="3220"/>
                    <a:pt x="1029" y="3192"/>
                  </a:cubicBezTo>
                  <a:cubicBezTo>
                    <a:pt x="1017" y="3152"/>
                    <a:pt x="1015" y="3106"/>
                    <a:pt x="1017" y="3068"/>
                  </a:cubicBezTo>
                  <a:cubicBezTo>
                    <a:pt x="1017" y="3063"/>
                    <a:pt x="1012" y="3059"/>
                    <a:pt x="1013" y="3056"/>
                  </a:cubicBezTo>
                  <a:cubicBezTo>
                    <a:pt x="1019" y="3040"/>
                    <a:pt x="1016" y="3060"/>
                    <a:pt x="1013" y="3048"/>
                  </a:cubicBezTo>
                  <a:cubicBezTo>
                    <a:pt x="1008" y="3030"/>
                    <a:pt x="1011" y="2985"/>
                    <a:pt x="1001" y="2956"/>
                  </a:cubicBezTo>
                  <a:cubicBezTo>
                    <a:pt x="979" y="2957"/>
                    <a:pt x="983" y="2974"/>
                    <a:pt x="973" y="3004"/>
                  </a:cubicBezTo>
                  <a:cubicBezTo>
                    <a:pt x="969" y="3016"/>
                    <a:pt x="958" y="3026"/>
                    <a:pt x="957" y="3032"/>
                  </a:cubicBezTo>
                  <a:cubicBezTo>
                    <a:pt x="952" y="3056"/>
                    <a:pt x="956" y="3085"/>
                    <a:pt x="949" y="3116"/>
                  </a:cubicBezTo>
                  <a:cubicBezTo>
                    <a:pt x="945" y="3132"/>
                    <a:pt x="938" y="3164"/>
                    <a:pt x="929" y="3180"/>
                  </a:cubicBezTo>
                  <a:cubicBezTo>
                    <a:pt x="927" y="3183"/>
                    <a:pt x="918" y="3185"/>
                    <a:pt x="917" y="3188"/>
                  </a:cubicBezTo>
                  <a:cubicBezTo>
                    <a:pt x="912" y="3200"/>
                    <a:pt x="914" y="3214"/>
                    <a:pt x="909" y="3224"/>
                  </a:cubicBezTo>
                  <a:cubicBezTo>
                    <a:pt x="900" y="3241"/>
                    <a:pt x="880" y="3251"/>
                    <a:pt x="877" y="3272"/>
                  </a:cubicBezTo>
                  <a:cubicBezTo>
                    <a:pt x="858" y="3281"/>
                    <a:pt x="834" y="3279"/>
                    <a:pt x="813" y="3284"/>
                  </a:cubicBezTo>
                  <a:cubicBezTo>
                    <a:pt x="804" y="3286"/>
                    <a:pt x="796" y="3294"/>
                    <a:pt x="789" y="3296"/>
                  </a:cubicBezTo>
                  <a:cubicBezTo>
                    <a:pt x="773" y="3299"/>
                    <a:pt x="766" y="3291"/>
                    <a:pt x="753" y="3288"/>
                  </a:cubicBezTo>
                  <a:cubicBezTo>
                    <a:pt x="745" y="3286"/>
                    <a:pt x="742" y="3293"/>
                    <a:pt x="737" y="3292"/>
                  </a:cubicBezTo>
                  <a:cubicBezTo>
                    <a:pt x="734" y="3291"/>
                    <a:pt x="732" y="3285"/>
                    <a:pt x="725" y="3284"/>
                  </a:cubicBezTo>
                  <a:cubicBezTo>
                    <a:pt x="695" y="3280"/>
                    <a:pt x="630" y="3292"/>
                    <a:pt x="601" y="3268"/>
                  </a:cubicBezTo>
                  <a:cubicBezTo>
                    <a:pt x="569" y="3284"/>
                    <a:pt x="553" y="3255"/>
                    <a:pt x="517" y="3268"/>
                  </a:cubicBezTo>
                  <a:cubicBezTo>
                    <a:pt x="517" y="3264"/>
                    <a:pt x="517" y="3260"/>
                    <a:pt x="517" y="3256"/>
                  </a:cubicBezTo>
                  <a:cubicBezTo>
                    <a:pt x="511" y="3270"/>
                    <a:pt x="494" y="3261"/>
                    <a:pt x="481" y="3260"/>
                  </a:cubicBezTo>
                  <a:cubicBezTo>
                    <a:pt x="483" y="3257"/>
                    <a:pt x="485" y="3254"/>
                    <a:pt x="485" y="3248"/>
                  </a:cubicBezTo>
                  <a:cubicBezTo>
                    <a:pt x="469" y="3247"/>
                    <a:pt x="486" y="3254"/>
                    <a:pt x="477" y="3260"/>
                  </a:cubicBezTo>
                  <a:cubicBezTo>
                    <a:pt x="321" y="3233"/>
                    <a:pt x="205" y="3191"/>
                    <a:pt x="61" y="3168"/>
                  </a:cubicBezTo>
                  <a:cubicBezTo>
                    <a:pt x="61" y="3164"/>
                    <a:pt x="61" y="3160"/>
                    <a:pt x="61" y="3156"/>
                  </a:cubicBezTo>
                  <a:cubicBezTo>
                    <a:pt x="54" y="3163"/>
                    <a:pt x="38" y="3159"/>
                    <a:pt x="25" y="3160"/>
                  </a:cubicBezTo>
                  <a:cubicBezTo>
                    <a:pt x="27" y="3147"/>
                    <a:pt x="15" y="3149"/>
                    <a:pt x="9" y="3144"/>
                  </a:cubicBezTo>
                  <a:cubicBezTo>
                    <a:pt x="0" y="3107"/>
                    <a:pt x="14" y="3083"/>
                    <a:pt x="1" y="3056"/>
                  </a:cubicBezTo>
                  <a:cubicBezTo>
                    <a:pt x="16" y="2985"/>
                    <a:pt x="21" y="2909"/>
                    <a:pt x="53" y="2848"/>
                  </a:cubicBezTo>
                  <a:cubicBezTo>
                    <a:pt x="51" y="2823"/>
                    <a:pt x="57" y="2807"/>
                    <a:pt x="69" y="2796"/>
                  </a:cubicBezTo>
                  <a:cubicBezTo>
                    <a:pt x="60" y="2780"/>
                    <a:pt x="75" y="2765"/>
                    <a:pt x="65" y="2752"/>
                  </a:cubicBezTo>
                  <a:cubicBezTo>
                    <a:pt x="77" y="2746"/>
                    <a:pt x="71" y="2723"/>
                    <a:pt x="85" y="2720"/>
                  </a:cubicBezTo>
                  <a:cubicBezTo>
                    <a:pt x="97" y="2626"/>
                    <a:pt x="154" y="2579"/>
                    <a:pt x="177" y="2496"/>
                  </a:cubicBezTo>
                  <a:cubicBezTo>
                    <a:pt x="183" y="2497"/>
                    <a:pt x="184" y="2492"/>
                    <a:pt x="189" y="2492"/>
                  </a:cubicBezTo>
                  <a:cubicBezTo>
                    <a:pt x="197" y="2442"/>
                    <a:pt x="228" y="2414"/>
                    <a:pt x="249" y="2376"/>
                  </a:cubicBezTo>
                  <a:cubicBezTo>
                    <a:pt x="308" y="2355"/>
                    <a:pt x="390" y="2378"/>
                    <a:pt x="449" y="2368"/>
                  </a:cubicBezTo>
                  <a:cubicBezTo>
                    <a:pt x="441" y="2353"/>
                    <a:pt x="442" y="2335"/>
                    <a:pt x="449" y="2316"/>
                  </a:cubicBezTo>
                  <a:cubicBezTo>
                    <a:pt x="454" y="2301"/>
                    <a:pt x="453" y="2279"/>
                    <a:pt x="457" y="2260"/>
                  </a:cubicBezTo>
                  <a:cubicBezTo>
                    <a:pt x="463" y="2234"/>
                    <a:pt x="480" y="2197"/>
                    <a:pt x="501" y="2172"/>
                  </a:cubicBezTo>
                  <a:cubicBezTo>
                    <a:pt x="509" y="2163"/>
                    <a:pt x="507" y="2145"/>
                    <a:pt x="525" y="2140"/>
                  </a:cubicBezTo>
                  <a:cubicBezTo>
                    <a:pt x="524" y="2123"/>
                    <a:pt x="540" y="2123"/>
                    <a:pt x="537" y="2104"/>
                  </a:cubicBezTo>
                  <a:cubicBezTo>
                    <a:pt x="566" y="2095"/>
                    <a:pt x="576" y="2066"/>
                    <a:pt x="601" y="2052"/>
                  </a:cubicBezTo>
                  <a:cubicBezTo>
                    <a:pt x="600" y="2005"/>
                    <a:pt x="650" y="1976"/>
                    <a:pt x="661" y="1928"/>
                  </a:cubicBezTo>
                  <a:cubicBezTo>
                    <a:pt x="671" y="1925"/>
                    <a:pt x="677" y="1917"/>
                    <a:pt x="689" y="1916"/>
                  </a:cubicBezTo>
                  <a:cubicBezTo>
                    <a:pt x="700" y="1912"/>
                    <a:pt x="677" y="1907"/>
                    <a:pt x="689" y="1900"/>
                  </a:cubicBezTo>
                  <a:cubicBezTo>
                    <a:pt x="715" y="1892"/>
                    <a:pt x="718" y="1862"/>
                    <a:pt x="733" y="1844"/>
                  </a:cubicBezTo>
                  <a:cubicBezTo>
                    <a:pt x="736" y="1840"/>
                    <a:pt x="744" y="1841"/>
                    <a:pt x="749" y="1836"/>
                  </a:cubicBezTo>
                  <a:cubicBezTo>
                    <a:pt x="759" y="1825"/>
                    <a:pt x="760" y="1807"/>
                    <a:pt x="781" y="1804"/>
                  </a:cubicBezTo>
                  <a:cubicBezTo>
                    <a:pt x="781" y="1800"/>
                    <a:pt x="776" y="1801"/>
                    <a:pt x="773" y="1800"/>
                  </a:cubicBezTo>
                  <a:cubicBezTo>
                    <a:pt x="791" y="1785"/>
                    <a:pt x="795" y="1756"/>
                    <a:pt x="821" y="1748"/>
                  </a:cubicBezTo>
                  <a:cubicBezTo>
                    <a:pt x="821" y="1743"/>
                    <a:pt x="821" y="1737"/>
                    <a:pt x="821" y="1732"/>
                  </a:cubicBezTo>
                  <a:cubicBezTo>
                    <a:pt x="861" y="1702"/>
                    <a:pt x="883" y="1655"/>
                    <a:pt x="921" y="1624"/>
                  </a:cubicBezTo>
                  <a:cubicBezTo>
                    <a:pt x="922" y="1615"/>
                    <a:pt x="926" y="1607"/>
                    <a:pt x="929" y="1600"/>
                  </a:cubicBezTo>
                  <a:cubicBezTo>
                    <a:pt x="933" y="1600"/>
                    <a:pt x="937" y="1600"/>
                    <a:pt x="941" y="1600"/>
                  </a:cubicBezTo>
                  <a:cubicBezTo>
                    <a:pt x="953" y="1580"/>
                    <a:pt x="972" y="1567"/>
                    <a:pt x="981" y="1544"/>
                  </a:cubicBezTo>
                  <a:cubicBezTo>
                    <a:pt x="1032" y="1525"/>
                    <a:pt x="1037" y="1459"/>
                    <a:pt x="1085" y="1436"/>
                  </a:cubicBezTo>
                  <a:cubicBezTo>
                    <a:pt x="1083" y="1426"/>
                    <a:pt x="1092" y="1427"/>
                    <a:pt x="1089" y="1416"/>
                  </a:cubicBezTo>
                  <a:cubicBezTo>
                    <a:pt x="1129" y="1394"/>
                    <a:pt x="1176" y="1354"/>
                    <a:pt x="1157" y="1308"/>
                  </a:cubicBezTo>
                  <a:cubicBezTo>
                    <a:pt x="1162" y="1313"/>
                    <a:pt x="1177" y="1314"/>
                    <a:pt x="1177" y="1304"/>
                  </a:cubicBezTo>
                  <a:cubicBezTo>
                    <a:pt x="1187" y="1319"/>
                    <a:pt x="1205" y="1327"/>
                    <a:pt x="1229" y="1328"/>
                  </a:cubicBezTo>
                  <a:cubicBezTo>
                    <a:pt x="1232" y="1357"/>
                    <a:pt x="1271" y="1350"/>
                    <a:pt x="1281" y="1372"/>
                  </a:cubicBezTo>
                  <a:cubicBezTo>
                    <a:pt x="1289" y="1372"/>
                    <a:pt x="1297" y="1372"/>
                    <a:pt x="1305" y="1372"/>
                  </a:cubicBezTo>
                  <a:cubicBezTo>
                    <a:pt x="1306" y="1393"/>
                    <a:pt x="1326" y="1370"/>
                    <a:pt x="1325" y="1392"/>
                  </a:cubicBezTo>
                  <a:cubicBezTo>
                    <a:pt x="1372" y="1391"/>
                    <a:pt x="1389" y="1418"/>
                    <a:pt x="1441" y="1420"/>
                  </a:cubicBezTo>
                  <a:cubicBezTo>
                    <a:pt x="1450" y="1429"/>
                    <a:pt x="1445" y="1431"/>
                    <a:pt x="1449" y="1440"/>
                  </a:cubicBezTo>
                  <a:cubicBezTo>
                    <a:pt x="1495" y="1447"/>
                    <a:pt x="1530" y="1445"/>
                    <a:pt x="1569" y="1464"/>
                  </a:cubicBezTo>
                  <a:cubicBezTo>
                    <a:pt x="1577" y="1462"/>
                    <a:pt x="1576" y="1453"/>
                    <a:pt x="1589" y="1456"/>
                  </a:cubicBezTo>
                  <a:cubicBezTo>
                    <a:pt x="1598" y="1459"/>
                    <a:pt x="1611" y="1458"/>
                    <a:pt x="1613" y="1468"/>
                  </a:cubicBezTo>
                  <a:cubicBezTo>
                    <a:pt x="1633" y="1463"/>
                    <a:pt x="1646" y="1460"/>
                    <a:pt x="1665" y="1464"/>
                  </a:cubicBezTo>
                  <a:cubicBezTo>
                    <a:pt x="1666" y="1464"/>
                    <a:pt x="1669" y="1472"/>
                    <a:pt x="1669" y="1472"/>
                  </a:cubicBezTo>
                  <a:cubicBezTo>
                    <a:pt x="1697" y="1474"/>
                    <a:pt x="1725" y="1462"/>
                    <a:pt x="1753" y="1464"/>
                  </a:cubicBezTo>
                  <a:cubicBezTo>
                    <a:pt x="1764" y="1465"/>
                    <a:pt x="1777" y="1473"/>
                    <a:pt x="1789" y="1472"/>
                  </a:cubicBezTo>
                  <a:cubicBezTo>
                    <a:pt x="1802" y="1471"/>
                    <a:pt x="1805" y="1464"/>
                    <a:pt x="1817" y="1460"/>
                  </a:cubicBezTo>
                  <a:cubicBezTo>
                    <a:pt x="1845" y="1451"/>
                    <a:pt x="1880" y="1450"/>
                    <a:pt x="1909" y="1440"/>
                  </a:cubicBezTo>
                  <a:cubicBezTo>
                    <a:pt x="1921" y="1436"/>
                    <a:pt x="1929" y="1433"/>
                    <a:pt x="1941" y="1432"/>
                  </a:cubicBezTo>
                  <a:cubicBezTo>
                    <a:pt x="1950" y="1431"/>
                    <a:pt x="1967" y="1423"/>
                    <a:pt x="1973" y="1420"/>
                  </a:cubicBezTo>
                  <a:cubicBezTo>
                    <a:pt x="1991" y="1411"/>
                    <a:pt x="1999" y="1399"/>
                    <a:pt x="2013" y="1388"/>
                  </a:cubicBezTo>
                  <a:cubicBezTo>
                    <a:pt x="2026" y="1398"/>
                    <a:pt x="2033" y="1378"/>
                    <a:pt x="2045" y="1388"/>
                  </a:cubicBezTo>
                  <a:cubicBezTo>
                    <a:pt x="2055" y="1383"/>
                    <a:pt x="2060" y="1361"/>
                    <a:pt x="2073" y="1372"/>
                  </a:cubicBezTo>
                  <a:cubicBezTo>
                    <a:pt x="2081" y="1368"/>
                    <a:pt x="2079" y="1358"/>
                    <a:pt x="2089" y="1352"/>
                  </a:cubicBezTo>
                  <a:cubicBezTo>
                    <a:pt x="2093" y="1349"/>
                    <a:pt x="2100" y="1353"/>
                    <a:pt x="2101" y="1352"/>
                  </a:cubicBezTo>
                  <a:cubicBezTo>
                    <a:pt x="2115" y="1339"/>
                    <a:pt x="2124" y="1317"/>
                    <a:pt x="2145" y="1304"/>
                  </a:cubicBezTo>
                  <a:cubicBezTo>
                    <a:pt x="2155" y="1298"/>
                    <a:pt x="2170" y="1296"/>
                    <a:pt x="2181" y="1288"/>
                  </a:cubicBezTo>
                  <a:cubicBezTo>
                    <a:pt x="2209" y="1268"/>
                    <a:pt x="2233" y="1237"/>
                    <a:pt x="2257" y="1208"/>
                  </a:cubicBezTo>
                  <a:cubicBezTo>
                    <a:pt x="2274" y="1211"/>
                    <a:pt x="2269" y="1193"/>
                    <a:pt x="2285" y="1196"/>
                  </a:cubicBezTo>
                  <a:cubicBezTo>
                    <a:pt x="2294" y="1174"/>
                    <a:pt x="2305" y="1155"/>
                    <a:pt x="2325" y="1144"/>
                  </a:cubicBezTo>
                  <a:cubicBezTo>
                    <a:pt x="2331" y="1120"/>
                    <a:pt x="2341" y="1097"/>
                    <a:pt x="2357" y="1076"/>
                  </a:cubicBezTo>
                  <a:cubicBezTo>
                    <a:pt x="2367" y="1062"/>
                    <a:pt x="2385" y="1022"/>
                    <a:pt x="2393" y="1000"/>
                  </a:cubicBezTo>
                  <a:cubicBezTo>
                    <a:pt x="2401" y="977"/>
                    <a:pt x="2401" y="947"/>
                    <a:pt x="2409" y="924"/>
                  </a:cubicBezTo>
                  <a:cubicBezTo>
                    <a:pt x="2416" y="905"/>
                    <a:pt x="2435" y="854"/>
                    <a:pt x="2437" y="824"/>
                  </a:cubicBezTo>
                  <a:cubicBezTo>
                    <a:pt x="2439" y="797"/>
                    <a:pt x="2428" y="773"/>
                    <a:pt x="2441" y="748"/>
                  </a:cubicBezTo>
                  <a:cubicBezTo>
                    <a:pt x="2431" y="724"/>
                    <a:pt x="2432" y="699"/>
                    <a:pt x="2445" y="676"/>
                  </a:cubicBezTo>
                  <a:cubicBezTo>
                    <a:pt x="2434" y="652"/>
                    <a:pt x="2440" y="611"/>
                    <a:pt x="2421" y="596"/>
                  </a:cubicBezTo>
                  <a:cubicBezTo>
                    <a:pt x="2427" y="566"/>
                    <a:pt x="2402" y="517"/>
                    <a:pt x="2393" y="484"/>
                  </a:cubicBezTo>
                  <a:cubicBezTo>
                    <a:pt x="2389" y="471"/>
                    <a:pt x="2394" y="469"/>
                    <a:pt x="2385" y="452"/>
                  </a:cubicBezTo>
                  <a:cubicBezTo>
                    <a:pt x="2371" y="426"/>
                    <a:pt x="2350" y="385"/>
                    <a:pt x="2337" y="356"/>
                  </a:cubicBezTo>
                  <a:cubicBezTo>
                    <a:pt x="2325" y="348"/>
                    <a:pt x="2315" y="338"/>
                    <a:pt x="2313" y="320"/>
                  </a:cubicBezTo>
                  <a:cubicBezTo>
                    <a:pt x="2281" y="285"/>
                    <a:pt x="2245" y="255"/>
                    <a:pt x="2221" y="212"/>
                  </a:cubicBezTo>
                  <a:cubicBezTo>
                    <a:pt x="2203" y="213"/>
                    <a:pt x="2198" y="201"/>
                    <a:pt x="2193" y="188"/>
                  </a:cubicBezTo>
                  <a:cubicBezTo>
                    <a:pt x="2179" y="200"/>
                    <a:pt x="2176" y="178"/>
                    <a:pt x="2173" y="176"/>
                  </a:cubicBezTo>
                  <a:cubicBezTo>
                    <a:pt x="2161" y="170"/>
                    <a:pt x="2158" y="180"/>
                    <a:pt x="2149" y="176"/>
                  </a:cubicBezTo>
                  <a:cubicBezTo>
                    <a:pt x="2138" y="154"/>
                    <a:pt x="2112" y="146"/>
                    <a:pt x="2101" y="124"/>
                  </a:cubicBezTo>
                  <a:cubicBezTo>
                    <a:pt x="2067" y="128"/>
                    <a:pt x="2058" y="92"/>
                    <a:pt x="2033" y="100"/>
                  </a:cubicBezTo>
                  <a:cubicBezTo>
                    <a:pt x="2034" y="85"/>
                    <a:pt x="2014" y="89"/>
                    <a:pt x="2018" y="72"/>
                  </a:cubicBezTo>
                  <a:cubicBezTo>
                    <a:pt x="2010" y="89"/>
                    <a:pt x="1995" y="64"/>
                    <a:pt x="1993" y="64"/>
                  </a:cubicBezTo>
                  <a:cubicBezTo>
                    <a:pt x="1989" y="63"/>
                    <a:pt x="1986" y="71"/>
                    <a:pt x="1981" y="72"/>
                  </a:cubicBezTo>
                  <a:cubicBezTo>
                    <a:pt x="1974" y="73"/>
                    <a:pt x="1976" y="65"/>
                    <a:pt x="1965" y="64"/>
                  </a:cubicBezTo>
                  <a:cubicBezTo>
                    <a:pt x="1962" y="64"/>
                    <a:pt x="1956" y="70"/>
                    <a:pt x="1949" y="68"/>
                  </a:cubicBezTo>
                  <a:cubicBezTo>
                    <a:pt x="1930" y="64"/>
                    <a:pt x="1915" y="50"/>
                    <a:pt x="1893" y="60"/>
                  </a:cubicBezTo>
                  <a:cubicBezTo>
                    <a:pt x="1858" y="37"/>
                    <a:pt x="1815" y="63"/>
                    <a:pt x="1777" y="44"/>
                  </a:cubicBezTo>
                  <a:cubicBezTo>
                    <a:pt x="1753" y="61"/>
                    <a:pt x="1726" y="38"/>
                    <a:pt x="1701" y="52"/>
                  </a:cubicBezTo>
                  <a:cubicBezTo>
                    <a:pt x="1685" y="32"/>
                    <a:pt x="1669" y="55"/>
                    <a:pt x="1661" y="36"/>
                  </a:cubicBezTo>
                  <a:cubicBezTo>
                    <a:pt x="1641" y="52"/>
                    <a:pt x="1612" y="39"/>
                    <a:pt x="1597" y="64"/>
                  </a:cubicBezTo>
                  <a:cubicBezTo>
                    <a:pt x="1584" y="70"/>
                    <a:pt x="1566" y="62"/>
                    <a:pt x="1553" y="64"/>
                  </a:cubicBezTo>
                  <a:cubicBezTo>
                    <a:pt x="1540" y="66"/>
                    <a:pt x="1523" y="80"/>
                    <a:pt x="1509" y="84"/>
                  </a:cubicBezTo>
                  <a:cubicBezTo>
                    <a:pt x="1503" y="86"/>
                    <a:pt x="1494" y="82"/>
                    <a:pt x="1489" y="84"/>
                  </a:cubicBezTo>
                  <a:cubicBezTo>
                    <a:pt x="1480" y="87"/>
                    <a:pt x="1475" y="96"/>
                    <a:pt x="1465" y="100"/>
                  </a:cubicBezTo>
                  <a:cubicBezTo>
                    <a:pt x="1449" y="107"/>
                    <a:pt x="1429" y="106"/>
                    <a:pt x="1413" y="112"/>
                  </a:cubicBezTo>
                  <a:cubicBezTo>
                    <a:pt x="1394" y="119"/>
                    <a:pt x="1372" y="133"/>
                    <a:pt x="1353" y="144"/>
                  </a:cubicBezTo>
                  <a:cubicBezTo>
                    <a:pt x="1338" y="153"/>
                    <a:pt x="1321" y="162"/>
                    <a:pt x="1313" y="176"/>
                  </a:cubicBezTo>
                  <a:cubicBezTo>
                    <a:pt x="1262" y="177"/>
                    <a:pt x="1231" y="232"/>
                    <a:pt x="1189" y="256"/>
                  </a:cubicBezTo>
                  <a:cubicBezTo>
                    <a:pt x="1185" y="267"/>
                    <a:pt x="1175" y="272"/>
                    <a:pt x="1173" y="284"/>
                  </a:cubicBezTo>
                  <a:cubicBezTo>
                    <a:pt x="1139" y="296"/>
                    <a:pt x="1131" y="336"/>
                    <a:pt x="1093" y="344"/>
                  </a:cubicBezTo>
                  <a:cubicBezTo>
                    <a:pt x="1079" y="424"/>
                    <a:pt x="1024" y="442"/>
                    <a:pt x="1013" y="528"/>
                  </a:cubicBezTo>
                  <a:cubicBezTo>
                    <a:pt x="1010" y="530"/>
                    <a:pt x="1007" y="532"/>
                    <a:pt x="1001" y="532"/>
                  </a:cubicBezTo>
                  <a:cubicBezTo>
                    <a:pt x="1007" y="561"/>
                    <a:pt x="984" y="574"/>
                    <a:pt x="977" y="596"/>
                  </a:cubicBezTo>
                  <a:cubicBezTo>
                    <a:pt x="968" y="624"/>
                    <a:pt x="976" y="667"/>
                    <a:pt x="957" y="684"/>
                  </a:cubicBezTo>
                  <a:cubicBezTo>
                    <a:pt x="972" y="719"/>
                    <a:pt x="957" y="754"/>
                    <a:pt x="957" y="788"/>
                  </a:cubicBezTo>
                  <a:cubicBezTo>
                    <a:pt x="957" y="825"/>
                    <a:pt x="986" y="860"/>
                    <a:pt x="969" y="892"/>
                  </a:cubicBezTo>
                  <a:cubicBezTo>
                    <a:pt x="994" y="938"/>
                    <a:pt x="969" y="976"/>
                    <a:pt x="989" y="1020"/>
                  </a:cubicBezTo>
                  <a:cubicBezTo>
                    <a:pt x="969" y="1007"/>
                    <a:pt x="980" y="1021"/>
                    <a:pt x="965" y="1028"/>
                  </a:cubicBezTo>
                  <a:cubicBezTo>
                    <a:pt x="964" y="1010"/>
                    <a:pt x="956" y="992"/>
                    <a:pt x="961" y="972"/>
                  </a:cubicBezTo>
                  <a:cubicBezTo>
                    <a:pt x="942" y="932"/>
                    <a:pt x="946" y="853"/>
                    <a:pt x="929" y="816"/>
                  </a:cubicBezTo>
                  <a:cubicBezTo>
                    <a:pt x="944" y="790"/>
                    <a:pt x="917" y="759"/>
                    <a:pt x="941" y="740"/>
                  </a:cubicBezTo>
                  <a:cubicBezTo>
                    <a:pt x="930" y="682"/>
                    <a:pt x="949" y="619"/>
                    <a:pt x="961" y="548"/>
                  </a:cubicBezTo>
                  <a:cubicBezTo>
                    <a:pt x="1000" y="499"/>
                    <a:pt x="998" y="409"/>
                    <a:pt x="1053" y="376"/>
                  </a:cubicBezTo>
                  <a:cubicBezTo>
                    <a:pt x="1050" y="367"/>
                    <a:pt x="1067" y="359"/>
                    <a:pt x="1057" y="356"/>
                  </a:cubicBezTo>
                  <a:cubicBezTo>
                    <a:pt x="1061" y="349"/>
                    <a:pt x="1070" y="347"/>
                    <a:pt x="1081" y="348"/>
                  </a:cubicBezTo>
                  <a:cubicBezTo>
                    <a:pt x="1081" y="339"/>
                    <a:pt x="1081" y="329"/>
                    <a:pt x="1081" y="320"/>
                  </a:cubicBezTo>
                  <a:cubicBezTo>
                    <a:pt x="1104" y="305"/>
                    <a:pt x="1106" y="294"/>
                    <a:pt x="1117" y="268"/>
                  </a:cubicBezTo>
                  <a:cubicBezTo>
                    <a:pt x="1133" y="259"/>
                    <a:pt x="1144" y="244"/>
                    <a:pt x="1153" y="228"/>
                  </a:cubicBezTo>
                  <a:cubicBezTo>
                    <a:pt x="1165" y="224"/>
                    <a:pt x="1174" y="217"/>
                    <a:pt x="1185" y="212"/>
                  </a:cubicBezTo>
                  <a:cubicBezTo>
                    <a:pt x="1219" y="167"/>
                    <a:pt x="1266" y="148"/>
                    <a:pt x="1305" y="116"/>
                  </a:cubicBezTo>
                  <a:cubicBezTo>
                    <a:pt x="1312" y="115"/>
                    <a:pt x="1313" y="119"/>
                    <a:pt x="1313" y="124"/>
                  </a:cubicBezTo>
                  <a:cubicBezTo>
                    <a:pt x="1309" y="107"/>
                    <a:pt x="1355" y="100"/>
                    <a:pt x="1365" y="100"/>
                  </a:cubicBezTo>
                  <a:cubicBezTo>
                    <a:pt x="1404" y="57"/>
                    <a:pt x="1490" y="52"/>
                    <a:pt x="1533" y="24"/>
                  </a:cubicBezTo>
                  <a:cubicBezTo>
                    <a:pt x="1540" y="23"/>
                    <a:pt x="1541" y="29"/>
                    <a:pt x="1549" y="28"/>
                  </a:cubicBezTo>
                  <a:cubicBezTo>
                    <a:pt x="1576" y="11"/>
                    <a:pt x="1617" y="8"/>
                    <a:pt x="1653" y="0"/>
                  </a:cubicBezTo>
                  <a:cubicBezTo>
                    <a:pt x="1653" y="4"/>
                    <a:pt x="1653" y="8"/>
                    <a:pt x="1653" y="12"/>
                  </a:cubicBezTo>
                  <a:cubicBezTo>
                    <a:pt x="1674" y="15"/>
                    <a:pt x="1694" y="1"/>
                    <a:pt x="1713" y="0"/>
                  </a:cubicBezTo>
                  <a:cubicBezTo>
                    <a:pt x="1721" y="0"/>
                    <a:pt x="1730" y="7"/>
                    <a:pt x="1737" y="8"/>
                  </a:cubicBezTo>
                  <a:cubicBezTo>
                    <a:pt x="1745" y="9"/>
                    <a:pt x="1753" y="4"/>
                    <a:pt x="1761" y="4"/>
                  </a:cubicBezTo>
                  <a:cubicBezTo>
                    <a:pt x="1770" y="4"/>
                    <a:pt x="1779" y="11"/>
                    <a:pt x="1789" y="12"/>
                  </a:cubicBezTo>
                  <a:cubicBezTo>
                    <a:pt x="1799" y="13"/>
                    <a:pt x="1811" y="8"/>
                    <a:pt x="1821" y="8"/>
                  </a:cubicBezTo>
                  <a:cubicBezTo>
                    <a:pt x="1830" y="8"/>
                    <a:pt x="1838" y="15"/>
                    <a:pt x="1849" y="16"/>
                  </a:cubicBezTo>
                  <a:cubicBezTo>
                    <a:pt x="1875" y="19"/>
                    <a:pt x="1907" y="15"/>
                    <a:pt x="1929" y="20"/>
                  </a:cubicBezTo>
                  <a:cubicBezTo>
                    <a:pt x="1949" y="24"/>
                    <a:pt x="1968" y="43"/>
                    <a:pt x="1989" y="32"/>
                  </a:cubicBezTo>
                  <a:cubicBezTo>
                    <a:pt x="2018" y="55"/>
                    <a:pt x="2064" y="56"/>
                    <a:pt x="2085" y="84"/>
                  </a:cubicBezTo>
                  <a:cubicBezTo>
                    <a:pt x="2123" y="87"/>
                    <a:pt x="2141" y="111"/>
                    <a:pt x="2161" y="132"/>
                  </a:cubicBezTo>
                  <a:cubicBezTo>
                    <a:pt x="2170" y="132"/>
                    <a:pt x="2173" y="139"/>
                    <a:pt x="2185" y="136"/>
                  </a:cubicBezTo>
                  <a:cubicBezTo>
                    <a:pt x="2193" y="149"/>
                    <a:pt x="2201" y="163"/>
                    <a:pt x="2221" y="164"/>
                  </a:cubicBezTo>
                  <a:cubicBezTo>
                    <a:pt x="2219" y="177"/>
                    <a:pt x="2235" y="175"/>
                    <a:pt x="2225" y="184"/>
                  </a:cubicBezTo>
                  <a:cubicBezTo>
                    <a:pt x="2255" y="177"/>
                    <a:pt x="2267" y="240"/>
                    <a:pt x="2293" y="236"/>
                  </a:cubicBezTo>
                  <a:cubicBezTo>
                    <a:pt x="2291" y="259"/>
                    <a:pt x="2328" y="264"/>
                    <a:pt x="2333" y="292"/>
                  </a:cubicBezTo>
                  <a:cubicBezTo>
                    <a:pt x="2354" y="297"/>
                    <a:pt x="2362" y="345"/>
                    <a:pt x="2385" y="360"/>
                  </a:cubicBezTo>
                  <a:cubicBezTo>
                    <a:pt x="2383" y="363"/>
                    <a:pt x="2381" y="366"/>
                    <a:pt x="2381" y="372"/>
                  </a:cubicBezTo>
                  <a:cubicBezTo>
                    <a:pt x="2387" y="382"/>
                    <a:pt x="2395" y="390"/>
                    <a:pt x="2405" y="396"/>
                  </a:cubicBezTo>
                  <a:cubicBezTo>
                    <a:pt x="2402" y="411"/>
                    <a:pt x="2412" y="413"/>
                    <a:pt x="2409" y="428"/>
                  </a:cubicBezTo>
                  <a:cubicBezTo>
                    <a:pt x="2445" y="491"/>
                    <a:pt x="2453" y="574"/>
                    <a:pt x="2477" y="656"/>
                  </a:cubicBezTo>
                  <a:cubicBezTo>
                    <a:pt x="2472" y="666"/>
                    <a:pt x="2469" y="677"/>
                    <a:pt x="2469" y="688"/>
                  </a:cubicBezTo>
                  <a:cubicBezTo>
                    <a:pt x="2469" y="697"/>
                    <a:pt x="2476" y="694"/>
                    <a:pt x="2477" y="704"/>
                  </a:cubicBezTo>
                  <a:cubicBezTo>
                    <a:pt x="2482" y="733"/>
                    <a:pt x="2469" y="776"/>
                    <a:pt x="2469" y="808"/>
                  </a:cubicBezTo>
                  <a:cubicBezTo>
                    <a:pt x="2469" y="846"/>
                    <a:pt x="2463" y="894"/>
                    <a:pt x="2453" y="940"/>
                  </a:cubicBezTo>
                  <a:cubicBezTo>
                    <a:pt x="2429" y="1052"/>
                    <a:pt x="2369" y="1151"/>
                    <a:pt x="2317" y="1228"/>
                  </a:cubicBezTo>
                  <a:cubicBezTo>
                    <a:pt x="2309" y="1230"/>
                    <a:pt x="2310" y="1239"/>
                    <a:pt x="2297" y="1236"/>
                  </a:cubicBezTo>
                  <a:cubicBezTo>
                    <a:pt x="2299" y="1246"/>
                    <a:pt x="2290" y="1245"/>
                    <a:pt x="2293" y="1256"/>
                  </a:cubicBezTo>
                  <a:cubicBezTo>
                    <a:pt x="2279" y="1254"/>
                    <a:pt x="2279" y="1269"/>
                    <a:pt x="2269" y="1276"/>
                  </a:cubicBezTo>
                  <a:cubicBezTo>
                    <a:pt x="2265" y="1279"/>
                    <a:pt x="2257" y="1277"/>
                    <a:pt x="2253" y="1280"/>
                  </a:cubicBezTo>
                  <a:cubicBezTo>
                    <a:pt x="2249" y="1284"/>
                    <a:pt x="2250" y="1292"/>
                    <a:pt x="2245" y="1296"/>
                  </a:cubicBezTo>
                  <a:cubicBezTo>
                    <a:pt x="2241" y="1299"/>
                    <a:pt x="2234" y="1297"/>
                    <a:pt x="2229" y="1300"/>
                  </a:cubicBezTo>
                  <a:cubicBezTo>
                    <a:pt x="2210" y="1312"/>
                    <a:pt x="2189" y="1343"/>
                    <a:pt x="2189" y="1364"/>
                  </a:cubicBezTo>
                  <a:cubicBezTo>
                    <a:pt x="2189" y="1381"/>
                    <a:pt x="2204" y="1405"/>
                    <a:pt x="2213" y="1420"/>
                  </a:cubicBezTo>
                  <a:cubicBezTo>
                    <a:pt x="2224" y="1438"/>
                    <a:pt x="2243" y="1451"/>
                    <a:pt x="2249" y="1472"/>
                  </a:cubicBezTo>
                  <a:cubicBezTo>
                    <a:pt x="2284" y="1490"/>
                    <a:pt x="2295" y="1530"/>
                    <a:pt x="2317" y="1560"/>
                  </a:cubicBezTo>
                  <a:cubicBezTo>
                    <a:pt x="2328" y="1575"/>
                    <a:pt x="2343" y="1593"/>
                    <a:pt x="2361" y="1600"/>
                  </a:cubicBezTo>
                  <a:cubicBezTo>
                    <a:pt x="2375" y="1629"/>
                    <a:pt x="2385" y="1661"/>
                    <a:pt x="2417" y="1672"/>
                  </a:cubicBezTo>
                  <a:cubicBezTo>
                    <a:pt x="2416" y="1681"/>
                    <a:pt x="2418" y="1687"/>
                    <a:pt x="2425" y="1688"/>
                  </a:cubicBezTo>
                  <a:cubicBezTo>
                    <a:pt x="2428" y="1700"/>
                    <a:pt x="2414" y="1696"/>
                    <a:pt x="2417" y="1708"/>
                  </a:cubicBezTo>
                  <a:close/>
                  <a:moveTo>
                    <a:pt x="2725" y="1032"/>
                  </a:moveTo>
                  <a:cubicBezTo>
                    <a:pt x="2696" y="1032"/>
                    <a:pt x="2695" y="1088"/>
                    <a:pt x="2697" y="1116"/>
                  </a:cubicBezTo>
                  <a:cubicBezTo>
                    <a:pt x="2686" y="1115"/>
                    <a:pt x="2684" y="1122"/>
                    <a:pt x="2685" y="1132"/>
                  </a:cubicBezTo>
                  <a:cubicBezTo>
                    <a:pt x="2690" y="1135"/>
                    <a:pt x="2696" y="1137"/>
                    <a:pt x="2705" y="1136"/>
                  </a:cubicBezTo>
                  <a:cubicBezTo>
                    <a:pt x="2717" y="1124"/>
                    <a:pt x="2714" y="1097"/>
                    <a:pt x="2733" y="1092"/>
                  </a:cubicBezTo>
                  <a:cubicBezTo>
                    <a:pt x="2733" y="1059"/>
                    <a:pt x="2738" y="1050"/>
                    <a:pt x="2745" y="1020"/>
                  </a:cubicBezTo>
                  <a:cubicBezTo>
                    <a:pt x="2739" y="1019"/>
                    <a:pt x="2730" y="1021"/>
                    <a:pt x="2729" y="1016"/>
                  </a:cubicBezTo>
                  <a:cubicBezTo>
                    <a:pt x="2732" y="1015"/>
                    <a:pt x="2737" y="1016"/>
                    <a:pt x="2737" y="1012"/>
                  </a:cubicBezTo>
                  <a:cubicBezTo>
                    <a:pt x="2717" y="1008"/>
                    <a:pt x="2731" y="1032"/>
                    <a:pt x="2725" y="1032"/>
                  </a:cubicBezTo>
                  <a:close/>
                  <a:moveTo>
                    <a:pt x="2809" y="1196"/>
                  </a:moveTo>
                  <a:cubicBezTo>
                    <a:pt x="2804" y="1194"/>
                    <a:pt x="2794" y="1198"/>
                    <a:pt x="2785" y="1196"/>
                  </a:cubicBezTo>
                  <a:cubicBezTo>
                    <a:pt x="2769" y="1192"/>
                    <a:pt x="2752" y="1185"/>
                    <a:pt x="2741" y="1184"/>
                  </a:cubicBezTo>
                  <a:cubicBezTo>
                    <a:pt x="2731" y="1183"/>
                    <a:pt x="2713" y="1200"/>
                    <a:pt x="2693" y="1200"/>
                  </a:cubicBezTo>
                  <a:cubicBezTo>
                    <a:pt x="2663" y="1232"/>
                    <a:pt x="2626" y="1253"/>
                    <a:pt x="2609" y="1300"/>
                  </a:cubicBezTo>
                  <a:cubicBezTo>
                    <a:pt x="2607" y="1306"/>
                    <a:pt x="2611" y="1314"/>
                    <a:pt x="2609" y="1320"/>
                  </a:cubicBezTo>
                  <a:cubicBezTo>
                    <a:pt x="2597" y="1366"/>
                    <a:pt x="2588" y="1419"/>
                    <a:pt x="2589" y="1464"/>
                  </a:cubicBezTo>
                  <a:cubicBezTo>
                    <a:pt x="2596" y="1475"/>
                    <a:pt x="2610" y="1494"/>
                    <a:pt x="2601" y="1508"/>
                  </a:cubicBezTo>
                  <a:cubicBezTo>
                    <a:pt x="2646" y="1567"/>
                    <a:pt x="2674" y="1643"/>
                    <a:pt x="2761" y="1660"/>
                  </a:cubicBezTo>
                  <a:cubicBezTo>
                    <a:pt x="2778" y="1678"/>
                    <a:pt x="2812" y="1693"/>
                    <a:pt x="2841" y="1700"/>
                  </a:cubicBezTo>
                  <a:cubicBezTo>
                    <a:pt x="2851" y="1702"/>
                    <a:pt x="2862" y="1698"/>
                    <a:pt x="2873" y="1700"/>
                  </a:cubicBezTo>
                  <a:cubicBezTo>
                    <a:pt x="2888" y="1704"/>
                    <a:pt x="2896" y="1712"/>
                    <a:pt x="2909" y="1712"/>
                  </a:cubicBezTo>
                  <a:cubicBezTo>
                    <a:pt x="2972" y="1714"/>
                    <a:pt x="3037" y="1681"/>
                    <a:pt x="3061" y="1624"/>
                  </a:cubicBezTo>
                  <a:cubicBezTo>
                    <a:pt x="3068" y="1624"/>
                    <a:pt x="3073" y="1623"/>
                    <a:pt x="3077" y="1620"/>
                  </a:cubicBezTo>
                  <a:cubicBezTo>
                    <a:pt x="3079" y="1605"/>
                    <a:pt x="3092" y="1600"/>
                    <a:pt x="3093" y="1584"/>
                  </a:cubicBezTo>
                  <a:cubicBezTo>
                    <a:pt x="3151" y="1535"/>
                    <a:pt x="3179" y="1429"/>
                    <a:pt x="3181" y="1336"/>
                  </a:cubicBezTo>
                  <a:cubicBezTo>
                    <a:pt x="3182" y="1280"/>
                    <a:pt x="3156" y="1240"/>
                    <a:pt x="3141" y="1200"/>
                  </a:cubicBezTo>
                  <a:cubicBezTo>
                    <a:pt x="3112" y="1193"/>
                    <a:pt x="3109" y="1173"/>
                    <a:pt x="3085" y="1168"/>
                  </a:cubicBezTo>
                  <a:cubicBezTo>
                    <a:pt x="3016" y="1154"/>
                    <a:pt x="3012" y="1235"/>
                    <a:pt x="2969" y="1260"/>
                  </a:cubicBezTo>
                  <a:cubicBezTo>
                    <a:pt x="2908" y="1259"/>
                    <a:pt x="2876" y="1225"/>
                    <a:pt x="2833" y="1208"/>
                  </a:cubicBezTo>
                  <a:cubicBezTo>
                    <a:pt x="2835" y="1208"/>
                    <a:pt x="2838" y="1205"/>
                    <a:pt x="2833" y="1204"/>
                  </a:cubicBezTo>
                  <a:cubicBezTo>
                    <a:pt x="2825" y="1219"/>
                    <a:pt x="2823" y="1201"/>
                    <a:pt x="2809" y="1196"/>
                  </a:cubicBezTo>
                  <a:close/>
                  <a:moveTo>
                    <a:pt x="721" y="2076"/>
                  </a:moveTo>
                  <a:cubicBezTo>
                    <a:pt x="746" y="2097"/>
                    <a:pt x="773" y="2105"/>
                    <a:pt x="825" y="2100"/>
                  </a:cubicBezTo>
                  <a:cubicBezTo>
                    <a:pt x="826" y="2105"/>
                    <a:pt x="831" y="2104"/>
                    <a:pt x="837" y="2104"/>
                  </a:cubicBezTo>
                  <a:cubicBezTo>
                    <a:pt x="837" y="2117"/>
                    <a:pt x="850" y="2118"/>
                    <a:pt x="849" y="2132"/>
                  </a:cubicBezTo>
                  <a:cubicBezTo>
                    <a:pt x="857" y="2139"/>
                    <a:pt x="887" y="2133"/>
                    <a:pt x="893" y="2136"/>
                  </a:cubicBezTo>
                  <a:cubicBezTo>
                    <a:pt x="900" y="2139"/>
                    <a:pt x="902" y="2150"/>
                    <a:pt x="909" y="2152"/>
                  </a:cubicBezTo>
                  <a:cubicBezTo>
                    <a:pt x="910" y="2152"/>
                    <a:pt x="920" y="2138"/>
                    <a:pt x="921" y="2148"/>
                  </a:cubicBezTo>
                  <a:cubicBezTo>
                    <a:pt x="941" y="2133"/>
                    <a:pt x="953" y="2111"/>
                    <a:pt x="957" y="2080"/>
                  </a:cubicBezTo>
                  <a:cubicBezTo>
                    <a:pt x="970" y="2078"/>
                    <a:pt x="970" y="2063"/>
                    <a:pt x="981" y="2060"/>
                  </a:cubicBezTo>
                  <a:cubicBezTo>
                    <a:pt x="1007" y="1994"/>
                    <a:pt x="1053" y="1948"/>
                    <a:pt x="1077" y="1880"/>
                  </a:cubicBezTo>
                  <a:cubicBezTo>
                    <a:pt x="1083" y="1875"/>
                    <a:pt x="1087" y="1869"/>
                    <a:pt x="1093" y="1864"/>
                  </a:cubicBezTo>
                  <a:cubicBezTo>
                    <a:pt x="1090" y="1839"/>
                    <a:pt x="1104" y="1822"/>
                    <a:pt x="1109" y="1800"/>
                  </a:cubicBezTo>
                  <a:cubicBezTo>
                    <a:pt x="1115" y="1774"/>
                    <a:pt x="1111" y="1747"/>
                    <a:pt x="1121" y="1720"/>
                  </a:cubicBezTo>
                  <a:cubicBezTo>
                    <a:pt x="1125" y="1709"/>
                    <a:pt x="1137" y="1701"/>
                    <a:pt x="1141" y="1688"/>
                  </a:cubicBezTo>
                  <a:cubicBezTo>
                    <a:pt x="1146" y="1670"/>
                    <a:pt x="1144" y="1648"/>
                    <a:pt x="1149" y="1628"/>
                  </a:cubicBezTo>
                  <a:cubicBezTo>
                    <a:pt x="1156" y="1602"/>
                    <a:pt x="1174" y="1581"/>
                    <a:pt x="1169" y="1552"/>
                  </a:cubicBezTo>
                  <a:cubicBezTo>
                    <a:pt x="1189" y="1508"/>
                    <a:pt x="1199" y="1454"/>
                    <a:pt x="1209" y="1400"/>
                  </a:cubicBezTo>
                  <a:cubicBezTo>
                    <a:pt x="1203" y="1394"/>
                    <a:pt x="1199" y="1386"/>
                    <a:pt x="1189" y="1384"/>
                  </a:cubicBezTo>
                  <a:cubicBezTo>
                    <a:pt x="1151" y="1400"/>
                    <a:pt x="1138" y="1443"/>
                    <a:pt x="1101" y="1460"/>
                  </a:cubicBezTo>
                  <a:cubicBezTo>
                    <a:pt x="1105" y="1485"/>
                    <a:pt x="1074" y="1492"/>
                    <a:pt x="1069" y="1520"/>
                  </a:cubicBezTo>
                  <a:cubicBezTo>
                    <a:pt x="1047" y="1534"/>
                    <a:pt x="1026" y="1549"/>
                    <a:pt x="1017" y="1576"/>
                  </a:cubicBezTo>
                  <a:cubicBezTo>
                    <a:pt x="985" y="1597"/>
                    <a:pt x="977" y="1626"/>
                    <a:pt x="945" y="1640"/>
                  </a:cubicBezTo>
                  <a:cubicBezTo>
                    <a:pt x="939" y="1664"/>
                    <a:pt x="920" y="1674"/>
                    <a:pt x="901" y="1684"/>
                  </a:cubicBezTo>
                  <a:cubicBezTo>
                    <a:pt x="894" y="1709"/>
                    <a:pt x="876" y="1723"/>
                    <a:pt x="865" y="1744"/>
                  </a:cubicBezTo>
                  <a:cubicBezTo>
                    <a:pt x="851" y="1743"/>
                    <a:pt x="857" y="1763"/>
                    <a:pt x="841" y="1760"/>
                  </a:cubicBezTo>
                  <a:cubicBezTo>
                    <a:pt x="844" y="1771"/>
                    <a:pt x="835" y="1770"/>
                    <a:pt x="837" y="1780"/>
                  </a:cubicBezTo>
                  <a:cubicBezTo>
                    <a:pt x="823" y="1779"/>
                    <a:pt x="824" y="1794"/>
                    <a:pt x="813" y="1796"/>
                  </a:cubicBezTo>
                  <a:cubicBezTo>
                    <a:pt x="786" y="1858"/>
                    <a:pt x="724" y="1885"/>
                    <a:pt x="701" y="1952"/>
                  </a:cubicBezTo>
                  <a:cubicBezTo>
                    <a:pt x="670" y="1986"/>
                    <a:pt x="637" y="2025"/>
                    <a:pt x="645" y="2076"/>
                  </a:cubicBezTo>
                  <a:cubicBezTo>
                    <a:pt x="680" y="2075"/>
                    <a:pt x="683" y="2079"/>
                    <a:pt x="721" y="2076"/>
                  </a:cubicBezTo>
                  <a:close/>
                  <a:moveTo>
                    <a:pt x="2018" y="1432"/>
                  </a:moveTo>
                  <a:cubicBezTo>
                    <a:pt x="1998" y="1441"/>
                    <a:pt x="1986" y="1454"/>
                    <a:pt x="1973" y="1464"/>
                  </a:cubicBezTo>
                  <a:cubicBezTo>
                    <a:pt x="1970" y="1466"/>
                    <a:pt x="1969" y="1461"/>
                    <a:pt x="1965" y="1464"/>
                  </a:cubicBezTo>
                  <a:cubicBezTo>
                    <a:pt x="1958" y="1469"/>
                    <a:pt x="1953" y="1475"/>
                    <a:pt x="1945" y="1476"/>
                  </a:cubicBezTo>
                  <a:cubicBezTo>
                    <a:pt x="1924" y="1479"/>
                    <a:pt x="1905" y="1487"/>
                    <a:pt x="1885" y="1492"/>
                  </a:cubicBezTo>
                  <a:cubicBezTo>
                    <a:pt x="1863" y="1497"/>
                    <a:pt x="1841" y="1494"/>
                    <a:pt x="1821" y="1496"/>
                  </a:cubicBezTo>
                  <a:cubicBezTo>
                    <a:pt x="1803" y="1498"/>
                    <a:pt x="1785" y="1508"/>
                    <a:pt x="1769" y="1508"/>
                  </a:cubicBezTo>
                  <a:cubicBezTo>
                    <a:pt x="1762" y="1508"/>
                    <a:pt x="1755" y="1504"/>
                    <a:pt x="1749" y="1504"/>
                  </a:cubicBezTo>
                  <a:cubicBezTo>
                    <a:pt x="1650" y="1509"/>
                    <a:pt x="1581" y="1489"/>
                    <a:pt x="1509" y="1488"/>
                  </a:cubicBezTo>
                  <a:cubicBezTo>
                    <a:pt x="1499" y="1478"/>
                    <a:pt x="1487" y="1468"/>
                    <a:pt x="1473" y="1464"/>
                  </a:cubicBezTo>
                  <a:cubicBezTo>
                    <a:pt x="1475" y="1464"/>
                    <a:pt x="1465" y="1472"/>
                    <a:pt x="1461" y="1472"/>
                  </a:cubicBezTo>
                  <a:cubicBezTo>
                    <a:pt x="1442" y="1472"/>
                    <a:pt x="1432" y="1448"/>
                    <a:pt x="1417" y="1464"/>
                  </a:cubicBezTo>
                  <a:cubicBezTo>
                    <a:pt x="1407" y="1447"/>
                    <a:pt x="1373" y="1455"/>
                    <a:pt x="1361" y="1432"/>
                  </a:cubicBezTo>
                  <a:cubicBezTo>
                    <a:pt x="1321" y="1432"/>
                    <a:pt x="1303" y="1399"/>
                    <a:pt x="1253" y="1412"/>
                  </a:cubicBezTo>
                  <a:cubicBezTo>
                    <a:pt x="1242" y="1443"/>
                    <a:pt x="1225" y="1472"/>
                    <a:pt x="1217" y="1496"/>
                  </a:cubicBezTo>
                  <a:cubicBezTo>
                    <a:pt x="1210" y="1517"/>
                    <a:pt x="1211" y="1540"/>
                    <a:pt x="1205" y="1564"/>
                  </a:cubicBezTo>
                  <a:cubicBezTo>
                    <a:pt x="1193" y="1611"/>
                    <a:pt x="1168" y="1659"/>
                    <a:pt x="1173" y="1708"/>
                  </a:cubicBezTo>
                  <a:cubicBezTo>
                    <a:pt x="1158" y="1705"/>
                    <a:pt x="1168" y="1727"/>
                    <a:pt x="1157" y="1728"/>
                  </a:cubicBezTo>
                  <a:cubicBezTo>
                    <a:pt x="1148" y="1776"/>
                    <a:pt x="1138" y="1813"/>
                    <a:pt x="1141" y="1856"/>
                  </a:cubicBezTo>
                  <a:cubicBezTo>
                    <a:pt x="1127" y="1858"/>
                    <a:pt x="1135" y="1882"/>
                    <a:pt x="1121" y="1884"/>
                  </a:cubicBezTo>
                  <a:cubicBezTo>
                    <a:pt x="1116" y="1917"/>
                    <a:pt x="1110" y="1951"/>
                    <a:pt x="1097" y="1976"/>
                  </a:cubicBezTo>
                  <a:cubicBezTo>
                    <a:pt x="1108" y="1985"/>
                    <a:pt x="1093" y="1994"/>
                    <a:pt x="1101" y="2004"/>
                  </a:cubicBezTo>
                  <a:cubicBezTo>
                    <a:pt x="1100" y="2009"/>
                    <a:pt x="1095" y="2008"/>
                    <a:pt x="1089" y="2008"/>
                  </a:cubicBezTo>
                  <a:cubicBezTo>
                    <a:pt x="1106" y="2034"/>
                    <a:pt x="1086" y="2061"/>
                    <a:pt x="1085" y="2092"/>
                  </a:cubicBezTo>
                  <a:cubicBezTo>
                    <a:pt x="1084" y="2110"/>
                    <a:pt x="1084" y="2118"/>
                    <a:pt x="1081" y="2136"/>
                  </a:cubicBezTo>
                  <a:cubicBezTo>
                    <a:pt x="1066" y="2224"/>
                    <a:pt x="1060" y="2314"/>
                    <a:pt x="1045" y="2388"/>
                  </a:cubicBezTo>
                  <a:cubicBezTo>
                    <a:pt x="1057" y="2392"/>
                    <a:pt x="1049" y="2416"/>
                    <a:pt x="1057" y="2424"/>
                  </a:cubicBezTo>
                  <a:cubicBezTo>
                    <a:pt x="1036" y="2452"/>
                    <a:pt x="1050" y="2488"/>
                    <a:pt x="1049" y="2520"/>
                  </a:cubicBezTo>
                  <a:cubicBezTo>
                    <a:pt x="1048" y="2563"/>
                    <a:pt x="1035" y="2607"/>
                    <a:pt x="1037" y="2652"/>
                  </a:cubicBezTo>
                  <a:cubicBezTo>
                    <a:pt x="1038" y="2669"/>
                    <a:pt x="1045" y="2685"/>
                    <a:pt x="1045" y="2700"/>
                  </a:cubicBezTo>
                  <a:cubicBezTo>
                    <a:pt x="1045" y="2714"/>
                    <a:pt x="1038" y="2726"/>
                    <a:pt x="1037" y="2740"/>
                  </a:cubicBezTo>
                  <a:cubicBezTo>
                    <a:pt x="1035" y="2782"/>
                    <a:pt x="1035" y="2858"/>
                    <a:pt x="1037" y="2916"/>
                  </a:cubicBezTo>
                  <a:cubicBezTo>
                    <a:pt x="1038" y="2945"/>
                    <a:pt x="1050" y="2973"/>
                    <a:pt x="1049" y="3000"/>
                  </a:cubicBezTo>
                  <a:cubicBezTo>
                    <a:pt x="1049" y="3008"/>
                    <a:pt x="1042" y="3014"/>
                    <a:pt x="1041" y="3020"/>
                  </a:cubicBezTo>
                  <a:cubicBezTo>
                    <a:pt x="1039" y="3043"/>
                    <a:pt x="1046" y="3056"/>
                    <a:pt x="1049" y="3072"/>
                  </a:cubicBezTo>
                  <a:cubicBezTo>
                    <a:pt x="1056" y="3106"/>
                    <a:pt x="1051" y="3147"/>
                    <a:pt x="1065" y="3184"/>
                  </a:cubicBezTo>
                  <a:cubicBezTo>
                    <a:pt x="1049" y="3215"/>
                    <a:pt x="1066" y="3260"/>
                    <a:pt x="1077" y="3288"/>
                  </a:cubicBezTo>
                  <a:cubicBezTo>
                    <a:pt x="1103" y="3293"/>
                    <a:pt x="1113" y="3295"/>
                    <a:pt x="1133" y="3284"/>
                  </a:cubicBezTo>
                  <a:cubicBezTo>
                    <a:pt x="1164" y="3299"/>
                    <a:pt x="1215" y="3273"/>
                    <a:pt x="1261" y="3296"/>
                  </a:cubicBezTo>
                  <a:cubicBezTo>
                    <a:pt x="1324" y="3287"/>
                    <a:pt x="1355" y="3302"/>
                    <a:pt x="1429" y="3304"/>
                  </a:cubicBezTo>
                  <a:cubicBezTo>
                    <a:pt x="1452" y="3262"/>
                    <a:pt x="1432" y="3207"/>
                    <a:pt x="1433" y="3152"/>
                  </a:cubicBezTo>
                  <a:cubicBezTo>
                    <a:pt x="1433" y="3146"/>
                    <a:pt x="1440" y="3151"/>
                    <a:pt x="1441" y="3148"/>
                  </a:cubicBezTo>
                  <a:cubicBezTo>
                    <a:pt x="1445" y="3140"/>
                    <a:pt x="1437" y="3107"/>
                    <a:pt x="1437" y="3100"/>
                  </a:cubicBezTo>
                  <a:cubicBezTo>
                    <a:pt x="1445" y="2983"/>
                    <a:pt x="1447" y="2844"/>
                    <a:pt x="1457" y="2724"/>
                  </a:cubicBezTo>
                  <a:cubicBezTo>
                    <a:pt x="1472" y="2720"/>
                    <a:pt x="1490" y="2691"/>
                    <a:pt x="1505" y="2712"/>
                  </a:cubicBezTo>
                  <a:cubicBezTo>
                    <a:pt x="1510" y="2705"/>
                    <a:pt x="1510" y="2693"/>
                    <a:pt x="1525" y="2696"/>
                  </a:cubicBezTo>
                  <a:cubicBezTo>
                    <a:pt x="1517" y="2701"/>
                    <a:pt x="1514" y="2708"/>
                    <a:pt x="1529" y="2708"/>
                  </a:cubicBezTo>
                  <a:cubicBezTo>
                    <a:pt x="1543" y="2714"/>
                    <a:pt x="1531" y="2694"/>
                    <a:pt x="1541" y="2696"/>
                  </a:cubicBezTo>
                  <a:cubicBezTo>
                    <a:pt x="1549" y="2711"/>
                    <a:pt x="1556" y="2694"/>
                    <a:pt x="1565" y="2692"/>
                  </a:cubicBezTo>
                  <a:cubicBezTo>
                    <a:pt x="1583" y="2689"/>
                    <a:pt x="1609" y="2694"/>
                    <a:pt x="1633" y="2692"/>
                  </a:cubicBezTo>
                  <a:cubicBezTo>
                    <a:pt x="1649" y="2690"/>
                    <a:pt x="1665" y="2682"/>
                    <a:pt x="1681" y="2684"/>
                  </a:cubicBezTo>
                  <a:cubicBezTo>
                    <a:pt x="1690" y="2685"/>
                    <a:pt x="1696" y="2687"/>
                    <a:pt x="1705" y="2692"/>
                  </a:cubicBezTo>
                  <a:cubicBezTo>
                    <a:pt x="1722" y="2679"/>
                    <a:pt x="1742" y="2689"/>
                    <a:pt x="1757" y="2688"/>
                  </a:cubicBezTo>
                  <a:cubicBezTo>
                    <a:pt x="1761" y="2688"/>
                    <a:pt x="1763" y="2682"/>
                    <a:pt x="1773" y="2680"/>
                  </a:cubicBezTo>
                  <a:cubicBezTo>
                    <a:pt x="1786" y="2678"/>
                    <a:pt x="1820" y="2672"/>
                    <a:pt x="1825" y="2696"/>
                  </a:cubicBezTo>
                  <a:cubicBezTo>
                    <a:pt x="1814" y="2701"/>
                    <a:pt x="1822" y="2717"/>
                    <a:pt x="1817" y="2728"/>
                  </a:cubicBezTo>
                  <a:cubicBezTo>
                    <a:pt x="1814" y="2735"/>
                    <a:pt x="1807" y="2730"/>
                    <a:pt x="1805" y="2740"/>
                  </a:cubicBezTo>
                  <a:cubicBezTo>
                    <a:pt x="1790" y="2799"/>
                    <a:pt x="1803" y="2875"/>
                    <a:pt x="1801" y="2944"/>
                  </a:cubicBezTo>
                  <a:cubicBezTo>
                    <a:pt x="1800" y="2975"/>
                    <a:pt x="1789" y="3012"/>
                    <a:pt x="1805" y="3040"/>
                  </a:cubicBezTo>
                  <a:cubicBezTo>
                    <a:pt x="1792" y="3086"/>
                    <a:pt x="1806" y="3143"/>
                    <a:pt x="1809" y="3200"/>
                  </a:cubicBezTo>
                  <a:cubicBezTo>
                    <a:pt x="1810" y="3224"/>
                    <a:pt x="1806" y="3248"/>
                    <a:pt x="1813" y="3272"/>
                  </a:cubicBezTo>
                  <a:cubicBezTo>
                    <a:pt x="1851" y="3297"/>
                    <a:pt x="1896" y="3262"/>
                    <a:pt x="1937" y="3276"/>
                  </a:cubicBezTo>
                  <a:cubicBezTo>
                    <a:pt x="1939" y="3269"/>
                    <a:pt x="1931" y="3266"/>
                    <a:pt x="1937" y="3264"/>
                  </a:cubicBezTo>
                  <a:cubicBezTo>
                    <a:pt x="2023" y="3253"/>
                    <a:pt x="2150" y="3258"/>
                    <a:pt x="2221" y="3228"/>
                  </a:cubicBezTo>
                  <a:cubicBezTo>
                    <a:pt x="2244" y="3161"/>
                    <a:pt x="2244" y="3068"/>
                    <a:pt x="2237" y="2976"/>
                  </a:cubicBezTo>
                  <a:cubicBezTo>
                    <a:pt x="2251" y="2963"/>
                    <a:pt x="2246" y="2915"/>
                    <a:pt x="2237" y="2892"/>
                  </a:cubicBezTo>
                  <a:cubicBezTo>
                    <a:pt x="2246" y="2844"/>
                    <a:pt x="2233" y="2793"/>
                    <a:pt x="2249" y="2740"/>
                  </a:cubicBezTo>
                  <a:cubicBezTo>
                    <a:pt x="2242" y="2735"/>
                    <a:pt x="2243" y="2722"/>
                    <a:pt x="2237" y="2716"/>
                  </a:cubicBezTo>
                  <a:cubicBezTo>
                    <a:pt x="2244" y="2638"/>
                    <a:pt x="2242" y="2562"/>
                    <a:pt x="2233" y="2492"/>
                  </a:cubicBezTo>
                  <a:cubicBezTo>
                    <a:pt x="2229" y="2461"/>
                    <a:pt x="2236" y="2428"/>
                    <a:pt x="2229" y="2404"/>
                  </a:cubicBezTo>
                  <a:cubicBezTo>
                    <a:pt x="2224" y="2387"/>
                    <a:pt x="2228" y="2379"/>
                    <a:pt x="2225" y="2360"/>
                  </a:cubicBezTo>
                  <a:cubicBezTo>
                    <a:pt x="2216" y="2303"/>
                    <a:pt x="2210" y="2237"/>
                    <a:pt x="2209" y="2176"/>
                  </a:cubicBezTo>
                  <a:cubicBezTo>
                    <a:pt x="2209" y="2165"/>
                    <a:pt x="2214" y="2154"/>
                    <a:pt x="2213" y="2144"/>
                  </a:cubicBezTo>
                  <a:cubicBezTo>
                    <a:pt x="2212" y="2132"/>
                    <a:pt x="2202" y="2120"/>
                    <a:pt x="2201" y="2108"/>
                  </a:cubicBezTo>
                  <a:cubicBezTo>
                    <a:pt x="2199" y="2087"/>
                    <a:pt x="2206" y="2064"/>
                    <a:pt x="2209" y="2044"/>
                  </a:cubicBezTo>
                  <a:cubicBezTo>
                    <a:pt x="2202" y="2032"/>
                    <a:pt x="2200" y="2019"/>
                    <a:pt x="2197" y="2004"/>
                  </a:cubicBezTo>
                  <a:cubicBezTo>
                    <a:pt x="2194" y="1989"/>
                    <a:pt x="2189" y="1970"/>
                    <a:pt x="2189" y="1964"/>
                  </a:cubicBezTo>
                  <a:cubicBezTo>
                    <a:pt x="2189" y="1959"/>
                    <a:pt x="2197" y="1956"/>
                    <a:pt x="2197" y="1948"/>
                  </a:cubicBezTo>
                  <a:cubicBezTo>
                    <a:pt x="2197" y="1942"/>
                    <a:pt x="2193" y="1940"/>
                    <a:pt x="2193" y="1936"/>
                  </a:cubicBezTo>
                  <a:cubicBezTo>
                    <a:pt x="2193" y="1879"/>
                    <a:pt x="2187" y="1840"/>
                    <a:pt x="2185" y="1796"/>
                  </a:cubicBezTo>
                  <a:cubicBezTo>
                    <a:pt x="2183" y="1745"/>
                    <a:pt x="2184" y="1692"/>
                    <a:pt x="2181" y="1640"/>
                  </a:cubicBezTo>
                  <a:cubicBezTo>
                    <a:pt x="2179" y="1603"/>
                    <a:pt x="2163" y="1553"/>
                    <a:pt x="2157" y="1528"/>
                  </a:cubicBezTo>
                  <a:cubicBezTo>
                    <a:pt x="2154" y="1513"/>
                    <a:pt x="2157" y="1500"/>
                    <a:pt x="2153" y="1488"/>
                  </a:cubicBezTo>
                  <a:cubicBezTo>
                    <a:pt x="2150" y="1477"/>
                    <a:pt x="2140" y="1467"/>
                    <a:pt x="2137" y="1456"/>
                  </a:cubicBezTo>
                  <a:cubicBezTo>
                    <a:pt x="2134" y="1445"/>
                    <a:pt x="2136" y="1420"/>
                    <a:pt x="2129" y="1408"/>
                  </a:cubicBezTo>
                  <a:cubicBezTo>
                    <a:pt x="2082" y="1378"/>
                    <a:pt x="2067" y="1439"/>
                    <a:pt x="2018" y="1432"/>
                  </a:cubicBezTo>
                  <a:close/>
                  <a:moveTo>
                    <a:pt x="2205" y="1576"/>
                  </a:moveTo>
                  <a:cubicBezTo>
                    <a:pt x="2209" y="1594"/>
                    <a:pt x="2211" y="1619"/>
                    <a:pt x="2213" y="1640"/>
                  </a:cubicBezTo>
                  <a:cubicBezTo>
                    <a:pt x="2219" y="1703"/>
                    <a:pt x="2212" y="1816"/>
                    <a:pt x="2225" y="1852"/>
                  </a:cubicBezTo>
                  <a:cubicBezTo>
                    <a:pt x="2231" y="1868"/>
                    <a:pt x="2262" y="1900"/>
                    <a:pt x="2269" y="1916"/>
                  </a:cubicBezTo>
                  <a:cubicBezTo>
                    <a:pt x="2274" y="1927"/>
                    <a:pt x="2273" y="1942"/>
                    <a:pt x="2277" y="1948"/>
                  </a:cubicBezTo>
                  <a:cubicBezTo>
                    <a:pt x="2285" y="1960"/>
                    <a:pt x="2301" y="1963"/>
                    <a:pt x="2309" y="1972"/>
                  </a:cubicBezTo>
                  <a:cubicBezTo>
                    <a:pt x="2311" y="1975"/>
                    <a:pt x="2305" y="1979"/>
                    <a:pt x="2309" y="1984"/>
                  </a:cubicBezTo>
                  <a:cubicBezTo>
                    <a:pt x="2315" y="1991"/>
                    <a:pt x="2328" y="1994"/>
                    <a:pt x="2325" y="2008"/>
                  </a:cubicBezTo>
                  <a:cubicBezTo>
                    <a:pt x="2365" y="2040"/>
                    <a:pt x="2398" y="2079"/>
                    <a:pt x="2441" y="2108"/>
                  </a:cubicBezTo>
                  <a:cubicBezTo>
                    <a:pt x="2458" y="2111"/>
                    <a:pt x="2463" y="2097"/>
                    <a:pt x="2457" y="2116"/>
                  </a:cubicBezTo>
                  <a:cubicBezTo>
                    <a:pt x="2532" y="2124"/>
                    <a:pt x="2599" y="2066"/>
                    <a:pt x="2645" y="2020"/>
                  </a:cubicBezTo>
                  <a:cubicBezTo>
                    <a:pt x="2723" y="1978"/>
                    <a:pt x="2780" y="1915"/>
                    <a:pt x="2845" y="1860"/>
                  </a:cubicBezTo>
                  <a:cubicBezTo>
                    <a:pt x="2850" y="1830"/>
                    <a:pt x="2896" y="1808"/>
                    <a:pt x="2893" y="1776"/>
                  </a:cubicBezTo>
                  <a:cubicBezTo>
                    <a:pt x="2892" y="1761"/>
                    <a:pt x="2882" y="1758"/>
                    <a:pt x="2873" y="1744"/>
                  </a:cubicBezTo>
                  <a:cubicBezTo>
                    <a:pt x="2832" y="1744"/>
                    <a:pt x="2808" y="1727"/>
                    <a:pt x="2773" y="1720"/>
                  </a:cubicBezTo>
                  <a:cubicBezTo>
                    <a:pt x="2765" y="1694"/>
                    <a:pt x="2742" y="1692"/>
                    <a:pt x="2709" y="1684"/>
                  </a:cubicBezTo>
                  <a:cubicBezTo>
                    <a:pt x="2665" y="1732"/>
                    <a:pt x="2626" y="1785"/>
                    <a:pt x="2581" y="1832"/>
                  </a:cubicBezTo>
                  <a:cubicBezTo>
                    <a:pt x="2556" y="1831"/>
                    <a:pt x="2536" y="1870"/>
                    <a:pt x="2505" y="1876"/>
                  </a:cubicBezTo>
                  <a:cubicBezTo>
                    <a:pt x="2511" y="1855"/>
                    <a:pt x="2482" y="1854"/>
                    <a:pt x="2493" y="1840"/>
                  </a:cubicBezTo>
                  <a:cubicBezTo>
                    <a:pt x="2475" y="1834"/>
                    <a:pt x="2470" y="1821"/>
                    <a:pt x="2461" y="1808"/>
                  </a:cubicBezTo>
                  <a:cubicBezTo>
                    <a:pt x="2453" y="1796"/>
                    <a:pt x="2450" y="1776"/>
                    <a:pt x="2441" y="1764"/>
                  </a:cubicBezTo>
                  <a:cubicBezTo>
                    <a:pt x="2428" y="1746"/>
                    <a:pt x="2404" y="1734"/>
                    <a:pt x="2389" y="1716"/>
                  </a:cubicBezTo>
                  <a:cubicBezTo>
                    <a:pt x="2387" y="1714"/>
                    <a:pt x="2391" y="1706"/>
                    <a:pt x="2389" y="1704"/>
                  </a:cubicBezTo>
                  <a:cubicBezTo>
                    <a:pt x="2380" y="1695"/>
                    <a:pt x="2360" y="1690"/>
                    <a:pt x="2365" y="1672"/>
                  </a:cubicBezTo>
                  <a:cubicBezTo>
                    <a:pt x="2360" y="1662"/>
                    <a:pt x="2350" y="1676"/>
                    <a:pt x="2349" y="1668"/>
                  </a:cubicBezTo>
                  <a:cubicBezTo>
                    <a:pt x="2357" y="1642"/>
                    <a:pt x="2314" y="1636"/>
                    <a:pt x="2321" y="1608"/>
                  </a:cubicBezTo>
                  <a:cubicBezTo>
                    <a:pt x="2312" y="1605"/>
                    <a:pt x="2307" y="1598"/>
                    <a:pt x="2301" y="1592"/>
                  </a:cubicBezTo>
                  <a:cubicBezTo>
                    <a:pt x="2300" y="1565"/>
                    <a:pt x="2271" y="1566"/>
                    <a:pt x="2273" y="1536"/>
                  </a:cubicBezTo>
                  <a:cubicBezTo>
                    <a:pt x="2250" y="1533"/>
                    <a:pt x="2247" y="1501"/>
                    <a:pt x="2201" y="1504"/>
                  </a:cubicBezTo>
                  <a:cubicBezTo>
                    <a:pt x="2187" y="1532"/>
                    <a:pt x="2200" y="1549"/>
                    <a:pt x="2205" y="1576"/>
                  </a:cubicBezTo>
                  <a:close/>
                  <a:moveTo>
                    <a:pt x="1085" y="2008"/>
                  </a:moveTo>
                  <a:cubicBezTo>
                    <a:pt x="1086" y="2001"/>
                    <a:pt x="1077" y="1984"/>
                    <a:pt x="1073" y="1996"/>
                  </a:cubicBezTo>
                  <a:cubicBezTo>
                    <a:pt x="1083" y="1994"/>
                    <a:pt x="1071" y="2014"/>
                    <a:pt x="1085" y="2008"/>
                  </a:cubicBezTo>
                  <a:close/>
                  <a:moveTo>
                    <a:pt x="949" y="2172"/>
                  </a:moveTo>
                  <a:cubicBezTo>
                    <a:pt x="944" y="2183"/>
                    <a:pt x="945" y="2200"/>
                    <a:pt x="945" y="2216"/>
                  </a:cubicBezTo>
                  <a:cubicBezTo>
                    <a:pt x="961" y="2235"/>
                    <a:pt x="964" y="2252"/>
                    <a:pt x="965" y="2272"/>
                  </a:cubicBezTo>
                  <a:cubicBezTo>
                    <a:pt x="966" y="2288"/>
                    <a:pt x="954" y="2322"/>
                    <a:pt x="953" y="2328"/>
                  </a:cubicBezTo>
                  <a:cubicBezTo>
                    <a:pt x="952" y="2334"/>
                    <a:pt x="958" y="2342"/>
                    <a:pt x="957" y="2344"/>
                  </a:cubicBezTo>
                  <a:cubicBezTo>
                    <a:pt x="952" y="2358"/>
                    <a:pt x="942" y="2358"/>
                    <a:pt x="941" y="2372"/>
                  </a:cubicBezTo>
                  <a:cubicBezTo>
                    <a:pt x="937" y="2420"/>
                    <a:pt x="975" y="2462"/>
                    <a:pt x="953" y="2512"/>
                  </a:cubicBezTo>
                  <a:cubicBezTo>
                    <a:pt x="964" y="2514"/>
                    <a:pt x="966" y="2527"/>
                    <a:pt x="977" y="2528"/>
                  </a:cubicBezTo>
                  <a:cubicBezTo>
                    <a:pt x="1007" y="2530"/>
                    <a:pt x="1006" y="2493"/>
                    <a:pt x="1009" y="2460"/>
                  </a:cubicBezTo>
                  <a:cubicBezTo>
                    <a:pt x="1009" y="2455"/>
                    <a:pt x="1016" y="2451"/>
                    <a:pt x="1017" y="2444"/>
                  </a:cubicBezTo>
                  <a:cubicBezTo>
                    <a:pt x="1018" y="2437"/>
                    <a:pt x="1012" y="2430"/>
                    <a:pt x="1013" y="2424"/>
                  </a:cubicBezTo>
                  <a:cubicBezTo>
                    <a:pt x="1017" y="2407"/>
                    <a:pt x="1025" y="2398"/>
                    <a:pt x="1025" y="2388"/>
                  </a:cubicBezTo>
                  <a:cubicBezTo>
                    <a:pt x="1026" y="2365"/>
                    <a:pt x="1013" y="2346"/>
                    <a:pt x="1013" y="2336"/>
                  </a:cubicBezTo>
                  <a:cubicBezTo>
                    <a:pt x="1027" y="2311"/>
                    <a:pt x="1021" y="2281"/>
                    <a:pt x="1025" y="2248"/>
                  </a:cubicBezTo>
                  <a:cubicBezTo>
                    <a:pt x="1031" y="2195"/>
                    <a:pt x="1059" y="2140"/>
                    <a:pt x="1045" y="2084"/>
                  </a:cubicBezTo>
                  <a:cubicBezTo>
                    <a:pt x="1055" y="2078"/>
                    <a:pt x="1053" y="2044"/>
                    <a:pt x="1037" y="2040"/>
                  </a:cubicBezTo>
                  <a:cubicBezTo>
                    <a:pt x="996" y="2065"/>
                    <a:pt x="979" y="2124"/>
                    <a:pt x="949" y="2172"/>
                  </a:cubicBezTo>
                  <a:close/>
                  <a:moveTo>
                    <a:pt x="841" y="2148"/>
                  </a:moveTo>
                  <a:cubicBezTo>
                    <a:pt x="809" y="2137"/>
                    <a:pt x="803" y="2138"/>
                    <a:pt x="765" y="2140"/>
                  </a:cubicBezTo>
                  <a:cubicBezTo>
                    <a:pt x="749" y="2124"/>
                    <a:pt x="725" y="2125"/>
                    <a:pt x="705" y="2124"/>
                  </a:cubicBezTo>
                  <a:cubicBezTo>
                    <a:pt x="695" y="2124"/>
                    <a:pt x="683" y="2112"/>
                    <a:pt x="677" y="2112"/>
                  </a:cubicBezTo>
                  <a:cubicBezTo>
                    <a:pt x="661" y="2111"/>
                    <a:pt x="635" y="2123"/>
                    <a:pt x="613" y="2128"/>
                  </a:cubicBezTo>
                  <a:cubicBezTo>
                    <a:pt x="604" y="2130"/>
                    <a:pt x="595" y="2126"/>
                    <a:pt x="589" y="2128"/>
                  </a:cubicBezTo>
                  <a:cubicBezTo>
                    <a:pt x="570" y="2135"/>
                    <a:pt x="559" y="2157"/>
                    <a:pt x="541" y="2156"/>
                  </a:cubicBezTo>
                  <a:cubicBezTo>
                    <a:pt x="520" y="2205"/>
                    <a:pt x="485" y="2246"/>
                    <a:pt x="477" y="2308"/>
                  </a:cubicBezTo>
                  <a:cubicBezTo>
                    <a:pt x="469" y="2368"/>
                    <a:pt x="473" y="2444"/>
                    <a:pt x="541" y="2456"/>
                  </a:cubicBezTo>
                  <a:cubicBezTo>
                    <a:pt x="546" y="2469"/>
                    <a:pt x="556" y="2478"/>
                    <a:pt x="565" y="2488"/>
                  </a:cubicBezTo>
                  <a:cubicBezTo>
                    <a:pt x="621" y="2484"/>
                    <a:pt x="650" y="2505"/>
                    <a:pt x="697" y="2504"/>
                  </a:cubicBezTo>
                  <a:cubicBezTo>
                    <a:pt x="704" y="2495"/>
                    <a:pt x="729" y="2491"/>
                    <a:pt x="737" y="2496"/>
                  </a:cubicBezTo>
                  <a:cubicBezTo>
                    <a:pt x="784" y="2465"/>
                    <a:pt x="819" y="2427"/>
                    <a:pt x="813" y="2352"/>
                  </a:cubicBezTo>
                  <a:cubicBezTo>
                    <a:pt x="828" y="2352"/>
                    <a:pt x="828" y="2338"/>
                    <a:pt x="837" y="2332"/>
                  </a:cubicBezTo>
                  <a:cubicBezTo>
                    <a:pt x="854" y="2328"/>
                    <a:pt x="885" y="2335"/>
                    <a:pt x="909" y="2336"/>
                  </a:cubicBezTo>
                  <a:cubicBezTo>
                    <a:pt x="949" y="2318"/>
                    <a:pt x="924" y="2256"/>
                    <a:pt x="933" y="2224"/>
                  </a:cubicBezTo>
                  <a:cubicBezTo>
                    <a:pt x="933" y="2229"/>
                    <a:pt x="932" y="2233"/>
                    <a:pt x="925" y="2232"/>
                  </a:cubicBezTo>
                  <a:cubicBezTo>
                    <a:pt x="925" y="2225"/>
                    <a:pt x="925" y="2219"/>
                    <a:pt x="925" y="2212"/>
                  </a:cubicBezTo>
                  <a:cubicBezTo>
                    <a:pt x="918" y="2208"/>
                    <a:pt x="912" y="2224"/>
                    <a:pt x="909" y="2212"/>
                  </a:cubicBezTo>
                  <a:cubicBezTo>
                    <a:pt x="914" y="2212"/>
                    <a:pt x="918" y="2211"/>
                    <a:pt x="917" y="2204"/>
                  </a:cubicBezTo>
                  <a:cubicBezTo>
                    <a:pt x="905" y="2197"/>
                    <a:pt x="897" y="2187"/>
                    <a:pt x="893" y="2172"/>
                  </a:cubicBezTo>
                  <a:cubicBezTo>
                    <a:pt x="872" y="2173"/>
                    <a:pt x="861" y="2157"/>
                    <a:pt x="849" y="2160"/>
                  </a:cubicBezTo>
                  <a:cubicBezTo>
                    <a:pt x="856" y="2161"/>
                    <a:pt x="849" y="2144"/>
                    <a:pt x="841" y="2148"/>
                  </a:cubicBezTo>
                  <a:close/>
                  <a:moveTo>
                    <a:pt x="885" y="2372"/>
                  </a:moveTo>
                  <a:cubicBezTo>
                    <a:pt x="833" y="2360"/>
                    <a:pt x="826" y="2415"/>
                    <a:pt x="833" y="2456"/>
                  </a:cubicBezTo>
                  <a:cubicBezTo>
                    <a:pt x="858" y="2469"/>
                    <a:pt x="881" y="2479"/>
                    <a:pt x="909" y="2480"/>
                  </a:cubicBezTo>
                  <a:cubicBezTo>
                    <a:pt x="941" y="2440"/>
                    <a:pt x="908" y="2395"/>
                    <a:pt x="885" y="2372"/>
                  </a:cubicBezTo>
                  <a:close/>
                  <a:moveTo>
                    <a:pt x="325" y="2412"/>
                  </a:moveTo>
                  <a:cubicBezTo>
                    <a:pt x="327" y="2412"/>
                    <a:pt x="330" y="2413"/>
                    <a:pt x="329" y="2416"/>
                  </a:cubicBezTo>
                  <a:cubicBezTo>
                    <a:pt x="315" y="2409"/>
                    <a:pt x="315" y="2410"/>
                    <a:pt x="293" y="2408"/>
                  </a:cubicBezTo>
                  <a:cubicBezTo>
                    <a:pt x="230" y="2502"/>
                    <a:pt x="180" y="2600"/>
                    <a:pt x="145" y="2696"/>
                  </a:cubicBezTo>
                  <a:cubicBezTo>
                    <a:pt x="160" y="2697"/>
                    <a:pt x="148" y="2725"/>
                    <a:pt x="161" y="2728"/>
                  </a:cubicBezTo>
                  <a:cubicBezTo>
                    <a:pt x="210" y="2717"/>
                    <a:pt x="252" y="2750"/>
                    <a:pt x="289" y="2724"/>
                  </a:cubicBezTo>
                  <a:cubicBezTo>
                    <a:pt x="294" y="2753"/>
                    <a:pt x="335" y="2728"/>
                    <a:pt x="337" y="2764"/>
                  </a:cubicBezTo>
                  <a:cubicBezTo>
                    <a:pt x="356" y="2752"/>
                    <a:pt x="342" y="2778"/>
                    <a:pt x="361" y="2776"/>
                  </a:cubicBezTo>
                  <a:cubicBezTo>
                    <a:pt x="362" y="2771"/>
                    <a:pt x="360" y="2765"/>
                    <a:pt x="365" y="2764"/>
                  </a:cubicBezTo>
                  <a:cubicBezTo>
                    <a:pt x="370" y="2803"/>
                    <a:pt x="417" y="2770"/>
                    <a:pt x="429" y="2796"/>
                  </a:cubicBezTo>
                  <a:cubicBezTo>
                    <a:pt x="434" y="2791"/>
                    <a:pt x="462" y="2797"/>
                    <a:pt x="465" y="2808"/>
                  </a:cubicBezTo>
                  <a:cubicBezTo>
                    <a:pt x="504" y="2806"/>
                    <a:pt x="519" y="2801"/>
                    <a:pt x="549" y="2824"/>
                  </a:cubicBezTo>
                  <a:cubicBezTo>
                    <a:pt x="552" y="2814"/>
                    <a:pt x="565" y="2814"/>
                    <a:pt x="573" y="2808"/>
                  </a:cubicBezTo>
                  <a:cubicBezTo>
                    <a:pt x="586" y="2818"/>
                    <a:pt x="594" y="2811"/>
                    <a:pt x="593" y="2824"/>
                  </a:cubicBezTo>
                  <a:cubicBezTo>
                    <a:pt x="601" y="2824"/>
                    <a:pt x="635" y="2832"/>
                    <a:pt x="641" y="2848"/>
                  </a:cubicBezTo>
                  <a:cubicBezTo>
                    <a:pt x="673" y="2847"/>
                    <a:pt x="687" y="2855"/>
                    <a:pt x="713" y="2852"/>
                  </a:cubicBezTo>
                  <a:cubicBezTo>
                    <a:pt x="718" y="2881"/>
                    <a:pt x="738" y="2849"/>
                    <a:pt x="745" y="2872"/>
                  </a:cubicBezTo>
                  <a:cubicBezTo>
                    <a:pt x="772" y="2865"/>
                    <a:pt x="776" y="2837"/>
                    <a:pt x="793" y="2820"/>
                  </a:cubicBezTo>
                  <a:cubicBezTo>
                    <a:pt x="791" y="2794"/>
                    <a:pt x="790" y="2773"/>
                    <a:pt x="793" y="2748"/>
                  </a:cubicBezTo>
                  <a:cubicBezTo>
                    <a:pt x="794" y="2743"/>
                    <a:pt x="801" y="2742"/>
                    <a:pt x="801" y="2740"/>
                  </a:cubicBezTo>
                  <a:cubicBezTo>
                    <a:pt x="802" y="2734"/>
                    <a:pt x="797" y="2727"/>
                    <a:pt x="797" y="2720"/>
                  </a:cubicBezTo>
                  <a:cubicBezTo>
                    <a:pt x="798" y="2687"/>
                    <a:pt x="844" y="2671"/>
                    <a:pt x="817" y="2652"/>
                  </a:cubicBezTo>
                  <a:cubicBezTo>
                    <a:pt x="835" y="2649"/>
                    <a:pt x="831" y="2623"/>
                    <a:pt x="845" y="2616"/>
                  </a:cubicBezTo>
                  <a:cubicBezTo>
                    <a:pt x="825" y="2602"/>
                    <a:pt x="856" y="2575"/>
                    <a:pt x="841" y="2560"/>
                  </a:cubicBezTo>
                  <a:cubicBezTo>
                    <a:pt x="847" y="2566"/>
                    <a:pt x="854" y="2563"/>
                    <a:pt x="853" y="2552"/>
                  </a:cubicBezTo>
                  <a:cubicBezTo>
                    <a:pt x="842" y="2553"/>
                    <a:pt x="847" y="2540"/>
                    <a:pt x="853" y="2528"/>
                  </a:cubicBezTo>
                  <a:cubicBezTo>
                    <a:pt x="843" y="2529"/>
                    <a:pt x="833" y="2529"/>
                    <a:pt x="837" y="2516"/>
                  </a:cubicBezTo>
                  <a:cubicBezTo>
                    <a:pt x="823" y="2520"/>
                    <a:pt x="811" y="2531"/>
                    <a:pt x="797" y="2524"/>
                  </a:cubicBezTo>
                  <a:cubicBezTo>
                    <a:pt x="781" y="2559"/>
                    <a:pt x="747" y="2539"/>
                    <a:pt x="717" y="2544"/>
                  </a:cubicBezTo>
                  <a:cubicBezTo>
                    <a:pt x="712" y="2545"/>
                    <a:pt x="714" y="2552"/>
                    <a:pt x="705" y="2556"/>
                  </a:cubicBezTo>
                  <a:cubicBezTo>
                    <a:pt x="688" y="2564"/>
                    <a:pt x="664" y="2562"/>
                    <a:pt x="629" y="2556"/>
                  </a:cubicBezTo>
                  <a:cubicBezTo>
                    <a:pt x="628" y="2559"/>
                    <a:pt x="629" y="2564"/>
                    <a:pt x="625" y="2564"/>
                  </a:cubicBezTo>
                  <a:cubicBezTo>
                    <a:pt x="609" y="2537"/>
                    <a:pt x="572" y="2565"/>
                    <a:pt x="553" y="2532"/>
                  </a:cubicBezTo>
                  <a:cubicBezTo>
                    <a:pt x="519" y="2537"/>
                    <a:pt x="512" y="2493"/>
                    <a:pt x="477" y="2488"/>
                  </a:cubicBezTo>
                  <a:cubicBezTo>
                    <a:pt x="471" y="2469"/>
                    <a:pt x="454" y="2460"/>
                    <a:pt x="453" y="2436"/>
                  </a:cubicBezTo>
                  <a:cubicBezTo>
                    <a:pt x="440" y="2441"/>
                    <a:pt x="443" y="2430"/>
                    <a:pt x="437" y="2428"/>
                  </a:cubicBezTo>
                  <a:cubicBezTo>
                    <a:pt x="418" y="2441"/>
                    <a:pt x="388" y="2429"/>
                    <a:pt x="389" y="2412"/>
                  </a:cubicBezTo>
                  <a:cubicBezTo>
                    <a:pt x="373" y="2427"/>
                    <a:pt x="339" y="2408"/>
                    <a:pt x="325" y="2412"/>
                  </a:cubicBezTo>
                  <a:close/>
                  <a:moveTo>
                    <a:pt x="929" y="2604"/>
                  </a:moveTo>
                  <a:cubicBezTo>
                    <a:pt x="929" y="2597"/>
                    <a:pt x="926" y="2594"/>
                    <a:pt x="921" y="2592"/>
                  </a:cubicBezTo>
                  <a:cubicBezTo>
                    <a:pt x="921" y="2599"/>
                    <a:pt x="924" y="2602"/>
                    <a:pt x="929" y="2604"/>
                  </a:cubicBezTo>
                  <a:close/>
                  <a:moveTo>
                    <a:pt x="917" y="2632"/>
                  </a:moveTo>
                  <a:cubicBezTo>
                    <a:pt x="916" y="2625"/>
                    <a:pt x="921" y="2612"/>
                    <a:pt x="909" y="2616"/>
                  </a:cubicBezTo>
                  <a:cubicBezTo>
                    <a:pt x="908" y="2625"/>
                    <a:pt x="910" y="2631"/>
                    <a:pt x="917" y="2632"/>
                  </a:cubicBezTo>
                  <a:close/>
                  <a:moveTo>
                    <a:pt x="933" y="2648"/>
                  </a:moveTo>
                  <a:cubicBezTo>
                    <a:pt x="942" y="2659"/>
                    <a:pt x="944" y="2637"/>
                    <a:pt x="953" y="2648"/>
                  </a:cubicBezTo>
                  <a:cubicBezTo>
                    <a:pt x="952" y="2635"/>
                    <a:pt x="935" y="2640"/>
                    <a:pt x="933" y="2648"/>
                  </a:cubicBezTo>
                  <a:close/>
                  <a:moveTo>
                    <a:pt x="917" y="2684"/>
                  </a:moveTo>
                  <a:cubicBezTo>
                    <a:pt x="917" y="2682"/>
                    <a:pt x="916" y="2679"/>
                    <a:pt x="913" y="2680"/>
                  </a:cubicBezTo>
                  <a:cubicBezTo>
                    <a:pt x="921" y="2692"/>
                    <a:pt x="921" y="2695"/>
                    <a:pt x="917" y="2712"/>
                  </a:cubicBezTo>
                  <a:cubicBezTo>
                    <a:pt x="925" y="2713"/>
                    <a:pt x="926" y="2707"/>
                    <a:pt x="933" y="2708"/>
                  </a:cubicBezTo>
                  <a:cubicBezTo>
                    <a:pt x="934" y="2711"/>
                    <a:pt x="933" y="2716"/>
                    <a:pt x="937" y="2716"/>
                  </a:cubicBezTo>
                  <a:cubicBezTo>
                    <a:pt x="948" y="2695"/>
                    <a:pt x="924" y="2687"/>
                    <a:pt x="941" y="2672"/>
                  </a:cubicBezTo>
                  <a:cubicBezTo>
                    <a:pt x="927" y="2670"/>
                    <a:pt x="931" y="2686"/>
                    <a:pt x="917" y="2684"/>
                  </a:cubicBezTo>
                  <a:close/>
                  <a:moveTo>
                    <a:pt x="905" y="2716"/>
                  </a:moveTo>
                  <a:cubicBezTo>
                    <a:pt x="902" y="2706"/>
                    <a:pt x="921" y="2698"/>
                    <a:pt x="909" y="2692"/>
                  </a:cubicBezTo>
                  <a:cubicBezTo>
                    <a:pt x="908" y="2698"/>
                    <a:pt x="894" y="2711"/>
                    <a:pt x="905" y="2716"/>
                  </a:cubicBezTo>
                  <a:close/>
                  <a:moveTo>
                    <a:pt x="921" y="2728"/>
                  </a:moveTo>
                  <a:cubicBezTo>
                    <a:pt x="931" y="2749"/>
                    <a:pt x="931" y="2714"/>
                    <a:pt x="921" y="2728"/>
                  </a:cubicBezTo>
                  <a:close/>
                  <a:moveTo>
                    <a:pt x="101" y="2800"/>
                  </a:moveTo>
                  <a:cubicBezTo>
                    <a:pt x="100" y="2824"/>
                    <a:pt x="89" y="2838"/>
                    <a:pt x="101" y="2856"/>
                  </a:cubicBezTo>
                  <a:cubicBezTo>
                    <a:pt x="72" y="2860"/>
                    <a:pt x="106" y="2909"/>
                    <a:pt x="81" y="2912"/>
                  </a:cubicBezTo>
                  <a:cubicBezTo>
                    <a:pt x="79" y="2962"/>
                    <a:pt x="58" y="3014"/>
                    <a:pt x="73" y="3064"/>
                  </a:cubicBezTo>
                  <a:cubicBezTo>
                    <a:pt x="76" y="3075"/>
                    <a:pt x="65" y="3072"/>
                    <a:pt x="65" y="3080"/>
                  </a:cubicBezTo>
                  <a:cubicBezTo>
                    <a:pt x="78" y="3101"/>
                    <a:pt x="95" y="3119"/>
                    <a:pt x="129" y="3136"/>
                  </a:cubicBezTo>
                  <a:cubicBezTo>
                    <a:pt x="134" y="3130"/>
                    <a:pt x="143" y="3128"/>
                    <a:pt x="153" y="3128"/>
                  </a:cubicBezTo>
                  <a:cubicBezTo>
                    <a:pt x="153" y="3134"/>
                    <a:pt x="155" y="3137"/>
                    <a:pt x="157" y="3140"/>
                  </a:cubicBezTo>
                  <a:cubicBezTo>
                    <a:pt x="177" y="3133"/>
                    <a:pt x="192" y="3144"/>
                    <a:pt x="209" y="3132"/>
                  </a:cubicBezTo>
                  <a:cubicBezTo>
                    <a:pt x="209" y="3137"/>
                    <a:pt x="209" y="3143"/>
                    <a:pt x="209" y="3148"/>
                  </a:cubicBezTo>
                  <a:cubicBezTo>
                    <a:pt x="228" y="3152"/>
                    <a:pt x="203" y="3138"/>
                    <a:pt x="217" y="3136"/>
                  </a:cubicBezTo>
                  <a:cubicBezTo>
                    <a:pt x="229" y="3140"/>
                    <a:pt x="249" y="3152"/>
                    <a:pt x="261" y="3144"/>
                  </a:cubicBezTo>
                  <a:cubicBezTo>
                    <a:pt x="263" y="3153"/>
                    <a:pt x="266" y="3163"/>
                    <a:pt x="277" y="3164"/>
                  </a:cubicBezTo>
                  <a:cubicBezTo>
                    <a:pt x="288" y="3165"/>
                    <a:pt x="280" y="3148"/>
                    <a:pt x="293" y="3152"/>
                  </a:cubicBezTo>
                  <a:cubicBezTo>
                    <a:pt x="296" y="3172"/>
                    <a:pt x="324" y="3164"/>
                    <a:pt x="329" y="3156"/>
                  </a:cubicBezTo>
                  <a:cubicBezTo>
                    <a:pt x="328" y="3170"/>
                    <a:pt x="350" y="3171"/>
                    <a:pt x="357" y="3164"/>
                  </a:cubicBezTo>
                  <a:cubicBezTo>
                    <a:pt x="355" y="3201"/>
                    <a:pt x="414" y="3163"/>
                    <a:pt x="433" y="3192"/>
                  </a:cubicBezTo>
                  <a:cubicBezTo>
                    <a:pt x="458" y="3190"/>
                    <a:pt x="485" y="3182"/>
                    <a:pt x="501" y="3204"/>
                  </a:cubicBezTo>
                  <a:cubicBezTo>
                    <a:pt x="512" y="3182"/>
                    <a:pt x="520" y="3207"/>
                    <a:pt x="537" y="3196"/>
                  </a:cubicBezTo>
                  <a:cubicBezTo>
                    <a:pt x="541" y="3204"/>
                    <a:pt x="552" y="3226"/>
                    <a:pt x="561" y="3216"/>
                  </a:cubicBezTo>
                  <a:cubicBezTo>
                    <a:pt x="556" y="3216"/>
                    <a:pt x="552" y="3215"/>
                    <a:pt x="553" y="3208"/>
                  </a:cubicBezTo>
                  <a:cubicBezTo>
                    <a:pt x="578" y="3218"/>
                    <a:pt x="582" y="3203"/>
                    <a:pt x="601" y="3224"/>
                  </a:cubicBezTo>
                  <a:cubicBezTo>
                    <a:pt x="608" y="3205"/>
                    <a:pt x="631" y="3225"/>
                    <a:pt x="641" y="3208"/>
                  </a:cubicBezTo>
                  <a:cubicBezTo>
                    <a:pt x="647" y="3220"/>
                    <a:pt x="699" y="3211"/>
                    <a:pt x="705" y="3204"/>
                  </a:cubicBezTo>
                  <a:cubicBezTo>
                    <a:pt x="717" y="3191"/>
                    <a:pt x="705" y="3174"/>
                    <a:pt x="705" y="3168"/>
                  </a:cubicBezTo>
                  <a:cubicBezTo>
                    <a:pt x="705" y="3168"/>
                    <a:pt x="712" y="3161"/>
                    <a:pt x="713" y="3156"/>
                  </a:cubicBezTo>
                  <a:cubicBezTo>
                    <a:pt x="716" y="3141"/>
                    <a:pt x="715" y="3122"/>
                    <a:pt x="717" y="3108"/>
                  </a:cubicBezTo>
                  <a:cubicBezTo>
                    <a:pt x="719" y="3093"/>
                    <a:pt x="729" y="3085"/>
                    <a:pt x="733" y="3072"/>
                  </a:cubicBezTo>
                  <a:cubicBezTo>
                    <a:pt x="735" y="3067"/>
                    <a:pt x="728" y="3062"/>
                    <a:pt x="729" y="3060"/>
                  </a:cubicBezTo>
                  <a:cubicBezTo>
                    <a:pt x="733" y="3050"/>
                    <a:pt x="746" y="3045"/>
                    <a:pt x="745" y="3036"/>
                  </a:cubicBezTo>
                  <a:cubicBezTo>
                    <a:pt x="737" y="3035"/>
                    <a:pt x="747" y="3029"/>
                    <a:pt x="741" y="3028"/>
                  </a:cubicBezTo>
                  <a:cubicBezTo>
                    <a:pt x="741" y="3030"/>
                    <a:pt x="738" y="3033"/>
                    <a:pt x="737" y="3028"/>
                  </a:cubicBezTo>
                  <a:cubicBezTo>
                    <a:pt x="750" y="3004"/>
                    <a:pt x="737" y="2977"/>
                    <a:pt x="753" y="2948"/>
                  </a:cubicBezTo>
                  <a:cubicBezTo>
                    <a:pt x="739" y="2945"/>
                    <a:pt x="736" y="2952"/>
                    <a:pt x="729" y="2956"/>
                  </a:cubicBezTo>
                  <a:cubicBezTo>
                    <a:pt x="729" y="2951"/>
                    <a:pt x="734" y="2950"/>
                    <a:pt x="733" y="2944"/>
                  </a:cubicBezTo>
                  <a:cubicBezTo>
                    <a:pt x="718" y="2940"/>
                    <a:pt x="704" y="2928"/>
                    <a:pt x="689" y="2936"/>
                  </a:cubicBezTo>
                  <a:cubicBezTo>
                    <a:pt x="683" y="2914"/>
                    <a:pt x="643" y="2926"/>
                    <a:pt x="637" y="2904"/>
                  </a:cubicBezTo>
                  <a:cubicBezTo>
                    <a:pt x="615" y="2914"/>
                    <a:pt x="596" y="2903"/>
                    <a:pt x="581" y="2920"/>
                  </a:cubicBezTo>
                  <a:cubicBezTo>
                    <a:pt x="586" y="2921"/>
                    <a:pt x="585" y="2926"/>
                    <a:pt x="585" y="2932"/>
                  </a:cubicBezTo>
                  <a:cubicBezTo>
                    <a:pt x="567" y="2932"/>
                    <a:pt x="574" y="2956"/>
                    <a:pt x="569" y="2968"/>
                  </a:cubicBezTo>
                  <a:cubicBezTo>
                    <a:pt x="567" y="2972"/>
                    <a:pt x="552" y="2980"/>
                    <a:pt x="549" y="2988"/>
                  </a:cubicBezTo>
                  <a:cubicBezTo>
                    <a:pt x="547" y="2992"/>
                    <a:pt x="551" y="3001"/>
                    <a:pt x="549" y="3004"/>
                  </a:cubicBezTo>
                  <a:cubicBezTo>
                    <a:pt x="534" y="3025"/>
                    <a:pt x="497" y="3042"/>
                    <a:pt x="477" y="3040"/>
                  </a:cubicBezTo>
                  <a:cubicBezTo>
                    <a:pt x="470" y="3039"/>
                    <a:pt x="467" y="3032"/>
                    <a:pt x="461" y="3032"/>
                  </a:cubicBezTo>
                  <a:cubicBezTo>
                    <a:pt x="446" y="3031"/>
                    <a:pt x="458" y="3043"/>
                    <a:pt x="445" y="3032"/>
                  </a:cubicBezTo>
                  <a:cubicBezTo>
                    <a:pt x="436" y="3024"/>
                    <a:pt x="429" y="3031"/>
                    <a:pt x="417" y="3032"/>
                  </a:cubicBezTo>
                  <a:cubicBezTo>
                    <a:pt x="411" y="3012"/>
                    <a:pt x="375" y="3025"/>
                    <a:pt x="365" y="3000"/>
                  </a:cubicBezTo>
                  <a:cubicBezTo>
                    <a:pt x="347" y="2999"/>
                    <a:pt x="300" y="2998"/>
                    <a:pt x="285" y="2988"/>
                  </a:cubicBezTo>
                  <a:cubicBezTo>
                    <a:pt x="283" y="2987"/>
                    <a:pt x="291" y="2980"/>
                    <a:pt x="289" y="2976"/>
                  </a:cubicBezTo>
                  <a:cubicBezTo>
                    <a:pt x="286" y="2970"/>
                    <a:pt x="260" y="2967"/>
                    <a:pt x="265" y="2960"/>
                  </a:cubicBezTo>
                  <a:cubicBezTo>
                    <a:pt x="276" y="2940"/>
                    <a:pt x="263" y="2938"/>
                    <a:pt x="273" y="2916"/>
                  </a:cubicBezTo>
                  <a:cubicBezTo>
                    <a:pt x="248" y="2881"/>
                    <a:pt x="290" y="2859"/>
                    <a:pt x="277" y="2820"/>
                  </a:cubicBezTo>
                  <a:cubicBezTo>
                    <a:pt x="256" y="2822"/>
                    <a:pt x="251" y="2788"/>
                    <a:pt x="233" y="2800"/>
                  </a:cubicBezTo>
                  <a:cubicBezTo>
                    <a:pt x="238" y="2800"/>
                    <a:pt x="242" y="2801"/>
                    <a:pt x="241" y="2808"/>
                  </a:cubicBezTo>
                  <a:cubicBezTo>
                    <a:pt x="227" y="2811"/>
                    <a:pt x="223" y="2804"/>
                    <a:pt x="221" y="2796"/>
                  </a:cubicBezTo>
                  <a:cubicBezTo>
                    <a:pt x="190" y="2797"/>
                    <a:pt x="160" y="2791"/>
                    <a:pt x="169" y="2756"/>
                  </a:cubicBezTo>
                  <a:cubicBezTo>
                    <a:pt x="151" y="2764"/>
                    <a:pt x="156" y="2729"/>
                    <a:pt x="145" y="2744"/>
                  </a:cubicBezTo>
                  <a:cubicBezTo>
                    <a:pt x="150" y="2762"/>
                    <a:pt x="117" y="2777"/>
                    <a:pt x="101" y="2788"/>
                  </a:cubicBezTo>
                  <a:cubicBezTo>
                    <a:pt x="105" y="2789"/>
                    <a:pt x="107" y="2792"/>
                    <a:pt x="109" y="2796"/>
                  </a:cubicBezTo>
                  <a:cubicBezTo>
                    <a:pt x="100" y="2789"/>
                    <a:pt x="81" y="2795"/>
                    <a:pt x="93" y="2804"/>
                  </a:cubicBezTo>
                  <a:cubicBezTo>
                    <a:pt x="94" y="2800"/>
                    <a:pt x="100" y="2794"/>
                    <a:pt x="101" y="2800"/>
                  </a:cubicBezTo>
                  <a:close/>
                  <a:moveTo>
                    <a:pt x="909" y="2776"/>
                  </a:moveTo>
                  <a:cubicBezTo>
                    <a:pt x="889" y="2776"/>
                    <a:pt x="888" y="2795"/>
                    <a:pt x="865" y="2792"/>
                  </a:cubicBezTo>
                  <a:cubicBezTo>
                    <a:pt x="861" y="2811"/>
                    <a:pt x="845" y="2826"/>
                    <a:pt x="865" y="2840"/>
                  </a:cubicBezTo>
                  <a:cubicBezTo>
                    <a:pt x="877" y="2833"/>
                    <a:pt x="854" y="2828"/>
                    <a:pt x="865" y="2824"/>
                  </a:cubicBezTo>
                  <a:cubicBezTo>
                    <a:pt x="872" y="2829"/>
                    <a:pt x="881" y="2853"/>
                    <a:pt x="889" y="2844"/>
                  </a:cubicBezTo>
                  <a:cubicBezTo>
                    <a:pt x="870" y="2836"/>
                    <a:pt x="895" y="2823"/>
                    <a:pt x="897" y="2812"/>
                  </a:cubicBezTo>
                  <a:cubicBezTo>
                    <a:pt x="911" y="2809"/>
                    <a:pt x="914" y="2827"/>
                    <a:pt x="925" y="2820"/>
                  </a:cubicBezTo>
                  <a:cubicBezTo>
                    <a:pt x="922" y="2806"/>
                    <a:pt x="906" y="2805"/>
                    <a:pt x="901" y="2804"/>
                  </a:cubicBezTo>
                  <a:cubicBezTo>
                    <a:pt x="906" y="2797"/>
                    <a:pt x="912" y="2791"/>
                    <a:pt x="909" y="2776"/>
                  </a:cubicBezTo>
                  <a:close/>
                  <a:moveTo>
                    <a:pt x="913" y="2788"/>
                  </a:moveTo>
                  <a:cubicBezTo>
                    <a:pt x="925" y="2794"/>
                    <a:pt x="925" y="2770"/>
                    <a:pt x="913" y="2776"/>
                  </a:cubicBezTo>
                  <a:cubicBezTo>
                    <a:pt x="913" y="2780"/>
                    <a:pt x="913" y="2784"/>
                    <a:pt x="913" y="2788"/>
                  </a:cubicBezTo>
                  <a:close/>
                  <a:moveTo>
                    <a:pt x="933" y="2800"/>
                  </a:moveTo>
                  <a:cubicBezTo>
                    <a:pt x="927" y="2800"/>
                    <a:pt x="930" y="2790"/>
                    <a:pt x="921" y="2792"/>
                  </a:cubicBezTo>
                  <a:cubicBezTo>
                    <a:pt x="915" y="2803"/>
                    <a:pt x="931" y="2810"/>
                    <a:pt x="933" y="2800"/>
                  </a:cubicBezTo>
                  <a:close/>
                  <a:moveTo>
                    <a:pt x="421" y="2960"/>
                  </a:moveTo>
                  <a:cubicBezTo>
                    <a:pt x="425" y="2964"/>
                    <a:pt x="422" y="2975"/>
                    <a:pt x="433" y="2972"/>
                  </a:cubicBezTo>
                  <a:cubicBezTo>
                    <a:pt x="474" y="2975"/>
                    <a:pt x="529" y="2956"/>
                    <a:pt x="529" y="2888"/>
                  </a:cubicBezTo>
                  <a:cubicBezTo>
                    <a:pt x="496" y="2842"/>
                    <a:pt x="428" y="2866"/>
                    <a:pt x="389" y="2828"/>
                  </a:cubicBezTo>
                  <a:cubicBezTo>
                    <a:pt x="341" y="2821"/>
                    <a:pt x="330" y="2869"/>
                    <a:pt x="321" y="2912"/>
                  </a:cubicBezTo>
                  <a:cubicBezTo>
                    <a:pt x="331" y="2918"/>
                    <a:pt x="334" y="2931"/>
                    <a:pt x="341" y="2940"/>
                  </a:cubicBezTo>
                  <a:cubicBezTo>
                    <a:pt x="382" y="2933"/>
                    <a:pt x="384" y="2964"/>
                    <a:pt x="421" y="2960"/>
                  </a:cubicBezTo>
                  <a:close/>
                  <a:moveTo>
                    <a:pt x="877" y="2860"/>
                  </a:moveTo>
                  <a:cubicBezTo>
                    <a:pt x="881" y="2850"/>
                    <a:pt x="869" y="2837"/>
                    <a:pt x="865" y="2848"/>
                  </a:cubicBezTo>
                  <a:cubicBezTo>
                    <a:pt x="875" y="2846"/>
                    <a:pt x="863" y="2866"/>
                    <a:pt x="877" y="2860"/>
                  </a:cubicBezTo>
                  <a:close/>
                  <a:moveTo>
                    <a:pt x="889" y="2864"/>
                  </a:moveTo>
                  <a:cubicBezTo>
                    <a:pt x="887" y="2854"/>
                    <a:pt x="907" y="2866"/>
                    <a:pt x="901" y="2852"/>
                  </a:cubicBezTo>
                  <a:cubicBezTo>
                    <a:pt x="895" y="2853"/>
                    <a:pt x="886" y="2851"/>
                    <a:pt x="885" y="2856"/>
                  </a:cubicBezTo>
                  <a:cubicBezTo>
                    <a:pt x="893" y="2857"/>
                    <a:pt x="883" y="2863"/>
                    <a:pt x="889" y="2864"/>
                  </a:cubicBezTo>
                  <a:close/>
                  <a:moveTo>
                    <a:pt x="893" y="2880"/>
                  </a:moveTo>
                  <a:cubicBezTo>
                    <a:pt x="898" y="2880"/>
                    <a:pt x="904" y="2880"/>
                    <a:pt x="909" y="2880"/>
                  </a:cubicBezTo>
                  <a:cubicBezTo>
                    <a:pt x="906" y="2869"/>
                    <a:pt x="915" y="2870"/>
                    <a:pt x="913" y="2860"/>
                  </a:cubicBezTo>
                  <a:cubicBezTo>
                    <a:pt x="900" y="2861"/>
                    <a:pt x="894" y="2867"/>
                    <a:pt x="893" y="2880"/>
                  </a:cubicBezTo>
                  <a:close/>
                  <a:moveTo>
                    <a:pt x="849" y="2940"/>
                  </a:moveTo>
                  <a:cubicBezTo>
                    <a:pt x="850" y="2935"/>
                    <a:pt x="848" y="2929"/>
                    <a:pt x="853" y="2928"/>
                  </a:cubicBezTo>
                  <a:cubicBezTo>
                    <a:pt x="861" y="2937"/>
                    <a:pt x="861" y="2935"/>
                    <a:pt x="877" y="2940"/>
                  </a:cubicBezTo>
                  <a:cubicBezTo>
                    <a:pt x="878" y="2935"/>
                    <a:pt x="876" y="2929"/>
                    <a:pt x="881" y="2928"/>
                  </a:cubicBezTo>
                  <a:cubicBezTo>
                    <a:pt x="881" y="2930"/>
                    <a:pt x="884" y="2933"/>
                    <a:pt x="885" y="2928"/>
                  </a:cubicBezTo>
                  <a:cubicBezTo>
                    <a:pt x="872" y="2912"/>
                    <a:pt x="857" y="2920"/>
                    <a:pt x="853" y="2900"/>
                  </a:cubicBezTo>
                  <a:cubicBezTo>
                    <a:pt x="850" y="2909"/>
                    <a:pt x="852" y="2922"/>
                    <a:pt x="837" y="2928"/>
                  </a:cubicBezTo>
                  <a:cubicBezTo>
                    <a:pt x="837" y="2922"/>
                    <a:pt x="825" y="2925"/>
                    <a:pt x="833" y="2928"/>
                  </a:cubicBezTo>
                  <a:cubicBezTo>
                    <a:pt x="844" y="2927"/>
                    <a:pt x="836" y="2944"/>
                    <a:pt x="849" y="2940"/>
                  </a:cubicBezTo>
                  <a:close/>
                  <a:moveTo>
                    <a:pt x="897" y="2924"/>
                  </a:moveTo>
                  <a:cubicBezTo>
                    <a:pt x="893" y="2924"/>
                    <a:pt x="894" y="2929"/>
                    <a:pt x="901" y="2928"/>
                  </a:cubicBezTo>
                  <a:cubicBezTo>
                    <a:pt x="897" y="2921"/>
                    <a:pt x="900" y="2908"/>
                    <a:pt x="893" y="2904"/>
                  </a:cubicBezTo>
                  <a:cubicBezTo>
                    <a:pt x="896" y="2915"/>
                    <a:pt x="874" y="2901"/>
                    <a:pt x="877" y="2912"/>
                  </a:cubicBezTo>
                  <a:cubicBezTo>
                    <a:pt x="883" y="2917"/>
                    <a:pt x="893" y="2917"/>
                    <a:pt x="897" y="2924"/>
                  </a:cubicBezTo>
                  <a:close/>
                  <a:moveTo>
                    <a:pt x="893" y="2972"/>
                  </a:moveTo>
                  <a:cubicBezTo>
                    <a:pt x="898" y="2973"/>
                    <a:pt x="902" y="2953"/>
                    <a:pt x="893" y="2968"/>
                  </a:cubicBezTo>
                  <a:cubicBezTo>
                    <a:pt x="893" y="2969"/>
                    <a:pt x="887" y="2971"/>
                    <a:pt x="893" y="2972"/>
                  </a:cubicBezTo>
                  <a:close/>
                  <a:moveTo>
                    <a:pt x="869" y="2976"/>
                  </a:moveTo>
                  <a:cubicBezTo>
                    <a:pt x="870" y="2993"/>
                    <a:pt x="848" y="2977"/>
                    <a:pt x="845" y="2972"/>
                  </a:cubicBezTo>
                  <a:cubicBezTo>
                    <a:pt x="845" y="2986"/>
                    <a:pt x="850" y="2994"/>
                    <a:pt x="857" y="3000"/>
                  </a:cubicBezTo>
                  <a:cubicBezTo>
                    <a:pt x="851" y="3001"/>
                    <a:pt x="842" y="2999"/>
                    <a:pt x="841" y="3004"/>
                  </a:cubicBezTo>
                  <a:cubicBezTo>
                    <a:pt x="846" y="3006"/>
                    <a:pt x="849" y="3009"/>
                    <a:pt x="849" y="3016"/>
                  </a:cubicBezTo>
                  <a:cubicBezTo>
                    <a:pt x="844" y="3018"/>
                    <a:pt x="844" y="3035"/>
                    <a:pt x="849" y="3024"/>
                  </a:cubicBezTo>
                  <a:cubicBezTo>
                    <a:pt x="857" y="3017"/>
                    <a:pt x="852" y="3012"/>
                    <a:pt x="857" y="3008"/>
                  </a:cubicBezTo>
                  <a:cubicBezTo>
                    <a:pt x="867" y="3023"/>
                    <a:pt x="878" y="3015"/>
                    <a:pt x="885" y="3020"/>
                  </a:cubicBezTo>
                  <a:cubicBezTo>
                    <a:pt x="867" y="3021"/>
                    <a:pt x="885" y="3048"/>
                    <a:pt x="865" y="3036"/>
                  </a:cubicBezTo>
                  <a:cubicBezTo>
                    <a:pt x="870" y="3053"/>
                    <a:pt x="857" y="3052"/>
                    <a:pt x="857" y="3064"/>
                  </a:cubicBezTo>
                  <a:cubicBezTo>
                    <a:pt x="877" y="3062"/>
                    <a:pt x="876" y="3041"/>
                    <a:pt x="897" y="3040"/>
                  </a:cubicBezTo>
                  <a:cubicBezTo>
                    <a:pt x="892" y="3023"/>
                    <a:pt x="893" y="3016"/>
                    <a:pt x="909" y="3012"/>
                  </a:cubicBezTo>
                  <a:cubicBezTo>
                    <a:pt x="909" y="3007"/>
                    <a:pt x="909" y="3001"/>
                    <a:pt x="909" y="2996"/>
                  </a:cubicBezTo>
                  <a:cubicBezTo>
                    <a:pt x="897" y="2986"/>
                    <a:pt x="878" y="2995"/>
                    <a:pt x="873" y="3004"/>
                  </a:cubicBezTo>
                  <a:cubicBezTo>
                    <a:pt x="861" y="2997"/>
                    <a:pt x="879" y="2979"/>
                    <a:pt x="869" y="2976"/>
                  </a:cubicBezTo>
                  <a:close/>
                  <a:moveTo>
                    <a:pt x="833" y="3044"/>
                  </a:moveTo>
                  <a:cubicBezTo>
                    <a:pt x="822" y="3044"/>
                    <a:pt x="825" y="3051"/>
                    <a:pt x="817" y="3044"/>
                  </a:cubicBezTo>
                  <a:cubicBezTo>
                    <a:pt x="823" y="3054"/>
                    <a:pt x="817" y="3076"/>
                    <a:pt x="829" y="3080"/>
                  </a:cubicBezTo>
                  <a:cubicBezTo>
                    <a:pt x="817" y="3083"/>
                    <a:pt x="821" y="3083"/>
                    <a:pt x="809" y="3080"/>
                  </a:cubicBezTo>
                  <a:cubicBezTo>
                    <a:pt x="810" y="3086"/>
                    <a:pt x="808" y="3095"/>
                    <a:pt x="813" y="3096"/>
                  </a:cubicBezTo>
                  <a:cubicBezTo>
                    <a:pt x="821" y="3086"/>
                    <a:pt x="813" y="3125"/>
                    <a:pt x="825" y="3124"/>
                  </a:cubicBezTo>
                  <a:cubicBezTo>
                    <a:pt x="825" y="3081"/>
                    <a:pt x="847" y="3107"/>
                    <a:pt x="845" y="3088"/>
                  </a:cubicBezTo>
                  <a:cubicBezTo>
                    <a:pt x="852" y="3088"/>
                    <a:pt x="847" y="3099"/>
                    <a:pt x="853" y="3100"/>
                  </a:cubicBezTo>
                  <a:cubicBezTo>
                    <a:pt x="862" y="3090"/>
                    <a:pt x="861" y="3082"/>
                    <a:pt x="857" y="3072"/>
                  </a:cubicBezTo>
                  <a:cubicBezTo>
                    <a:pt x="847" y="3070"/>
                    <a:pt x="841" y="3093"/>
                    <a:pt x="833" y="3080"/>
                  </a:cubicBezTo>
                  <a:cubicBezTo>
                    <a:pt x="833" y="3072"/>
                    <a:pt x="844" y="3075"/>
                    <a:pt x="841" y="3064"/>
                  </a:cubicBezTo>
                  <a:cubicBezTo>
                    <a:pt x="824" y="3063"/>
                    <a:pt x="831" y="3052"/>
                    <a:pt x="833" y="3044"/>
                  </a:cubicBezTo>
                  <a:close/>
                  <a:moveTo>
                    <a:pt x="849" y="3064"/>
                  </a:moveTo>
                  <a:cubicBezTo>
                    <a:pt x="848" y="3050"/>
                    <a:pt x="843" y="3045"/>
                    <a:pt x="849" y="3032"/>
                  </a:cubicBezTo>
                  <a:cubicBezTo>
                    <a:pt x="838" y="3032"/>
                    <a:pt x="841" y="3025"/>
                    <a:pt x="833" y="3032"/>
                  </a:cubicBezTo>
                  <a:cubicBezTo>
                    <a:pt x="836" y="3044"/>
                    <a:pt x="846" y="3044"/>
                    <a:pt x="833" y="3052"/>
                  </a:cubicBezTo>
                  <a:cubicBezTo>
                    <a:pt x="841" y="3054"/>
                    <a:pt x="836" y="3068"/>
                    <a:pt x="849" y="3064"/>
                  </a:cubicBezTo>
                  <a:close/>
                  <a:moveTo>
                    <a:pt x="865" y="3084"/>
                  </a:moveTo>
                  <a:cubicBezTo>
                    <a:pt x="879" y="3086"/>
                    <a:pt x="888" y="3063"/>
                    <a:pt x="873" y="3060"/>
                  </a:cubicBezTo>
                  <a:cubicBezTo>
                    <a:pt x="879" y="3076"/>
                    <a:pt x="864" y="3073"/>
                    <a:pt x="865" y="3084"/>
                  </a:cubicBezTo>
                  <a:close/>
                  <a:moveTo>
                    <a:pt x="861" y="3124"/>
                  </a:moveTo>
                  <a:cubicBezTo>
                    <a:pt x="871" y="3128"/>
                    <a:pt x="874" y="3106"/>
                    <a:pt x="869" y="3108"/>
                  </a:cubicBezTo>
                  <a:cubicBezTo>
                    <a:pt x="867" y="3114"/>
                    <a:pt x="856" y="3111"/>
                    <a:pt x="861" y="3124"/>
                  </a:cubicBezTo>
                  <a:close/>
                  <a:moveTo>
                    <a:pt x="825" y="3148"/>
                  </a:moveTo>
                  <a:cubicBezTo>
                    <a:pt x="824" y="3168"/>
                    <a:pt x="842" y="3168"/>
                    <a:pt x="857" y="3172"/>
                  </a:cubicBezTo>
                  <a:cubicBezTo>
                    <a:pt x="857" y="3157"/>
                    <a:pt x="864" y="3141"/>
                    <a:pt x="853" y="3128"/>
                  </a:cubicBezTo>
                  <a:cubicBezTo>
                    <a:pt x="841" y="3134"/>
                    <a:pt x="859" y="3149"/>
                    <a:pt x="849" y="3152"/>
                  </a:cubicBezTo>
                  <a:cubicBezTo>
                    <a:pt x="846" y="3130"/>
                    <a:pt x="831" y="3160"/>
                    <a:pt x="825" y="3148"/>
                  </a:cubicBezTo>
                  <a:close/>
                  <a:moveTo>
                    <a:pt x="2281" y="3296"/>
                  </a:moveTo>
                  <a:cubicBezTo>
                    <a:pt x="2264" y="3296"/>
                    <a:pt x="2233" y="3292"/>
                    <a:pt x="2213" y="3288"/>
                  </a:cubicBezTo>
                  <a:cubicBezTo>
                    <a:pt x="2209" y="3287"/>
                    <a:pt x="2206" y="3280"/>
                    <a:pt x="2205" y="3280"/>
                  </a:cubicBezTo>
                  <a:cubicBezTo>
                    <a:pt x="2189" y="3279"/>
                    <a:pt x="2170" y="3288"/>
                    <a:pt x="2161" y="3288"/>
                  </a:cubicBezTo>
                  <a:cubicBezTo>
                    <a:pt x="2108" y="3286"/>
                    <a:pt x="2046" y="3308"/>
                    <a:pt x="2021" y="3296"/>
                  </a:cubicBezTo>
                  <a:cubicBezTo>
                    <a:pt x="2019" y="3301"/>
                    <a:pt x="2018" y="3305"/>
                    <a:pt x="2013" y="3308"/>
                  </a:cubicBezTo>
                  <a:cubicBezTo>
                    <a:pt x="1980" y="3305"/>
                    <a:pt x="1942" y="3299"/>
                    <a:pt x="1917" y="3320"/>
                  </a:cubicBezTo>
                  <a:cubicBezTo>
                    <a:pt x="1898" y="3307"/>
                    <a:pt x="1873" y="3329"/>
                    <a:pt x="1853" y="3336"/>
                  </a:cubicBezTo>
                  <a:cubicBezTo>
                    <a:pt x="1855" y="3335"/>
                    <a:pt x="1846" y="3331"/>
                    <a:pt x="1841" y="3332"/>
                  </a:cubicBezTo>
                  <a:cubicBezTo>
                    <a:pt x="1827" y="3335"/>
                    <a:pt x="1817" y="3355"/>
                    <a:pt x="1813" y="3360"/>
                  </a:cubicBezTo>
                  <a:cubicBezTo>
                    <a:pt x="1829" y="3421"/>
                    <a:pt x="1896" y="3432"/>
                    <a:pt x="1949" y="3456"/>
                  </a:cubicBezTo>
                  <a:cubicBezTo>
                    <a:pt x="1953" y="3447"/>
                    <a:pt x="1974" y="3454"/>
                    <a:pt x="1985" y="3452"/>
                  </a:cubicBezTo>
                  <a:cubicBezTo>
                    <a:pt x="1981" y="3469"/>
                    <a:pt x="2011" y="3452"/>
                    <a:pt x="2009" y="3468"/>
                  </a:cubicBezTo>
                  <a:cubicBezTo>
                    <a:pt x="2053" y="3446"/>
                    <a:pt x="2124" y="3499"/>
                    <a:pt x="2169" y="3476"/>
                  </a:cubicBezTo>
                  <a:cubicBezTo>
                    <a:pt x="2233" y="3492"/>
                    <a:pt x="2274" y="3460"/>
                    <a:pt x="2321" y="3464"/>
                  </a:cubicBezTo>
                  <a:cubicBezTo>
                    <a:pt x="2327" y="3464"/>
                    <a:pt x="2324" y="3454"/>
                    <a:pt x="2333" y="3456"/>
                  </a:cubicBezTo>
                  <a:cubicBezTo>
                    <a:pt x="2336" y="3470"/>
                    <a:pt x="2369" y="3458"/>
                    <a:pt x="2381" y="3448"/>
                  </a:cubicBezTo>
                  <a:cubicBezTo>
                    <a:pt x="2404" y="3449"/>
                    <a:pt x="2423" y="3436"/>
                    <a:pt x="2425" y="3428"/>
                  </a:cubicBezTo>
                  <a:cubicBezTo>
                    <a:pt x="2453" y="3433"/>
                    <a:pt x="2483" y="3406"/>
                    <a:pt x="2473" y="3360"/>
                  </a:cubicBezTo>
                  <a:cubicBezTo>
                    <a:pt x="2464" y="3350"/>
                    <a:pt x="2450" y="3346"/>
                    <a:pt x="2445" y="3332"/>
                  </a:cubicBezTo>
                  <a:cubicBezTo>
                    <a:pt x="2398" y="3330"/>
                    <a:pt x="2358" y="3309"/>
                    <a:pt x="2297" y="3300"/>
                  </a:cubicBezTo>
                  <a:cubicBezTo>
                    <a:pt x="2297" y="3293"/>
                    <a:pt x="2294" y="3290"/>
                    <a:pt x="2289" y="3288"/>
                  </a:cubicBezTo>
                  <a:cubicBezTo>
                    <a:pt x="2289" y="3294"/>
                    <a:pt x="2288" y="3296"/>
                    <a:pt x="2281" y="3296"/>
                  </a:cubicBezTo>
                  <a:close/>
                  <a:moveTo>
                    <a:pt x="1141" y="3316"/>
                  </a:moveTo>
                  <a:cubicBezTo>
                    <a:pt x="1094" y="3334"/>
                    <a:pt x="1052" y="3340"/>
                    <a:pt x="989" y="3336"/>
                  </a:cubicBezTo>
                  <a:cubicBezTo>
                    <a:pt x="969" y="3353"/>
                    <a:pt x="931" y="3353"/>
                    <a:pt x="901" y="3360"/>
                  </a:cubicBezTo>
                  <a:cubicBezTo>
                    <a:pt x="901" y="3367"/>
                    <a:pt x="898" y="3370"/>
                    <a:pt x="893" y="3372"/>
                  </a:cubicBezTo>
                  <a:cubicBezTo>
                    <a:pt x="886" y="3377"/>
                    <a:pt x="874" y="3377"/>
                    <a:pt x="865" y="3384"/>
                  </a:cubicBezTo>
                  <a:cubicBezTo>
                    <a:pt x="853" y="3393"/>
                    <a:pt x="836" y="3424"/>
                    <a:pt x="837" y="3432"/>
                  </a:cubicBezTo>
                  <a:cubicBezTo>
                    <a:pt x="841" y="3461"/>
                    <a:pt x="883" y="3479"/>
                    <a:pt x="913" y="3480"/>
                  </a:cubicBezTo>
                  <a:cubicBezTo>
                    <a:pt x="925" y="3494"/>
                    <a:pt x="940" y="3490"/>
                    <a:pt x="957" y="3492"/>
                  </a:cubicBezTo>
                  <a:cubicBezTo>
                    <a:pt x="992" y="3496"/>
                    <a:pt x="1049" y="3507"/>
                    <a:pt x="1089" y="3504"/>
                  </a:cubicBezTo>
                  <a:cubicBezTo>
                    <a:pt x="1099" y="3503"/>
                    <a:pt x="1107" y="3496"/>
                    <a:pt x="1117" y="3496"/>
                  </a:cubicBezTo>
                  <a:cubicBezTo>
                    <a:pt x="1151" y="3495"/>
                    <a:pt x="1179" y="3509"/>
                    <a:pt x="1205" y="3508"/>
                  </a:cubicBezTo>
                  <a:cubicBezTo>
                    <a:pt x="1228" y="3507"/>
                    <a:pt x="1248" y="3494"/>
                    <a:pt x="1273" y="3492"/>
                  </a:cubicBezTo>
                  <a:cubicBezTo>
                    <a:pt x="1300" y="3512"/>
                    <a:pt x="1323" y="3474"/>
                    <a:pt x="1361" y="3480"/>
                  </a:cubicBezTo>
                  <a:cubicBezTo>
                    <a:pt x="1369" y="3463"/>
                    <a:pt x="1387" y="3456"/>
                    <a:pt x="1409" y="3452"/>
                  </a:cubicBezTo>
                  <a:cubicBezTo>
                    <a:pt x="1424" y="3437"/>
                    <a:pt x="1444" y="3412"/>
                    <a:pt x="1449" y="3376"/>
                  </a:cubicBezTo>
                  <a:cubicBezTo>
                    <a:pt x="1440" y="3375"/>
                    <a:pt x="1441" y="3357"/>
                    <a:pt x="1433" y="3352"/>
                  </a:cubicBezTo>
                  <a:cubicBezTo>
                    <a:pt x="1424" y="3346"/>
                    <a:pt x="1398" y="3350"/>
                    <a:pt x="1393" y="3348"/>
                  </a:cubicBezTo>
                  <a:cubicBezTo>
                    <a:pt x="1381" y="3343"/>
                    <a:pt x="1386" y="3337"/>
                    <a:pt x="1377" y="3336"/>
                  </a:cubicBezTo>
                  <a:cubicBezTo>
                    <a:pt x="1360" y="3334"/>
                    <a:pt x="1342" y="3343"/>
                    <a:pt x="1325" y="3340"/>
                  </a:cubicBezTo>
                  <a:cubicBezTo>
                    <a:pt x="1284" y="3319"/>
                    <a:pt x="1231" y="3334"/>
                    <a:pt x="1185" y="3312"/>
                  </a:cubicBezTo>
                  <a:cubicBezTo>
                    <a:pt x="1182" y="3317"/>
                    <a:pt x="1176" y="3319"/>
                    <a:pt x="1169" y="3320"/>
                  </a:cubicBezTo>
                  <a:cubicBezTo>
                    <a:pt x="1174" y="3315"/>
                    <a:pt x="1171" y="3308"/>
                    <a:pt x="1165" y="3304"/>
                  </a:cubicBezTo>
                  <a:cubicBezTo>
                    <a:pt x="1165" y="3316"/>
                    <a:pt x="1156" y="3319"/>
                    <a:pt x="1149" y="3324"/>
                  </a:cubicBezTo>
                  <a:cubicBezTo>
                    <a:pt x="1147" y="3320"/>
                    <a:pt x="1141" y="3301"/>
                    <a:pt x="1137" y="3312"/>
                  </a:cubicBezTo>
                  <a:cubicBezTo>
                    <a:pt x="1139" y="3312"/>
                    <a:pt x="1142" y="3313"/>
                    <a:pt x="1141" y="33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4" name="Freeform 46"/>
            <p:cNvSpPr/>
            <p:nvPr/>
          </p:nvSpPr>
          <p:spPr bwMode="auto">
            <a:xfrm>
              <a:off x="6560945" y="3524441"/>
              <a:ext cx="964933" cy="389966"/>
            </a:xfrm>
            <a:custGeom>
              <a:avLst/>
              <a:gdLst>
                <a:gd name="T0" fmla="*/ 664 w 1382"/>
                <a:gd name="T1" fmla="*/ 270 h 558"/>
                <a:gd name="T2" fmla="*/ 708 w 1382"/>
                <a:gd name="T3" fmla="*/ 278 h 558"/>
                <a:gd name="T4" fmla="*/ 708 w 1382"/>
                <a:gd name="T5" fmla="*/ 286 h 558"/>
                <a:gd name="T6" fmla="*/ 740 w 1382"/>
                <a:gd name="T7" fmla="*/ 298 h 558"/>
                <a:gd name="T8" fmla="*/ 760 w 1382"/>
                <a:gd name="T9" fmla="*/ 294 h 558"/>
                <a:gd name="T10" fmla="*/ 816 w 1382"/>
                <a:gd name="T11" fmla="*/ 326 h 558"/>
                <a:gd name="T12" fmla="*/ 916 w 1382"/>
                <a:gd name="T13" fmla="*/ 350 h 558"/>
                <a:gd name="T14" fmla="*/ 956 w 1382"/>
                <a:gd name="T15" fmla="*/ 362 h 558"/>
                <a:gd name="T16" fmla="*/ 964 w 1382"/>
                <a:gd name="T17" fmla="*/ 378 h 558"/>
                <a:gd name="T18" fmla="*/ 1064 w 1382"/>
                <a:gd name="T19" fmla="*/ 422 h 558"/>
                <a:gd name="T20" fmla="*/ 1144 w 1382"/>
                <a:gd name="T21" fmla="*/ 434 h 558"/>
                <a:gd name="T22" fmla="*/ 1192 w 1382"/>
                <a:gd name="T23" fmla="*/ 450 h 558"/>
                <a:gd name="T24" fmla="*/ 1268 w 1382"/>
                <a:gd name="T25" fmla="*/ 498 h 558"/>
                <a:gd name="T26" fmla="*/ 1292 w 1382"/>
                <a:gd name="T27" fmla="*/ 494 h 558"/>
                <a:gd name="T28" fmla="*/ 1292 w 1382"/>
                <a:gd name="T29" fmla="*/ 510 h 558"/>
                <a:gd name="T30" fmla="*/ 1340 w 1382"/>
                <a:gd name="T31" fmla="*/ 522 h 558"/>
                <a:gd name="T32" fmla="*/ 1364 w 1382"/>
                <a:gd name="T33" fmla="*/ 514 h 558"/>
                <a:gd name="T34" fmla="*/ 1376 w 1382"/>
                <a:gd name="T35" fmla="*/ 558 h 558"/>
                <a:gd name="T36" fmla="*/ 1292 w 1382"/>
                <a:gd name="T37" fmla="*/ 538 h 558"/>
                <a:gd name="T38" fmla="*/ 1284 w 1382"/>
                <a:gd name="T39" fmla="*/ 522 h 558"/>
                <a:gd name="T40" fmla="*/ 1156 w 1382"/>
                <a:gd name="T41" fmla="*/ 478 h 558"/>
                <a:gd name="T42" fmla="*/ 1136 w 1382"/>
                <a:gd name="T43" fmla="*/ 482 h 558"/>
                <a:gd name="T44" fmla="*/ 1032 w 1382"/>
                <a:gd name="T45" fmla="*/ 434 h 558"/>
                <a:gd name="T46" fmla="*/ 996 w 1382"/>
                <a:gd name="T47" fmla="*/ 422 h 558"/>
                <a:gd name="T48" fmla="*/ 976 w 1382"/>
                <a:gd name="T49" fmla="*/ 422 h 558"/>
                <a:gd name="T50" fmla="*/ 924 w 1382"/>
                <a:gd name="T51" fmla="*/ 390 h 558"/>
                <a:gd name="T52" fmla="*/ 880 w 1382"/>
                <a:gd name="T53" fmla="*/ 370 h 558"/>
                <a:gd name="T54" fmla="*/ 840 w 1382"/>
                <a:gd name="T55" fmla="*/ 370 h 558"/>
                <a:gd name="T56" fmla="*/ 776 w 1382"/>
                <a:gd name="T57" fmla="*/ 338 h 558"/>
                <a:gd name="T58" fmla="*/ 604 w 1382"/>
                <a:gd name="T59" fmla="*/ 290 h 558"/>
                <a:gd name="T60" fmla="*/ 584 w 1382"/>
                <a:gd name="T61" fmla="*/ 258 h 558"/>
                <a:gd name="T62" fmla="*/ 552 w 1382"/>
                <a:gd name="T63" fmla="*/ 266 h 558"/>
                <a:gd name="T64" fmla="*/ 556 w 1382"/>
                <a:gd name="T65" fmla="*/ 254 h 558"/>
                <a:gd name="T66" fmla="*/ 492 w 1382"/>
                <a:gd name="T67" fmla="*/ 230 h 558"/>
                <a:gd name="T68" fmla="*/ 448 w 1382"/>
                <a:gd name="T69" fmla="*/ 218 h 558"/>
                <a:gd name="T70" fmla="*/ 360 w 1382"/>
                <a:gd name="T71" fmla="*/ 190 h 558"/>
                <a:gd name="T72" fmla="*/ 288 w 1382"/>
                <a:gd name="T73" fmla="*/ 158 h 558"/>
                <a:gd name="T74" fmla="*/ 276 w 1382"/>
                <a:gd name="T75" fmla="*/ 142 h 558"/>
                <a:gd name="T76" fmla="*/ 240 w 1382"/>
                <a:gd name="T77" fmla="*/ 150 h 558"/>
                <a:gd name="T78" fmla="*/ 224 w 1382"/>
                <a:gd name="T79" fmla="*/ 130 h 558"/>
                <a:gd name="T80" fmla="*/ 176 w 1382"/>
                <a:gd name="T81" fmla="*/ 106 h 558"/>
                <a:gd name="T82" fmla="*/ 64 w 1382"/>
                <a:gd name="T83" fmla="*/ 62 h 558"/>
                <a:gd name="T84" fmla="*/ 20 w 1382"/>
                <a:gd name="T85" fmla="*/ 38 h 558"/>
                <a:gd name="T86" fmla="*/ 12 w 1382"/>
                <a:gd name="T87" fmla="*/ 18 h 558"/>
                <a:gd name="T88" fmla="*/ 0 w 1382"/>
                <a:gd name="T89" fmla="*/ 18 h 558"/>
                <a:gd name="T90" fmla="*/ 16 w 1382"/>
                <a:gd name="T91" fmla="*/ 2 h 558"/>
                <a:gd name="T92" fmla="*/ 48 w 1382"/>
                <a:gd name="T93" fmla="*/ 2 h 558"/>
                <a:gd name="T94" fmla="*/ 56 w 1382"/>
                <a:gd name="T95" fmla="*/ 18 h 558"/>
                <a:gd name="T96" fmla="*/ 192 w 1382"/>
                <a:gd name="T97" fmla="*/ 70 h 558"/>
                <a:gd name="T98" fmla="*/ 212 w 1382"/>
                <a:gd name="T99" fmla="*/ 94 h 558"/>
                <a:gd name="T100" fmla="*/ 276 w 1382"/>
                <a:gd name="T101" fmla="*/ 114 h 558"/>
                <a:gd name="T102" fmla="*/ 316 w 1382"/>
                <a:gd name="T103" fmla="*/ 118 h 558"/>
                <a:gd name="T104" fmla="*/ 328 w 1382"/>
                <a:gd name="T105" fmla="*/ 134 h 558"/>
                <a:gd name="T106" fmla="*/ 344 w 1382"/>
                <a:gd name="T107" fmla="*/ 142 h 558"/>
                <a:gd name="T108" fmla="*/ 456 w 1382"/>
                <a:gd name="T109" fmla="*/ 186 h 558"/>
                <a:gd name="T110" fmla="*/ 492 w 1382"/>
                <a:gd name="T111" fmla="*/ 202 h 558"/>
                <a:gd name="T112" fmla="*/ 556 w 1382"/>
                <a:gd name="T113" fmla="*/ 230 h 558"/>
                <a:gd name="T114" fmla="*/ 584 w 1382"/>
                <a:gd name="T115" fmla="*/ 234 h 558"/>
                <a:gd name="T116" fmla="*/ 644 w 1382"/>
                <a:gd name="T117" fmla="*/ 262 h 558"/>
                <a:gd name="T118" fmla="*/ 664 w 1382"/>
                <a:gd name="T119" fmla="*/ 27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2" h="558">
                  <a:moveTo>
                    <a:pt x="664" y="270"/>
                  </a:moveTo>
                  <a:cubicBezTo>
                    <a:pt x="680" y="276"/>
                    <a:pt x="696" y="274"/>
                    <a:pt x="708" y="278"/>
                  </a:cubicBezTo>
                  <a:cubicBezTo>
                    <a:pt x="709" y="278"/>
                    <a:pt x="707" y="286"/>
                    <a:pt x="708" y="286"/>
                  </a:cubicBezTo>
                  <a:cubicBezTo>
                    <a:pt x="718" y="288"/>
                    <a:pt x="737" y="283"/>
                    <a:pt x="740" y="298"/>
                  </a:cubicBezTo>
                  <a:cubicBezTo>
                    <a:pt x="746" y="296"/>
                    <a:pt x="761" y="303"/>
                    <a:pt x="760" y="294"/>
                  </a:cubicBezTo>
                  <a:cubicBezTo>
                    <a:pt x="768" y="316"/>
                    <a:pt x="799" y="314"/>
                    <a:pt x="816" y="326"/>
                  </a:cubicBezTo>
                  <a:cubicBezTo>
                    <a:pt x="856" y="311"/>
                    <a:pt x="882" y="359"/>
                    <a:pt x="916" y="350"/>
                  </a:cubicBezTo>
                  <a:cubicBezTo>
                    <a:pt x="928" y="355"/>
                    <a:pt x="934" y="366"/>
                    <a:pt x="956" y="362"/>
                  </a:cubicBezTo>
                  <a:cubicBezTo>
                    <a:pt x="958" y="368"/>
                    <a:pt x="962" y="372"/>
                    <a:pt x="964" y="378"/>
                  </a:cubicBezTo>
                  <a:cubicBezTo>
                    <a:pt x="1003" y="384"/>
                    <a:pt x="1038" y="393"/>
                    <a:pt x="1064" y="422"/>
                  </a:cubicBezTo>
                  <a:cubicBezTo>
                    <a:pt x="1097" y="419"/>
                    <a:pt x="1106" y="435"/>
                    <a:pt x="1144" y="434"/>
                  </a:cubicBezTo>
                  <a:cubicBezTo>
                    <a:pt x="1157" y="452"/>
                    <a:pt x="1169" y="452"/>
                    <a:pt x="1192" y="450"/>
                  </a:cubicBezTo>
                  <a:cubicBezTo>
                    <a:pt x="1210" y="473"/>
                    <a:pt x="1255" y="470"/>
                    <a:pt x="1268" y="498"/>
                  </a:cubicBezTo>
                  <a:cubicBezTo>
                    <a:pt x="1276" y="493"/>
                    <a:pt x="1280" y="500"/>
                    <a:pt x="1292" y="494"/>
                  </a:cubicBezTo>
                  <a:cubicBezTo>
                    <a:pt x="1292" y="505"/>
                    <a:pt x="1299" y="502"/>
                    <a:pt x="1292" y="510"/>
                  </a:cubicBezTo>
                  <a:cubicBezTo>
                    <a:pt x="1312" y="510"/>
                    <a:pt x="1335" y="500"/>
                    <a:pt x="1340" y="522"/>
                  </a:cubicBezTo>
                  <a:cubicBezTo>
                    <a:pt x="1352" y="523"/>
                    <a:pt x="1352" y="513"/>
                    <a:pt x="1364" y="514"/>
                  </a:cubicBezTo>
                  <a:cubicBezTo>
                    <a:pt x="1372" y="533"/>
                    <a:pt x="1382" y="532"/>
                    <a:pt x="1376" y="558"/>
                  </a:cubicBezTo>
                  <a:cubicBezTo>
                    <a:pt x="1349" y="537"/>
                    <a:pt x="1326" y="543"/>
                    <a:pt x="1292" y="538"/>
                  </a:cubicBezTo>
                  <a:cubicBezTo>
                    <a:pt x="1290" y="532"/>
                    <a:pt x="1286" y="528"/>
                    <a:pt x="1284" y="522"/>
                  </a:cubicBezTo>
                  <a:cubicBezTo>
                    <a:pt x="1235" y="506"/>
                    <a:pt x="1198" y="502"/>
                    <a:pt x="1156" y="478"/>
                  </a:cubicBezTo>
                  <a:cubicBezTo>
                    <a:pt x="1150" y="480"/>
                    <a:pt x="1135" y="473"/>
                    <a:pt x="1136" y="482"/>
                  </a:cubicBezTo>
                  <a:cubicBezTo>
                    <a:pt x="1113" y="454"/>
                    <a:pt x="1054" y="465"/>
                    <a:pt x="1032" y="434"/>
                  </a:cubicBezTo>
                  <a:cubicBezTo>
                    <a:pt x="1017" y="443"/>
                    <a:pt x="1008" y="426"/>
                    <a:pt x="996" y="422"/>
                  </a:cubicBezTo>
                  <a:cubicBezTo>
                    <a:pt x="990" y="420"/>
                    <a:pt x="982" y="424"/>
                    <a:pt x="976" y="422"/>
                  </a:cubicBezTo>
                  <a:cubicBezTo>
                    <a:pt x="960" y="416"/>
                    <a:pt x="942" y="396"/>
                    <a:pt x="924" y="390"/>
                  </a:cubicBezTo>
                  <a:cubicBezTo>
                    <a:pt x="908" y="385"/>
                    <a:pt x="883" y="396"/>
                    <a:pt x="880" y="370"/>
                  </a:cubicBezTo>
                  <a:cubicBezTo>
                    <a:pt x="867" y="370"/>
                    <a:pt x="853" y="370"/>
                    <a:pt x="840" y="370"/>
                  </a:cubicBezTo>
                  <a:cubicBezTo>
                    <a:pt x="834" y="344"/>
                    <a:pt x="782" y="364"/>
                    <a:pt x="776" y="338"/>
                  </a:cubicBezTo>
                  <a:cubicBezTo>
                    <a:pt x="710" y="337"/>
                    <a:pt x="678" y="294"/>
                    <a:pt x="604" y="290"/>
                  </a:cubicBezTo>
                  <a:cubicBezTo>
                    <a:pt x="595" y="282"/>
                    <a:pt x="587" y="272"/>
                    <a:pt x="584" y="258"/>
                  </a:cubicBezTo>
                  <a:cubicBezTo>
                    <a:pt x="578" y="265"/>
                    <a:pt x="567" y="268"/>
                    <a:pt x="552" y="266"/>
                  </a:cubicBezTo>
                  <a:cubicBezTo>
                    <a:pt x="551" y="260"/>
                    <a:pt x="556" y="259"/>
                    <a:pt x="556" y="254"/>
                  </a:cubicBezTo>
                  <a:cubicBezTo>
                    <a:pt x="519" y="256"/>
                    <a:pt x="509" y="268"/>
                    <a:pt x="492" y="230"/>
                  </a:cubicBezTo>
                  <a:cubicBezTo>
                    <a:pt x="470" y="228"/>
                    <a:pt x="453" y="241"/>
                    <a:pt x="448" y="218"/>
                  </a:cubicBezTo>
                  <a:cubicBezTo>
                    <a:pt x="406" y="222"/>
                    <a:pt x="404" y="185"/>
                    <a:pt x="360" y="190"/>
                  </a:cubicBezTo>
                  <a:cubicBezTo>
                    <a:pt x="341" y="174"/>
                    <a:pt x="319" y="162"/>
                    <a:pt x="288" y="158"/>
                  </a:cubicBezTo>
                  <a:cubicBezTo>
                    <a:pt x="287" y="150"/>
                    <a:pt x="280" y="147"/>
                    <a:pt x="276" y="142"/>
                  </a:cubicBezTo>
                  <a:cubicBezTo>
                    <a:pt x="261" y="142"/>
                    <a:pt x="248" y="144"/>
                    <a:pt x="240" y="150"/>
                  </a:cubicBezTo>
                  <a:cubicBezTo>
                    <a:pt x="231" y="147"/>
                    <a:pt x="228" y="138"/>
                    <a:pt x="224" y="130"/>
                  </a:cubicBezTo>
                  <a:cubicBezTo>
                    <a:pt x="204" y="126"/>
                    <a:pt x="186" y="120"/>
                    <a:pt x="176" y="106"/>
                  </a:cubicBezTo>
                  <a:cubicBezTo>
                    <a:pt x="136" y="97"/>
                    <a:pt x="94" y="68"/>
                    <a:pt x="64" y="62"/>
                  </a:cubicBezTo>
                  <a:cubicBezTo>
                    <a:pt x="52" y="51"/>
                    <a:pt x="45" y="36"/>
                    <a:pt x="20" y="38"/>
                  </a:cubicBezTo>
                  <a:cubicBezTo>
                    <a:pt x="15" y="33"/>
                    <a:pt x="6" y="13"/>
                    <a:pt x="12" y="18"/>
                  </a:cubicBezTo>
                  <a:cubicBezTo>
                    <a:pt x="11" y="17"/>
                    <a:pt x="0" y="18"/>
                    <a:pt x="0" y="18"/>
                  </a:cubicBezTo>
                  <a:cubicBezTo>
                    <a:pt x="0" y="22"/>
                    <a:pt x="13" y="3"/>
                    <a:pt x="16" y="2"/>
                  </a:cubicBezTo>
                  <a:cubicBezTo>
                    <a:pt x="23" y="0"/>
                    <a:pt x="42" y="9"/>
                    <a:pt x="48" y="2"/>
                  </a:cubicBezTo>
                  <a:cubicBezTo>
                    <a:pt x="48" y="10"/>
                    <a:pt x="59" y="7"/>
                    <a:pt x="56" y="18"/>
                  </a:cubicBezTo>
                  <a:cubicBezTo>
                    <a:pt x="108" y="14"/>
                    <a:pt x="137" y="65"/>
                    <a:pt x="192" y="70"/>
                  </a:cubicBezTo>
                  <a:cubicBezTo>
                    <a:pt x="193" y="83"/>
                    <a:pt x="213" y="78"/>
                    <a:pt x="212" y="94"/>
                  </a:cubicBezTo>
                  <a:cubicBezTo>
                    <a:pt x="242" y="84"/>
                    <a:pt x="257" y="107"/>
                    <a:pt x="276" y="114"/>
                  </a:cubicBezTo>
                  <a:cubicBezTo>
                    <a:pt x="288" y="118"/>
                    <a:pt x="305" y="114"/>
                    <a:pt x="316" y="118"/>
                  </a:cubicBezTo>
                  <a:cubicBezTo>
                    <a:pt x="320" y="119"/>
                    <a:pt x="323" y="133"/>
                    <a:pt x="328" y="134"/>
                  </a:cubicBezTo>
                  <a:cubicBezTo>
                    <a:pt x="333" y="135"/>
                    <a:pt x="342" y="125"/>
                    <a:pt x="344" y="142"/>
                  </a:cubicBezTo>
                  <a:cubicBezTo>
                    <a:pt x="391" y="147"/>
                    <a:pt x="425" y="165"/>
                    <a:pt x="456" y="186"/>
                  </a:cubicBezTo>
                  <a:cubicBezTo>
                    <a:pt x="473" y="186"/>
                    <a:pt x="499" y="191"/>
                    <a:pt x="492" y="202"/>
                  </a:cubicBezTo>
                  <a:cubicBezTo>
                    <a:pt x="521" y="199"/>
                    <a:pt x="535" y="220"/>
                    <a:pt x="556" y="230"/>
                  </a:cubicBezTo>
                  <a:cubicBezTo>
                    <a:pt x="564" y="234"/>
                    <a:pt x="576" y="230"/>
                    <a:pt x="584" y="234"/>
                  </a:cubicBezTo>
                  <a:cubicBezTo>
                    <a:pt x="601" y="242"/>
                    <a:pt x="623" y="251"/>
                    <a:pt x="644" y="262"/>
                  </a:cubicBezTo>
                  <a:cubicBezTo>
                    <a:pt x="636" y="258"/>
                    <a:pt x="668" y="247"/>
                    <a:pt x="664" y="27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5" name="Freeform 47"/>
            <p:cNvSpPr/>
            <p:nvPr/>
          </p:nvSpPr>
          <p:spPr bwMode="auto">
            <a:xfrm>
              <a:off x="9467720" y="3758686"/>
              <a:ext cx="42590" cy="89173"/>
            </a:xfrm>
            <a:custGeom>
              <a:avLst/>
              <a:gdLst>
                <a:gd name="T0" fmla="*/ 53 w 61"/>
                <a:gd name="T1" fmla="*/ 4 h 129"/>
                <a:gd name="T2" fmla="*/ 45 w 61"/>
                <a:gd name="T3" fmla="*/ 8 h 129"/>
                <a:gd name="T4" fmla="*/ 61 w 61"/>
                <a:gd name="T5" fmla="*/ 12 h 129"/>
                <a:gd name="T6" fmla="*/ 49 w 61"/>
                <a:gd name="T7" fmla="*/ 84 h 129"/>
                <a:gd name="T8" fmla="*/ 21 w 61"/>
                <a:gd name="T9" fmla="*/ 128 h 129"/>
                <a:gd name="T10" fmla="*/ 1 w 61"/>
                <a:gd name="T11" fmla="*/ 124 h 129"/>
                <a:gd name="T12" fmla="*/ 13 w 61"/>
                <a:gd name="T13" fmla="*/ 108 h 129"/>
                <a:gd name="T14" fmla="*/ 41 w 61"/>
                <a:gd name="T15" fmla="*/ 24 h 129"/>
                <a:gd name="T16" fmla="*/ 53 w 61"/>
                <a:gd name="T17"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9">
                  <a:moveTo>
                    <a:pt x="53" y="4"/>
                  </a:moveTo>
                  <a:cubicBezTo>
                    <a:pt x="53" y="8"/>
                    <a:pt x="48" y="7"/>
                    <a:pt x="45" y="8"/>
                  </a:cubicBezTo>
                  <a:cubicBezTo>
                    <a:pt x="46" y="13"/>
                    <a:pt x="55" y="11"/>
                    <a:pt x="61" y="12"/>
                  </a:cubicBezTo>
                  <a:cubicBezTo>
                    <a:pt x="54" y="42"/>
                    <a:pt x="49" y="51"/>
                    <a:pt x="49" y="84"/>
                  </a:cubicBezTo>
                  <a:cubicBezTo>
                    <a:pt x="30" y="89"/>
                    <a:pt x="33" y="116"/>
                    <a:pt x="21" y="128"/>
                  </a:cubicBezTo>
                  <a:cubicBezTo>
                    <a:pt x="12" y="129"/>
                    <a:pt x="6" y="127"/>
                    <a:pt x="1" y="124"/>
                  </a:cubicBezTo>
                  <a:cubicBezTo>
                    <a:pt x="0" y="114"/>
                    <a:pt x="2" y="107"/>
                    <a:pt x="13" y="108"/>
                  </a:cubicBezTo>
                  <a:cubicBezTo>
                    <a:pt x="11" y="80"/>
                    <a:pt x="12" y="24"/>
                    <a:pt x="41" y="24"/>
                  </a:cubicBezTo>
                  <a:cubicBezTo>
                    <a:pt x="47" y="24"/>
                    <a:pt x="33" y="0"/>
                    <a:pt x="5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6" name="Freeform 48"/>
            <p:cNvSpPr/>
            <p:nvPr/>
          </p:nvSpPr>
          <p:spPr bwMode="auto">
            <a:xfrm>
              <a:off x="9401173" y="3859838"/>
              <a:ext cx="415254" cy="391297"/>
            </a:xfrm>
            <a:custGeom>
              <a:avLst/>
              <a:gdLst>
                <a:gd name="T0" fmla="*/ 245 w 594"/>
                <a:gd name="T1" fmla="*/ 50 h 560"/>
                <a:gd name="T2" fmla="*/ 245 w 594"/>
                <a:gd name="T3" fmla="*/ 54 h 560"/>
                <a:gd name="T4" fmla="*/ 381 w 594"/>
                <a:gd name="T5" fmla="*/ 106 h 560"/>
                <a:gd name="T6" fmla="*/ 497 w 594"/>
                <a:gd name="T7" fmla="*/ 14 h 560"/>
                <a:gd name="T8" fmla="*/ 553 w 594"/>
                <a:gd name="T9" fmla="*/ 46 h 560"/>
                <a:gd name="T10" fmla="*/ 593 w 594"/>
                <a:gd name="T11" fmla="*/ 182 h 560"/>
                <a:gd name="T12" fmla="*/ 505 w 594"/>
                <a:gd name="T13" fmla="*/ 430 h 560"/>
                <a:gd name="T14" fmla="*/ 489 w 594"/>
                <a:gd name="T15" fmla="*/ 466 h 560"/>
                <a:gd name="T16" fmla="*/ 473 w 594"/>
                <a:gd name="T17" fmla="*/ 470 h 560"/>
                <a:gd name="T18" fmla="*/ 321 w 594"/>
                <a:gd name="T19" fmla="*/ 558 h 560"/>
                <a:gd name="T20" fmla="*/ 285 w 594"/>
                <a:gd name="T21" fmla="*/ 546 h 560"/>
                <a:gd name="T22" fmla="*/ 253 w 594"/>
                <a:gd name="T23" fmla="*/ 546 h 560"/>
                <a:gd name="T24" fmla="*/ 173 w 594"/>
                <a:gd name="T25" fmla="*/ 506 h 560"/>
                <a:gd name="T26" fmla="*/ 13 w 594"/>
                <a:gd name="T27" fmla="*/ 354 h 560"/>
                <a:gd name="T28" fmla="*/ 1 w 594"/>
                <a:gd name="T29" fmla="*/ 310 h 560"/>
                <a:gd name="T30" fmla="*/ 21 w 594"/>
                <a:gd name="T31" fmla="*/ 166 h 560"/>
                <a:gd name="T32" fmla="*/ 21 w 594"/>
                <a:gd name="T33" fmla="*/ 146 h 560"/>
                <a:gd name="T34" fmla="*/ 105 w 594"/>
                <a:gd name="T35" fmla="*/ 46 h 560"/>
                <a:gd name="T36" fmla="*/ 153 w 594"/>
                <a:gd name="T37" fmla="*/ 30 h 560"/>
                <a:gd name="T38" fmla="*/ 197 w 594"/>
                <a:gd name="T39" fmla="*/ 42 h 560"/>
                <a:gd name="T40" fmla="*/ 221 w 594"/>
                <a:gd name="T41" fmla="*/ 42 h 560"/>
                <a:gd name="T42" fmla="*/ 245 w 594"/>
                <a:gd name="T43" fmla="*/ 5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 h="560">
                  <a:moveTo>
                    <a:pt x="245" y="50"/>
                  </a:moveTo>
                  <a:cubicBezTo>
                    <a:pt x="250" y="51"/>
                    <a:pt x="247" y="54"/>
                    <a:pt x="245" y="54"/>
                  </a:cubicBezTo>
                  <a:cubicBezTo>
                    <a:pt x="288" y="71"/>
                    <a:pt x="320" y="105"/>
                    <a:pt x="381" y="106"/>
                  </a:cubicBezTo>
                  <a:cubicBezTo>
                    <a:pt x="424" y="81"/>
                    <a:pt x="428" y="0"/>
                    <a:pt x="497" y="14"/>
                  </a:cubicBezTo>
                  <a:cubicBezTo>
                    <a:pt x="521" y="19"/>
                    <a:pt x="524" y="39"/>
                    <a:pt x="553" y="46"/>
                  </a:cubicBezTo>
                  <a:cubicBezTo>
                    <a:pt x="568" y="86"/>
                    <a:pt x="594" y="126"/>
                    <a:pt x="593" y="182"/>
                  </a:cubicBezTo>
                  <a:cubicBezTo>
                    <a:pt x="591" y="275"/>
                    <a:pt x="563" y="381"/>
                    <a:pt x="505" y="430"/>
                  </a:cubicBezTo>
                  <a:cubicBezTo>
                    <a:pt x="504" y="446"/>
                    <a:pt x="491" y="451"/>
                    <a:pt x="489" y="466"/>
                  </a:cubicBezTo>
                  <a:cubicBezTo>
                    <a:pt x="485" y="469"/>
                    <a:pt x="480" y="470"/>
                    <a:pt x="473" y="470"/>
                  </a:cubicBezTo>
                  <a:cubicBezTo>
                    <a:pt x="449" y="527"/>
                    <a:pt x="384" y="560"/>
                    <a:pt x="321" y="558"/>
                  </a:cubicBezTo>
                  <a:cubicBezTo>
                    <a:pt x="308" y="558"/>
                    <a:pt x="300" y="550"/>
                    <a:pt x="285" y="546"/>
                  </a:cubicBezTo>
                  <a:cubicBezTo>
                    <a:pt x="274" y="544"/>
                    <a:pt x="263" y="548"/>
                    <a:pt x="253" y="546"/>
                  </a:cubicBezTo>
                  <a:cubicBezTo>
                    <a:pt x="224" y="539"/>
                    <a:pt x="190" y="524"/>
                    <a:pt x="173" y="506"/>
                  </a:cubicBezTo>
                  <a:cubicBezTo>
                    <a:pt x="86" y="489"/>
                    <a:pt x="58" y="413"/>
                    <a:pt x="13" y="354"/>
                  </a:cubicBezTo>
                  <a:cubicBezTo>
                    <a:pt x="22" y="340"/>
                    <a:pt x="8" y="321"/>
                    <a:pt x="1" y="310"/>
                  </a:cubicBezTo>
                  <a:cubicBezTo>
                    <a:pt x="0" y="265"/>
                    <a:pt x="9" y="212"/>
                    <a:pt x="21" y="166"/>
                  </a:cubicBezTo>
                  <a:cubicBezTo>
                    <a:pt x="23" y="160"/>
                    <a:pt x="19" y="152"/>
                    <a:pt x="21" y="146"/>
                  </a:cubicBezTo>
                  <a:cubicBezTo>
                    <a:pt x="38" y="99"/>
                    <a:pt x="75" y="78"/>
                    <a:pt x="105" y="46"/>
                  </a:cubicBezTo>
                  <a:cubicBezTo>
                    <a:pt x="125" y="46"/>
                    <a:pt x="143" y="29"/>
                    <a:pt x="153" y="30"/>
                  </a:cubicBezTo>
                  <a:cubicBezTo>
                    <a:pt x="164" y="31"/>
                    <a:pt x="181" y="38"/>
                    <a:pt x="197" y="42"/>
                  </a:cubicBezTo>
                  <a:cubicBezTo>
                    <a:pt x="206" y="44"/>
                    <a:pt x="216" y="40"/>
                    <a:pt x="221" y="42"/>
                  </a:cubicBezTo>
                  <a:cubicBezTo>
                    <a:pt x="235" y="47"/>
                    <a:pt x="237" y="65"/>
                    <a:pt x="245"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7" name="Freeform 49"/>
            <p:cNvSpPr/>
            <p:nvPr/>
          </p:nvSpPr>
          <p:spPr bwMode="auto">
            <a:xfrm>
              <a:off x="7694907" y="4735597"/>
              <a:ext cx="496441" cy="330073"/>
            </a:xfrm>
            <a:custGeom>
              <a:avLst/>
              <a:gdLst>
                <a:gd name="T0" fmla="*/ 244 w 711"/>
                <a:gd name="T1" fmla="*/ 4 h 473"/>
                <a:gd name="T2" fmla="*/ 292 w 711"/>
                <a:gd name="T3" fmla="*/ 20 h 473"/>
                <a:gd name="T4" fmla="*/ 308 w 711"/>
                <a:gd name="T5" fmla="*/ 28 h 473"/>
                <a:gd name="T6" fmla="*/ 332 w 711"/>
                <a:gd name="T7" fmla="*/ 80 h 473"/>
                <a:gd name="T8" fmla="*/ 408 w 711"/>
                <a:gd name="T9" fmla="*/ 124 h 473"/>
                <a:gd name="T10" fmla="*/ 480 w 711"/>
                <a:gd name="T11" fmla="*/ 156 h 473"/>
                <a:gd name="T12" fmla="*/ 484 w 711"/>
                <a:gd name="T13" fmla="*/ 148 h 473"/>
                <a:gd name="T14" fmla="*/ 560 w 711"/>
                <a:gd name="T15" fmla="*/ 148 h 473"/>
                <a:gd name="T16" fmla="*/ 572 w 711"/>
                <a:gd name="T17" fmla="*/ 136 h 473"/>
                <a:gd name="T18" fmla="*/ 652 w 711"/>
                <a:gd name="T19" fmla="*/ 116 h 473"/>
                <a:gd name="T20" fmla="*/ 692 w 711"/>
                <a:gd name="T21" fmla="*/ 108 h 473"/>
                <a:gd name="T22" fmla="*/ 708 w 711"/>
                <a:gd name="T23" fmla="*/ 120 h 473"/>
                <a:gd name="T24" fmla="*/ 708 w 711"/>
                <a:gd name="T25" fmla="*/ 144 h 473"/>
                <a:gd name="T26" fmla="*/ 696 w 711"/>
                <a:gd name="T27" fmla="*/ 152 h 473"/>
                <a:gd name="T28" fmla="*/ 700 w 711"/>
                <a:gd name="T29" fmla="*/ 208 h 473"/>
                <a:gd name="T30" fmla="*/ 672 w 711"/>
                <a:gd name="T31" fmla="*/ 244 h 473"/>
                <a:gd name="T32" fmla="*/ 652 w 711"/>
                <a:gd name="T33" fmla="*/ 312 h 473"/>
                <a:gd name="T34" fmla="*/ 656 w 711"/>
                <a:gd name="T35" fmla="*/ 332 h 473"/>
                <a:gd name="T36" fmla="*/ 648 w 711"/>
                <a:gd name="T37" fmla="*/ 340 h 473"/>
                <a:gd name="T38" fmla="*/ 648 w 711"/>
                <a:gd name="T39" fmla="*/ 412 h 473"/>
                <a:gd name="T40" fmla="*/ 600 w 711"/>
                <a:gd name="T41" fmla="*/ 464 h 473"/>
                <a:gd name="T42" fmla="*/ 568 w 711"/>
                <a:gd name="T43" fmla="*/ 444 h 473"/>
                <a:gd name="T44" fmla="*/ 496 w 711"/>
                <a:gd name="T45" fmla="*/ 440 h 473"/>
                <a:gd name="T46" fmla="*/ 448 w 711"/>
                <a:gd name="T47" fmla="*/ 416 h 473"/>
                <a:gd name="T48" fmla="*/ 428 w 711"/>
                <a:gd name="T49" fmla="*/ 400 h 473"/>
                <a:gd name="T50" fmla="*/ 404 w 711"/>
                <a:gd name="T51" fmla="*/ 416 h 473"/>
                <a:gd name="T52" fmla="*/ 320 w 711"/>
                <a:gd name="T53" fmla="*/ 400 h 473"/>
                <a:gd name="T54" fmla="*/ 284 w 711"/>
                <a:gd name="T55" fmla="*/ 388 h 473"/>
                <a:gd name="T56" fmla="*/ 220 w 711"/>
                <a:gd name="T57" fmla="*/ 356 h 473"/>
                <a:gd name="T58" fmla="*/ 216 w 711"/>
                <a:gd name="T59" fmla="*/ 368 h 473"/>
                <a:gd name="T60" fmla="*/ 192 w 711"/>
                <a:gd name="T61" fmla="*/ 356 h 473"/>
                <a:gd name="T62" fmla="*/ 144 w 711"/>
                <a:gd name="T63" fmla="*/ 316 h 473"/>
                <a:gd name="T64" fmla="*/ 16 w 711"/>
                <a:gd name="T65" fmla="*/ 320 h 473"/>
                <a:gd name="T66" fmla="*/ 0 w 711"/>
                <a:gd name="T67" fmla="*/ 288 h 473"/>
                <a:gd name="T68" fmla="*/ 148 w 711"/>
                <a:gd name="T69" fmla="*/ 0 h 473"/>
                <a:gd name="T70" fmla="*/ 184 w 711"/>
                <a:gd name="T71" fmla="*/ 8 h 473"/>
                <a:gd name="T72" fmla="*/ 180 w 711"/>
                <a:gd name="T73" fmla="*/ 4 h 473"/>
                <a:gd name="T74" fmla="*/ 244 w 711"/>
                <a:gd name="T75" fmla="*/ 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1" h="473">
                  <a:moveTo>
                    <a:pt x="244" y="4"/>
                  </a:moveTo>
                  <a:cubicBezTo>
                    <a:pt x="243" y="21"/>
                    <a:pt x="273" y="33"/>
                    <a:pt x="292" y="20"/>
                  </a:cubicBezTo>
                  <a:cubicBezTo>
                    <a:pt x="298" y="22"/>
                    <a:pt x="295" y="33"/>
                    <a:pt x="308" y="28"/>
                  </a:cubicBezTo>
                  <a:cubicBezTo>
                    <a:pt x="309" y="52"/>
                    <a:pt x="326" y="61"/>
                    <a:pt x="332" y="80"/>
                  </a:cubicBezTo>
                  <a:cubicBezTo>
                    <a:pt x="367" y="85"/>
                    <a:pt x="374" y="129"/>
                    <a:pt x="408" y="124"/>
                  </a:cubicBezTo>
                  <a:cubicBezTo>
                    <a:pt x="427" y="157"/>
                    <a:pt x="464" y="129"/>
                    <a:pt x="480" y="156"/>
                  </a:cubicBezTo>
                  <a:cubicBezTo>
                    <a:pt x="484" y="156"/>
                    <a:pt x="483" y="151"/>
                    <a:pt x="484" y="148"/>
                  </a:cubicBezTo>
                  <a:cubicBezTo>
                    <a:pt x="519" y="154"/>
                    <a:pt x="543" y="156"/>
                    <a:pt x="560" y="148"/>
                  </a:cubicBezTo>
                  <a:cubicBezTo>
                    <a:pt x="569" y="144"/>
                    <a:pt x="567" y="137"/>
                    <a:pt x="572" y="136"/>
                  </a:cubicBezTo>
                  <a:cubicBezTo>
                    <a:pt x="602" y="131"/>
                    <a:pt x="636" y="151"/>
                    <a:pt x="652" y="116"/>
                  </a:cubicBezTo>
                  <a:cubicBezTo>
                    <a:pt x="666" y="123"/>
                    <a:pt x="678" y="112"/>
                    <a:pt x="692" y="108"/>
                  </a:cubicBezTo>
                  <a:cubicBezTo>
                    <a:pt x="688" y="121"/>
                    <a:pt x="698" y="121"/>
                    <a:pt x="708" y="120"/>
                  </a:cubicBezTo>
                  <a:cubicBezTo>
                    <a:pt x="702" y="132"/>
                    <a:pt x="697" y="145"/>
                    <a:pt x="708" y="144"/>
                  </a:cubicBezTo>
                  <a:cubicBezTo>
                    <a:pt x="709" y="155"/>
                    <a:pt x="702" y="158"/>
                    <a:pt x="696" y="152"/>
                  </a:cubicBezTo>
                  <a:cubicBezTo>
                    <a:pt x="711" y="167"/>
                    <a:pt x="680" y="194"/>
                    <a:pt x="700" y="208"/>
                  </a:cubicBezTo>
                  <a:cubicBezTo>
                    <a:pt x="686" y="215"/>
                    <a:pt x="690" y="241"/>
                    <a:pt x="672" y="244"/>
                  </a:cubicBezTo>
                  <a:cubicBezTo>
                    <a:pt x="699" y="263"/>
                    <a:pt x="653" y="279"/>
                    <a:pt x="652" y="312"/>
                  </a:cubicBezTo>
                  <a:cubicBezTo>
                    <a:pt x="652" y="319"/>
                    <a:pt x="657" y="326"/>
                    <a:pt x="656" y="332"/>
                  </a:cubicBezTo>
                  <a:cubicBezTo>
                    <a:pt x="656" y="334"/>
                    <a:pt x="649" y="335"/>
                    <a:pt x="648" y="340"/>
                  </a:cubicBezTo>
                  <a:cubicBezTo>
                    <a:pt x="645" y="365"/>
                    <a:pt x="646" y="386"/>
                    <a:pt x="648" y="412"/>
                  </a:cubicBezTo>
                  <a:cubicBezTo>
                    <a:pt x="631" y="429"/>
                    <a:pt x="627" y="457"/>
                    <a:pt x="600" y="464"/>
                  </a:cubicBezTo>
                  <a:cubicBezTo>
                    <a:pt x="593" y="441"/>
                    <a:pt x="573" y="473"/>
                    <a:pt x="568" y="444"/>
                  </a:cubicBezTo>
                  <a:cubicBezTo>
                    <a:pt x="542" y="447"/>
                    <a:pt x="528" y="439"/>
                    <a:pt x="496" y="440"/>
                  </a:cubicBezTo>
                  <a:cubicBezTo>
                    <a:pt x="490" y="424"/>
                    <a:pt x="456" y="416"/>
                    <a:pt x="448" y="416"/>
                  </a:cubicBezTo>
                  <a:cubicBezTo>
                    <a:pt x="449" y="403"/>
                    <a:pt x="441" y="410"/>
                    <a:pt x="428" y="400"/>
                  </a:cubicBezTo>
                  <a:cubicBezTo>
                    <a:pt x="420" y="406"/>
                    <a:pt x="407" y="406"/>
                    <a:pt x="404" y="416"/>
                  </a:cubicBezTo>
                  <a:cubicBezTo>
                    <a:pt x="374" y="393"/>
                    <a:pt x="359" y="398"/>
                    <a:pt x="320" y="400"/>
                  </a:cubicBezTo>
                  <a:cubicBezTo>
                    <a:pt x="317" y="389"/>
                    <a:pt x="289" y="383"/>
                    <a:pt x="284" y="388"/>
                  </a:cubicBezTo>
                  <a:cubicBezTo>
                    <a:pt x="272" y="362"/>
                    <a:pt x="225" y="395"/>
                    <a:pt x="220" y="356"/>
                  </a:cubicBezTo>
                  <a:cubicBezTo>
                    <a:pt x="215" y="357"/>
                    <a:pt x="217" y="363"/>
                    <a:pt x="216" y="368"/>
                  </a:cubicBezTo>
                  <a:cubicBezTo>
                    <a:pt x="197" y="370"/>
                    <a:pt x="211" y="344"/>
                    <a:pt x="192" y="356"/>
                  </a:cubicBezTo>
                  <a:cubicBezTo>
                    <a:pt x="190" y="320"/>
                    <a:pt x="149" y="345"/>
                    <a:pt x="144" y="316"/>
                  </a:cubicBezTo>
                  <a:cubicBezTo>
                    <a:pt x="107" y="342"/>
                    <a:pt x="65" y="309"/>
                    <a:pt x="16" y="320"/>
                  </a:cubicBezTo>
                  <a:cubicBezTo>
                    <a:pt x="3" y="317"/>
                    <a:pt x="15" y="289"/>
                    <a:pt x="0" y="288"/>
                  </a:cubicBezTo>
                  <a:cubicBezTo>
                    <a:pt x="35" y="192"/>
                    <a:pt x="85" y="94"/>
                    <a:pt x="148" y="0"/>
                  </a:cubicBezTo>
                  <a:cubicBezTo>
                    <a:pt x="170" y="2"/>
                    <a:pt x="170" y="1"/>
                    <a:pt x="184" y="8"/>
                  </a:cubicBezTo>
                  <a:cubicBezTo>
                    <a:pt x="185" y="5"/>
                    <a:pt x="182" y="4"/>
                    <a:pt x="180" y="4"/>
                  </a:cubicBezTo>
                  <a:cubicBezTo>
                    <a:pt x="194" y="0"/>
                    <a:pt x="228" y="19"/>
                    <a:pt x="24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8" name="Freeform 50"/>
            <p:cNvSpPr/>
            <p:nvPr/>
          </p:nvSpPr>
          <p:spPr bwMode="auto">
            <a:xfrm>
              <a:off x="9688656" y="4855382"/>
              <a:ext cx="858457" cy="464499"/>
            </a:xfrm>
            <a:custGeom>
              <a:avLst/>
              <a:gdLst>
                <a:gd name="T0" fmla="*/ 5 w 1230"/>
                <a:gd name="T1" fmla="*/ 5 h 665"/>
                <a:gd name="T2" fmla="*/ 13 w 1230"/>
                <a:gd name="T3" fmla="*/ 13 h 665"/>
                <a:gd name="T4" fmla="*/ 21 w 1230"/>
                <a:gd name="T5" fmla="*/ 1 h 665"/>
                <a:gd name="T6" fmla="*/ 33 w 1230"/>
                <a:gd name="T7" fmla="*/ 13 h 665"/>
                <a:gd name="T8" fmla="*/ 73 w 1230"/>
                <a:gd name="T9" fmla="*/ 29 h 665"/>
                <a:gd name="T10" fmla="*/ 349 w 1230"/>
                <a:gd name="T11" fmla="*/ 145 h 665"/>
                <a:gd name="T12" fmla="*/ 349 w 1230"/>
                <a:gd name="T13" fmla="*/ 157 h 665"/>
                <a:gd name="T14" fmla="*/ 441 w 1230"/>
                <a:gd name="T15" fmla="*/ 197 h 665"/>
                <a:gd name="T16" fmla="*/ 453 w 1230"/>
                <a:gd name="T17" fmla="*/ 213 h 665"/>
                <a:gd name="T18" fmla="*/ 469 w 1230"/>
                <a:gd name="T19" fmla="*/ 209 h 665"/>
                <a:gd name="T20" fmla="*/ 573 w 1230"/>
                <a:gd name="T21" fmla="*/ 281 h 665"/>
                <a:gd name="T22" fmla="*/ 597 w 1230"/>
                <a:gd name="T23" fmla="*/ 281 h 665"/>
                <a:gd name="T24" fmla="*/ 701 w 1230"/>
                <a:gd name="T25" fmla="*/ 345 h 665"/>
                <a:gd name="T26" fmla="*/ 725 w 1230"/>
                <a:gd name="T27" fmla="*/ 345 h 665"/>
                <a:gd name="T28" fmla="*/ 945 w 1230"/>
                <a:gd name="T29" fmla="*/ 457 h 665"/>
                <a:gd name="T30" fmla="*/ 961 w 1230"/>
                <a:gd name="T31" fmla="*/ 485 h 665"/>
                <a:gd name="T32" fmla="*/ 977 w 1230"/>
                <a:gd name="T33" fmla="*/ 481 h 665"/>
                <a:gd name="T34" fmla="*/ 1005 w 1230"/>
                <a:gd name="T35" fmla="*/ 513 h 665"/>
                <a:gd name="T36" fmla="*/ 1097 w 1230"/>
                <a:gd name="T37" fmla="*/ 557 h 665"/>
                <a:gd name="T38" fmla="*/ 1105 w 1230"/>
                <a:gd name="T39" fmla="*/ 577 h 665"/>
                <a:gd name="T40" fmla="*/ 1117 w 1230"/>
                <a:gd name="T41" fmla="*/ 569 h 665"/>
                <a:gd name="T42" fmla="*/ 1213 w 1230"/>
                <a:gd name="T43" fmla="*/ 641 h 665"/>
                <a:gd name="T44" fmla="*/ 1225 w 1230"/>
                <a:gd name="T45" fmla="*/ 641 h 665"/>
                <a:gd name="T46" fmla="*/ 1213 w 1230"/>
                <a:gd name="T47" fmla="*/ 665 h 665"/>
                <a:gd name="T48" fmla="*/ 1141 w 1230"/>
                <a:gd name="T49" fmla="*/ 645 h 665"/>
                <a:gd name="T50" fmla="*/ 1081 w 1230"/>
                <a:gd name="T51" fmla="*/ 593 h 665"/>
                <a:gd name="T52" fmla="*/ 1041 w 1230"/>
                <a:gd name="T53" fmla="*/ 581 h 665"/>
                <a:gd name="T54" fmla="*/ 1033 w 1230"/>
                <a:gd name="T55" fmla="*/ 561 h 665"/>
                <a:gd name="T56" fmla="*/ 989 w 1230"/>
                <a:gd name="T57" fmla="*/ 537 h 665"/>
                <a:gd name="T58" fmla="*/ 945 w 1230"/>
                <a:gd name="T59" fmla="*/ 529 h 665"/>
                <a:gd name="T60" fmla="*/ 921 w 1230"/>
                <a:gd name="T61" fmla="*/ 501 h 665"/>
                <a:gd name="T62" fmla="*/ 797 w 1230"/>
                <a:gd name="T63" fmla="*/ 445 h 665"/>
                <a:gd name="T64" fmla="*/ 749 w 1230"/>
                <a:gd name="T65" fmla="*/ 421 h 665"/>
                <a:gd name="T66" fmla="*/ 753 w 1230"/>
                <a:gd name="T67" fmla="*/ 413 h 665"/>
                <a:gd name="T68" fmla="*/ 601 w 1230"/>
                <a:gd name="T69" fmla="*/ 341 h 665"/>
                <a:gd name="T70" fmla="*/ 597 w 1230"/>
                <a:gd name="T71" fmla="*/ 325 h 665"/>
                <a:gd name="T72" fmla="*/ 577 w 1230"/>
                <a:gd name="T73" fmla="*/ 325 h 665"/>
                <a:gd name="T74" fmla="*/ 501 w 1230"/>
                <a:gd name="T75" fmla="*/ 289 h 665"/>
                <a:gd name="T76" fmla="*/ 405 w 1230"/>
                <a:gd name="T77" fmla="*/ 237 h 665"/>
                <a:gd name="T78" fmla="*/ 381 w 1230"/>
                <a:gd name="T79" fmla="*/ 221 h 665"/>
                <a:gd name="T80" fmla="*/ 365 w 1230"/>
                <a:gd name="T81" fmla="*/ 201 h 665"/>
                <a:gd name="T82" fmla="*/ 325 w 1230"/>
                <a:gd name="T83" fmla="*/ 193 h 665"/>
                <a:gd name="T84" fmla="*/ 313 w 1230"/>
                <a:gd name="T85" fmla="*/ 177 h 665"/>
                <a:gd name="T86" fmla="*/ 309 w 1230"/>
                <a:gd name="T87" fmla="*/ 185 h 665"/>
                <a:gd name="T88" fmla="*/ 305 w 1230"/>
                <a:gd name="T89" fmla="*/ 173 h 665"/>
                <a:gd name="T90" fmla="*/ 253 w 1230"/>
                <a:gd name="T91" fmla="*/ 161 h 665"/>
                <a:gd name="T92" fmla="*/ 225 w 1230"/>
                <a:gd name="T93" fmla="*/ 141 h 665"/>
                <a:gd name="T94" fmla="*/ 193 w 1230"/>
                <a:gd name="T95" fmla="*/ 125 h 665"/>
                <a:gd name="T96" fmla="*/ 161 w 1230"/>
                <a:gd name="T97" fmla="*/ 105 h 665"/>
                <a:gd name="T98" fmla="*/ 157 w 1230"/>
                <a:gd name="T99" fmla="*/ 105 h 665"/>
                <a:gd name="T100" fmla="*/ 137 w 1230"/>
                <a:gd name="T101" fmla="*/ 101 h 665"/>
                <a:gd name="T102" fmla="*/ 57 w 1230"/>
                <a:gd name="T103" fmla="*/ 57 h 665"/>
                <a:gd name="T104" fmla="*/ 5 w 1230"/>
                <a:gd name="T105" fmla="*/ 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0" h="665">
                  <a:moveTo>
                    <a:pt x="5" y="5"/>
                  </a:moveTo>
                  <a:cubicBezTo>
                    <a:pt x="12" y="0"/>
                    <a:pt x="12" y="13"/>
                    <a:pt x="13" y="13"/>
                  </a:cubicBezTo>
                  <a:cubicBezTo>
                    <a:pt x="18" y="14"/>
                    <a:pt x="22" y="1"/>
                    <a:pt x="21" y="1"/>
                  </a:cubicBezTo>
                  <a:cubicBezTo>
                    <a:pt x="25" y="1"/>
                    <a:pt x="29" y="12"/>
                    <a:pt x="33" y="13"/>
                  </a:cubicBezTo>
                  <a:cubicBezTo>
                    <a:pt x="45" y="18"/>
                    <a:pt x="69" y="11"/>
                    <a:pt x="73" y="29"/>
                  </a:cubicBezTo>
                  <a:cubicBezTo>
                    <a:pt x="183" y="57"/>
                    <a:pt x="244" y="110"/>
                    <a:pt x="349" y="145"/>
                  </a:cubicBezTo>
                  <a:cubicBezTo>
                    <a:pt x="349" y="149"/>
                    <a:pt x="349" y="153"/>
                    <a:pt x="349" y="157"/>
                  </a:cubicBezTo>
                  <a:cubicBezTo>
                    <a:pt x="390" y="160"/>
                    <a:pt x="400" y="194"/>
                    <a:pt x="441" y="197"/>
                  </a:cubicBezTo>
                  <a:cubicBezTo>
                    <a:pt x="437" y="210"/>
                    <a:pt x="451" y="205"/>
                    <a:pt x="453" y="213"/>
                  </a:cubicBezTo>
                  <a:cubicBezTo>
                    <a:pt x="460" y="214"/>
                    <a:pt x="461" y="208"/>
                    <a:pt x="469" y="209"/>
                  </a:cubicBezTo>
                  <a:cubicBezTo>
                    <a:pt x="497" y="239"/>
                    <a:pt x="544" y="251"/>
                    <a:pt x="573" y="281"/>
                  </a:cubicBezTo>
                  <a:cubicBezTo>
                    <a:pt x="581" y="281"/>
                    <a:pt x="589" y="281"/>
                    <a:pt x="597" y="281"/>
                  </a:cubicBezTo>
                  <a:cubicBezTo>
                    <a:pt x="626" y="314"/>
                    <a:pt x="671" y="323"/>
                    <a:pt x="701" y="345"/>
                  </a:cubicBezTo>
                  <a:cubicBezTo>
                    <a:pt x="709" y="345"/>
                    <a:pt x="717" y="345"/>
                    <a:pt x="725" y="345"/>
                  </a:cubicBezTo>
                  <a:cubicBezTo>
                    <a:pt x="794" y="385"/>
                    <a:pt x="866" y="439"/>
                    <a:pt x="945" y="457"/>
                  </a:cubicBezTo>
                  <a:cubicBezTo>
                    <a:pt x="944" y="473"/>
                    <a:pt x="958" y="473"/>
                    <a:pt x="961" y="485"/>
                  </a:cubicBezTo>
                  <a:cubicBezTo>
                    <a:pt x="966" y="475"/>
                    <a:pt x="973" y="492"/>
                    <a:pt x="977" y="481"/>
                  </a:cubicBezTo>
                  <a:cubicBezTo>
                    <a:pt x="985" y="493"/>
                    <a:pt x="1000" y="498"/>
                    <a:pt x="1005" y="513"/>
                  </a:cubicBezTo>
                  <a:cubicBezTo>
                    <a:pt x="1047" y="502"/>
                    <a:pt x="1054" y="549"/>
                    <a:pt x="1097" y="557"/>
                  </a:cubicBezTo>
                  <a:cubicBezTo>
                    <a:pt x="1099" y="565"/>
                    <a:pt x="1108" y="564"/>
                    <a:pt x="1105" y="577"/>
                  </a:cubicBezTo>
                  <a:cubicBezTo>
                    <a:pt x="1108" y="574"/>
                    <a:pt x="1116" y="575"/>
                    <a:pt x="1117" y="569"/>
                  </a:cubicBezTo>
                  <a:cubicBezTo>
                    <a:pt x="1147" y="595"/>
                    <a:pt x="1197" y="601"/>
                    <a:pt x="1213" y="641"/>
                  </a:cubicBezTo>
                  <a:cubicBezTo>
                    <a:pt x="1215" y="647"/>
                    <a:pt x="1218" y="639"/>
                    <a:pt x="1225" y="641"/>
                  </a:cubicBezTo>
                  <a:cubicBezTo>
                    <a:pt x="1230" y="658"/>
                    <a:pt x="1215" y="655"/>
                    <a:pt x="1213" y="665"/>
                  </a:cubicBezTo>
                  <a:cubicBezTo>
                    <a:pt x="1188" y="660"/>
                    <a:pt x="1164" y="639"/>
                    <a:pt x="1141" y="645"/>
                  </a:cubicBezTo>
                  <a:cubicBezTo>
                    <a:pt x="1123" y="618"/>
                    <a:pt x="1099" y="621"/>
                    <a:pt x="1081" y="593"/>
                  </a:cubicBezTo>
                  <a:cubicBezTo>
                    <a:pt x="1065" y="597"/>
                    <a:pt x="1051" y="578"/>
                    <a:pt x="1041" y="581"/>
                  </a:cubicBezTo>
                  <a:cubicBezTo>
                    <a:pt x="1035" y="578"/>
                    <a:pt x="1035" y="568"/>
                    <a:pt x="1033" y="561"/>
                  </a:cubicBezTo>
                  <a:cubicBezTo>
                    <a:pt x="1015" y="558"/>
                    <a:pt x="991" y="564"/>
                    <a:pt x="989" y="537"/>
                  </a:cubicBezTo>
                  <a:cubicBezTo>
                    <a:pt x="967" y="547"/>
                    <a:pt x="972" y="524"/>
                    <a:pt x="945" y="529"/>
                  </a:cubicBezTo>
                  <a:cubicBezTo>
                    <a:pt x="939" y="518"/>
                    <a:pt x="925" y="514"/>
                    <a:pt x="921" y="501"/>
                  </a:cubicBezTo>
                  <a:cubicBezTo>
                    <a:pt x="869" y="491"/>
                    <a:pt x="845" y="436"/>
                    <a:pt x="797" y="445"/>
                  </a:cubicBezTo>
                  <a:cubicBezTo>
                    <a:pt x="787" y="430"/>
                    <a:pt x="773" y="429"/>
                    <a:pt x="749" y="421"/>
                  </a:cubicBezTo>
                  <a:cubicBezTo>
                    <a:pt x="750" y="418"/>
                    <a:pt x="753" y="417"/>
                    <a:pt x="753" y="413"/>
                  </a:cubicBezTo>
                  <a:cubicBezTo>
                    <a:pt x="697" y="394"/>
                    <a:pt x="656" y="360"/>
                    <a:pt x="601" y="341"/>
                  </a:cubicBezTo>
                  <a:cubicBezTo>
                    <a:pt x="598" y="337"/>
                    <a:pt x="597" y="332"/>
                    <a:pt x="597" y="325"/>
                  </a:cubicBezTo>
                  <a:cubicBezTo>
                    <a:pt x="590" y="325"/>
                    <a:pt x="584" y="325"/>
                    <a:pt x="577" y="325"/>
                  </a:cubicBezTo>
                  <a:cubicBezTo>
                    <a:pt x="566" y="301"/>
                    <a:pt x="518" y="293"/>
                    <a:pt x="501" y="289"/>
                  </a:cubicBezTo>
                  <a:cubicBezTo>
                    <a:pt x="469" y="271"/>
                    <a:pt x="447" y="245"/>
                    <a:pt x="405" y="237"/>
                  </a:cubicBezTo>
                  <a:cubicBezTo>
                    <a:pt x="407" y="221"/>
                    <a:pt x="395" y="226"/>
                    <a:pt x="381" y="221"/>
                  </a:cubicBezTo>
                  <a:cubicBezTo>
                    <a:pt x="374" y="218"/>
                    <a:pt x="368" y="202"/>
                    <a:pt x="365" y="201"/>
                  </a:cubicBezTo>
                  <a:cubicBezTo>
                    <a:pt x="352" y="194"/>
                    <a:pt x="334" y="198"/>
                    <a:pt x="325" y="193"/>
                  </a:cubicBezTo>
                  <a:cubicBezTo>
                    <a:pt x="319" y="189"/>
                    <a:pt x="318" y="180"/>
                    <a:pt x="313" y="177"/>
                  </a:cubicBezTo>
                  <a:cubicBezTo>
                    <a:pt x="310" y="175"/>
                    <a:pt x="308" y="185"/>
                    <a:pt x="309" y="185"/>
                  </a:cubicBezTo>
                  <a:cubicBezTo>
                    <a:pt x="303" y="182"/>
                    <a:pt x="309" y="177"/>
                    <a:pt x="305" y="173"/>
                  </a:cubicBezTo>
                  <a:cubicBezTo>
                    <a:pt x="300" y="168"/>
                    <a:pt x="274" y="164"/>
                    <a:pt x="253" y="161"/>
                  </a:cubicBezTo>
                  <a:cubicBezTo>
                    <a:pt x="251" y="145"/>
                    <a:pt x="238" y="135"/>
                    <a:pt x="225" y="141"/>
                  </a:cubicBezTo>
                  <a:cubicBezTo>
                    <a:pt x="224" y="126"/>
                    <a:pt x="201" y="129"/>
                    <a:pt x="193" y="125"/>
                  </a:cubicBezTo>
                  <a:cubicBezTo>
                    <a:pt x="176" y="116"/>
                    <a:pt x="171" y="108"/>
                    <a:pt x="161" y="105"/>
                  </a:cubicBezTo>
                  <a:cubicBezTo>
                    <a:pt x="158" y="104"/>
                    <a:pt x="145" y="123"/>
                    <a:pt x="157" y="105"/>
                  </a:cubicBezTo>
                  <a:cubicBezTo>
                    <a:pt x="151" y="96"/>
                    <a:pt x="147" y="99"/>
                    <a:pt x="137" y="101"/>
                  </a:cubicBezTo>
                  <a:cubicBezTo>
                    <a:pt x="115" y="82"/>
                    <a:pt x="97" y="59"/>
                    <a:pt x="57" y="57"/>
                  </a:cubicBezTo>
                  <a:cubicBezTo>
                    <a:pt x="43" y="39"/>
                    <a:pt x="0" y="29"/>
                    <a:pt x="5" y="5"/>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9" name="Freeform 51"/>
            <p:cNvSpPr/>
            <p:nvPr/>
          </p:nvSpPr>
          <p:spPr bwMode="auto">
            <a:xfrm>
              <a:off x="8245916" y="4893979"/>
              <a:ext cx="13309" cy="17303"/>
            </a:xfrm>
            <a:custGeom>
              <a:avLst/>
              <a:gdLst>
                <a:gd name="T0" fmla="*/ 20 w 20"/>
                <a:gd name="T1" fmla="*/ 13 h 24"/>
                <a:gd name="T2" fmla="*/ 0 w 20"/>
                <a:gd name="T3" fmla="*/ 13 h 24"/>
                <a:gd name="T4" fmla="*/ 20 w 20"/>
                <a:gd name="T5" fmla="*/ 13 h 24"/>
              </a:gdLst>
              <a:ahLst/>
              <a:cxnLst>
                <a:cxn ang="0">
                  <a:pos x="T0" y="T1"/>
                </a:cxn>
                <a:cxn ang="0">
                  <a:pos x="T2" y="T3"/>
                </a:cxn>
                <a:cxn ang="0">
                  <a:pos x="T4" y="T5"/>
                </a:cxn>
              </a:cxnLst>
              <a:rect l="0" t="0" r="r" b="b"/>
              <a:pathLst>
                <a:path w="20" h="24">
                  <a:moveTo>
                    <a:pt x="20" y="13"/>
                  </a:moveTo>
                  <a:cubicBezTo>
                    <a:pt x="11" y="2"/>
                    <a:pt x="9" y="24"/>
                    <a:pt x="0" y="13"/>
                  </a:cubicBezTo>
                  <a:cubicBezTo>
                    <a:pt x="2" y="5"/>
                    <a:pt x="19" y="0"/>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0" name="Freeform 52"/>
            <p:cNvSpPr/>
            <p:nvPr/>
          </p:nvSpPr>
          <p:spPr bwMode="auto">
            <a:xfrm>
              <a:off x="7635015" y="4960527"/>
              <a:ext cx="484463" cy="347376"/>
            </a:xfrm>
            <a:custGeom>
              <a:avLst/>
              <a:gdLst>
                <a:gd name="T0" fmla="*/ 35 w 695"/>
                <a:gd name="T1" fmla="*/ 75 h 497"/>
                <a:gd name="T2" fmla="*/ 51 w 695"/>
                <a:gd name="T3" fmla="*/ 67 h 497"/>
                <a:gd name="T4" fmla="*/ 43 w 695"/>
                <a:gd name="T5" fmla="*/ 59 h 497"/>
                <a:gd name="T6" fmla="*/ 87 w 695"/>
                <a:gd name="T7" fmla="*/ 15 h 497"/>
                <a:gd name="T8" fmla="*/ 111 w 695"/>
                <a:gd name="T9" fmla="*/ 27 h 497"/>
                <a:gd name="T10" fmla="*/ 163 w 695"/>
                <a:gd name="T11" fmla="*/ 67 h 497"/>
                <a:gd name="T12" fmla="*/ 183 w 695"/>
                <a:gd name="T13" fmla="*/ 79 h 497"/>
                <a:gd name="T14" fmla="*/ 175 w 695"/>
                <a:gd name="T15" fmla="*/ 71 h 497"/>
                <a:gd name="T16" fmla="*/ 219 w 695"/>
                <a:gd name="T17" fmla="*/ 91 h 497"/>
                <a:gd name="T18" fmla="*/ 215 w 695"/>
                <a:gd name="T19" fmla="*/ 187 h 497"/>
                <a:gd name="T20" fmla="*/ 207 w 695"/>
                <a:gd name="T21" fmla="*/ 231 h 497"/>
                <a:gd name="T22" fmla="*/ 231 w 695"/>
                <a:gd name="T23" fmla="*/ 247 h 497"/>
                <a:gd name="T24" fmla="*/ 227 w 695"/>
                <a:gd name="T25" fmla="*/ 259 h 497"/>
                <a:gd name="T26" fmla="*/ 307 w 695"/>
                <a:gd name="T27" fmla="*/ 271 h 497"/>
                <a:gd name="T28" fmla="*/ 359 w 695"/>
                <a:gd name="T29" fmla="*/ 303 h 497"/>
                <a:gd name="T30" fmla="*/ 387 w 695"/>
                <a:gd name="T31" fmla="*/ 303 h 497"/>
                <a:gd name="T32" fmla="*/ 403 w 695"/>
                <a:gd name="T33" fmla="*/ 303 h 497"/>
                <a:gd name="T34" fmla="*/ 419 w 695"/>
                <a:gd name="T35" fmla="*/ 311 h 497"/>
                <a:gd name="T36" fmla="*/ 491 w 695"/>
                <a:gd name="T37" fmla="*/ 275 h 497"/>
                <a:gd name="T38" fmla="*/ 491 w 695"/>
                <a:gd name="T39" fmla="*/ 259 h 497"/>
                <a:gd name="T40" fmla="*/ 511 w 695"/>
                <a:gd name="T41" fmla="*/ 239 h 497"/>
                <a:gd name="T42" fmla="*/ 527 w 695"/>
                <a:gd name="T43" fmla="*/ 203 h 497"/>
                <a:gd name="T44" fmla="*/ 523 w 695"/>
                <a:gd name="T45" fmla="*/ 191 h 497"/>
                <a:gd name="T46" fmla="*/ 579 w 695"/>
                <a:gd name="T47" fmla="*/ 175 h 497"/>
                <a:gd name="T48" fmla="*/ 631 w 695"/>
                <a:gd name="T49" fmla="*/ 207 h 497"/>
                <a:gd name="T50" fmla="*/ 675 w 695"/>
                <a:gd name="T51" fmla="*/ 215 h 497"/>
                <a:gd name="T52" fmla="*/ 671 w 695"/>
                <a:gd name="T53" fmla="*/ 227 h 497"/>
                <a:gd name="T54" fmla="*/ 695 w 695"/>
                <a:gd name="T55" fmla="*/ 219 h 497"/>
                <a:gd name="T56" fmla="*/ 679 w 695"/>
                <a:gd name="T57" fmla="*/ 299 h 497"/>
                <a:gd name="T58" fmla="*/ 683 w 695"/>
                <a:gd name="T59" fmla="*/ 299 h 497"/>
                <a:gd name="T60" fmla="*/ 687 w 695"/>
                <a:gd name="T61" fmla="*/ 307 h 497"/>
                <a:gd name="T62" fmla="*/ 671 w 695"/>
                <a:gd name="T63" fmla="*/ 331 h 497"/>
                <a:gd name="T64" fmla="*/ 675 w 695"/>
                <a:gd name="T65" fmla="*/ 343 h 497"/>
                <a:gd name="T66" fmla="*/ 659 w 695"/>
                <a:gd name="T67" fmla="*/ 379 h 497"/>
                <a:gd name="T68" fmla="*/ 655 w 695"/>
                <a:gd name="T69" fmla="*/ 427 h 497"/>
                <a:gd name="T70" fmla="*/ 647 w 695"/>
                <a:gd name="T71" fmla="*/ 439 h 497"/>
                <a:gd name="T72" fmla="*/ 647 w 695"/>
                <a:gd name="T73" fmla="*/ 475 h 497"/>
                <a:gd name="T74" fmla="*/ 583 w 695"/>
                <a:gd name="T75" fmla="*/ 479 h 497"/>
                <a:gd name="T76" fmla="*/ 543 w 695"/>
                <a:gd name="T77" fmla="*/ 495 h 497"/>
                <a:gd name="T78" fmla="*/ 495 w 695"/>
                <a:gd name="T79" fmla="*/ 479 h 497"/>
                <a:gd name="T80" fmla="*/ 503 w 695"/>
                <a:gd name="T81" fmla="*/ 487 h 497"/>
                <a:gd name="T82" fmla="*/ 479 w 695"/>
                <a:gd name="T83" fmla="*/ 467 h 497"/>
                <a:gd name="T84" fmla="*/ 443 w 695"/>
                <a:gd name="T85" fmla="*/ 475 h 497"/>
                <a:gd name="T86" fmla="*/ 375 w 695"/>
                <a:gd name="T87" fmla="*/ 463 h 497"/>
                <a:gd name="T88" fmla="*/ 299 w 695"/>
                <a:gd name="T89" fmla="*/ 435 h 497"/>
                <a:gd name="T90" fmla="*/ 271 w 695"/>
                <a:gd name="T91" fmla="*/ 427 h 497"/>
                <a:gd name="T92" fmla="*/ 235 w 695"/>
                <a:gd name="T93" fmla="*/ 423 h 497"/>
                <a:gd name="T94" fmla="*/ 219 w 695"/>
                <a:gd name="T95" fmla="*/ 435 h 497"/>
                <a:gd name="T96" fmla="*/ 203 w 695"/>
                <a:gd name="T97" fmla="*/ 415 h 497"/>
                <a:gd name="T98" fmla="*/ 159 w 695"/>
                <a:gd name="T99" fmla="*/ 407 h 497"/>
                <a:gd name="T100" fmla="*/ 151 w 695"/>
                <a:gd name="T101" fmla="*/ 419 h 497"/>
                <a:gd name="T102" fmla="*/ 151 w 695"/>
                <a:gd name="T103" fmla="*/ 403 h 497"/>
                <a:gd name="T104" fmla="*/ 99 w 695"/>
                <a:gd name="T105" fmla="*/ 411 h 497"/>
                <a:gd name="T106" fmla="*/ 95 w 695"/>
                <a:gd name="T107" fmla="*/ 399 h 497"/>
                <a:gd name="T108" fmla="*/ 71 w 695"/>
                <a:gd name="T109" fmla="*/ 407 h 497"/>
                <a:gd name="T110" fmla="*/ 7 w 695"/>
                <a:gd name="T111" fmla="*/ 351 h 497"/>
                <a:gd name="T112" fmla="*/ 15 w 695"/>
                <a:gd name="T113" fmla="*/ 335 h 497"/>
                <a:gd name="T114" fmla="*/ 23 w 695"/>
                <a:gd name="T115" fmla="*/ 183 h 497"/>
                <a:gd name="T116" fmla="*/ 43 w 695"/>
                <a:gd name="T117" fmla="*/ 127 h 497"/>
                <a:gd name="T118" fmla="*/ 43 w 695"/>
                <a:gd name="T119" fmla="*/ 71 h 497"/>
                <a:gd name="T120" fmla="*/ 35 w 695"/>
                <a:gd name="T121" fmla="*/ 7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5" h="497">
                  <a:moveTo>
                    <a:pt x="35" y="75"/>
                  </a:moveTo>
                  <a:cubicBezTo>
                    <a:pt x="23" y="66"/>
                    <a:pt x="42" y="60"/>
                    <a:pt x="51" y="67"/>
                  </a:cubicBezTo>
                  <a:cubicBezTo>
                    <a:pt x="49" y="63"/>
                    <a:pt x="47" y="60"/>
                    <a:pt x="43" y="59"/>
                  </a:cubicBezTo>
                  <a:cubicBezTo>
                    <a:pt x="59" y="48"/>
                    <a:pt x="92" y="33"/>
                    <a:pt x="87" y="15"/>
                  </a:cubicBezTo>
                  <a:cubicBezTo>
                    <a:pt x="98" y="0"/>
                    <a:pt x="93" y="35"/>
                    <a:pt x="111" y="27"/>
                  </a:cubicBezTo>
                  <a:cubicBezTo>
                    <a:pt x="102" y="62"/>
                    <a:pt x="132" y="68"/>
                    <a:pt x="163" y="67"/>
                  </a:cubicBezTo>
                  <a:cubicBezTo>
                    <a:pt x="165" y="75"/>
                    <a:pt x="169" y="82"/>
                    <a:pt x="183" y="79"/>
                  </a:cubicBezTo>
                  <a:cubicBezTo>
                    <a:pt x="184" y="72"/>
                    <a:pt x="180" y="71"/>
                    <a:pt x="175" y="71"/>
                  </a:cubicBezTo>
                  <a:cubicBezTo>
                    <a:pt x="193" y="59"/>
                    <a:pt x="198" y="93"/>
                    <a:pt x="219" y="91"/>
                  </a:cubicBezTo>
                  <a:cubicBezTo>
                    <a:pt x="232" y="130"/>
                    <a:pt x="190" y="152"/>
                    <a:pt x="215" y="187"/>
                  </a:cubicBezTo>
                  <a:cubicBezTo>
                    <a:pt x="205" y="209"/>
                    <a:pt x="218" y="211"/>
                    <a:pt x="207" y="231"/>
                  </a:cubicBezTo>
                  <a:cubicBezTo>
                    <a:pt x="202" y="238"/>
                    <a:pt x="228" y="241"/>
                    <a:pt x="231" y="247"/>
                  </a:cubicBezTo>
                  <a:cubicBezTo>
                    <a:pt x="233" y="251"/>
                    <a:pt x="225" y="258"/>
                    <a:pt x="227" y="259"/>
                  </a:cubicBezTo>
                  <a:cubicBezTo>
                    <a:pt x="242" y="269"/>
                    <a:pt x="289" y="270"/>
                    <a:pt x="307" y="271"/>
                  </a:cubicBezTo>
                  <a:cubicBezTo>
                    <a:pt x="317" y="296"/>
                    <a:pt x="353" y="283"/>
                    <a:pt x="359" y="303"/>
                  </a:cubicBezTo>
                  <a:cubicBezTo>
                    <a:pt x="371" y="302"/>
                    <a:pt x="378" y="295"/>
                    <a:pt x="387" y="303"/>
                  </a:cubicBezTo>
                  <a:cubicBezTo>
                    <a:pt x="400" y="314"/>
                    <a:pt x="388" y="302"/>
                    <a:pt x="403" y="303"/>
                  </a:cubicBezTo>
                  <a:cubicBezTo>
                    <a:pt x="409" y="303"/>
                    <a:pt x="412" y="310"/>
                    <a:pt x="419" y="311"/>
                  </a:cubicBezTo>
                  <a:cubicBezTo>
                    <a:pt x="439" y="313"/>
                    <a:pt x="476" y="296"/>
                    <a:pt x="491" y="275"/>
                  </a:cubicBezTo>
                  <a:cubicBezTo>
                    <a:pt x="493" y="272"/>
                    <a:pt x="489" y="263"/>
                    <a:pt x="491" y="259"/>
                  </a:cubicBezTo>
                  <a:cubicBezTo>
                    <a:pt x="494" y="251"/>
                    <a:pt x="509" y="243"/>
                    <a:pt x="511" y="239"/>
                  </a:cubicBezTo>
                  <a:cubicBezTo>
                    <a:pt x="516" y="227"/>
                    <a:pt x="509" y="203"/>
                    <a:pt x="527" y="203"/>
                  </a:cubicBezTo>
                  <a:cubicBezTo>
                    <a:pt x="527" y="197"/>
                    <a:pt x="528" y="192"/>
                    <a:pt x="523" y="191"/>
                  </a:cubicBezTo>
                  <a:cubicBezTo>
                    <a:pt x="538" y="174"/>
                    <a:pt x="557" y="185"/>
                    <a:pt x="579" y="175"/>
                  </a:cubicBezTo>
                  <a:cubicBezTo>
                    <a:pt x="585" y="197"/>
                    <a:pt x="625" y="185"/>
                    <a:pt x="631" y="207"/>
                  </a:cubicBezTo>
                  <a:cubicBezTo>
                    <a:pt x="646" y="199"/>
                    <a:pt x="660" y="211"/>
                    <a:pt x="675" y="215"/>
                  </a:cubicBezTo>
                  <a:cubicBezTo>
                    <a:pt x="676" y="221"/>
                    <a:pt x="671" y="222"/>
                    <a:pt x="671" y="227"/>
                  </a:cubicBezTo>
                  <a:cubicBezTo>
                    <a:pt x="678" y="223"/>
                    <a:pt x="681" y="216"/>
                    <a:pt x="695" y="219"/>
                  </a:cubicBezTo>
                  <a:cubicBezTo>
                    <a:pt x="679" y="248"/>
                    <a:pt x="692" y="275"/>
                    <a:pt x="679" y="299"/>
                  </a:cubicBezTo>
                  <a:cubicBezTo>
                    <a:pt x="680" y="304"/>
                    <a:pt x="683" y="301"/>
                    <a:pt x="683" y="299"/>
                  </a:cubicBezTo>
                  <a:cubicBezTo>
                    <a:pt x="689" y="300"/>
                    <a:pt x="679" y="306"/>
                    <a:pt x="687" y="307"/>
                  </a:cubicBezTo>
                  <a:cubicBezTo>
                    <a:pt x="688" y="316"/>
                    <a:pt x="675" y="321"/>
                    <a:pt x="671" y="331"/>
                  </a:cubicBezTo>
                  <a:cubicBezTo>
                    <a:pt x="670" y="333"/>
                    <a:pt x="677" y="338"/>
                    <a:pt x="675" y="343"/>
                  </a:cubicBezTo>
                  <a:cubicBezTo>
                    <a:pt x="671" y="356"/>
                    <a:pt x="661" y="364"/>
                    <a:pt x="659" y="379"/>
                  </a:cubicBezTo>
                  <a:cubicBezTo>
                    <a:pt x="657" y="393"/>
                    <a:pt x="658" y="412"/>
                    <a:pt x="655" y="427"/>
                  </a:cubicBezTo>
                  <a:cubicBezTo>
                    <a:pt x="654" y="432"/>
                    <a:pt x="647" y="439"/>
                    <a:pt x="647" y="439"/>
                  </a:cubicBezTo>
                  <a:cubicBezTo>
                    <a:pt x="647" y="445"/>
                    <a:pt x="659" y="462"/>
                    <a:pt x="647" y="475"/>
                  </a:cubicBezTo>
                  <a:cubicBezTo>
                    <a:pt x="641" y="482"/>
                    <a:pt x="589" y="491"/>
                    <a:pt x="583" y="479"/>
                  </a:cubicBezTo>
                  <a:cubicBezTo>
                    <a:pt x="573" y="496"/>
                    <a:pt x="550" y="476"/>
                    <a:pt x="543" y="495"/>
                  </a:cubicBezTo>
                  <a:cubicBezTo>
                    <a:pt x="524" y="474"/>
                    <a:pt x="520" y="489"/>
                    <a:pt x="495" y="479"/>
                  </a:cubicBezTo>
                  <a:cubicBezTo>
                    <a:pt x="494" y="486"/>
                    <a:pt x="498" y="487"/>
                    <a:pt x="503" y="487"/>
                  </a:cubicBezTo>
                  <a:cubicBezTo>
                    <a:pt x="494" y="497"/>
                    <a:pt x="483" y="475"/>
                    <a:pt x="479" y="467"/>
                  </a:cubicBezTo>
                  <a:cubicBezTo>
                    <a:pt x="462" y="478"/>
                    <a:pt x="454" y="453"/>
                    <a:pt x="443" y="475"/>
                  </a:cubicBezTo>
                  <a:cubicBezTo>
                    <a:pt x="427" y="453"/>
                    <a:pt x="400" y="461"/>
                    <a:pt x="375" y="463"/>
                  </a:cubicBezTo>
                  <a:cubicBezTo>
                    <a:pt x="356" y="434"/>
                    <a:pt x="297" y="472"/>
                    <a:pt x="299" y="435"/>
                  </a:cubicBezTo>
                  <a:cubicBezTo>
                    <a:pt x="292" y="442"/>
                    <a:pt x="270" y="441"/>
                    <a:pt x="271" y="427"/>
                  </a:cubicBezTo>
                  <a:cubicBezTo>
                    <a:pt x="266" y="435"/>
                    <a:pt x="238" y="443"/>
                    <a:pt x="235" y="423"/>
                  </a:cubicBezTo>
                  <a:cubicBezTo>
                    <a:pt x="222" y="419"/>
                    <a:pt x="230" y="436"/>
                    <a:pt x="219" y="435"/>
                  </a:cubicBezTo>
                  <a:cubicBezTo>
                    <a:pt x="208" y="434"/>
                    <a:pt x="205" y="424"/>
                    <a:pt x="203" y="415"/>
                  </a:cubicBezTo>
                  <a:cubicBezTo>
                    <a:pt x="191" y="423"/>
                    <a:pt x="171" y="411"/>
                    <a:pt x="159" y="407"/>
                  </a:cubicBezTo>
                  <a:cubicBezTo>
                    <a:pt x="145" y="409"/>
                    <a:pt x="170" y="423"/>
                    <a:pt x="151" y="419"/>
                  </a:cubicBezTo>
                  <a:cubicBezTo>
                    <a:pt x="151" y="414"/>
                    <a:pt x="151" y="408"/>
                    <a:pt x="151" y="403"/>
                  </a:cubicBezTo>
                  <a:cubicBezTo>
                    <a:pt x="134" y="415"/>
                    <a:pt x="119" y="404"/>
                    <a:pt x="99" y="411"/>
                  </a:cubicBezTo>
                  <a:cubicBezTo>
                    <a:pt x="97" y="408"/>
                    <a:pt x="95" y="405"/>
                    <a:pt x="95" y="399"/>
                  </a:cubicBezTo>
                  <a:cubicBezTo>
                    <a:pt x="85" y="399"/>
                    <a:pt x="76" y="401"/>
                    <a:pt x="71" y="407"/>
                  </a:cubicBezTo>
                  <a:cubicBezTo>
                    <a:pt x="37" y="390"/>
                    <a:pt x="20" y="372"/>
                    <a:pt x="7" y="351"/>
                  </a:cubicBezTo>
                  <a:cubicBezTo>
                    <a:pt x="7" y="343"/>
                    <a:pt x="18" y="346"/>
                    <a:pt x="15" y="335"/>
                  </a:cubicBezTo>
                  <a:cubicBezTo>
                    <a:pt x="0" y="285"/>
                    <a:pt x="21" y="233"/>
                    <a:pt x="23" y="183"/>
                  </a:cubicBezTo>
                  <a:cubicBezTo>
                    <a:pt x="48" y="180"/>
                    <a:pt x="14" y="131"/>
                    <a:pt x="43" y="127"/>
                  </a:cubicBezTo>
                  <a:cubicBezTo>
                    <a:pt x="31" y="109"/>
                    <a:pt x="42" y="95"/>
                    <a:pt x="43" y="71"/>
                  </a:cubicBezTo>
                  <a:cubicBezTo>
                    <a:pt x="42" y="65"/>
                    <a:pt x="36" y="71"/>
                    <a:pt x="35"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1" name="Freeform 53"/>
            <p:cNvSpPr>
              <a:spLocks noEditPoints="1"/>
            </p:cNvSpPr>
            <p:nvPr/>
          </p:nvSpPr>
          <p:spPr bwMode="auto">
            <a:xfrm>
              <a:off x="8184693" y="4992469"/>
              <a:ext cx="55900" cy="54569"/>
            </a:xfrm>
            <a:custGeom>
              <a:avLst/>
              <a:gdLst>
                <a:gd name="T0" fmla="*/ 56 w 80"/>
                <a:gd name="T1" fmla="*/ 28 h 77"/>
                <a:gd name="T2" fmla="*/ 80 w 80"/>
                <a:gd name="T3" fmla="*/ 44 h 77"/>
                <a:gd name="T4" fmla="*/ 52 w 80"/>
                <a:gd name="T5" fmla="*/ 36 h 77"/>
                <a:gd name="T6" fmla="*/ 44 w 80"/>
                <a:gd name="T7" fmla="*/ 68 h 77"/>
                <a:gd name="T8" fmla="*/ 20 w 80"/>
                <a:gd name="T9" fmla="*/ 48 h 77"/>
                <a:gd name="T10" fmla="*/ 20 w 80"/>
                <a:gd name="T11" fmla="*/ 64 h 77"/>
                <a:gd name="T12" fmla="*/ 20 w 80"/>
                <a:gd name="T13" fmla="*/ 16 h 77"/>
                <a:gd name="T14" fmla="*/ 64 w 80"/>
                <a:gd name="T15" fmla="*/ 0 h 77"/>
                <a:gd name="T16" fmla="*/ 56 w 80"/>
                <a:gd name="T17" fmla="*/ 28 h 77"/>
                <a:gd name="T18" fmla="*/ 56 w 80"/>
                <a:gd name="T19" fmla="*/ 12 h 77"/>
                <a:gd name="T20" fmla="*/ 48 w 80"/>
                <a:gd name="T21" fmla="*/ 12 h 77"/>
                <a:gd name="T22" fmla="*/ 44 w 80"/>
                <a:gd name="T23" fmla="*/ 20 h 77"/>
                <a:gd name="T24" fmla="*/ 56 w 80"/>
                <a:gd name="T25" fmla="*/ 24 h 77"/>
                <a:gd name="T26" fmla="*/ 56 w 80"/>
                <a:gd name="T27"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7">
                  <a:moveTo>
                    <a:pt x="56" y="28"/>
                  </a:moveTo>
                  <a:cubicBezTo>
                    <a:pt x="61" y="29"/>
                    <a:pt x="77" y="30"/>
                    <a:pt x="80" y="44"/>
                  </a:cubicBezTo>
                  <a:cubicBezTo>
                    <a:pt x="69" y="51"/>
                    <a:pt x="66" y="33"/>
                    <a:pt x="52" y="36"/>
                  </a:cubicBezTo>
                  <a:cubicBezTo>
                    <a:pt x="50" y="47"/>
                    <a:pt x="25" y="60"/>
                    <a:pt x="44" y="68"/>
                  </a:cubicBezTo>
                  <a:cubicBezTo>
                    <a:pt x="36" y="77"/>
                    <a:pt x="27" y="53"/>
                    <a:pt x="20" y="48"/>
                  </a:cubicBezTo>
                  <a:cubicBezTo>
                    <a:pt x="9" y="52"/>
                    <a:pt x="32" y="57"/>
                    <a:pt x="20" y="64"/>
                  </a:cubicBezTo>
                  <a:cubicBezTo>
                    <a:pt x="0" y="50"/>
                    <a:pt x="16" y="35"/>
                    <a:pt x="20" y="16"/>
                  </a:cubicBezTo>
                  <a:cubicBezTo>
                    <a:pt x="43" y="19"/>
                    <a:pt x="44" y="0"/>
                    <a:pt x="64" y="0"/>
                  </a:cubicBezTo>
                  <a:cubicBezTo>
                    <a:pt x="67" y="15"/>
                    <a:pt x="61" y="21"/>
                    <a:pt x="56" y="28"/>
                  </a:cubicBezTo>
                  <a:close/>
                  <a:moveTo>
                    <a:pt x="56" y="12"/>
                  </a:moveTo>
                  <a:cubicBezTo>
                    <a:pt x="53" y="12"/>
                    <a:pt x="51" y="12"/>
                    <a:pt x="48" y="12"/>
                  </a:cubicBezTo>
                  <a:cubicBezTo>
                    <a:pt x="48" y="16"/>
                    <a:pt x="45" y="17"/>
                    <a:pt x="44" y="20"/>
                  </a:cubicBezTo>
                  <a:cubicBezTo>
                    <a:pt x="49" y="20"/>
                    <a:pt x="50" y="25"/>
                    <a:pt x="56" y="24"/>
                  </a:cubicBezTo>
                  <a:cubicBezTo>
                    <a:pt x="56" y="20"/>
                    <a:pt x="56" y="16"/>
                    <a:pt x="5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2" name="Freeform 54"/>
            <p:cNvSpPr/>
            <p:nvPr/>
          </p:nvSpPr>
          <p:spPr bwMode="auto">
            <a:xfrm>
              <a:off x="6941594" y="5001785"/>
              <a:ext cx="602917" cy="364678"/>
            </a:xfrm>
            <a:custGeom>
              <a:avLst/>
              <a:gdLst>
                <a:gd name="T0" fmla="*/ 396 w 864"/>
                <a:gd name="T1" fmla="*/ 280 h 523"/>
                <a:gd name="T2" fmla="*/ 448 w 864"/>
                <a:gd name="T3" fmla="*/ 244 h 523"/>
                <a:gd name="T4" fmla="*/ 508 w 864"/>
                <a:gd name="T5" fmla="*/ 212 h 523"/>
                <a:gd name="T6" fmla="*/ 572 w 864"/>
                <a:gd name="T7" fmla="*/ 176 h 523"/>
                <a:gd name="T8" fmla="*/ 576 w 864"/>
                <a:gd name="T9" fmla="*/ 164 h 523"/>
                <a:gd name="T10" fmla="*/ 640 w 864"/>
                <a:gd name="T11" fmla="*/ 140 h 523"/>
                <a:gd name="T12" fmla="*/ 656 w 864"/>
                <a:gd name="T13" fmla="*/ 120 h 523"/>
                <a:gd name="T14" fmla="*/ 728 w 864"/>
                <a:gd name="T15" fmla="*/ 80 h 523"/>
                <a:gd name="T16" fmla="*/ 812 w 864"/>
                <a:gd name="T17" fmla="*/ 20 h 523"/>
                <a:gd name="T18" fmla="*/ 844 w 864"/>
                <a:gd name="T19" fmla="*/ 16 h 523"/>
                <a:gd name="T20" fmla="*/ 848 w 864"/>
                <a:gd name="T21" fmla="*/ 0 h 523"/>
                <a:gd name="T22" fmla="*/ 864 w 864"/>
                <a:gd name="T23" fmla="*/ 4 h 523"/>
                <a:gd name="T24" fmla="*/ 828 w 864"/>
                <a:gd name="T25" fmla="*/ 40 h 523"/>
                <a:gd name="T26" fmla="*/ 760 w 864"/>
                <a:gd name="T27" fmla="*/ 92 h 523"/>
                <a:gd name="T28" fmla="*/ 688 w 864"/>
                <a:gd name="T29" fmla="*/ 148 h 523"/>
                <a:gd name="T30" fmla="*/ 672 w 864"/>
                <a:gd name="T31" fmla="*/ 136 h 523"/>
                <a:gd name="T32" fmla="*/ 676 w 864"/>
                <a:gd name="T33" fmla="*/ 156 h 523"/>
                <a:gd name="T34" fmla="*/ 592 w 864"/>
                <a:gd name="T35" fmla="*/ 208 h 523"/>
                <a:gd name="T36" fmla="*/ 552 w 864"/>
                <a:gd name="T37" fmla="*/ 232 h 523"/>
                <a:gd name="T38" fmla="*/ 400 w 864"/>
                <a:gd name="T39" fmla="*/ 304 h 523"/>
                <a:gd name="T40" fmla="*/ 396 w 864"/>
                <a:gd name="T41" fmla="*/ 320 h 523"/>
                <a:gd name="T42" fmla="*/ 340 w 864"/>
                <a:gd name="T43" fmla="*/ 336 h 523"/>
                <a:gd name="T44" fmla="*/ 228 w 864"/>
                <a:gd name="T45" fmla="*/ 388 h 523"/>
                <a:gd name="T46" fmla="*/ 140 w 864"/>
                <a:gd name="T47" fmla="*/ 444 h 523"/>
                <a:gd name="T48" fmla="*/ 40 w 864"/>
                <a:gd name="T49" fmla="*/ 520 h 523"/>
                <a:gd name="T50" fmla="*/ 0 w 864"/>
                <a:gd name="T51" fmla="*/ 516 h 523"/>
                <a:gd name="T52" fmla="*/ 52 w 864"/>
                <a:gd name="T53" fmla="*/ 468 h 523"/>
                <a:gd name="T54" fmla="*/ 52 w 864"/>
                <a:gd name="T55" fmla="*/ 464 h 523"/>
                <a:gd name="T56" fmla="*/ 116 w 864"/>
                <a:gd name="T57" fmla="*/ 420 h 523"/>
                <a:gd name="T58" fmla="*/ 136 w 864"/>
                <a:gd name="T59" fmla="*/ 416 h 523"/>
                <a:gd name="T60" fmla="*/ 164 w 864"/>
                <a:gd name="T61" fmla="*/ 400 h 523"/>
                <a:gd name="T62" fmla="*/ 216 w 864"/>
                <a:gd name="T63" fmla="*/ 368 h 523"/>
                <a:gd name="T64" fmla="*/ 268 w 864"/>
                <a:gd name="T65" fmla="*/ 340 h 523"/>
                <a:gd name="T66" fmla="*/ 320 w 864"/>
                <a:gd name="T67" fmla="*/ 316 h 523"/>
                <a:gd name="T68" fmla="*/ 348 w 864"/>
                <a:gd name="T69" fmla="*/ 292 h 523"/>
                <a:gd name="T70" fmla="*/ 396 w 864"/>
                <a:gd name="T71" fmla="*/ 28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4" h="523">
                  <a:moveTo>
                    <a:pt x="396" y="280"/>
                  </a:moveTo>
                  <a:cubicBezTo>
                    <a:pt x="407" y="262"/>
                    <a:pt x="422" y="247"/>
                    <a:pt x="448" y="244"/>
                  </a:cubicBezTo>
                  <a:cubicBezTo>
                    <a:pt x="466" y="232"/>
                    <a:pt x="481" y="215"/>
                    <a:pt x="508" y="212"/>
                  </a:cubicBezTo>
                  <a:cubicBezTo>
                    <a:pt x="531" y="194"/>
                    <a:pt x="542" y="182"/>
                    <a:pt x="572" y="176"/>
                  </a:cubicBezTo>
                  <a:cubicBezTo>
                    <a:pt x="577" y="175"/>
                    <a:pt x="575" y="169"/>
                    <a:pt x="576" y="164"/>
                  </a:cubicBezTo>
                  <a:cubicBezTo>
                    <a:pt x="605" y="164"/>
                    <a:pt x="610" y="139"/>
                    <a:pt x="640" y="140"/>
                  </a:cubicBezTo>
                  <a:cubicBezTo>
                    <a:pt x="647" y="135"/>
                    <a:pt x="656" y="132"/>
                    <a:pt x="656" y="120"/>
                  </a:cubicBezTo>
                  <a:cubicBezTo>
                    <a:pt x="689" y="116"/>
                    <a:pt x="700" y="89"/>
                    <a:pt x="728" y="80"/>
                  </a:cubicBezTo>
                  <a:cubicBezTo>
                    <a:pt x="751" y="55"/>
                    <a:pt x="796" y="52"/>
                    <a:pt x="812" y="20"/>
                  </a:cubicBezTo>
                  <a:cubicBezTo>
                    <a:pt x="825" y="21"/>
                    <a:pt x="829" y="13"/>
                    <a:pt x="844" y="16"/>
                  </a:cubicBezTo>
                  <a:cubicBezTo>
                    <a:pt x="850" y="13"/>
                    <a:pt x="843" y="10"/>
                    <a:pt x="848" y="0"/>
                  </a:cubicBezTo>
                  <a:cubicBezTo>
                    <a:pt x="852" y="3"/>
                    <a:pt x="857" y="4"/>
                    <a:pt x="864" y="4"/>
                  </a:cubicBezTo>
                  <a:cubicBezTo>
                    <a:pt x="860" y="24"/>
                    <a:pt x="846" y="34"/>
                    <a:pt x="828" y="40"/>
                  </a:cubicBezTo>
                  <a:cubicBezTo>
                    <a:pt x="813" y="67"/>
                    <a:pt x="783" y="75"/>
                    <a:pt x="760" y="92"/>
                  </a:cubicBezTo>
                  <a:cubicBezTo>
                    <a:pt x="736" y="110"/>
                    <a:pt x="723" y="144"/>
                    <a:pt x="688" y="148"/>
                  </a:cubicBezTo>
                  <a:cubicBezTo>
                    <a:pt x="682" y="145"/>
                    <a:pt x="682" y="135"/>
                    <a:pt x="672" y="136"/>
                  </a:cubicBezTo>
                  <a:cubicBezTo>
                    <a:pt x="654" y="144"/>
                    <a:pt x="689" y="152"/>
                    <a:pt x="676" y="156"/>
                  </a:cubicBezTo>
                  <a:cubicBezTo>
                    <a:pt x="663" y="188"/>
                    <a:pt x="610" y="181"/>
                    <a:pt x="592" y="208"/>
                  </a:cubicBezTo>
                  <a:cubicBezTo>
                    <a:pt x="570" y="207"/>
                    <a:pt x="566" y="218"/>
                    <a:pt x="552" y="232"/>
                  </a:cubicBezTo>
                  <a:cubicBezTo>
                    <a:pt x="490" y="248"/>
                    <a:pt x="453" y="288"/>
                    <a:pt x="400" y="304"/>
                  </a:cubicBezTo>
                  <a:cubicBezTo>
                    <a:pt x="397" y="308"/>
                    <a:pt x="396" y="313"/>
                    <a:pt x="396" y="320"/>
                  </a:cubicBezTo>
                  <a:cubicBezTo>
                    <a:pt x="376" y="322"/>
                    <a:pt x="359" y="345"/>
                    <a:pt x="340" y="336"/>
                  </a:cubicBezTo>
                  <a:cubicBezTo>
                    <a:pt x="317" y="365"/>
                    <a:pt x="265" y="386"/>
                    <a:pt x="228" y="388"/>
                  </a:cubicBezTo>
                  <a:cubicBezTo>
                    <a:pt x="206" y="414"/>
                    <a:pt x="173" y="429"/>
                    <a:pt x="140" y="444"/>
                  </a:cubicBezTo>
                  <a:cubicBezTo>
                    <a:pt x="117" y="480"/>
                    <a:pt x="69" y="490"/>
                    <a:pt x="40" y="520"/>
                  </a:cubicBezTo>
                  <a:cubicBezTo>
                    <a:pt x="26" y="519"/>
                    <a:pt x="8" y="523"/>
                    <a:pt x="0" y="516"/>
                  </a:cubicBezTo>
                  <a:cubicBezTo>
                    <a:pt x="0" y="474"/>
                    <a:pt x="24" y="474"/>
                    <a:pt x="52" y="468"/>
                  </a:cubicBezTo>
                  <a:cubicBezTo>
                    <a:pt x="47" y="463"/>
                    <a:pt x="50" y="458"/>
                    <a:pt x="52" y="464"/>
                  </a:cubicBezTo>
                  <a:cubicBezTo>
                    <a:pt x="69" y="450"/>
                    <a:pt x="93" y="433"/>
                    <a:pt x="116" y="420"/>
                  </a:cubicBezTo>
                  <a:cubicBezTo>
                    <a:pt x="122" y="417"/>
                    <a:pt x="131" y="419"/>
                    <a:pt x="136" y="416"/>
                  </a:cubicBezTo>
                  <a:cubicBezTo>
                    <a:pt x="145" y="410"/>
                    <a:pt x="148" y="407"/>
                    <a:pt x="164" y="400"/>
                  </a:cubicBezTo>
                  <a:cubicBezTo>
                    <a:pt x="180" y="392"/>
                    <a:pt x="196" y="379"/>
                    <a:pt x="216" y="368"/>
                  </a:cubicBezTo>
                  <a:cubicBezTo>
                    <a:pt x="225" y="363"/>
                    <a:pt x="248" y="351"/>
                    <a:pt x="268" y="340"/>
                  </a:cubicBezTo>
                  <a:cubicBezTo>
                    <a:pt x="297" y="324"/>
                    <a:pt x="303" y="311"/>
                    <a:pt x="320" y="316"/>
                  </a:cubicBezTo>
                  <a:cubicBezTo>
                    <a:pt x="329" y="296"/>
                    <a:pt x="352" y="310"/>
                    <a:pt x="348" y="292"/>
                  </a:cubicBezTo>
                  <a:cubicBezTo>
                    <a:pt x="374" y="299"/>
                    <a:pt x="381" y="271"/>
                    <a:pt x="396" y="28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3" name="Freeform 55"/>
            <p:cNvSpPr/>
            <p:nvPr/>
          </p:nvSpPr>
          <p:spPr bwMode="auto">
            <a:xfrm>
              <a:off x="8209981" y="5045707"/>
              <a:ext cx="17303" cy="10648"/>
            </a:xfrm>
            <a:custGeom>
              <a:avLst/>
              <a:gdLst>
                <a:gd name="T0" fmla="*/ 2 w 24"/>
                <a:gd name="T1" fmla="*/ 5 h 15"/>
                <a:gd name="T2" fmla="*/ 18 w 24"/>
                <a:gd name="T3" fmla="*/ 1 h 15"/>
                <a:gd name="T4" fmla="*/ 6 w 24"/>
                <a:gd name="T5" fmla="*/ 13 h 15"/>
                <a:gd name="T6" fmla="*/ 2 w 24"/>
                <a:gd name="T7" fmla="*/ 5 h 15"/>
              </a:gdLst>
              <a:ahLst/>
              <a:cxnLst>
                <a:cxn ang="0">
                  <a:pos x="T0" y="T1"/>
                </a:cxn>
                <a:cxn ang="0">
                  <a:pos x="T2" y="T3"/>
                </a:cxn>
                <a:cxn ang="0">
                  <a:pos x="T4" y="T5"/>
                </a:cxn>
                <a:cxn ang="0">
                  <a:pos x="T6" y="T7"/>
                </a:cxn>
              </a:cxnLst>
              <a:rect l="0" t="0" r="r" b="b"/>
              <a:pathLst>
                <a:path w="24" h="15">
                  <a:moveTo>
                    <a:pt x="2" y="5"/>
                  </a:moveTo>
                  <a:cubicBezTo>
                    <a:pt x="3" y="0"/>
                    <a:pt x="12" y="2"/>
                    <a:pt x="18" y="1"/>
                  </a:cubicBezTo>
                  <a:cubicBezTo>
                    <a:pt x="24" y="15"/>
                    <a:pt x="4" y="3"/>
                    <a:pt x="6" y="13"/>
                  </a:cubicBezTo>
                  <a:cubicBezTo>
                    <a:pt x="0" y="12"/>
                    <a:pt x="10" y="6"/>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4" name="Freeform 56"/>
            <p:cNvSpPr/>
            <p:nvPr/>
          </p:nvSpPr>
          <p:spPr bwMode="auto">
            <a:xfrm>
              <a:off x="8170053" y="5078980"/>
              <a:ext cx="42590" cy="31943"/>
            </a:xfrm>
            <a:custGeom>
              <a:avLst/>
              <a:gdLst>
                <a:gd name="T0" fmla="*/ 8 w 60"/>
                <a:gd name="T1" fmla="*/ 28 h 44"/>
                <a:gd name="T2" fmla="*/ 12 w 60"/>
                <a:gd name="T3" fmla="*/ 28 h 44"/>
                <a:gd name="T4" fmla="*/ 28 w 60"/>
                <a:gd name="T5" fmla="*/ 0 h 44"/>
                <a:gd name="T6" fmla="*/ 60 w 60"/>
                <a:gd name="T7" fmla="*/ 28 h 44"/>
                <a:gd name="T8" fmla="*/ 56 w 60"/>
                <a:gd name="T9" fmla="*/ 28 h 44"/>
                <a:gd name="T10" fmla="*/ 52 w 60"/>
                <a:gd name="T11" fmla="*/ 40 h 44"/>
                <a:gd name="T12" fmla="*/ 28 w 60"/>
                <a:gd name="T13" fmla="*/ 28 h 44"/>
                <a:gd name="T14" fmla="*/ 24 w 60"/>
                <a:gd name="T15" fmla="*/ 40 h 44"/>
                <a:gd name="T16" fmla="*/ 8 w 60"/>
                <a:gd name="T17"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4">
                  <a:moveTo>
                    <a:pt x="8" y="28"/>
                  </a:moveTo>
                  <a:cubicBezTo>
                    <a:pt x="0" y="25"/>
                    <a:pt x="12" y="22"/>
                    <a:pt x="12" y="28"/>
                  </a:cubicBezTo>
                  <a:cubicBezTo>
                    <a:pt x="27" y="22"/>
                    <a:pt x="25" y="9"/>
                    <a:pt x="28" y="0"/>
                  </a:cubicBezTo>
                  <a:cubicBezTo>
                    <a:pt x="32" y="20"/>
                    <a:pt x="47" y="12"/>
                    <a:pt x="60" y="28"/>
                  </a:cubicBezTo>
                  <a:cubicBezTo>
                    <a:pt x="59" y="33"/>
                    <a:pt x="56" y="30"/>
                    <a:pt x="56" y="28"/>
                  </a:cubicBezTo>
                  <a:cubicBezTo>
                    <a:pt x="51" y="29"/>
                    <a:pt x="53" y="35"/>
                    <a:pt x="52" y="40"/>
                  </a:cubicBezTo>
                  <a:cubicBezTo>
                    <a:pt x="36" y="35"/>
                    <a:pt x="36" y="37"/>
                    <a:pt x="28" y="28"/>
                  </a:cubicBezTo>
                  <a:cubicBezTo>
                    <a:pt x="23" y="29"/>
                    <a:pt x="25" y="35"/>
                    <a:pt x="24" y="40"/>
                  </a:cubicBezTo>
                  <a:cubicBezTo>
                    <a:pt x="11" y="44"/>
                    <a:pt x="19" y="27"/>
                    <a:pt x="8"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5" name="Freeform 57"/>
            <p:cNvSpPr/>
            <p:nvPr/>
          </p:nvSpPr>
          <p:spPr bwMode="auto">
            <a:xfrm>
              <a:off x="8204657" y="5080311"/>
              <a:ext cx="18633" cy="19965"/>
            </a:xfrm>
            <a:custGeom>
              <a:avLst/>
              <a:gdLst>
                <a:gd name="T0" fmla="*/ 3 w 27"/>
                <a:gd name="T1" fmla="*/ 11 h 28"/>
                <a:gd name="T2" fmla="*/ 19 w 27"/>
                <a:gd name="T3" fmla="*/ 3 h 28"/>
                <a:gd name="T4" fmla="*/ 27 w 27"/>
                <a:gd name="T5" fmla="*/ 27 h 28"/>
                <a:gd name="T6" fmla="*/ 23 w 27"/>
                <a:gd name="T7" fmla="*/ 23 h 28"/>
                <a:gd name="T8" fmla="*/ 3 w 27"/>
                <a:gd name="T9" fmla="*/ 11 h 28"/>
              </a:gdLst>
              <a:ahLst/>
              <a:cxnLst>
                <a:cxn ang="0">
                  <a:pos x="T0" y="T1"/>
                </a:cxn>
                <a:cxn ang="0">
                  <a:pos x="T2" y="T3"/>
                </a:cxn>
                <a:cxn ang="0">
                  <a:pos x="T4" y="T5"/>
                </a:cxn>
                <a:cxn ang="0">
                  <a:pos x="T6" y="T7"/>
                </a:cxn>
                <a:cxn ang="0">
                  <a:pos x="T8" y="T9"/>
                </a:cxn>
              </a:cxnLst>
              <a:rect l="0" t="0" r="r" b="b"/>
              <a:pathLst>
                <a:path w="27" h="28">
                  <a:moveTo>
                    <a:pt x="3" y="11"/>
                  </a:moveTo>
                  <a:cubicBezTo>
                    <a:pt x="0" y="0"/>
                    <a:pt x="22" y="14"/>
                    <a:pt x="19" y="3"/>
                  </a:cubicBezTo>
                  <a:cubicBezTo>
                    <a:pt x="26" y="7"/>
                    <a:pt x="23" y="20"/>
                    <a:pt x="27" y="27"/>
                  </a:cubicBezTo>
                  <a:cubicBezTo>
                    <a:pt x="20" y="28"/>
                    <a:pt x="19" y="23"/>
                    <a:pt x="23" y="23"/>
                  </a:cubicBezTo>
                  <a:cubicBezTo>
                    <a:pt x="19" y="16"/>
                    <a:pt x="9" y="16"/>
                    <a:pt x="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6" name="Freeform 58"/>
            <p:cNvSpPr/>
            <p:nvPr/>
          </p:nvSpPr>
          <p:spPr bwMode="auto">
            <a:xfrm>
              <a:off x="8213974" y="5116246"/>
              <a:ext cx="9317" cy="14641"/>
            </a:xfrm>
            <a:custGeom>
              <a:avLst/>
              <a:gdLst>
                <a:gd name="T0" fmla="*/ 6 w 15"/>
                <a:gd name="T1" fmla="*/ 15 h 20"/>
                <a:gd name="T2" fmla="*/ 6 w 15"/>
                <a:gd name="T3" fmla="*/ 19 h 20"/>
                <a:gd name="T4" fmla="*/ 6 w 15"/>
                <a:gd name="T5" fmla="*/ 15 h 20"/>
              </a:gdLst>
              <a:ahLst/>
              <a:cxnLst>
                <a:cxn ang="0">
                  <a:pos x="T0" y="T1"/>
                </a:cxn>
                <a:cxn ang="0">
                  <a:pos x="T2" y="T3"/>
                </a:cxn>
                <a:cxn ang="0">
                  <a:pos x="T4" y="T5"/>
                </a:cxn>
              </a:cxnLst>
              <a:rect l="0" t="0" r="r" b="b"/>
              <a:pathLst>
                <a:path w="15" h="20">
                  <a:moveTo>
                    <a:pt x="6" y="15"/>
                  </a:moveTo>
                  <a:cubicBezTo>
                    <a:pt x="15" y="0"/>
                    <a:pt x="11" y="20"/>
                    <a:pt x="6" y="19"/>
                  </a:cubicBezTo>
                  <a:cubicBezTo>
                    <a:pt x="0" y="18"/>
                    <a:pt x="6" y="16"/>
                    <a:pt x="6"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7" name="Freeform 59"/>
            <p:cNvSpPr/>
            <p:nvPr/>
          </p:nvSpPr>
          <p:spPr bwMode="auto">
            <a:xfrm>
              <a:off x="8180701" y="5129556"/>
              <a:ext cx="47914" cy="65217"/>
            </a:xfrm>
            <a:custGeom>
              <a:avLst/>
              <a:gdLst>
                <a:gd name="T0" fmla="*/ 32 w 68"/>
                <a:gd name="T1" fmla="*/ 32 h 92"/>
                <a:gd name="T2" fmla="*/ 68 w 68"/>
                <a:gd name="T3" fmla="*/ 24 h 92"/>
                <a:gd name="T4" fmla="*/ 68 w 68"/>
                <a:gd name="T5" fmla="*/ 40 h 92"/>
                <a:gd name="T6" fmla="*/ 56 w 68"/>
                <a:gd name="T7" fmla="*/ 68 h 92"/>
                <a:gd name="T8" fmla="*/ 16 w 68"/>
                <a:gd name="T9" fmla="*/ 92 h 92"/>
                <a:gd name="T10" fmla="*/ 24 w 68"/>
                <a:gd name="T11" fmla="*/ 64 h 92"/>
                <a:gd name="T12" fmla="*/ 44 w 68"/>
                <a:gd name="T13" fmla="*/ 48 h 92"/>
                <a:gd name="T14" fmla="*/ 16 w 68"/>
                <a:gd name="T15" fmla="*/ 36 h 92"/>
                <a:gd name="T16" fmla="*/ 8 w 68"/>
                <a:gd name="T17" fmla="*/ 52 h 92"/>
                <a:gd name="T18" fmla="*/ 8 w 68"/>
                <a:gd name="T19" fmla="*/ 44 h 92"/>
                <a:gd name="T20" fmla="*/ 0 w 68"/>
                <a:gd name="T21" fmla="*/ 32 h 92"/>
                <a:gd name="T22" fmla="*/ 16 w 68"/>
                <a:gd name="T23" fmla="*/ 28 h 92"/>
                <a:gd name="T24" fmla="*/ 4 w 68"/>
                <a:gd name="T25" fmla="*/ 0 h 92"/>
                <a:gd name="T26" fmla="*/ 28 w 68"/>
                <a:gd name="T27" fmla="*/ 4 h 92"/>
                <a:gd name="T28" fmla="*/ 32 w 68"/>
                <a:gd name="T29"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92">
                  <a:moveTo>
                    <a:pt x="32" y="32"/>
                  </a:moveTo>
                  <a:cubicBezTo>
                    <a:pt x="37" y="23"/>
                    <a:pt x="56" y="14"/>
                    <a:pt x="68" y="24"/>
                  </a:cubicBezTo>
                  <a:cubicBezTo>
                    <a:pt x="68" y="29"/>
                    <a:pt x="68" y="35"/>
                    <a:pt x="68" y="40"/>
                  </a:cubicBezTo>
                  <a:cubicBezTo>
                    <a:pt x="52" y="44"/>
                    <a:pt x="51" y="51"/>
                    <a:pt x="56" y="68"/>
                  </a:cubicBezTo>
                  <a:cubicBezTo>
                    <a:pt x="35" y="69"/>
                    <a:pt x="36" y="90"/>
                    <a:pt x="16" y="92"/>
                  </a:cubicBezTo>
                  <a:cubicBezTo>
                    <a:pt x="16" y="80"/>
                    <a:pt x="29" y="81"/>
                    <a:pt x="24" y="64"/>
                  </a:cubicBezTo>
                  <a:cubicBezTo>
                    <a:pt x="44" y="76"/>
                    <a:pt x="26" y="49"/>
                    <a:pt x="44" y="48"/>
                  </a:cubicBezTo>
                  <a:cubicBezTo>
                    <a:pt x="37" y="43"/>
                    <a:pt x="26" y="51"/>
                    <a:pt x="16" y="36"/>
                  </a:cubicBezTo>
                  <a:cubicBezTo>
                    <a:pt x="11" y="40"/>
                    <a:pt x="16" y="45"/>
                    <a:pt x="8" y="52"/>
                  </a:cubicBezTo>
                  <a:cubicBezTo>
                    <a:pt x="3" y="63"/>
                    <a:pt x="3" y="46"/>
                    <a:pt x="8" y="44"/>
                  </a:cubicBezTo>
                  <a:cubicBezTo>
                    <a:pt x="8" y="37"/>
                    <a:pt x="5" y="34"/>
                    <a:pt x="0" y="32"/>
                  </a:cubicBezTo>
                  <a:cubicBezTo>
                    <a:pt x="1" y="27"/>
                    <a:pt x="10" y="29"/>
                    <a:pt x="16" y="28"/>
                  </a:cubicBezTo>
                  <a:cubicBezTo>
                    <a:pt x="9" y="22"/>
                    <a:pt x="4" y="14"/>
                    <a:pt x="4" y="0"/>
                  </a:cubicBezTo>
                  <a:cubicBezTo>
                    <a:pt x="7" y="5"/>
                    <a:pt x="29" y="21"/>
                    <a:pt x="28" y="4"/>
                  </a:cubicBezTo>
                  <a:cubicBezTo>
                    <a:pt x="38" y="7"/>
                    <a:pt x="20" y="25"/>
                    <a:pt x="3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8" name="Freeform 60"/>
            <p:cNvSpPr/>
            <p:nvPr/>
          </p:nvSpPr>
          <p:spPr bwMode="auto">
            <a:xfrm>
              <a:off x="8158074" y="5180131"/>
              <a:ext cx="37266" cy="57231"/>
            </a:xfrm>
            <a:custGeom>
              <a:avLst/>
              <a:gdLst>
                <a:gd name="T0" fmla="*/ 33 w 54"/>
                <a:gd name="T1" fmla="*/ 20 h 81"/>
                <a:gd name="T2" fmla="*/ 25 w 54"/>
                <a:gd name="T3" fmla="*/ 36 h 81"/>
                <a:gd name="T4" fmla="*/ 49 w 54"/>
                <a:gd name="T5" fmla="*/ 28 h 81"/>
                <a:gd name="T6" fmla="*/ 45 w 54"/>
                <a:gd name="T7" fmla="*/ 56 h 81"/>
                <a:gd name="T8" fmla="*/ 37 w 54"/>
                <a:gd name="T9" fmla="*/ 44 h 81"/>
                <a:gd name="T10" fmla="*/ 17 w 54"/>
                <a:gd name="T11" fmla="*/ 80 h 81"/>
                <a:gd name="T12" fmla="*/ 5 w 54"/>
                <a:gd name="T13" fmla="*/ 52 h 81"/>
                <a:gd name="T14" fmla="*/ 1 w 54"/>
                <a:gd name="T15" fmla="*/ 36 h 81"/>
                <a:gd name="T16" fmla="*/ 21 w 54"/>
                <a:gd name="T17" fmla="*/ 36 h 81"/>
                <a:gd name="T18" fmla="*/ 9 w 54"/>
                <a:gd name="T19" fmla="*/ 0 h 81"/>
                <a:gd name="T20" fmla="*/ 25 w 54"/>
                <a:gd name="T21" fmla="*/ 0 h 81"/>
                <a:gd name="T22" fmla="*/ 33 w 54"/>
                <a:gd name="T23"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33" y="20"/>
                  </a:moveTo>
                  <a:cubicBezTo>
                    <a:pt x="36" y="31"/>
                    <a:pt x="25" y="28"/>
                    <a:pt x="25" y="36"/>
                  </a:cubicBezTo>
                  <a:cubicBezTo>
                    <a:pt x="33" y="49"/>
                    <a:pt x="39" y="26"/>
                    <a:pt x="49" y="28"/>
                  </a:cubicBezTo>
                  <a:cubicBezTo>
                    <a:pt x="53" y="38"/>
                    <a:pt x="54" y="46"/>
                    <a:pt x="45" y="56"/>
                  </a:cubicBezTo>
                  <a:cubicBezTo>
                    <a:pt x="39" y="55"/>
                    <a:pt x="44" y="44"/>
                    <a:pt x="37" y="44"/>
                  </a:cubicBezTo>
                  <a:cubicBezTo>
                    <a:pt x="39" y="63"/>
                    <a:pt x="17" y="37"/>
                    <a:pt x="17" y="80"/>
                  </a:cubicBezTo>
                  <a:cubicBezTo>
                    <a:pt x="5" y="81"/>
                    <a:pt x="13" y="42"/>
                    <a:pt x="5" y="52"/>
                  </a:cubicBezTo>
                  <a:cubicBezTo>
                    <a:pt x="0" y="51"/>
                    <a:pt x="2" y="42"/>
                    <a:pt x="1" y="36"/>
                  </a:cubicBezTo>
                  <a:cubicBezTo>
                    <a:pt x="13" y="39"/>
                    <a:pt x="9" y="39"/>
                    <a:pt x="21" y="36"/>
                  </a:cubicBezTo>
                  <a:cubicBezTo>
                    <a:pt x="9" y="32"/>
                    <a:pt x="15" y="10"/>
                    <a:pt x="9" y="0"/>
                  </a:cubicBezTo>
                  <a:cubicBezTo>
                    <a:pt x="17" y="7"/>
                    <a:pt x="14" y="0"/>
                    <a:pt x="25" y="0"/>
                  </a:cubicBezTo>
                  <a:cubicBezTo>
                    <a:pt x="23" y="8"/>
                    <a:pt x="16" y="19"/>
                    <a:pt x="33"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9" name="Freeform 61"/>
            <p:cNvSpPr/>
            <p:nvPr/>
          </p:nvSpPr>
          <p:spPr bwMode="auto">
            <a:xfrm>
              <a:off x="8191348" y="5224053"/>
              <a:ext cx="13309" cy="14641"/>
            </a:xfrm>
            <a:custGeom>
              <a:avLst/>
              <a:gdLst>
                <a:gd name="T0" fmla="*/ 13 w 18"/>
                <a:gd name="T1" fmla="*/ 2 h 22"/>
                <a:gd name="T2" fmla="*/ 5 w 18"/>
                <a:gd name="T3" fmla="*/ 18 h 22"/>
                <a:gd name="T4" fmla="*/ 13 w 18"/>
                <a:gd name="T5" fmla="*/ 2 h 22"/>
              </a:gdLst>
              <a:ahLst/>
              <a:cxnLst>
                <a:cxn ang="0">
                  <a:pos x="T0" y="T1"/>
                </a:cxn>
                <a:cxn ang="0">
                  <a:pos x="T2" y="T3"/>
                </a:cxn>
                <a:cxn ang="0">
                  <a:pos x="T4" y="T5"/>
                </a:cxn>
              </a:cxnLst>
              <a:rect l="0" t="0" r="r" b="b"/>
              <a:pathLst>
                <a:path w="18" h="22">
                  <a:moveTo>
                    <a:pt x="13" y="2"/>
                  </a:moveTo>
                  <a:cubicBezTo>
                    <a:pt x="18" y="0"/>
                    <a:pt x="15" y="22"/>
                    <a:pt x="5" y="18"/>
                  </a:cubicBezTo>
                  <a:cubicBezTo>
                    <a:pt x="0" y="5"/>
                    <a:pt x="11" y="8"/>
                    <a:pt x="1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0" name="Freeform 62"/>
            <p:cNvSpPr/>
            <p:nvPr/>
          </p:nvSpPr>
          <p:spPr bwMode="auto">
            <a:xfrm>
              <a:off x="8178039" y="5359809"/>
              <a:ext cx="427232" cy="147735"/>
            </a:xfrm>
            <a:custGeom>
              <a:avLst/>
              <a:gdLst>
                <a:gd name="T0" fmla="*/ 301 w 613"/>
                <a:gd name="T1" fmla="*/ 11 h 211"/>
                <a:gd name="T2" fmla="*/ 313 w 613"/>
                <a:gd name="T3" fmla="*/ 23 h 211"/>
                <a:gd name="T4" fmla="*/ 329 w 613"/>
                <a:gd name="T5" fmla="*/ 3 h 211"/>
                <a:gd name="T6" fmla="*/ 333 w 613"/>
                <a:gd name="T7" fmla="*/ 19 h 211"/>
                <a:gd name="T8" fmla="*/ 349 w 613"/>
                <a:gd name="T9" fmla="*/ 11 h 211"/>
                <a:gd name="T10" fmla="*/ 489 w 613"/>
                <a:gd name="T11" fmla="*/ 39 h 211"/>
                <a:gd name="T12" fmla="*/ 541 w 613"/>
                <a:gd name="T13" fmla="*/ 35 h 211"/>
                <a:gd name="T14" fmla="*/ 557 w 613"/>
                <a:gd name="T15" fmla="*/ 47 h 211"/>
                <a:gd name="T16" fmla="*/ 597 w 613"/>
                <a:gd name="T17" fmla="*/ 51 h 211"/>
                <a:gd name="T18" fmla="*/ 613 w 613"/>
                <a:gd name="T19" fmla="*/ 75 h 211"/>
                <a:gd name="T20" fmla="*/ 573 w 613"/>
                <a:gd name="T21" fmla="*/ 151 h 211"/>
                <a:gd name="T22" fmla="*/ 525 w 613"/>
                <a:gd name="T23" fmla="*/ 179 h 211"/>
                <a:gd name="T24" fmla="*/ 437 w 613"/>
                <a:gd name="T25" fmla="*/ 191 h 211"/>
                <a:gd name="T26" fmla="*/ 369 w 613"/>
                <a:gd name="T27" fmla="*/ 207 h 211"/>
                <a:gd name="T28" fmla="*/ 281 w 613"/>
                <a:gd name="T29" fmla="*/ 195 h 211"/>
                <a:gd name="T30" fmla="*/ 253 w 613"/>
                <a:gd name="T31" fmla="*/ 203 h 211"/>
                <a:gd name="T32" fmla="*/ 121 w 613"/>
                <a:gd name="T33" fmla="*/ 191 h 211"/>
                <a:gd name="T34" fmla="*/ 77 w 613"/>
                <a:gd name="T35" fmla="*/ 179 h 211"/>
                <a:gd name="T36" fmla="*/ 1 w 613"/>
                <a:gd name="T37" fmla="*/ 131 h 211"/>
                <a:gd name="T38" fmla="*/ 29 w 613"/>
                <a:gd name="T39" fmla="*/ 83 h 211"/>
                <a:gd name="T40" fmla="*/ 57 w 613"/>
                <a:gd name="T41" fmla="*/ 71 h 211"/>
                <a:gd name="T42" fmla="*/ 65 w 613"/>
                <a:gd name="T43" fmla="*/ 59 h 211"/>
                <a:gd name="T44" fmla="*/ 153 w 613"/>
                <a:gd name="T45" fmla="*/ 35 h 211"/>
                <a:gd name="T46" fmla="*/ 305 w 613"/>
                <a:gd name="T47" fmla="*/ 15 h 211"/>
                <a:gd name="T48" fmla="*/ 301 w 613"/>
                <a:gd name="T49" fmla="*/ 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3" h="211">
                  <a:moveTo>
                    <a:pt x="301" y="11"/>
                  </a:moveTo>
                  <a:cubicBezTo>
                    <a:pt x="305" y="0"/>
                    <a:pt x="311" y="19"/>
                    <a:pt x="313" y="23"/>
                  </a:cubicBezTo>
                  <a:cubicBezTo>
                    <a:pt x="320" y="18"/>
                    <a:pt x="329" y="15"/>
                    <a:pt x="329" y="3"/>
                  </a:cubicBezTo>
                  <a:cubicBezTo>
                    <a:pt x="335" y="7"/>
                    <a:pt x="338" y="14"/>
                    <a:pt x="333" y="19"/>
                  </a:cubicBezTo>
                  <a:cubicBezTo>
                    <a:pt x="340" y="18"/>
                    <a:pt x="346" y="16"/>
                    <a:pt x="349" y="11"/>
                  </a:cubicBezTo>
                  <a:cubicBezTo>
                    <a:pt x="395" y="33"/>
                    <a:pt x="448" y="18"/>
                    <a:pt x="489" y="39"/>
                  </a:cubicBezTo>
                  <a:cubicBezTo>
                    <a:pt x="506" y="42"/>
                    <a:pt x="524" y="33"/>
                    <a:pt x="541" y="35"/>
                  </a:cubicBezTo>
                  <a:cubicBezTo>
                    <a:pt x="550" y="36"/>
                    <a:pt x="545" y="42"/>
                    <a:pt x="557" y="47"/>
                  </a:cubicBezTo>
                  <a:cubicBezTo>
                    <a:pt x="562" y="49"/>
                    <a:pt x="588" y="45"/>
                    <a:pt x="597" y="51"/>
                  </a:cubicBezTo>
                  <a:cubicBezTo>
                    <a:pt x="605" y="56"/>
                    <a:pt x="604" y="74"/>
                    <a:pt x="613" y="75"/>
                  </a:cubicBezTo>
                  <a:cubicBezTo>
                    <a:pt x="608" y="111"/>
                    <a:pt x="588" y="136"/>
                    <a:pt x="573" y="151"/>
                  </a:cubicBezTo>
                  <a:cubicBezTo>
                    <a:pt x="551" y="155"/>
                    <a:pt x="533" y="162"/>
                    <a:pt x="525" y="179"/>
                  </a:cubicBezTo>
                  <a:cubicBezTo>
                    <a:pt x="487" y="173"/>
                    <a:pt x="464" y="211"/>
                    <a:pt x="437" y="191"/>
                  </a:cubicBezTo>
                  <a:cubicBezTo>
                    <a:pt x="412" y="193"/>
                    <a:pt x="392" y="206"/>
                    <a:pt x="369" y="207"/>
                  </a:cubicBezTo>
                  <a:cubicBezTo>
                    <a:pt x="343" y="208"/>
                    <a:pt x="315" y="194"/>
                    <a:pt x="281" y="195"/>
                  </a:cubicBezTo>
                  <a:cubicBezTo>
                    <a:pt x="271" y="195"/>
                    <a:pt x="263" y="202"/>
                    <a:pt x="253" y="203"/>
                  </a:cubicBezTo>
                  <a:cubicBezTo>
                    <a:pt x="213" y="206"/>
                    <a:pt x="156" y="195"/>
                    <a:pt x="121" y="191"/>
                  </a:cubicBezTo>
                  <a:cubicBezTo>
                    <a:pt x="104" y="189"/>
                    <a:pt x="89" y="193"/>
                    <a:pt x="77" y="179"/>
                  </a:cubicBezTo>
                  <a:cubicBezTo>
                    <a:pt x="47" y="178"/>
                    <a:pt x="5" y="160"/>
                    <a:pt x="1" y="131"/>
                  </a:cubicBezTo>
                  <a:cubicBezTo>
                    <a:pt x="0" y="123"/>
                    <a:pt x="17" y="92"/>
                    <a:pt x="29" y="83"/>
                  </a:cubicBezTo>
                  <a:cubicBezTo>
                    <a:pt x="38" y="76"/>
                    <a:pt x="50" y="76"/>
                    <a:pt x="57" y="71"/>
                  </a:cubicBezTo>
                  <a:cubicBezTo>
                    <a:pt x="62" y="69"/>
                    <a:pt x="65" y="66"/>
                    <a:pt x="65" y="59"/>
                  </a:cubicBezTo>
                  <a:cubicBezTo>
                    <a:pt x="95" y="52"/>
                    <a:pt x="133" y="52"/>
                    <a:pt x="153" y="35"/>
                  </a:cubicBezTo>
                  <a:cubicBezTo>
                    <a:pt x="216" y="39"/>
                    <a:pt x="258" y="33"/>
                    <a:pt x="305" y="15"/>
                  </a:cubicBezTo>
                  <a:cubicBezTo>
                    <a:pt x="306" y="12"/>
                    <a:pt x="303" y="11"/>
                    <a:pt x="30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1" name="Freeform 63"/>
            <p:cNvSpPr>
              <a:spLocks noEditPoints="1"/>
            </p:cNvSpPr>
            <p:nvPr/>
          </p:nvSpPr>
          <p:spPr bwMode="auto">
            <a:xfrm>
              <a:off x="6616844" y="2942820"/>
              <a:ext cx="327411" cy="409930"/>
            </a:xfrm>
            <a:custGeom>
              <a:avLst/>
              <a:gdLst>
                <a:gd name="T0" fmla="*/ 412 w 469"/>
                <a:gd name="T1" fmla="*/ 304 h 587"/>
                <a:gd name="T2" fmla="*/ 336 w 469"/>
                <a:gd name="T3" fmla="*/ 344 h 587"/>
                <a:gd name="T4" fmla="*/ 276 w 469"/>
                <a:gd name="T5" fmla="*/ 428 h 587"/>
                <a:gd name="T6" fmla="*/ 264 w 469"/>
                <a:gd name="T7" fmla="*/ 432 h 587"/>
                <a:gd name="T8" fmla="*/ 252 w 469"/>
                <a:gd name="T9" fmla="*/ 480 h 587"/>
                <a:gd name="T10" fmla="*/ 248 w 469"/>
                <a:gd name="T11" fmla="*/ 568 h 587"/>
                <a:gd name="T12" fmla="*/ 212 w 469"/>
                <a:gd name="T13" fmla="*/ 584 h 587"/>
                <a:gd name="T14" fmla="*/ 196 w 469"/>
                <a:gd name="T15" fmla="*/ 560 h 587"/>
                <a:gd name="T16" fmla="*/ 212 w 469"/>
                <a:gd name="T17" fmla="*/ 508 h 587"/>
                <a:gd name="T18" fmla="*/ 200 w 469"/>
                <a:gd name="T19" fmla="*/ 424 h 587"/>
                <a:gd name="T20" fmla="*/ 176 w 469"/>
                <a:gd name="T21" fmla="*/ 364 h 587"/>
                <a:gd name="T22" fmla="*/ 120 w 469"/>
                <a:gd name="T23" fmla="*/ 308 h 587"/>
                <a:gd name="T24" fmla="*/ 16 w 469"/>
                <a:gd name="T25" fmla="*/ 320 h 587"/>
                <a:gd name="T26" fmla="*/ 0 w 469"/>
                <a:gd name="T27" fmla="*/ 304 h 587"/>
                <a:gd name="T28" fmla="*/ 84 w 469"/>
                <a:gd name="T29" fmla="*/ 268 h 587"/>
                <a:gd name="T30" fmla="*/ 180 w 469"/>
                <a:gd name="T31" fmla="*/ 204 h 587"/>
                <a:gd name="T32" fmla="*/ 224 w 469"/>
                <a:gd name="T33" fmla="*/ 84 h 587"/>
                <a:gd name="T34" fmla="*/ 232 w 469"/>
                <a:gd name="T35" fmla="*/ 0 h 587"/>
                <a:gd name="T36" fmla="*/ 268 w 469"/>
                <a:gd name="T37" fmla="*/ 0 h 587"/>
                <a:gd name="T38" fmla="*/ 344 w 469"/>
                <a:gd name="T39" fmla="*/ 228 h 587"/>
                <a:gd name="T40" fmla="*/ 348 w 469"/>
                <a:gd name="T41" fmla="*/ 244 h 587"/>
                <a:gd name="T42" fmla="*/ 416 w 469"/>
                <a:gd name="T43" fmla="*/ 268 h 587"/>
                <a:gd name="T44" fmla="*/ 424 w 469"/>
                <a:gd name="T45" fmla="*/ 256 h 587"/>
                <a:gd name="T46" fmla="*/ 444 w 469"/>
                <a:gd name="T47" fmla="*/ 316 h 587"/>
                <a:gd name="T48" fmla="*/ 412 w 469"/>
                <a:gd name="T49" fmla="*/ 304 h 587"/>
                <a:gd name="T50" fmla="*/ 140 w 469"/>
                <a:gd name="T51" fmla="*/ 304 h 587"/>
                <a:gd name="T52" fmla="*/ 228 w 469"/>
                <a:gd name="T53" fmla="*/ 384 h 587"/>
                <a:gd name="T54" fmla="*/ 280 w 469"/>
                <a:gd name="T55" fmla="*/ 324 h 587"/>
                <a:gd name="T56" fmla="*/ 320 w 469"/>
                <a:gd name="T57" fmla="*/ 268 h 587"/>
                <a:gd name="T58" fmla="*/ 236 w 469"/>
                <a:gd name="T59" fmla="*/ 176 h 587"/>
                <a:gd name="T60" fmla="*/ 140 w 469"/>
                <a:gd name="T61" fmla="*/ 30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9" h="587">
                  <a:moveTo>
                    <a:pt x="412" y="304"/>
                  </a:moveTo>
                  <a:cubicBezTo>
                    <a:pt x="404" y="321"/>
                    <a:pt x="367" y="337"/>
                    <a:pt x="336" y="344"/>
                  </a:cubicBezTo>
                  <a:cubicBezTo>
                    <a:pt x="312" y="368"/>
                    <a:pt x="283" y="387"/>
                    <a:pt x="276" y="428"/>
                  </a:cubicBezTo>
                  <a:cubicBezTo>
                    <a:pt x="270" y="427"/>
                    <a:pt x="269" y="432"/>
                    <a:pt x="264" y="432"/>
                  </a:cubicBezTo>
                  <a:cubicBezTo>
                    <a:pt x="263" y="456"/>
                    <a:pt x="261" y="485"/>
                    <a:pt x="252" y="480"/>
                  </a:cubicBezTo>
                  <a:cubicBezTo>
                    <a:pt x="259" y="510"/>
                    <a:pt x="239" y="530"/>
                    <a:pt x="248" y="568"/>
                  </a:cubicBezTo>
                  <a:cubicBezTo>
                    <a:pt x="241" y="578"/>
                    <a:pt x="233" y="587"/>
                    <a:pt x="212" y="584"/>
                  </a:cubicBezTo>
                  <a:cubicBezTo>
                    <a:pt x="199" y="574"/>
                    <a:pt x="214" y="563"/>
                    <a:pt x="196" y="560"/>
                  </a:cubicBezTo>
                  <a:cubicBezTo>
                    <a:pt x="211" y="548"/>
                    <a:pt x="186" y="514"/>
                    <a:pt x="212" y="508"/>
                  </a:cubicBezTo>
                  <a:cubicBezTo>
                    <a:pt x="199" y="471"/>
                    <a:pt x="193" y="452"/>
                    <a:pt x="200" y="424"/>
                  </a:cubicBezTo>
                  <a:cubicBezTo>
                    <a:pt x="182" y="407"/>
                    <a:pt x="187" y="384"/>
                    <a:pt x="176" y="364"/>
                  </a:cubicBezTo>
                  <a:cubicBezTo>
                    <a:pt x="162" y="339"/>
                    <a:pt x="131" y="335"/>
                    <a:pt x="120" y="308"/>
                  </a:cubicBezTo>
                  <a:cubicBezTo>
                    <a:pt x="106" y="334"/>
                    <a:pt x="35" y="301"/>
                    <a:pt x="16" y="320"/>
                  </a:cubicBezTo>
                  <a:cubicBezTo>
                    <a:pt x="11" y="314"/>
                    <a:pt x="6" y="309"/>
                    <a:pt x="0" y="304"/>
                  </a:cubicBezTo>
                  <a:cubicBezTo>
                    <a:pt x="4" y="263"/>
                    <a:pt x="58" y="275"/>
                    <a:pt x="84" y="268"/>
                  </a:cubicBezTo>
                  <a:cubicBezTo>
                    <a:pt x="121" y="252"/>
                    <a:pt x="141" y="218"/>
                    <a:pt x="180" y="204"/>
                  </a:cubicBezTo>
                  <a:cubicBezTo>
                    <a:pt x="183" y="160"/>
                    <a:pt x="219" y="128"/>
                    <a:pt x="224" y="84"/>
                  </a:cubicBezTo>
                  <a:cubicBezTo>
                    <a:pt x="228" y="55"/>
                    <a:pt x="217" y="26"/>
                    <a:pt x="232" y="0"/>
                  </a:cubicBezTo>
                  <a:cubicBezTo>
                    <a:pt x="244" y="0"/>
                    <a:pt x="256" y="0"/>
                    <a:pt x="268" y="0"/>
                  </a:cubicBezTo>
                  <a:cubicBezTo>
                    <a:pt x="283" y="82"/>
                    <a:pt x="270" y="182"/>
                    <a:pt x="344" y="228"/>
                  </a:cubicBezTo>
                  <a:cubicBezTo>
                    <a:pt x="347" y="232"/>
                    <a:pt x="348" y="237"/>
                    <a:pt x="348" y="244"/>
                  </a:cubicBezTo>
                  <a:cubicBezTo>
                    <a:pt x="371" y="252"/>
                    <a:pt x="400" y="253"/>
                    <a:pt x="416" y="268"/>
                  </a:cubicBezTo>
                  <a:cubicBezTo>
                    <a:pt x="420" y="265"/>
                    <a:pt x="422" y="261"/>
                    <a:pt x="424" y="256"/>
                  </a:cubicBezTo>
                  <a:cubicBezTo>
                    <a:pt x="438" y="272"/>
                    <a:pt x="469" y="295"/>
                    <a:pt x="444" y="316"/>
                  </a:cubicBezTo>
                  <a:cubicBezTo>
                    <a:pt x="434" y="312"/>
                    <a:pt x="417" y="313"/>
                    <a:pt x="412" y="304"/>
                  </a:cubicBezTo>
                  <a:close/>
                  <a:moveTo>
                    <a:pt x="140" y="304"/>
                  </a:moveTo>
                  <a:cubicBezTo>
                    <a:pt x="206" y="285"/>
                    <a:pt x="198" y="362"/>
                    <a:pt x="228" y="384"/>
                  </a:cubicBezTo>
                  <a:cubicBezTo>
                    <a:pt x="255" y="374"/>
                    <a:pt x="265" y="346"/>
                    <a:pt x="280" y="324"/>
                  </a:cubicBezTo>
                  <a:cubicBezTo>
                    <a:pt x="302" y="329"/>
                    <a:pt x="322" y="300"/>
                    <a:pt x="320" y="268"/>
                  </a:cubicBezTo>
                  <a:cubicBezTo>
                    <a:pt x="268" y="255"/>
                    <a:pt x="281" y="199"/>
                    <a:pt x="236" y="176"/>
                  </a:cubicBezTo>
                  <a:cubicBezTo>
                    <a:pt x="208" y="222"/>
                    <a:pt x="154" y="243"/>
                    <a:pt x="140" y="30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2" name="Freeform 64"/>
            <p:cNvSpPr/>
            <p:nvPr/>
          </p:nvSpPr>
          <p:spPr bwMode="auto">
            <a:xfrm>
              <a:off x="9640742" y="2973431"/>
              <a:ext cx="560327" cy="499103"/>
            </a:xfrm>
            <a:custGeom>
              <a:avLst/>
              <a:gdLst>
                <a:gd name="T0" fmla="*/ 794 w 802"/>
                <a:gd name="T1" fmla="*/ 0 h 716"/>
                <a:gd name="T2" fmla="*/ 802 w 802"/>
                <a:gd name="T3" fmla="*/ 16 h 716"/>
                <a:gd name="T4" fmla="*/ 750 w 802"/>
                <a:gd name="T5" fmla="*/ 68 h 716"/>
                <a:gd name="T6" fmla="*/ 654 w 802"/>
                <a:gd name="T7" fmla="*/ 132 h 716"/>
                <a:gd name="T8" fmla="*/ 486 w 802"/>
                <a:gd name="T9" fmla="*/ 288 h 716"/>
                <a:gd name="T10" fmla="*/ 458 w 802"/>
                <a:gd name="T11" fmla="*/ 300 h 716"/>
                <a:gd name="T12" fmla="*/ 350 w 802"/>
                <a:gd name="T13" fmla="*/ 408 h 716"/>
                <a:gd name="T14" fmla="*/ 330 w 802"/>
                <a:gd name="T15" fmla="*/ 436 h 716"/>
                <a:gd name="T16" fmla="*/ 318 w 802"/>
                <a:gd name="T17" fmla="*/ 436 h 716"/>
                <a:gd name="T18" fmla="*/ 254 w 802"/>
                <a:gd name="T19" fmla="*/ 484 h 716"/>
                <a:gd name="T20" fmla="*/ 166 w 802"/>
                <a:gd name="T21" fmla="*/ 564 h 716"/>
                <a:gd name="T22" fmla="*/ 102 w 802"/>
                <a:gd name="T23" fmla="*/ 628 h 716"/>
                <a:gd name="T24" fmla="*/ 86 w 802"/>
                <a:gd name="T25" fmla="*/ 656 h 716"/>
                <a:gd name="T26" fmla="*/ 6 w 802"/>
                <a:gd name="T27" fmla="*/ 716 h 716"/>
                <a:gd name="T28" fmla="*/ 10 w 802"/>
                <a:gd name="T29" fmla="*/ 684 h 716"/>
                <a:gd name="T30" fmla="*/ 30 w 802"/>
                <a:gd name="T31" fmla="*/ 676 h 716"/>
                <a:gd name="T32" fmla="*/ 90 w 802"/>
                <a:gd name="T33" fmla="*/ 592 h 716"/>
                <a:gd name="T34" fmla="*/ 154 w 802"/>
                <a:gd name="T35" fmla="*/ 552 h 716"/>
                <a:gd name="T36" fmla="*/ 186 w 802"/>
                <a:gd name="T37" fmla="*/ 504 h 716"/>
                <a:gd name="T38" fmla="*/ 258 w 802"/>
                <a:gd name="T39" fmla="*/ 436 h 716"/>
                <a:gd name="T40" fmla="*/ 278 w 802"/>
                <a:gd name="T41" fmla="*/ 436 h 716"/>
                <a:gd name="T42" fmla="*/ 294 w 802"/>
                <a:gd name="T43" fmla="*/ 408 h 716"/>
                <a:gd name="T44" fmla="*/ 314 w 802"/>
                <a:gd name="T45" fmla="*/ 384 h 716"/>
                <a:gd name="T46" fmla="*/ 390 w 802"/>
                <a:gd name="T47" fmla="*/ 324 h 716"/>
                <a:gd name="T48" fmla="*/ 474 w 802"/>
                <a:gd name="T49" fmla="*/ 236 h 716"/>
                <a:gd name="T50" fmla="*/ 522 w 802"/>
                <a:gd name="T51" fmla="*/ 208 h 716"/>
                <a:gd name="T52" fmla="*/ 554 w 802"/>
                <a:gd name="T53" fmla="*/ 172 h 716"/>
                <a:gd name="T54" fmla="*/ 586 w 802"/>
                <a:gd name="T55" fmla="*/ 160 h 716"/>
                <a:gd name="T56" fmla="*/ 666 w 802"/>
                <a:gd name="T57" fmla="*/ 88 h 716"/>
                <a:gd name="T58" fmla="*/ 794 w 802"/>
                <a:gd name="T59"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2" h="716">
                  <a:moveTo>
                    <a:pt x="794" y="0"/>
                  </a:moveTo>
                  <a:cubicBezTo>
                    <a:pt x="801" y="1"/>
                    <a:pt x="796" y="14"/>
                    <a:pt x="802" y="16"/>
                  </a:cubicBezTo>
                  <a:cubicBezTo>
                    <a:pt x="793" y="41"/>
                    <a:pt x="752" y="35"/>
                    <a:pt x="750" y="68"/>
                  </a:cubicBezTo>
                  <a:cubicBezTo>
                    <a:pt x="713" y="84"/>
                    <a:pt x="693" y="117"/>
                    <a:pt x="654" y="132"/>
                  </a:cubicBezTo>
                  <a:cubicBezTo>
                    <a:pt x="611" y="197"/>
                    <a:pt x="534" y="228"/>
                    <a:pt x="486" y="288"/>
                  </a:cubicBezTo>
                  <a:cubicBezTo>
                    <a:pt x="475" y="290"/>
                    <a:pt x="469" y="298"/>
                    <a:pt x="458" y="300"/>
                  </a:cubicBezTo>
                  <a:cubicBezTo>
                    <a:pt x="425" y="339"/>
                    <a:pt x="387" y="373"/>
                    <a:pt x="350" y="408"/>
                  </a:cubicBezTo>
                  <a:cubicBezTo>
                    <a:pt x="342" y="416"/>
                    <a:pt x="338" y="431"/>
                    <a:pt x="330" y="436"/>
                  </a:cubicBezTo>
                  <a:cubicBezTo>
                    <a:pt x="327" y="438"/>
                    <a:pt x="320" y="434"/>
                    <a:pt x="318" y="436"/>
                  </a:cubicBezTo>
                  <a:cubicBezTo>
                    <a:pt x="297" y="453"/>
                    <a:pt x="273" y="466"/>
                    <a:pt x="254" y="484"/>
                  </a:cubicBezTo>
                  <a:cubicBezTo>
                    <a:pt x="225" y="512"/>
                    <a:pt x="206" y="550"/>
                    <a:pt x="166" y="564"/>
                  </a:cubicBezTo>
                  <a:cubicBezTo>
                    <a:pt x="150" y="591"/>
                    <a:pt x="129" y="613"/>
                    <a:pt x="102" y="628"/>
                  </a:cubicBezTo>
                  <a:cubicBezTo>
                    <a:pt x="104" y="645"/>
                    <a:pt x="86" y="642"/>
                    <a:pt x="86" y="656"/>
                  </a:cubicBezTo>
                  <a:cubicBezTo>
                    <a:pt x="55" y="671"/>
                    <a:pt x="39" y="702"/>
                    <a:pt x="6" y="716"/>
                  </a:cubicBezTo>
                  <a:cubicBezTo>
                    <a:pt x="0" y="703"/>
                    <a:pt x="8" y="698"/>
                    <a:pt x="10" y="684"/>
                  </a:cubicBezTo>
                  <a:cubicBezTo>
                    <a:pt x="22" y="682"/>
                    <a:pt x="17" y="681"/>
                    <a:pt x="30" y="676"/>
                  </a:cubicBezTo>
                  <a:cubicBezTo>
                    <a:pt x="43" y="641"/>
                    <a:pt x="75" y="625"/>
                    <a:pt x="90" y="592"/>
                  </a:cubicBezTo>
                  <a:cubicBezTo>
                    <a:pt x="119" y="586"/>
                    <a:pt x="123" y="555"/>
                    <a:pt x="154" y="552"/>
                  </a:cubicBezTo>
                  <a:cubicBezTo>
                    <a:pt x="163" y="534"/>
                    <a:pt x="180" y="524"/>
                    <a:pt x="186" y="504"/>
                  </a:cubicBezTo>
                  <a:cubicBezTo>
                    <a:pt x="216" y="487"/>
                    <a:pt x="239" y="464"/>
                    <a:pt x="258" y="436"/>
                  </a:cubicBezTo>
                  <a:cubicBezTo>
                    <a:pt x="268" y="436"/>
                    <a:pt x="270" y="429"/>
                    <a:pt x="278" y="436"/>
                  </a:cubicBezTo>
                  <a:cubicBezTo>
                    <a:pt x="279" y="427"/>
                    <a:pt x="288" y="415"/>
                    <a:pt x="294" y="408"/>
                  </a:cubicBezTo>
                  <a:cubicBezTo>
                    <a:pt x="301" y="399"/>
                    <a:pt x="307" y="391"/>
                    <a:pt x="314" y="384"/>
                  </a:cubicBezTo>
                  <a:cubicBezTo>
                    <a:pt x="335" y="361"/>
                    <a:pt x="367" y="346"/>
                    <a:pt x="390" y="324"/>
                  </a:cubicBezTo>
                  <a:cubicBezTo>
                    <a:pt x="419" y="296"/>
                    <a:pt x="444" y="266"/>
                    <a:pt x="474" y="236"/>
                  </a:cubicBezTo>
                  <a:cubicBezTo>
                    <a:pt x="486" y="239"/>
                    <a:pt x="507" y="221"/>
                    <a:pt x="522" y="208"/>
                  </a:cubicBezTo>
                  <a:cubicBezTo>
                    <a:pt x="535" y="197"/>
                    <a:pt x="549" y="186"/>
                    <a:pt x="554" y="172"/>
                  </a:cubicBezTo>
                  <a:cubicBezTo>
                    <a:pt x="572" y="175"/>
                    <a:pt x="574" y="163"/>
                    <a:pt x="586" y="160"/>
                  </a:cubicBezTo>
                  <a:cubicBezTo>
                    <a:pt x="593" y="130"/>
                    <a:pt x="633" y="104"/>
                    <a:pt x="666" y="88"/>
                  </a:cubicBezTo>
                  <a:cubicBezTo>
                    <a:pt x="697" y="49"/>
                    <a:pt x="745" y="8"/>
                    <a:pt x="794" y="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3" name="Freeform 65"/>
            <p:cNvSpPr>
              <a:spLocks noEditPoints="1"/>
            </p:cNvSpPr>
            <p:nvPr/>
          </p:nvSpPr>
          <p:spPr bwMode="auto">
            <a:xfrm>
              <a:off x="5988640" y="3579010"/>
              <a:ext cx="302124" cy="401944"/>
            </a:xfrm>
            <a:custGeom>
              <a:avLst/>
              <a:gdLst>
                <a:gd name="T0" fmla="*/ 252 w 433"/>
                <a:gd name="T1" fmla="*/ 0 h 576"/>
                <a:gd name="T2" fmla="*/ 260 w 433"/>
                <a:gd name="T3" fmla="*/ 132 h 576"/>
                <a:gd name="T4" fmla="*/ 252 w 433"/>
                <a:gd name="T5" fmla="*/ 144 h 576"/>
                <a:gd name="T6" fmla="*/ 288 w 433"/>
                <a:gd name="T7" fmla="*/ 180 h 576"/>
                <a:gd name="T8" fmla="*/ 316 w 433"/>
                <a:gd name="T9" fmla="*/ 236 h 576"/>
                <a:gd name="T10" fmla="*/ 432 w 433"/>
                <a:gd name="T11" fmla="*/ 260 h 576"/>
                <a:gd name="T12" fmla="*/ 428 w 433"/>
                <a:gd name="T13" fmla="*/ 292 h 576"/>
                <a:gd name="T14" fmla="*/ 264 w 433"/>
                <a:gd name="T15" fmla="*/ 444 h 576"/>
                <a:gd name="T16" fmla="*/ 248 w 433"/>
                <a:gd name="T17" fmla="*/ 464 h 576"/>
                <a:gd name="T18" fmla="*/ 240 w 433"/>
                <a:gd name="T19" fmla="*/ 504 h 576"/>
                <a:gd name="T20" fmla="*/ 232 w 433"/>
                <a:gd name="T21" fmla="*/ 572 h 576"/>
                <a:gd name="T22" fmla="*/ 220 w 433"/>
                <a:gd name="T23" fmla="*/ 576 h 576"/>
                <a:gd name="T24" fmla="*/ 188 w 433"/>
                <a:gd name="T25" fmla="*/ 400 h 576"/>
                <a:gd name="T26" fmla="*/ 160 w 433"/>
                <a:gd name="T27" fmla="*/ 348 h 576"/>
                <a:gd name="T28" fmla="*/ 60 w 433"/>
                <a:gd name="T29" fmla="*/ 312 h 576"/>
                <a:gd name="T30" fmla="*/ 16 w 433"/>
                <a:gd name="T31" fmla="*/ 320 h 576"/>
                <a:gd name="T32" fmla="*/ 0 w 433"/>
                <a:gd name="T33" fmla="*/ 284 h 576"/>
                <a:gd name="T34" fmla="*/ 100 w 433"/>
                <a:gd name="T35" fmla="*/ 244 h 576"/>
                <a:gd name="T36" fmla="*/ 116 w 433"/>
                <a:gd name="T37" fmla="*/ 248 h 576"/>
                <a:gd name="T38" fmla="*/ 156 w 433"/>
                <a:gd name="T39" fmla="*/ 208 h 576"/>
                <a:gd name="T40" fmla="*/ 220 w 433"/>
                <a:gd name="T41" fmla="*/ 0 h 576"/>
                <a:gd name="T42" fmla="*/ 252 w 433"/>
                <a:gd name="T43" fmla="*/ 0 h 576"/>
                <a:gd name="T44" fmla="*/ 144 w 433"/>
                <a:gd name="T45" fmla="*/ 264 h 576"/>
                <a:gd name="T46" fmla="*/ 136 w 433"/>
                <a:gd name="T47" fmla="*/ 300 h 576"/>
                <a:gd name="T48" fmla="*/ 228 w 433"/>
                <a:gd name="T49" fmla="*/ 380 h 576"/>
                <a:gd name="T50" fmla="*/ 256 w 433"/>
                <a:gd name="T51" fmla="*/ 348 h 576"/>
                <a:gd name="T52" fmla="*/ 260 w 433"/>
                <a:gd name="T53" fmla="*/ 328 h 576"/>
                <a:gd name="T54" fmla="*/ 300 w 433"/>
                <a:gd name="T55" fmla="*/ 276 h 576"/>
                <a:gd name="T56" fmla="*/ 256 w 433"/>
                <a:gd name="T57" fmla="*/ 236 h 576"/>
                <a:gd name="T58" fmla="*/ 220 w 433"/>
                <a:gd name="T59" fmla="*/ 180 h 576"/>
                <a:gd name="T60" fmla="*/ 144 w 433"/>
                <a:gd name="T61" fmla="*/ 264 h 576"/>
                <a:gd name="T62" fmla="*/ 228 w 433"/>
                <a:gd name="T63" fmla="*/ 472 h 576"/>
                <a:gd name="T64" fmla="*/ 236 w 433"/>
                <a:gd name="T65" fmla="*/ 472 h 576"/>
                <a:gd name="T66" fmla="*/ 224 w 433"/>
                <a:gd name="T67" fmla="*/ 468 h 576"/>
                <a:gd name="T68" fmla="*/ 228 w 433"/>
                <a:gd name="T69" fmla="*/ 47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576">
                  <a:moveTo>
                    <a:pt x="252" y="0"/>
                  </a:moveTo>
                  <a:cubicBezTo>
                    <a:pt x="252" y="51"/>
                    <a:pt x="239" y="94"/>
                    <a:pt x="260" y="132"/>
                  </a:cubicBezTo>
                  <a:cubicBezTo>
                    <a:pt x="257" y="135"/>
                    <a:pt x="258" y="143"/>
                    <a:pt x="252" y="144"/>
                  </a:cubicBezTo>
                  <a:cubicBezTo>
                    <a:pt x="276" y="152"/>
                    <a:pt x="268" y="173"/>
                    <a:pt x="288" y="180"/>
                  </a:cubicBezTo>
                  <a:cubicBezTo>
                    <a:pt x="274" y="209"/>
                    <a:pt x="310" y="214"/>
                    <a:pt x="316" y="236"/>
                  </a:cubicBezTo>
                  <a:cubicBezTo>
                    <a:pt x="362" y="241"/>
                    <a:pt x="387" y="254"/>
                    <a:pt x="432" y="260"/>
                  </a:cubicBezTo>
                  <a:cubicBezTo>
                    <a:pt x="433" y="273"/>
                    <a:pt x="425" y="277"/>
                    <a:pt x="428" y="292"/>
                  </a:cubicBezTo>
                  <a:cubicBezTo>
                    <a:pt x="353" y="322"/>
                    <a:pt x="282" y="356"/>
                    <a:pt x="264" y="444"/>
                  </a:cubicBezTo>
                  <a:cubicBezTo>
                    <a:pt x="249" y="441"/>
                    <a:pt x="259" y="463"/>
                    <a:pt x="248" y="464"/>
                  </a:cubicBezTo>
                  <a:cubicBezTo>
                    <a:pt x="249" y="481"/>
                    <a:pt x="249" y="497"/>
                    <a:pt x="240" y="504"/>
                  </a:cubicBezTo>
                  <a:cubicBezTo>
                    <a:pt x="251" y="530"/>
                    <a:pt x="231" y="543"/>
                    <a:pt x="232" y="572"/>
                  </a:cubicBezTo>
                  <a:cubicBezTo>
                    <a:pt x="226" y="572"/>
                    <a:pt x="221" y="571"/>
                    <a:pt x="220" y="576"/>
                  </a:cubicBezTo>
                  <a:cubicBezTo>
                    <a:pt x="170" y="547"/>
                    <a:pt x="204" y="454"/>
                    <a:pt x="188" y="400"/>
                  </a:cubicBezTo>
                  <a:cubicBezTo>
                    <a:pt x="167" y="394"/>
                    <a:pt x="164" y="371"/>
                    <a:pt x="160" y="348"/>
                  </a:cubicBezTo>
                  <a:cubicBezTo>
                    <a:pt x="117" y="344"/>
                    <a:pt x="102" y="323"/>
                    <a:pt x="60" y="312"/>
                  </a:cubicBezTo>
                  <a:cubicBezTo>
                    <a:pt x="42" y="320"/>
                    <a:pt x="41" y="324"/>
                    <a:pt x="16" y="320"/>
                  </a:cubicBezTo>
                  <a:cubicBezTo>
                    <a:pt x="13" y="306"/>
                    <a:pt x="2" y="299"/>
                    <a:pt x="0" y="284"/>
                  </a:cubicBezTo>
                  <a:cubicBezTo>
                    <a:pt x="20" y="276"/>
                    <a:pt x="76" y="270"/>
                    <a:pt x="100" y="244"/>
                  </a:cubicBezTo>
                  <a:cubicBezTo>
                    <a:pt x="104" y="247"/>
                    <a:pt x="109" y="248"/>
                    <a:pt x="116" y="248"/>
                  </a:cubicBezTo>
                  <a:cubicBezTo>
                    <a:pt x="127" y="233"/>
                    <a:pt x="135" y="214"/>
                    <a:pt x="156" y="208"/>
                  </a:cubicBezTo>
                  <a:cubicBezTo>
                    <a:pt x="196" y="150"/>
                    <a:pt x="183" y="59"/>
                    <a:pt x="220" y="0"/>
                  </a:cubicBezTo>
                  <a:cubicBezTo>
                    <a:pt x="231" y="0"/>
                    <a:pt x="241" y="0"/>
                    <a:pt x="252" y="0"/>
                  </a:cubicBezTo>
                  <a:close/>
                  <a:moveTo>
                    <a:pt x="144" y="264"/>
                  </a:moveTo>
                  <a:cubicBezTo>
                    <a:pt x="144" y="278"/>
                    <a:pt x="138" y="287"/>
                    <a:pt x="136" y="300"/>
                  </a:cubicBezTo>
                  <a:cubicBezTo>
                    <a:pt x="179" y="315"/>
                    <a:pt x="194" y="357"/>
                    <a:pt x="228" y="380"/>
                  </a:cubicBezTo>
                  <a:cubicBezTo>
                    <a:pt x="235" y="366"/>
                    <a:pt x="248" y="361"/>
                    <a:pt x="256" y="348"/>
                  </a:cubicBezTo>
                  <a:cubicBezTo>
                    <a:pt x="258" y="344"/>
                    <a:pt x="256" y="333"/>
                    <a:pt x="260" y="328"/>
                  </a:cubicBezTo>
                  <a:cubicBezTo>
                    <a:pt x="274" y="310"/>
                    <a:pt x="299" y="303"/>
                    <a:pt x="300" y="276"/>
                  </a:cubicBezTo>
                  <a:cubicBezTo>
                    <a:pt x="287" y="261"/>
                    <a:pt x="269" y="251"/>
                    <a:pt x="256" y="236"/>
                  </a:cubicBezTo>
                  <a:cubicBezTo>
                    <a:pt x="250" y="211"/>
                    <a:pt x="243" y="188"/>
                    <a:pt x="220" y="180"/>
                  </a:cubicBezTo>
                  <a:cubicBezTo>
                    <a:pt x="197" y="210"/>
                    <a:pt x="188" y="254"/>
                    <a:pt x="144" y="264"/>
                  </a:cubicBezTo>
                  <a:close/>
                  <a:moveTo>
                    <a:pt x="228" y="472"/>
                  </a:moveTo>
                  <a:cubicBezTo>
                    <a:pt x="231" y="472"/>
                    <a:pt x="233" y="472"/>
                    <a:pt x="236" y="472"/>
                  </a:cubicBezTo>
                  <a:cubicBezTo>
                    <a:pt x="242" y="462"/>
                    <a:pt x="222" y="460"/>
                    <a:pt x="224" y="468"/>
                  </a:cubicBezTo>
                  <a:cubicBezTo>
                    <a:pt x="226" y="468"/>
                    <a:pt x="229" y="469"/>
                    <a:pt x="228" y="4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4" name="Freeform 66"/>
            <p:cNvSpPr>
              <a:spLocks noEditPoints="1"/>
            </p:cNvSpPr>
            <p:nvPr/>
          </p:nvSpPr>
          <p:spPr bwMode="auto">
            <a:xfrm>
              <a:off x="6309398" y="3786637"/>
              <a:ext cx="276836" cy="400614"/>
            </a:xfrm>
            <a:custGeom>
              <a:avLst/>
              <a:gdLst>
                <a:gd name="T0" fmla="*/ 200 w 395"/>
                <a:gd name="T1" fmla="*/ 0 h 575"/>
                <a:gd name="T2" fmla="*/ 240 w 395"/>
                <a:gd name="T3" fmla="*/ 32 h 575"/>
                <a:gd name="T4" fmla="*/ 248 w 395"/>
                <a:gd name="T5" fmla="*/ 164 h 575"/>
                <a:gd name="T6" fmla="*/ 316 w 395"/>
                <a:gd name="T7" fmla="*/ 240 h 575"/>
                <a:gd name="T8" fmla="*/ 376 w 395"/>
                <a:gd name="T9" fmla="*/ 284 h 575"/>
                <a:gd name="T10" fmla="*/ 348 w 395"/>
                <a:gd name="T11" fmla="*/ 292 h 575"/>
                <a:gd name="T12" fmla="*/ 316 w 395"/>
                <a:gd name="T13" fmla="*/ 312 h 575"/>
                <a:gd name="T14" fmla="*/ 260 w 395"/>
                <a:gd name="T15" fmla="*/ 380 h 575"/>
                <a:gd name="T16" fmla="*/ 224 w 395"/>
                <a:gd name="T17" fmla="*/ 536 h 575"/>
                <a:gd name="T18" fmla="*/ 228 w 395"/>
                <a:gd name="T19" fmla="*/ 556 h 575"/>
                <a:gd name="T20" fmla="*/ 180 w 395"/>
                <a:gd name="T21" fmla="*/ 568 h 575"/>
                <a:gd name="T22" fmla="*/ 184 w 395"/>
                <a:gd name="T23" fmla="*/ 408 h 575"/>
                <a:gd name="T24" fmla="*/ 164 w 395"/>
                <a:gd name="T25" fmla="*/ 368 h 575"/>
                <a:gd name="T26" fmla="*/ 156 w 395"/>
                <a:gd name="T27" fmla="*/ 324 h 575"/>
                <a:gd name="T28" fmla="*/ 64 w 395"/>
                <a:gd name="T29" fmla="*/ 316 h 575"/>
                <a:gd name="T30" fmla="*/ 0 w 395"/>
                <a:gd name="T31" fmla="*/ 296 h 575"/>
                <a:gd name="T32" fmla="*/ 56 w 395"/>
                <a:gd name="T33" fmla="*/ 264 h 575"/>
                <a:gd name="T34" fmla="*/ 168 w 395"/>
                <a:gd name="T35" fmla="*/ 180 h 575"/>
                <a:gd name="T36" fmla="*/ 172 w 395"/>
                <a:gd name="T37" fmla="*/ 144 h 575"/>
                <a:gd name="T38" fmla="*/ 184 w 395"/>
                <a:gd name="T39" fmla="*/ 132 h 575"/>
                <a:gd name="T40" fmla="*/ 184 w 395"/>
                <a:gd name="T41" fmla="*/ 12 h 575"/>
                <a:gd name="T42" fmla="*/ 200 w 395"/>
                <a:gd name="T43" fmla="*/ 0 h 575"/>
                <a:gd name="T44" fmla="*/ 256 w 395"/>
                <a:gd name="T45" fmla="*/ 260 h 575"/>
                <a:gd name="T46" fmla="*/ 220 w 395"/>
                <a:gd name="T47" fmla="*/ 220 h 575"/>
                <a:gd name="T48" fmla="*/ 172 w 395"/>
                <a:gd name="T49" fmla="*/ 264 h 575"/>
                <a:gd name="T50" fmla="*/ 164 w 395"/>
                <a:gd name="T51" fmla="*/ 264 h 575"/>
                <a:gd name="T52" fmla="*/ 164 w 395"/>
                <a:gd name="T53" fmla="*/ 296 h 575"/>
                <a:gd name="T54" fmla="*/ 152 w 395"/>
                <a:gd name="T55" fmla="*/ 300 h 575"/>
                <a:gd name="T56" fmla="*/ 188 w 395"/>
                <a:gd name="T57" fmla="*/ 328 h 575"/>
                <a:gd name="T58" fmla="*/ 224 w 395"/>
                <a:gd name="T59" fmla="*/ 348 h 575"/>
                <a:gd name="T60" fmla="*/ 264 w 395"/>
                <a:gd name="T61" fmla="*/ 288 h 575"/>
                <a:gd name="T62" fmla="*/ 268 w 395"/>
                <a:gd name="T63" fmla="*/ 256 h 575"/>
                <a:gd name="T64" fmla="*/ 256 w 395"/>
                <a:gd name="T65" fmla="*/ 2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5" h="575">
                  <a:moveTo>
                    <a:pt x="200" y="0"/>
                  </a:moveTo>
                  <a:cubicBezTo>
                    <a:pt x="217" y="7"/>
                    <a:pt x="231" y="17"/>
                    <a:pt x="240" y="32"/>
                  </a:cubicBezTo>
                  <a:cubicBezTo>
                    <a:pt x="240" y="83"/>
                    <a:pt x="234" y="127"/>
                    <a:pt x="248" y="164"/>
                  </a:cubicBezTo>
                  <a:cubicBezTo>
                    <a:pt x="261" y="200"/>
                    <a:pt x="292" y="217"/>
                    <a:pt x="316" y="240"/>
                  </a:cubicBezTo>
                  <a:cubicBezTo>
                    <a:pt x="347" y="221"/>
                    <a:pt x="395" y="252"/>
                    <a:pt x="376" y="284"/>
                  </a:cubicBezTo>
                  <a:cubicBezTo>
                    <a:pt x="367" y="287"/>
                    <a:pt x="362" y="294"/>
                    <a:pt x="348" y="292"/>
                  </a:cubicBezTo>
                  <a:cubicBezTo>
                    <a:pt x="343" y="307"/>
                    <a:pt x="326" y="303"/>
                    <a:pt x="316" y="312"/>
                  </a:cubicBezTo>
                  <a:cubicBezTo>
                    <a:pt x="294" y="331"/>
                    <a:pt x="288" y="366"/>
                    <a:pt x="260" y="380"/>
                  </a:cubicBezTo>
                  <a:cubicBezTo>
                    <a:pt x="243" y="427"/>
                    <a:pt x="252" y="500"/>
                    <a:pt x="224" y="536"/>
                  </a:cubicBezTo>
                  <a:cubicBezTo>
                    <a:pt x="226" y="542"/>
                    <a:pt x="219" y="557"/>
                    <a:pt x="228" y="556"/>
                  </a:cubicBezTo>
                  <a:cubicBezTo>
                    <a:pt x="218" y="575"/>
                    <a:pt x="198" y="559"/>
                    <a:pt x="180" y="568"/>
                  </a:cubicBezTo>
                  <a:cubicBezTo>
                    <a:pt x="170" y="514"/>
                    <a:pt x="192" y="459"/>
                    <a:pt x="184" y="408"/>
                  </a:cubicBezTo>
                  <a:cubicBezTo>
                    <a:pt x="182" y="393"/>
                    <a:pt x="168" y="381"/>
                    <a:pt x="164" y="368"/>
                  </a:cubicBezTo>
                  <a:cubicBezTo>
                    <a:pt x="159" y="352"/>
                    <a:pt x="168" y="335"/>
                    <a:pt x="156" y="324"/>
                  </a:cubicBezTo>
                  <a:cubicBezTo>
                    <a:pt x="131" y="334"/>
                    <a:pt x="96" y="316"/>
                    <a:pt x="64" y="316"/>
                  </a:cubicBezTo>
                  <a:cubicBezTo>
                    <a:pt x="37" y="316"/>
                    <a:pt x="9" y="325"/>
                    <a:pt x="0" y="296"/>
                  </a:cubicBezTo>
                  <a:cubicBezTo>
                    <a:pt x="6" y="265"/>
                    <a:pt x="45" y="283"/>
                    <a:pt x="56" y="264"/>
                  </a:cubicBezTo>
                  <a:cubicBezTo>
                    <a:pt x="120" y="263"/>
                    <a:pt x="133" y="211"/>
                    <a:pt x="168" y="180"/>
                  </a:cubicBezTo>
                  <a:cubicBezTo>
                    <a:pt x="171" y="170"/>
                    <a:pt x="173" y="159"/>
                    <a:pt x="172" y="144"/>
                  </a:cubicBezTo>
                  <a:cubicBezTo>
                    <a:pt x="182" y="146"/>
                    <a:pt x="170" y="126"/>
                    <a:pt x="184" y="132"/>
                  </a:cubicBezTo>
                  <a:cubicBezTo>
                    <a:pt x="174" y="104"/>
                    <a:pt x="181" y="57"/>
                    <a:pt x="184" y="12"/>
                  </a:cubicBezTo>
                  <a:cubicBezTo>
                    <a:pt x="192" y="10"/>
                    <a:pt x="201" y="11"/>
                    <a:pt x="200" y="0"/>
                  </a:cubicBezTo>
                  <a:close/>
                  <a:moveTo>
                    <a:pt x="256" y="260"/>
                  </a:moveTo>
                  <a:cubicBezTo>
                    <a:pt x="246" y="246"/>
                    <a:pt x="232" y="222"/>
                    <a:pt x="220" y="220"/>
                  </a:cubicBezTo>
                  <a:cubicBezTo>
                    <a:pt x="187" y="215"/>
                    <a:pt x="181" y="248"/>
                    <a:pt x="172" y="264"/>
                  </a:cubicBezTo>
                  <a:cubicBezTo>
                    <a:pt x="171" y="265"/>
                    <a:pt x="164" y="263"/>
                    <a:pt x="164" y="264"/>
                  </a:cubicBezTo>
                  <a:cubicBezTo>
                    <a:pt x="161" y="272"/>
                    <a:pt x="161" y="286"/>
                    <a:pt x="164" y="296"/>
                  </a:cubicBezTo>
                  <a:cubicBezTo>
                    <a:pt x="159" y="297"/>
                    <a:pt x="153" y="295"/>
                    <a:pt x="152" y="300"/>
                  </a:cubicBezTo>
                  <a:cubicBezTo>
                    <a:pt x="169" y="304"/>
                    <a:pt x="194" y="300"/>
                    <a:pt x="188" y="328"/>
                  </a:cubicBezTo>
                  <a:cubicBezTo>
                    <a:pt x="207" y="328"/>
                    <a:pt x="207" y="346"/>
                    <a:pt x="224" y="348"/>
                  </a:cubicBezTo>
                  <a:cubicBezTo>
                    <a:pt x="238" y="331"/>
                    <a:pt x="258" y="312"/>
                    <a:pt x="264" y="288"/>
                  </a:cubicBezTo>
                  <a:cubicBezTo>
                    <a:pt x="267" y="276"/>
                    <a:pt x="257" y="265"/>
                    <a:pt x="268" y="256"/>
                  </a:cubicBezTo>
                  <a:cubicBezTo>
                    <a:pt x="262" y="256"/>
                    <a:pt x="259" y="258"/>
                    <a:pt x="256" y="26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5" name="Freeform 67"/>
            <p:cNvSpPr/>
            <p:nvPr/>
          </p:nvSpPr>
          <p:spPr bwMode="auto">
            <a:xfrm>
              <a:off x="8316457" y="4016889"/>
              <a:ext cx="849140" cy="1344250"/>
            </a:xfrm>
            <a:custGeom>
              <a:avLst/>
              <a:gdLst>
                <a:gd name="T0" fmla="*/ 1102 w 1216"/>
                <a:gd name="T1" fmla="*/ 78 h 1926"/>
                <a:gd name="T2" fmla="*/ 1122 w 1216"/>
                <a:gd name="T3" fmla="*/ 150 h 1926"/>
                <a:gd name="T4" fmla="*/ 1150 w 1216"/>
                <a:gd name="T5" fmla="*/ 418 h 1926"/>
                <a:gd name="T6" fmla="*/ 1162 w 1216"/>
                <a:gd name="T7" fmla="*/ 570 h 1926"/>
                <a:gd name="T8" fmla="*/ 1162 w 1216"/>
                <a:gd name="T9" fmla="*/ 626 h 1926"/>
                <a:gd name="T10" fmla="*/ 1166 w 1216"/>
                <a:gd name="T11" fmla="*/ 730 h 1926"/>
                <a:gd name="T12" fmla="*/ 1174 w 1216"/>
                <a:gd name="T13" fmla="*/ 798 h 1926"/>
                <a:gd name="T14" fmla="*/ 1194 w 1216"/>
                <a:gd name="T15" fmla="*/ 1026 h 1926"/>
                <a:gd name="T16" fmla="*/ 1202 w 1216"/>
                <a:gd name="T17" fmla="*/ 1338 h 1926"/>
                <a:gd name="T18" fmla="*/ 1202 w 1216"/>
                <a:gd name="T19" fmla="*/ 1514 h 1926"/>
                <a:gd name="T20" fmla="*/ 1186 w 1216"/>
                <a:gd name="T21" fmla="*/ 1850 h 1926"/>
                <a:gd name="T22" fmla="*/ 902 w 1216"/>
                <a:gd name="T23" fmla="*/ 1898 h 1926"/>
                <a:gd name="T24" fmla="*/ 774 w 1216"/>
                <a:gd name="T25" fmla="*/ 1822 h 1926"/>
                <a:gd name="T26" fmla="*/ 766 w 1216"/>
                <a:gd name="T27" fmla="*/ 1566 h 1926"/>
                <a:gd name="T28" fmla="*/ 782 w 1216"/>
                <a:gd name="T29" fmla="*/ 1350 h 1926"/>
                <a:gd name="T30" fmla="*/ 738 w 1216"/>
                <a:gd name="T31" fmla="*/ 1302 h 1926"/>
                <a:gd name="T32" fmla="*/ 670 w 1216"/>
                <a:gd name="T33" fmla="*/ 1314 h 1926"/>
                <a:gd name="T34" fmla="*/ 598 w 1216"/>
                <a:gd name="T35" fmla="*/ 1314 h 1926"/>
                <a:gd name="T36" fmla="*/ 506 w 1216"/>
                <a:gd name="T37" fmla="*/ 1318 h 1926"/>
                <a:gd name="T38" fmla="*/ 490 w 1216"/>
                <a:gd name="T39" fmla="*/ 1318 h 1926"/>
                <a:gd name="T40" fmla="*/ 422 w 1216"/>
                <a:gd name="T41" fmla="*/ 1346 h 1926"/>
                <a:gd name="T42" fmla="*/ 406 w 1216"/>
                <a:gd name="T43" fmla="*/ 1770 h 1926"/>
                <a:gd name="T44" fmla="*/ 394 w 1216"/>
                <a:gd name="T45" fmla="*/ 1926 h 1926"/>
                <a:gd name="T46" fmla="*/ 98 w 1216"/>
                <a:gd name="T47" fmla="*/ 1906 h 1926"/>
                <a:gd name="T48" fmla="*/ 30 w 1216"/>
                <a:gd name="T49" fmla="*/ 1806 h 1926"/>
                <a:gd name="T50" fmla="*/ 6 w 1216"/>
                <a:gd name="T51" fmla="*/ 1642 h 1926"/>
                <a:gd name="T52" fmla="*/ 2 w 1216"/>
                <a:gd name="T53" fmla="*/ 1538 h 1926"/>
                <a:gd name="T54" fmla="*/ 10 w 1216"/>
                <a:gd name="T55" fmla="*/ 1322 h 1926"/>
                <a:gd name="T56" fmla="*/ 14 w 1216"/>
                <a:gd name="T57" fmla="*/ 1142 h 1926"/>
                <a:gd name="T58" fmla="*/ 10 w 1216"/>
                <a:gd name="T59" fmla="*/ 1010 h 1926"/>
                <a:gd name="T60" fmla="*/ 50 w 1216"/>
                <a:gd name="T61" fmla="*/ 714 h 1926"/>
                <a:gd name="T62" fmla="*/ 66 w 1216"/>
                <a:gd name="T63" fmla="*/ 626 h 1926"/>
                <a:gd name="T64" fmla="*/ 86 w 1216"/>
                <a:gd name="T65" fmla="*/ 506 h 1926"/>
                <a:gd name="T66" fmla="*/ 122 w 1216"/>
                <a:gd name="T67" fmla="*/ 350 h 1926"/>
                <a:gd name="T68" fmla="*/ 170 w 1216"/>
                <a:gd name="T69" fmla="*/ 186 h 1926"/>
                <a:gd name="T70" fmla="*/ 218 w 1216"/>
                <a:gd name="T71" fmla="*/ 34 h 1926"/>
                <a:gd name="T72" fmla="*/ 382 w 1216"/>
                <a:gd name="T73" fmla="*/ 86 h 1926"/>
                <a:gd name="T74" fmla="*/ 438 w 1216"/>
                <a:gd name="T75" fmla="*/ 86 h 1926"/>
                <a:gd name="T76" fmla="*/ 714 w 1216"/>
                <a:gd name="T77" fmla="*/ 126 h 1926"/>
                <a:gd name="T78" fmla="*/ 786 w 1216"/>
                <a:gd name="T79" fmla="*/ 118 h 1926"/>
                <a:gd name="T80" fmla="*/ 910 w 1216"/>
                <a:gd name="T81" fmla="*/ 98 h 1926"/>
                <a:gd name="T82" fmla="*/ 938 w 1216"/>
                <a:gd name="T83" fmla="*/ 86 h 1926"/>
                <a:gd name="T84" fmla="*/ 1094 w 1216"/>
                <a:gd name="T85" fmla="*/ 30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6" h="1926">
                  <a:moveTo>
                    <a:pt x="1094" y="30"/>
                  </a:moveTo>
                  <a:cubicBezTo>
                    <a:pt x="1101" y="42"/>
                    <a:pt x="1099" y="67"/>
                    <a:pt x="1102" y="78"/>
                  </a:cubicBezTo>
                  <a:cubicBezTo>
                    <a:pt x="1105" y="89"/>
                    <a:pt x="1115" y="99"/>
                    <a:pt x="1118" y="110"/>
                  </a:cubicBezTo>
                  <a:cubicBezTo>
                    <a:pt x="1122" y="122"/>
                    <a:pt x="1119" y="135"/>
                    <a:pt x="1122" y="150"/>
                  </a:cubicBezTo>
                  <a:cubicBezTo>
                    <a:pt x="1128" y="175"/>
                    <a:pt x="1144" y="225"/>
                    <a:pt x="1146" y="262"/>
                  </a:cubicBezTo>
                  <a:cubicBezTo>
                    <a:pt x="1149" y="314"/>
                    <a:pt x="1148" y="367"/>
                    <a:pt x="1150" y="418"/>
                  </a:cubicBezTo>
                  <a:cubicBezTo>
                    <a:pt x="1152" y="462"/>
                    <a:pt x="1158" y="501"/>
                    <a:pt x="1158" y="558"/>
                  </a:cubicBezTo>
                  <a:cubicBezTo>
                    <a:pt x="1158" y="562"/>
                    <a:pt x="1162" y="564"/>
                    <a:pt x="1162" y="570"/>
                  </a:cubicBezTo>
                  <a:cubicBezTo>
                    <a:pt x="1162" y="578"/>
                    <a:pt x="1154" y="581"/>
                    <a:pt x="1154" y="586"/>
                  </a:cubicBezTo>
                  <a:cubicBezTo>
                    <a:pt x="1154" y="592"/>
                    <a:pt x="1159" y="611"/>
                    <a:pt x="1162" y="626"/>
                  </a:cubicBezTo>
                  <a:cubicBezTo>
                    <a:pt x="1165" y="641"/>
                    <a:pt x="1167" y="654"/>
                    <a:pt x="1174" y="666"/>
                  </a:cubicBezTo>
                  <a:cubicBezTo>
                    <a:pt x="1171" y="686"/>
                    <a:pt x="1164" y="709"/>
                    <a:pt x="1166" y="730"/>
                  </a:cubicBezTo>
                  <a:cubicBezTo>
                    <a:pt x="1167" y="742"/>
                    <a:pt x="1177" y="754"/>
                    <a:pt x="1178" y="766"/>
                  </a:cubicBezTo>
                  <a:cubicBezTo>
                    <a:pt x="1179" y="776"/>
                    <a:pt x="1174" y="787"/>
                    <a:pt x="1174" y="798"/>
                  </a:cubicBezTo>
                  <a:cubicBezTo>
                    <a:pt x="1175" y="859"/>
                    <a:pt x="1181" y="925"/>
                    <a:pt x="1190" y="982"/>
                  </a:cubicBezTo>
                  <a:cubicBezTo>
                    <a:pt x="1193" y="1001"/>
                    <a:pt x="1189" y="1009"/>
                    <a:pt x="1194" y="1026"/>
                  </a:cubicBezTo>
                  <a:cubicBezTo>
                    <a:pt x="1201" y="1050"/>
                    <a:pt x="1194" y="1083"/>
                    <a:pt x="1198" y="1114"/>
                  </a:cubicBezTo>
                  <a:cubicBezTo>
                    <a:pt x="1207" y="1184"/>
                    <a:pt x="1209" y="1260"/>
                    <a:pt x="1202" y="1338"/>
                  </a:cubicBezTo>
                  <a:cubicBezTo>
                    <a:pt x="1208" y="1344"/>
                    <a:pt x="1207" y="1357"/>
                    <a:pt x="1214" y="1362"/>
                  </a:cubicBezTo>
                  <a:cubicBezTo>
                    <a:pt x="1198" y="1415"/>
                    <a:pt x="1211" y="1466"/>
                    <a:pt x="1202" y="1514"/>
                  </a:cubicBezTo>
                  <a:cubicBezTo>
                    <a:pt x="1211" y="1537"/>
                    <a:pt x="1216" y="1585"/>
                    <a:pt x="1202" y="1598"/>
                  </a:cubicBezTo>
                  <a:cubicBezTo>
                    <a:pt x="1209" y="1690"/>
                    <a:pt x="1209" y="1783"/>
                    <a:pt x="1186" y="1850"/>
                  </a:cubicBezTo>
                  <a:cubicBezTo>
                    <a:pt x="1115" y="1880"/>
                    <a:pt x="988" y="1875"/>
                    <a:pt x="902" y="1886"/>
                  </a:cubicBezTo>
                  <a:cubicBezTo>
                    <a:pt x="896" y="1888"/>
                    <a:pt x="904" y="1891"/>
                    <a:pt x="902" y="1898"/>
                  </a:cubicBezTo>
                  <a:cubicBezTo>
                    <a:pt x="861" y="1884"/>
                    <a:pt x="816" y="1919"/>
                    <a:pt x="778" y="1894"/>
                  </a:cubicBezTo>
                  <a:cubicBezTo>
                    <a:pt x="771" y="1870"/>
                    <a:pt x="775" y="1846"/>
                    <a:pt x="774" y="1822"/>
                  </a:cubicBezTo>
                  <a:cubicBezTo>
                    <a:pt x="771" y="1765"/>
                    <a:pt x="757" y="1708"/>
                    <a:pt x="770" y="1662"/>
                  </a:cubicBezTo>
                  <a:cubicBezTo>
                    <a:pt x="754" y="1634"/>
                    <a:pt x="765" y="1597"/>
                    <a:pt x="766" y="1566"/>
                  </a:cubicBezTo>
                  <a:cubicBezTo>
                    <a:pt x="768" y="1497"/>
                    <a:pt x="755" y="1421"/>
                    <a:pt x="770" y="1362"/>
                  </a:cubicBezTo>
                  <a:cubicBezTo>
                    <a:pt x="772" y="1352"/>
                    <a:pt x="779" y="1357"/>
                    <a:pt x="782" y="1350"/>
                  </a:cubicBezTo>
                  <a:cubicBezTo>
                    <a:pt x="787" y="1339"/>
                    <a:pt x="779" y="1323"/>
                    <a:pt x="790" y="1318"/>
                  </a:cubicBezTo>
                  <a:cubicBezTo>
                    <a:pt x="785" y="1294"/>
                    <a:pt x="751" y="1300"/>
                    <a:pt x="738" y="1302"/>
                  </a:cubicBezTo>
                  <a:cubicBezTo>
                    <a:pt x="728" y="1304"/>
                    <a:pt x="726" y="1310"/>
                    <a:pt x="722" y="1310"/>
                  </a:cubicBezTo>
                  <a:cubicBezTo>
                    <a:pt x="707" y="1311"/>
                    <a:pt x="687" y="1301"/>
                    <a:pt x="670" y="1314"/>
                  </a:cubicBezTo>
                  <a:cubicBezTo>
                    <a:pt x="661" y="1309"/>
                    <a:pt x="655" y="1307"/>
                    <a:pt x="646" y="1306"/>
                  </a:cubicBezTo>
                  <a:cubicBezTo>
                    <a:pt x="630" y="1304"/>
                    <a:pt x="614" y="1312"/>
                    <a:pt x="598" y="1314"/>
                  </a:cubicBezTo>
                  <a:cubicBezTo>
                    <a:pt x="574" y="1316"/>
                    <a:pt x="548" y="1311"/>
                    <a:pt x="530" y="1314"/>
                  </a:cubicBezTo>
                  <a:cubicBezTo>
                    <a:pt x="521" y="1316"/>
                    <a:pt x="514" y="1333"/>
                    <a:pt x="506" y="1318"/>
                  </a:cubicBezTo>
                  <a:cubicBezTo>
                    <a:pt x="496" y="1316"/>
                    <a:pt x="508" y="1336"/>
                    <a:pt x="494" y="1330"/>
                  </a:cubicBezTo>
                  <a:cubicBezTo>
                    <a:pt x="479" y="1330"/>
                    <a:pt x="482" y="1323"/>
                    <a:pt x="490" y="1318"/>
                  </a:cubicBezTo>
                  <a:cubicBezTo>
                    <a:pt x="475" y="1315"/>
                    <a:pt x="475" y="1327"/>
                    <a:pt x="470" y="1334"/>
                  </a:cubicBezTo>
                  <a:cubicBezTo>
                    <a:pt x="455" y="1313"/>
                    <a:pt x="437" y="1342"/>
                    <a:pt x="422" y="1346"/>
                  </a:cubicBezTo>
                  <a:cubicBezTo>
                    <a:pt x="412" y="1466"/>
                    <a:pt x="410" y="1605"/>
                    <a:pt x="402" y="1722"/>
                  </a:cubicBezTo>
                  <a:cubicBezTo>
                    <a:pt x="402" y="1729"/>
                    <a:pt x="410" y="1762"/>
                    <a:pt x="406" y="1770"/>
                  </a:cubicBezTo>
                  <a:cubicBezTo>
                    <a:pt x="405" y="1773"/>
                    <a:pt x="398" y="1768"/>
                    <a:pt x="398" y="1774"/>
                  </a:cubicBezTo>
                  <a:cubicBezTo>
                    <a:pt x="397" y="1829"/>
                    <a:pt x="417" y="1884"/>
                    <a:pt x="394" y="1926"/>
                  </a:cubicBezTo>
                  <a:cubicBezTo>
                    <a:pt x="320" y="1924"/>
                    <a:pt x="289" y="1909"/>
                    <a:pt x="226" y="1918"/>
                  </a:cubicBezTo>
                  <a:cubicBezTo>
                    <a:pt x="180" y="1895"/>
                    <a:pt x="129" y="1921"/>
                    <a:pt x="98" y="1906"/>
                  </a:cubicBezTo>
                  <a:cubicBezTo>
                    <a:pt x="78" y="1917"/>
                    <a:pt x="68" y="1915"/>
                    <a:pt x="42" y="1910"/>
                  </a:cubicBezTo>
                  <a:cubicBezTo>
                    <a:pt x="31" y="1882"/>
                    <a:pt x="14" y="1837"/>
                    <a:pt x="30" y="1806"/>
                  </a:cubicBezTo>
                  <a:cubicBezTo>
                    <a:pt x="16" y="1769"/>
                    <a:pt x="21" y="1728"/>
                    <a:pt x="14" y="1694"/>
                  </a:cubicBezTo>
                  <a:cubicBezTo>
                    <a:pt x="11" y="1678"/>
                    <a:pt x="4" y="1665"/>
                    <a:pt x="6" y="1642"/>
                  </a:cubicBezTo>
                  <a:cubicBezTo>
                    <a:pt x="7" y="1636"/>
                    <a:pt x="14" y="1630"/>
                    <a:pt x="14" y="1622"/>
                  </a:cubicBezTo>
                  <a:cubicBezTo>
                    <a:pt x="15" y="1595"/>
                    <a:pt x="3" y="1567"/>
                    <a:pt x="2" y="1538"/>
                  </a:cubicBezTo>
                  <a:cubicBezTo>
                    <a:pt x="0" y="1480"/>
                    <a:pt x="0" y="1404"/>
                    <a:pt x="2" y="1362"/>
                  </a:cubicBezTo>
                  <a:cubicBezTo>
                    <a:pt x="3" y="1348"/>
                    <a:pt x="10" y="1336"/>
                    <a:pt x="10" y="1322"/>
                  </a:cubicBezTo>
                  <a:cubicBezTo>
                    <a:pt x="10" y="1307"/>
                    <a:pt x="3" y="1291"/>
                    <a:pt x="2" y="1274"/>
                  </a:cubicBezTo>
                  <a:cubicBezTo>
                    <a:pt x="0" y="1229"/>
                    <a:pt x="13" y="1185"/>
                    <a:pt x="14" y="1142"/>
                  </a:cubicBezTo>
                  <a:cubicBezTo>
                    <a:pt x="15" y="1110"/>
                    <a:pt x="1" y="1074"/>
                    <a:pt x="22" y="1046"/>
                  </a:cubicBezTo>
                  <a:cubicBezTo>
                    <a:pt x="14" y="1038"/>
                    <a:pt x="22" y="1014"/>
                    <a:pt x="10" y="1010"/>
                  </a:cubicBezTo>
                  <a:cubicBezTo>
                    <a:pt x="25" y="936"/>
                    <a:pt x="31" y="846"/>
                    <a:pt x="46" y="758"/>
                  </a:cubicBezTo>
                  <a:cubicBezTo>
                    <a:pt x="49" y="740"/>
                    <a:pt x="49" y="732"/>
                    <a:pt x="50" y="714"/>
                  </a:cubicBezTo>
                  <a:cubicBezTo>
                    <a:pt x="51" y="683"/>
                    <a:pt x="71" y="656"/>
                    <a:pt x="54" y="630"/>
                  </a:cubicBezTo>
                  <a:cubicBezTo>
                    <a:pt x="60" y="630"/>
                    <a:pt x="65" y="631"/>
                    <a:pt x="66" y="626"/>
                  </a:cubicBezTo>
                  <a:cubicBezTo>
                    <a:pt x="58" y="616"/>
                    <a:pt x="73" y="607"/>
                    <a:pt x="62" y="598"/>
                  </a:cubicBezTo>
                  <a:cubicBezTo>
                    <a:pt x="75" y="573"/>
                    <a:pt x="81" y="539"/>
                    <a:pt x="86" y="506"/>
                  </a:cubicBezTo>
                  <a:cubicBezTo>
                    <a:pt x="100" y="504"/>
                    <a:pt x="92" y="480"/>
                    <a:pt x="106" y="478"/>
                  </a:cubicBezTo>
                  <a:cubicBezTo>
                    <a:pt x="103" y="435"/>
                    <a:pt x="113" y="398"/>
                    <a:pt x="122" y="350"/>
                  </a:cubicBezTo>
                  <a:cubicBezTo>
                    <a:pt x="133" y="349"/>
                    <a:pt x="123" y="327"/>
                    <a:pt x="138" y="330"/>
                  </a:cubicBezTo>
                  <a:cubicBezTo>
                    <a:pt x="133" y="281"/>
                    <a:pt x="158" y="233"/>
                    <a:pt x="170" y="186"/>
                  </a:cubicBezTo>
                  <a:cubicBezTo>
                    <a:pt x="176" y="162"/>
                    <a:pt x="175" y="139"/>
                    <a:pt x="182" y="118"/>
                  </a:cubicBezTo>
                  <a:cubicBezTo>
                    <a:pt x="190" y="94"/>
                    <a:pt x="207" y="65"/>
                    <a:pt x="218" y="34"/>
                  </a:cubicBezTo>
                  <a:cubicBezTo>
                    <a:pt x="268" y="21"/>
                    <a:pt x="286" y="54"/>
                    <a:pt x="326" y="54"/>
                  </a:cubicBezTo>
                  <a:cubicBezTo>
                    <a:pt x="338" y="77"/>
                    <a:pt x="372" y="69"/>
                    <a:pt x="382" y="86"/>
                  </a:cubicBezTo>
                  <a:cubicBezTo>
                    <a:pt x="397" y="70"/>
                    <a:pt x="407" y="94"/>
                    <a:pt x="426" y="94"/>
                  </a:cubicBezTo>
                  <a:cubicBezTo>
                    <a:pt x="430" y="94"/>
                    <a:pt x="440" y="86"/>
                    <a:pt x="438" y="86"/>
                  </a:cubicBezTo>
                  <a:cubicBezTo>
                    <a:pt x="452" y="90"/>
                    <a:pt x="464" y="100"/>
                    <a:pt x="474" y="110"/>
                  </a:cubicBezTo>
                  <a:cubicBezTo>
                    <a:pt x="546" y="111"/>
                    <a:pt x="615" y="131"/>
                    <a:pt x="714" y="126"/>
                  </a:cubicBezTo>
                  <a:cubicBezTo>
                    <a:pt x="720" y="126"/>
                    <a:pt x="727" y="130"/>
                    <a:pt x="734" y="130"/>
                  </a:cubicBezTo>
                  <a:cubicBezTo>
                    <a:pt x="750" y="130"/>
                    <a:pt x="768" y="120"/>
                    <a:pt x="786" y="118"/>
                  </a:cubicBezTo>
                  <a:cubicBezTo>
                    <a:pt x="806" y="116"/>
                    <a:pt x="828" y="119"/>
                    <a:pt x="850" y="114"/>
                  </a:cubicBezTo>
                  <a:cubicBezTo>
                    <a:pt x="870" y="109"/>
                    <a:pt x="889" y="101"/>
                    <a:pt x="910" y="98"/>
                  </a:cubicBezTo>
                  <a:cubicBezTo>
                    <a:pt x="918" y="97"/>
                    <a:pt x="923" y="91"/>
                    <a:pt x="930" y="86"/>
                  </a:cubicBezTo>
                  <a:cubicBezTo>
                    <a:pt x="934" y="83"/>
                    <a:pt x="935" y="88"/>
                    <a:pt x="938" y="86"/>
                  </a:cubicBezTo>
                  <a:cubicBezTo>
                    <a:pt x="951" y="76"/>
                    <a:pt x="963" y="63"/>
                    <a:pt x="982" y="54"/>
                  </a:cubicBezTo>
                  <a:cubicBezTo>
                    <a:pt x="1032" y="61"/>
                    <a:pt x="1047" y="0"/>
                    <a:pt x="1094"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6" name="Freeform 68"/>
            <p:cNvSpPr/>
            <p:nvPr/>
          </p:nvSpPr>
          <p:spPr bwMode="auto">
            <a:xfrm>
              <a:off x="5976662" y="4211206"/>
              <a:ext cx="1601122" cy="58561"/>
            </a:xfrm>
            <a:custGeom>
              <a:avLst/>
              <a:gdLst>
                <a:gd name="T0" fmla="*/ 2294 w 2294"/>
                <a:gd name="T1" fmla="*/ 15 h 84"/>
                <a:gd name="T2" fmla="*/ 2218 w 2294"/>
                <a:gd name="T3" fmla="*/ 43 h 84"/>
                <a:gd name="T4" fmla="*/ 2114 w 2294"/>
                <a:gd name="T5" fmla="*/ 47 h 84"/>
                <a:gd name="T6" fmla="*/ 2090 w 2294"/>
                <a:gd name="T7" fmla="*/ 35 h 84"/>
                <a:gd name="T8" fmla="*/ 2074 w 2294"/>
                <a:gd name="T9" fmla="*/ 51 h 84"/>
                <a:gd name="T10" fmla="*/ 1978 w 2294"/>
                <a:gd name="T11" fmla="*/ 55 h 84"/>
                <a:gd name="T12" fmla="*/ 1898 w 2294"/>
                <a:gd name="T13" fmla="*/ 59 h 84"/>
                <a:gd name="T14" fmla="*/ 1822 w 2294"/>
                <a:gd name="T15" fmla="*/ 51 h 84"/>
                <a:gd name="T16" fmla="*/ 1814 w 2294"/>
                <a:gd name="T17" fmla="*/ 43 h 84"/>
                <a:gd name="T18" fmla="*/ 1742 w 2294"/>
                <a:gd name="T19" fmla="*/ 55 h 84"/>
                <a:gd name="T20" fmla="*/ 1602 w 2294"/>
                <a:gd name="T21" fmla="*/ 51 h 84"/>
                <a:gd name="T22" fmla="*/ 1534 w 2294"/>
                <a:gd name="T23" fmla="*/ 55 h 84"/>
                <a:gd name="T24" fmla="*/ 1498 w 2294"/>
                <a:gd name="T25" fmla="*/ 47 h 84"/>
                <a:gd name="T26" fmla="*/ 1470 w 2294"/>
                <a:gd name="T27" fmla="*/ 55 h 84"/>
                <a:gd name="T28" fmla="*/ 1402 w 2294"/>
                <a:gd name="T29" fmla="*/ 59 h 84"/>
                <a:gd name="T30" fmla="*/ 1310 w 2294"/>
                <a:gd name="T31" fmla="*/ 59 h 84"/>
                <a:gd name="T32" fmla="*/ 1278 w 2294"/>
                <a:gd name="T33" fmla="*/ 47 h 84"/>
                <a:gd name="T34" fmla="*/ 1090 w 2294"/>
                <a:gd name="T35" fmla="*/ 59 h 84"/>
                <a:gd name="T36" fmla="*/ 1058 w 2294"/>
                <a:gd name="T37" fmla="*/ 47 h 84"/>
                <a:gd name="T38" fmla="*/ 986 w 2294"/>
                <a:gd name="T39" fmla="*/ 47 h 84"/>
                <a:gd name="T40" fmla="*/ 810 w 2294"/>
                <a:gd name="T41" fmla="*/ 67 h 84"/>
                <a:gd name="T42" fmla="*/ 798 w 2294"/>
                <a:gd name="T43" fmla="*/ 51 h 84"/>
                <a:gd name="T44" fmla="*/ 730 w 2294"/>
                <a:gd name="T45" fmla="*/ 67 h 84"/>
                <a:gd name="T46" fmla="*/ 674 w 2294"/>
                <a:gd name="T47" fmla="*/ 63 h 84"/>
                <a:gd name="T48" fmla="*/ 606 w 2294"/>
                <a:gd name="T49" fmla="*/ 63 h 84"/>
                <a:gd name="T50" fmla="*/ 518 w 2294"/>
                <a:gd name="T51" fmla="*/ 75 h 84"/>
                <a:gd name="T52" fmla="*/ 498 w 2294"/>
                <a:gd name="T53" fmla="*/ 67 h 84"/>
                <a:gd name="T54" fmla="*/ 406 w 2294"/>
                <a:gd name="T55" fmla="*/ 67 h 84"/>
                <a:gd name="T56" fmla="*/ 398 w 2294"/>
                <a:gd name="T57" fmla="*/ 59 h 84"/>
                <a:gd name="T58" fmla="*/ 370 w 2294"/>
                <a:gd name="T59" fmla="*/ 67 h 84"/>
                <a:gd name="T60" fmla="*/ 314 w 2294"/>
                <a:gd name="T61" fmla="*/ 67 h 84"/>
                <a:gd name="T62" fmla="*/ 286 w 2294"/>
                <a:gd name="T63" fmla="*/ 59 h 84"/>
                <a:gd name="T64" fmla="*/ 222 w 2294"/>
                <a:gd name="T65" fmla="*/ 67 h 84"/>
                <a:gd name="T66" fmla="*/ 110 w 2294"/>
                <a:gd name="T67" fmla="*/ 59 h 84"/>
                <a:gd name="T68" fmla="*/ 78 w 2294"/>
                <a:gd name="T69" fmla="*/ 55 h 84"/>
                <a:gd name="T70" fmla="*/ 18 w 2294"/>
                <a:gd name="T71" fmla="*/ 47 h 84"/>
                <a:gd name="T72" fmla="*/ 10 w 2294"/>
                <a:gd name="T73" fmla="*/ 15 h 84"/>
                <a:gd name="T74" fmla="*/ 110 w 2294"/>
                <a:gd name="T75" fmla="*/ 11 h 84"/>
                <a:gd name="T76" fmla="*/ 118 w 2294"/>
                <a:gd name="T77" fmla="*/ 19 h 84"/>
                <a:gd name="T78" fmla="*/ 338 w 2294"/>
                <a:gd name="T79" fmla="*/ 19 h 84"/>
                <a:gd name="T80" fmla="*/ 414 w 2294"/>
                <a:gd name="T81" fmla="*/ 19 h 84"/>
                <a:gd name="T82" fmla="*/ 434 w 2294"/>
                <a:gd name="T83" fmla="*/ 27 h 84"/>
                <a:gd name="T84" fmla="*/ 534 w 2294"/>
                <a:gd name="T85" fmla="*/ 35 h 84"/>
                <a:gd name="T86" fmla="*/ 654 w 2294"/>
                <a:gd name="T87" fmla="*/ 23 h 84"/>
                <a:gd name="T88" fmla="*/ 842 w 2294"/>
                <a:gd name="T89" fmla="*/ 23 h 84"/>
                <a:gd name="T90" fmla="*/ 1002 w 2294"/>
                <a:gd name="T91" fmla="*/ 23 h 84"/>
                <a:gd name="T92" fmla="*/ 1094 w 2294"/>
                <a:gd name="T93" fmla="*/ 19 h 84"/>
                <a:gd name="T94" fmla="*/ 1166 w 2294"/>
                <a:gd name="T95" fmla="*/ 11 h 84"/>
                <a:gd name="T96" fmla="*/ 1186 w 2294"/>
                <a:gd name="T97" fmla="*/ 23 h 84"/>
                <a:gd name="T98" fmla="*/ 1398 w 2294"/>
                <a:gd name="T99" fmla="*/ 11 h 84"/>
                <a:gd name="T100" fmla="*/ 1546 w 2294"/>
                <a:gd name="T101" fmla="*/ 15 h 84"/>
                <a:gd name="T102" fmla="*/ 1694 w 2294"/>
                <a:gd name="T103" fmla="*/ 11 h 84"/>
                <a:gd name="T104" fmla="*/ 1714 w 2294"/>
                <a:gd name="T105" fmla="*/ 23 h 84"/>
                <a:gd name="T106" fmla="*/ 1790 w 2294"/>
                <a:gd name="T107" fmla="*/ 7 h 84"/>
                <a:gd name="T108" fmla="*/ 1922 w 2294"/>
                <a:gd name="T109" fmla="*/ 19 h 84"/>
                <a:gd name="T110" fmla="*/ 1946 w 2294"/>
                <a:gd name="T111" fmla="*/ 7 h 84"/>
                <a:gd name="T112" fmla="*/ 2090 w 2294"/>
                <a:gd name="T113" fmla="*/ 7 h 84"/>
                <a:gd name="T114" fmla="*/ 2102 w 2294"/>
                <a:gd name="T115" fmla="*/ 15 h 84"/>
                <a:gd name="T116" fmla="*/ 2294 w 2294"/>
                <a:gd name="T117" fmla="*/ 1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4" h="84">
                  <a:moveTo>
                    <a:pt x="2294" y="15"/>
                  </a:moveTo>
                  <a:cubicBezTo>
                    <a:pt x="2285" y="56"/>
                    <a:pt x="2245" y="43"/>
                    <a:pt x="2218" y="43"/>
                  </a:cubicBezTo>
                  <a:cubicBezTo>
                    <a:pt x="2183" y="43"/>
                    <a:pt x="2145" y="45"/>
                    <a:pt x="2114" y="47"/>
                  </a:cubicBezTo>
                  <a:cubicBezTo>
                    <a:pt x="2107" y="42"/>
                    <a:pt x="2089" y="48"/>
                    <a:pt x="2090" y="35"/>
                  </a:cubicBezTo>
                  <a:cubicBezTo>
                    <a:pt x="2082" y="37"/>
                    <a:pt x="2076" y="43"/>
                    <a:pt x="2074" y="51"/>
                  </a:cubicBezTo>
                  <a:cubicBezTo>
                    <a:pt x="2043" y="45"/>
                    <a:pt x="2018" y="45"/>
                    <a:pt x="1978" y="55"/>
                  </a:cubicBezTo>
                  <a:cubicBezTo>
                    <a:pt x="1951" y="42"/>
                    <a:pt x="1919" y="52"/>
                    <a:pt x="1898" y="59"/>
                  </a:cubicBezTo>
                  <a:cubicBezTo>
                    <a:pt x="1875" y="40"/>
                    <a:pt x="1849" y="53"/>
                    <a:pt x="1822" y="51"/>
                  </a:cubicBezTo>
                  <a:cubicBezTo>
                    <a:pt x="1813" y="50"/>
                    <a:pt x="1818" y="44"/>
                    <a:pt x="1814" y="43"/>
                  </a:cubicBezTo>
                  <a:cubicBezTo>
                    <a:pt x="1791" y="36"/>
                    <a:pt x="1769" y="52"/>
                    <a:pt x="1742" y="55"/>
                  </a:cubicBezTo>
                  <a:cubicBezTo>
                    <a:pt x="1699" y="59"/>
                    <a:pt x="1652" y="50"/>
                    <a:pt x="1602" y="51"/>
                  </a:cubicBezTo>
                  <a:cubicBezTo>
                    <a:pt x="1579" y="52"/>
                    <a:pt x="1556" y="57"/>
                    <a:pt x="1534" y="55"/>
                  </a:cubicBezTo>
                  <a:cubicBezTo>
                    <a:pt x="1522" y="54"/>
                    <a:pt x="1510" y="46"/>
                    <a:pt x="1498" y="47"/>
                  </a:cubicBezTo>
                  <a:cubicBezTo>
                    <a:pt x="1488" y="47"/>
                    <a:pt x="1479" y="54"/>
                    <a:pt x="1470" y="55"/>
                  </a:cubicBezTo>
                  <a:cubicBezTo>
                    <a:pt x="1447" y="57"/>
                    <a:pt x="1422" y="48"/>
                    <a:pt x="1402" y="59"/>
                  </a:cubicBezTo>
                  <a:cubicBezTo>
                    <a:pt x="1371" y="44"/>
                    <a:pt x="1341" y="50"/>
                    <a:pt x="1310" y="59"/>
                  </a:cubicBezTo>
                  <a:cubicBezTo>
                    <a:pt x="1299" y="55"/>
                    <a:pt x="1287" y="53"/>
                    <a:pt x="1278" y="47"/>
                  </a:cubicBezTo>
                  <a:cubicBezTo>
                    <a:pt x="1217" y="68"/>
                    <a:pt x="1148" y="47"/>
                    <a:pt x="1090" y="59"/>
                  </a:cubicBezTo>
                  <a:cubicBezTo>
                    <a:pt x="1078" y="56"/>
                    <a:pt x="1062" y="58"/>
                    <a:pt x="1058" y="47"/>
                  </a:cubicBezTo>
                  <a:cubicBezTo>
                    <a:pt x="1028" y="61"/>
                    <a:pt x="1013" y="62"/>
                    <a:pt x="986" y="47"/>
                  </a:cubicBezTo>
                  <a:cubicBezTo>
                    <a:pt x="946" y="69"/>
                    <a:pt x="866" y="47"/>
                    <a:pt x="810" y="67"/>
                  </a:cubicBezTo>
                  <a:cubicBezTo>
                    <a:pt x="802" y="66"/>
                    <a:pt x="802" y="56"/>
                    <a:pt x="798" y="51"/>
                  </a:cubicBezTo>
                  <a:cubicBezTo>
                    <a:pt x="781" y="60"/>
                    <a:pt x="756" y="65"/>
                    <a:pt x="730" y="67"/>
                  </a:cubicBezTo>
                  <a:cubicBezTo>
                    <a:pt x="711" y="68"/>
                    <a:pt x="691" y="62"/>
                    <a:pt x="674" y="63"/>
                  </a:cubicBezTo>
                  <a:cubicBezTo>
                    <a:pt x="648" y="65"/>
                    <a:pt x="620" y="84"/>
                    <a:pt x="606" y="63"/>
                  </a:cubicBezTo>
                  <a:cubicBezTo>
                    <a:pt x="578" y="65"/>
                    <a:pt x="551" y="75"/>
                    <a:pt x="518" y="75"/>
                  </a:cubicBezTo>
                  <a:cubicBezTo>
                    <a:pt x="509" y="75"/>
                    <a:pt x="506" y="68"/>
                    <a:pt x="498" y="67"/>
                  </a:cubicBezTo>
                  <a:cubicBezTo>
                    <a:pt x="474" y="63"/>
                    <a:pt x="438" y="73"/>
                    <a:pt x="406" y="67"/>
                  </a:cubicBezTo>
                  <a:cubicBezTo>
                    <a:pt x="401" y="66"/>
                    <a:pt x="397" y="59"/>
                    <a:pt x="398" y="59"/>
                  </a:cubicBezTo>
                  <a:cubicBezTo>
                    <a:pt x="388" y="58"/>
                    <a:pt x="380" y="66"/>
                    <a:pt x="370" y="67"/>
                  </a:cubicBezTo>
                  <a:cubicBezTo>
                    <a:pt x="353" y="68"/>
                    <a:pt x="330" y="67"/>
                    <a:pt x="314" y="67"/>
                  </a:cubicBezTo>
                  <a:cubicBezTo>
                    <a:pt x="304" y="67"/>
                    <a:pt x="297" y="60"/>
                    <a:pt x="286" y="59"/>
                  </a:cubicBezTo>
                  <a:cubicBezTo>
                    <a:pt x="266" y="58"/>
                    <a:pt x="243" y="67"/>
                    <a:pt x="222" y="67"/>
                  </a:cubicBezTo>
                  <a:cubicBezTo>
                    <a:pt x="187" y="67"/>
                    <a:pt x="142" y="65"/>
                    <a:pt x="110" y="59"/>
                  </a:cubicBezTo>
                  <a:cubicBezTo>
                    <a:pt x="90" y="55"/>
                    <a:pt x="94" y="54"/>
                    <a:pt x="78" y="55"/>
                  </a:cubicBezTo>
                  <a:cubicBezTo>
                    <a:pt x="51" y="56"/>
                    <a:pt x="40" y="47"/>
                    <a:pt x="18" y="47"/>
                  </a:cubicBezTo>
                  <a:cubicBezTo>
                    <a:pt x="16" y="32"/>
                    <a:pt x="0" y="32"/>
                    <a:pt x="10" y="15"/>
                  </a:cubicBezTo>
                  <a:cubicBezTo>
                    <a:pt x="55" y="12"/>
                    <a:pt x="68" y="21"/>
                    <a:pt x="110" y="11"/>
                  </a:cubicBezTo>
                  <a:cubicBezTo>
                    <a:pt x="117" y="10"/>
                    <a:pt x="118" y="14"/>
                    <a:pt x="118" y="19"/>
                  </a:cubicBezTo>
                  <a:cubicBezTo>
                    <a:pt x="197" y="9"/>
                    <a:pt x="268" y="19"/>
                    <a:pt x="338" y="19"/>
                  </a:cubicBezTo>
                  <a:cubicBezTo>
                    <a:pt x="363" y="19"/>
                    <a:pt x="389" y="18"/>
                    <a:pt x="414" y="19"/>
                  </a:cubicBezTo>
                  <a:cubicBezTo>
                    <a:pt x="421" y="19"/>
                    <a:pt x="426" y="26"/>
                    <a:pt x="434" y="27"/>
                  </a:cubicBezTo>
                  <a:cubicBezTo>
                    <a:pt x="465" y="32"/>
                    <a:pt x="509" y="18"/>
                    <a:pt x="534" y="35"/>
                  </a:cubicBezTo>
                  <a:cubicBezTo>
                    <a:pt x="570" y="18"/>
                    <a:pt x="620" y="39"/>
                    <a:pt x="654" y="23"/>
                  </a:cubicBezTo>
                  <a:cubicBezTo>
                    <a:pt x="703" y="39"/>
                    <a:pt x="785" y="0"/>
                    <a:pt x="842" y="23"/>
                  </a:cubicBezTo>
                  <a:cubicBezTo>
                    <a:pt x="894" y="9"/>
                    <a:pt x="945" y="12"/>
                    <a:pt x="1002" y="23"/>
                  </a:cubicBezTo>
                  <a:cubicBezTo>
                    <a:pt x="1026" y="12"/>
                    <a:pt x="1061" y="21"/>
                    <a:pt x="1094" y="19"/>
                  </a:cubicBezTo>
                  <a:cubicBezTo>
                    <a:pt x="1122" y="17"/>
                    <a:pt x="1146" y="10"/>
                    <a:pt x="1166" y="11"/>
                  </a:cubicBezTo>
                  <a:cubicBezTo>
                    <a:pt x="1179" y="9"/>
                    <a:pt x="1177" y="22"/>
                    <a:pt x="1186" y="23"/>
                  </a:cubicBezTo>
                  <a:cubicBezTo>
                    <a:pt x="1248" y="3"/>
                    <a:pt x="1321" y="18"/>
                    <a:pt x="1398" y="11"/>
                  </a:cubicBezTo>
                  <a:cubicBezTo>
                    <a:pt x="1447" y="6"/>
                    <a:pt x="1495" y="13"/>
                    <a:pt x="1546" y="15"/>
                  </a:cubicBezTo>
                  <a:cubicBezTo>
                    <a:pt x="1596" y="16"/>
                    <a:pt x="1646" y="15"/>
                    <a:pt x="1694" y="11"/>
                  </a:cubicBezTo>
                  <a:cubicBezTo>
                    <a:pt x="1703" y="13"/>
                    <a:pt x="1707" y="20"/>
                    <a:pt x="1714" y="23"/>
                  </a:cubicBezTo>
                  <a:cubicBezTo>
                    <a:pt x="1729" y="0"/>
                    <a:pt x="1771" y="27"/>
                    <a:pt x="1790" y="7"/>
                  </a:cubicBezTo>
                  <a:cubicBezTo>
                    <a:pt x="1840" y="29"/>
                    <a:pt x="1879" y="10"/>
                    <a:pt x="1922" y="19"/>
                  </a:cubicBezTo>
                  <a:cubicBezTo>
                    <a:pt x="1930" y="15"/>
                    <a:pt x="1940" y="13"/>
                    <a:pt x="1946" y="7"/>
                  </a:cubicBezTo>
                  <a:cubicBezTo>
                    <a:pt x="2000" y="6"/>
                    <a:pt x="2041" y="27"/>
                    <a:pt x="2090" y="7"/>
                  </a:cubicBezTo>
                  <a:cubicBezTo>
                    <a:pt x="2099" y="5"/>
                    <a:pt x="2096" y="15"/>
                    <a:pt x="2102" y="15"/>
                  </a:cubicBezTo>
                  <a:cubicBezTo>
                    <a:pt x="2175" y="14"/>
                    <a:pt x="2224" y="26"/>
                    <a:pt x="2294" y="15"/>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7" name="Freeform 69"/>
            <p:cNvSpPr/>
            <p:nvPr/>
          </p:nvSpPr>
          <p:spPr bwMode="auto">
            <a:xfrm>
              <a:off x="6350656" y="4515992"/>
              <a:ext cx="1277703" cy="397952"/>
            </a:xfrm>
            <a:custGeom>
              <a:avLst/>
              <a:gdLst>
                <a:gd name="T0" fmla="*/ 1829 w 1829"/>
                <a:gd name="T1" fmla="*/ 6 h 569"/>
                <a:gd name="T2" fmla="*/ 1673 w 1829"/>
                <a:gd name="T3" fmla="*/ 86 h 569"/>
                <a:gd name="T4" fmla="*/ 1633 w 1829"/>
                <a:gd name="T5" fmla="*/ 98 h 569"/>
                <a:gd name="T6" fmla="*/ 1565 w 1829"/>
                <a:gd name="T7" fmla="*/ 110 h 569"/>
                <a:gd name="T8" fmla="*/ 1525 w 1829"/>
                <a:gd name="T9" fmla="*/ 134 h 569"/>
                <a:gd name="T10" fmla="*/ 1509 w 1829"/>
                <a:gd name="T11" fmla="*/ 126 h 569"/>
                <a:gd name="T12" fmla="*/ 1493 w 1829"/>
                <a:gd name="T13" fmla="*/ 142 h 569"/>
                <a:gd name="T14" fmla="*/ 1437 w 1829"/>
                <a:gd name="T15" fmla="*/ 158 h 569"/>
                <a:gd name="T16" fmla="*/ 1309 w 1829"/>
                <a:gd name="T17" fmla="*/ 186 h 569"/>
                <a:gd name="T18" fmla="*/ 1273 w 1829"/>
                <a:gd name="T19" fmla="*/ 194 h 569"/>
                <a:gd name="T20" fmla="*/ 1233 w 1829"/>
                <a:gd name="T21" fmla="*/ 222 h 569"/>
                <a:gd name="T22" fmla="*/ 1189 w 1829"/>
                <a:gd name="T23" fmla="*/ 222 h 569"/>
                <a:gd name="T24" fmla="*/ 1057 w 1829"/>
                <a:gd name="T25" fmla="*/ 270 h 569"/>
                <a:gd name="T26" fmla="*/ 1037 w 1829"/>
                <a:gd name="T27" fmla="*/ 266 h 569"/>
                <a:gd name="T28" fmla="*/ 1005 w 1829"/>
                <a:gd name="T29" fmla="*/ 278 h 569"/>
                <a:gd name="T30" fmla="*/ 945 w 1829"/>
                <a:gd name="T31" fmla="*/ 294 h 569"/>
                <a:gd name="T32" fmla="*/ 953 w 1829"/>
                <a:gd name="T33" fmla="*/ 298 h 569"/>
                <a:gd name="T34" fmla="*/ 853 w 1829"/>
                <a:gd name="T35" fmla="*/ 326 h 569"/>
                <a:gd name="T36" fmla="*/ 757 w 1829"/>
                <a:gd name="T37" fmla="*/ 350 h 569"/>
                <a:gd name="T38" fmla="*/ 745 w 1829"/>
                <a:gd name="T39" fmla="*/ 366 h 569"/>
                <a:gd name="T40" fmla="*/ 733 w 1829"/>
                <a:gd name="T41" fmla="*/ 358 h 569"/>
                <a:gd name="T42" fmla="*/ 577 w 1829"/>
                <a:gd name="T43" fmla="*/ 410 h 569"/>
                <a:gd name="T44" fmla="*/ 557 w 1829"/>
                <a:gd name="T45" fmla="*/ 406 h 569"/>
                <a:gd name="T46" fmla="*/ 529 w 1829"/>
                <a:gd name="T47" fmla="*/ 430 h 569"/>
                <a:gd name="T48" fmla="*/ 321 w 1829"/>
                <a:gd name="T49" fmla="*/ 482 h 569"/>
                <a:gd name="T50" fmla="*/ 297 w 1829"/>
                <a:gd name="T51" fmla="*/ 478 h 569"/>
                <a:gd name="T52" fmla="*/ 257 w 1829"/>
                <a:gd name="T53" fmla="*/ 494 h 569"/>
                <a:gd name="T54" fmla="*/ 141 w 1829"/>
                <a:gd name="T55" fmla="*/ 526 h 569"/>
                <a:gd name="T56" fmla="*/ 109 w 1829"/>
                <a:gd name="T57" fmla="*/ 534 h 569"/>
                <a:gd name="T58" fmla="*/ 85 w 1829"/>
                <a:gd name="T59" fmla="*/ 546 h 569"/>
                <a:gd name="T60" fmla="*/ 53 w 1829"/>
                <a:gd name="T61" fmla="*/ 554 h 569"/>
                <a:gd name="T62" fmla="*/ 9 w 1829"/>
                <a:gd name="T63" fmla="*/ 566 h 569"/>
                <a:gd name="T64" fmla="*/ 1 w 1829"/>
                <a:gd name="T65" fmla="*/ 530 h 569"/>
                <a:gd name="T66" fmla="*/ 13 w 1829"/>
                <a:gd name="T67" fmla="*/ 518 h 569"/>
                <a:gd name="T68" fmla="*/ 85 w 1829"/>
                <a:gd name="T69" fmla="*/ 506 h 569"/>
                <a:gd name="T70" fmla="*/ 93 w 1829"/>
                <a:gd name="T71" fmla="*/ 494 h 569"/>
                <a:gd name="T72" fmla="*/ 161 w 1829"/>
                <a:gd name="T73" fmla="*/ 474 h 569"/>
                <a:gd name="T74" fmla="*/ 277 w 1829"/>
                <a:gd name="T75" fmla="*/ 438 h 569"/>
                <a:gd name="T76" fmla="*/ 293 w 1829"/>
                <a:gd name="T77" fmla="*/ 446 h 569"/>
                <a:gd name="T78" fmla="*/ 301 w 1829"/>
                <a:gd name="T79" fmla="*/ 434 h 569"/>
                <a:gd name="T80" fmla="*/ 385 w 1829"/>
                <a:gd name="T81" fmla="*/ 410 h 569"/>
                <a:gd name="T82" fmla="*/ 489 w 1829"/>
                <a:gd name="T83" fmla="*/ 386 h 569"/>
                <a:gd name="T84" fmla="*/ 513 w 1829"/>
                <a:gd name="T85" fmla="*/ 386 h 569"/>
                <a:gd name="T86" fmla="*/ 689 w 1829"/>
                <a:gd name="T87" fmla="*/ 318 h 569"/>
                <a:gd name="T88" fmla="*/ 733 w 1829"/>
                <a:gd name="T89" fmla="*/ 318 h 569"/>
                <a:gd name="T90" fmla="*/ 917 w 1829"/>
                <a:gd name="T91" fmla="*/ 258 h 569"/>
                <a:gd name="T92" fmla="*/ 973 w 1829"/>
                <a:gd name="T93" fmla="*/ 242 h 569"/>
                <a:gd name="T94" fmla="*/ 985 w 1829"/>
                <a:gd name="T95" fmla="*/ 254 h 569"/>
                <a:gd name="T96" fmla="*/ 1025 w 1829"/>
                <a:gd name="T97" fmla="*/ 222 h 569"/>
                <a:gd name="T98" fmla="*/ 1057 w 1829"/>
                <a:gd name="T99" fmla="*/ 210 h 569"/>
                <a:gd name="T100" fmla="*/ 1085 w 1829"/>
                <a:gd name="T101" fmla="*/ 214 h 569"/>
                <a:gd name="T102" fmla="*/ 1201 w 1829"/>
                <a:gd name="T103" fmla="*/ 170 h 569"/>
                <a:gd name="T104" fmla="*/ 1221 w 1829"/>
                <a:gd name="T105" fmla="*/ 178 h 569"/>
                <a:gd name="T106" fmla="*/ 1405 w 1829"/>
                <a:gd name="T107" fmla="*/ 118 h 569"/>
                <a:gd name="T108" fmla="*/ 1437 w 1829"/>
                <a:gd name="T109" fmla="*/ 110 h 569"/>
                <a:gd name="T110" fmla="*/ 1453 w 1829"/>
                <a:gd name="T111" fmla="*/ 98 h 569"/>
                <a:gd name="T112" fmla="*/ 1517 w 1829"/>
                <a:gd name="T113" fmla="*/ 82 h 569"/>
                <a:gd name="T114" fmla="*/ 1541 w 1829"/>
                <a:gd name="T115" fmla="*/ 74 h 569"/>
                <a:gd name="T116" fmla="*/ 1561 w 1829"/>
                <a:gd name="T117" fmla="*/ 82 h 569"/>
                <a:gd name="T118" fmla="*/ 1637 w 1829"/>
                <a:gd name="T119" fmla="*/ 50 h 569"/>
                <a:gd name="T120" fmla="*/ 1729 w 1829"/>
                <a:gd name="T121" fmla="*/ 30 h 569"/>
                <a:gd name="T122" fmla="*/ 1829 w 1829"/>
                <a:gd name="T123" fmla="*/ 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9" h="569">
                  <a:moveTo>
                    <a:pt x="1829" y="6"/>
                  </a:moveTo>
                  <a:cubicBezTo>
                    <a:pt x="1795" y="54"/>
                    <a:pt x="1720" y="46"/>
                    <a:pt x="1673" y="86"/>
                  </a:cubicBezTo>
                  <a:cubicBezTo>
                    <a:pt x="1655" y="86"/>
                    <a:pt x="1639" y="86"/>
                    <a:pt x="1633" y="98"/>
                  </a:cubicBezTo>
                  <a:cubicBezTo>
                    <a:pt x="1622" y="87"/>
                    <a:pt x="1591" y="108"/>
                    <a:pt x="1565" y="110"/>
                  </a:cubicBezTo>
                  <a:cubicBezTo>
                    <a:pt x="1545" y="112"/>
                    <a:pt x="1531" y="124"/>
                    <a:pt x="1525" y="134"/>
                  </a:cubicBezTo>
                  <a:cubicBezTo>
                    <a:pt x="1514" y="137"/>
                    <a:pt x="1517" y="126"/>
                    <a:pt x="1509" y="126"/>
                  </a:cubicBezTo>
                  <a:cubicBezTo>
                    <a:pt x="1501" y="129"/>
                    <a:pt x="1500" y="138"/>
                    <a:pt x="1493" y="142"/>
                  </a:cubicBezTo>
                  <a:cubicBezTo>
                    <a:pt x="1468" y="134"/>
                    <a:pt x="1457" y="151"/>
                    <a:pt x="1437" y="158"/>
                  </a:cubicBezTo>
                  <a:cubicBezTo>
                    <a:pt x="1400" y="170"/>
                    <a:pt x="1350" y="174"/>
                    <a:pt x="1309" y="186"/>
                  </a:cubicBezTo>
                  <a:cubicBezTo>
                    <a:pt x="1297" y="189"/>
                    <a:pt x="1286" y="201"/>
                    <a:pt x="1273" y="194"/>
                  </a:cubicBezTo>
                  <a:cubicBezTo>
                    <a:pt x="1264" y="208"/>
                    <a:pt x="1238" y="204"/>
                    <a:pt x="1233" y="222"/>
                  </a:cubicBezTo>
                  <a:cubicBezTo>
                    <a:pt x="1215" y="217"/>
                    <a:pt x="1200" y="234"/>
                    <a:pt x="1189" y="222"/>
                  </a:cubicBezTo>
                  <a:cubicBezTo>
                    <a:pt x="1143" y="256"/>
                    <a:pt x="1097" y="228"/>
                    <a:pt x="1057" y="270"/>
                  </a:cubicBezTo>
                  <a:cubicBezTo>
                    <a:pt x="1048" y="271"/>
                    <a:pt x="1042" y="269"/>
                    <a:pt x="1037" y="266"/>
                  </a:cubicBezTo>
                  <a:cubicBezTo>
                    <a:pt x="1028" y="274"/>
                    <a:pt x="1023" y="274"/>
                    <a:pt x="1005" y="278"/>
                  </a:cubicBezTo>
                  <a:cubicBezTo>
                    <a:pt x="977" y="285"/>
                    <a:pt x="976" y="304"/>
                    <a:pt x="945" y="294"/>
                  </a:cubicBezTo>
                  <a:cubicBezTo>
                    <a:pt x="944" y="296"/>
                    <a:pt x="952" y="299"/>
                    <a:pt x="953" y="298"/>
                  </a:cubicBezTo>
                  <a:cubicBezTo>
                    <a:pt x="934" y="314"/>
                    <a:pt x="892" y="316"/>
                    <a:pt x="853" y="326"/>
                  </a:cubicBezTo>
                  <a:cubicBezTo>
                    <a:pt x="821" y="334"/>
                    <a:pt x="800" y="349"/>
                    <a:pt x="757" y="350"/>
                  </a:cubicBezTo>
                  <a:cubicBezTo>
                    <a:pt x="751" y="353"/>
                    <a:pt x="744" y="356"/>
                    <a:pt x="745" y="366"/>
                  </a:cubicBezTo>
                  <a:cubicBezTo>
                    <a:pt x="740" y="365"/>
                    <a:pt x="739" y="359"/>
                    <a:pt x="733" y="358"/>
                  </a:cubicBezTo>
                  <a:cubicBezTo>
                    <a:pt x="688" y="390"/>
                    <a:pt x="624" y="379"/>
                    <a:pt x="577" y="410"/>
                  </a:cubicBezTo>
                  <a:cubicBezTo>
                    <a:pt x="568" y="411"/>
                    <a:pt x="562" y="409"/>
                    <a:pt x="557" y="406"/>
                  </a:cubicBezTo>
                  <a:cubicBezTo>
                    <a:pt x="548" y="415"/>
                    <a:pt x="535" y="418"/>
                    <a:pt x="529" y="430"/>
                  </a:cubicBezTo>
                  <a:cubicBezTo>
                    <a:pt x="456" y="435"/>
                    <a:pt x="377" y="458"/>
                    <a:pt x="321" y="482"/>
                  </a:cubicBezTo>
                  <a:cubicBezTo>
                    <a:pt x="314" y="480"/>
                    <a:pt x="297" y="487"/>
                    <a:pt x="297" y="478"/>
                  </a:cubicBezTo>
                  <a:cubicBezTo>
                    <a:pt x="291" y="491"/>
                    <a:pt x="277" y="488"/>
                    <a:pt x="257" y="494"/>
                  </a:cubicBezTo>
                  <a:cubicBezTo>
                    <a:pt x="224" y="503"/>
                    <a:pt x="185" y="520"/>
                    <a:pt x="141" y="526"/>
                  </a:cubicBezTo>
                  <a:cubicBezTo>
                    <a:pt x="130" y="527"/>
                    <a:pt x="119" y="531"/>
                    <a:pt x="109" y="534"/>
                  </a:cubicBezTo>
                  <a:cubicBezTo>
                    <a:pt x="101" y="536"/>
                    <a:pt x="94" y="543"/>
                    <a:pt x="85" y="546"/>
                  </a:cubicBezTo>
                  <a:cubicBezTo>
                    <a:pt x="71" y="550"/>
                    <a:pt x="68" y="543"/>
                    <a:pt x="53" y="554"/>
                  </a:cubicBezTo>
                  <a:cubicBezTo>
                    <a:pt x="46" y="559"/>
                    <a:pt x="29" y="569"/>
                    <a:pt x="9" y="566"/>
                  </a:cubicBezTo>
                  <a:cubicBezTo>
                    <a:pt x="1" y="560"/>
                    <a:pt x="0" y="546"/>
                    <a:pt x="1" y="530"/>
                  </a:cubicBezTo>
                  <a:cubicBezTo>
                    <a:pt x="5" y="526"/>
                    <a:pt x="16" y="529"/>
                    <a:pt x="13" y="518"/>
                  </a:cubicBezTo>
                  <a:cubicBezTo>
                    <a:pt x="49" y="520"/>
                    <a:pt x="56" y="503"/>
                    <a:pt x="85" y="506"/>
                  </a:cubicBezTo>
                  <a:cubicBezTo>
                    <a:pt x="89" y="503"/>
                    <a:pt x="91" y="499"/>
                    <a:pt x="93" y="494"/>
                  </a:cubicBezTo>
                  <a:cubicBezTo>
                    <a:pt x="118" y="498"/>
                    <a:pt x="140" y="485"/>
                    <a:pt x="161" y="474"/>
                  </a:cubicBezTo>
                  <a:cubicBezTo>
                    <a:pt x="207" y="476"/>
                    <a:pt x="240" y="455"/>
                    <a:pt x="277" y="438"/>
                  </a:cubicBezTo>
                  <a:cubicBezTo>
                    <a:pt x="286" y="437"/>
                    <a:pt x="292" y="439"/>
                    <a:pt x="293" y="446"/>
                  </a:cubicBezTo>
                  <a:cubicBezTo>
                    <a:pt x="297" y="443"/>
                    <a:pt x="299" y="439"/>
                    <a:pt x="301" y="434"/>
                  </a:cubicBezTo>
                  <a:cubicBezTo>
                    <a:pt x="333" y="438"/>
                    <a:pt x="357" y="418"/>
                    <a:pt x="385" y="410"/>
                  </a:cubicBezTo>
                  <a:cubicBezTo>
                    <a:pt x="417" y="401"/>
                    <a:pt x="455" y="408"/>
                    <a:pt x="489" y="386"/>
                  </a:cubicBezTo>
                  <a:cubicBezTo>
                    <a:pt x="497" y="386"/>
                    <a:pt x="505" y="386"/>
                    <a:pt x="513" y="386"/>
                  </a:cubicBezTo>
                  <a:cubicBezTo>
                    <a:pt x="567" y="349"/>
                    <a:pt x="640" y="358"/>
                    <a:pt x="689" y="318"/>
                  </a:cubicBezTo>
                  <a:cubicBezTo>
                    <a:pt x="709" y="321"/>
                    <a:pt x="713" y="321"/>
                    <a:pt x="733" y="318"/>
                  </a:cubicBezTo>
                  <a:cubicBezTo>
                    <a:pt x="797" y="285"/>
                    <a:pt x="851" y="286"/>
                    <a:pt x="917" y="258"/>
                  </a:cubicBezTo>
                  <a:cubicBezTo>
                    <a:pt x="945" y="260"/>
                    <a:pt x="970" y="267"/>
                    <a:pt x="973" y="242"/>
                  </a:cubicBezTo>
                  <a:cubicBezTo>
                    <a:pt x="977" y="246"/>
                    <a:pt x="981" y="250"/>
                    <a:pt x="985" y="254"/>
                  </a:cubicBezTo>
                  <a:cubicBezTo>
                    <a:pt x="998" y="234"/>
                    <a:pt x="1013" y="241"/>
                    <a:pt x="1025" y="222"/>
                  </a:cubicBezTo>
                  <a:cubicBezTo>
                    <a:pt x="1038" y="228"/>
                    <a:pt x="1054" y="224"/>
                    <a:pt x="1057" y="210"/>
                  </a:cubicBezTo>
                  <a:cubicBezTo>
                    <a:pt x="1070" y="216"/>
                    <a:pt x="1088" y="198"/>
                    <a:pt x="1085" y="214"/>
                  </a:cubicBezTo>
                  <a:cubicBezTo>
                    <a:pt x="1121" y="191"/>
                    <a:pt x="1176" y="191"/>
                    <a:pt x="1201" y="170"/>
                  </a:cubicBezTo>
                  <a:cubicBezTo>
                    <a:pt x="1211" y="169"/>
                    <a:pt x="1218" y="172"/>
                    <a:pt x="1221" y="178"/>
                  </a:cubicBezTo>
                  <a:cubicBezTo>
                    <a:pt x="1279" y="149"/>
                    <a:pt x="1343" y="137"/>
                    <a:pt x="1405" y="118"/>
                  </a:cubicBezTo>
                  <a:cubicBezTo>
                    <a:pt x="1416" y="115"/>
                    <a:pt x="1424" y="100"/>
                    <a:pt x="1437" y="110"/>
                  </a:cubicBezTo>
                  <a:cubicBezTo>
                    <a:pt x="1442" y="106"/>
                    <a:pt x="1449" y="103"/>
                    <a:pt x="1453" y="98"/>
                  </a:cubicBezTo>
                  <a:cubicBezTo>
                    <a:pt x="1475" y="108"/>
                    <a:pt x="1511" y="101"/>
                    <a:pt x="1517" y="82"/>
                  </a:cubicBezTo>
                  <a:cubicBezTo>
                    <a:pt x="1525" y="80"/>
                    <a:pt x="1545" y="88"/>
                    <a:pt x="1541" y="74"/>
                  </a:cubicBezTo>
                  <a:cubicBezTo>
                    <a:pt x="1548" y="76"/>
                    <a:pt x="1558" y="76"/>
                    <a:pt x="1561" y="82"/>
                  </a:cubicBezTo>
                  <a:cubicBezTo>
                    <a:pt x="1581" y="61"/>
                    <a:pt x="1624" y="69"/>
                    <a:pt x="1637" y="50"/>
                  </a:cubicBezTo>
                  <a:cubicBezTo>
                    <a:pt x="1664" y="54"/>
                    <a:pt x="1698" y="22"/>
                    <a:pt x="1729" y="30"/>
                  </a:cubicBezTo>
                  <a:cubicBezTo>
                    <a:pt x="1755" y="6"/>
                    <a:pt x="1791" y="0"/>
                    <a:pt x="1829" y="6"/>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六个盲区</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241906" y="579954"/>
            <a:ext cx="4534824" cy="3860288"/>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企业安全管理往往对白班比较偏重，而忽视或放松夜班的安全管理。然而，恰恰在这段时间内，事故发生率较高。白班时，由于管理人员的监督，职工能做到遵章守纪，严格按操作规程进行作业和维修，而管理人员下班后，有的职工就会放松对自己的要求，导致行为上的错位，从而造成事故的发生。要控制夜班安全事故的发生，首先必须通过安全教育强化职工自觉履责，同时发挥班组长的安全监督职责，消除夜班管理“真空”。另外，企业应落实领导干部夜间值班和巡检要求，进行考核并与奖惩挂钩。</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8acibBIhiaG1ibDFxmtoOABuHwicSBmW7OYKfycJqmSZKz9xibTpHQPRuia95oia8RDqpsCgxDefCTWAC6xLxCPCwIoGg/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02573" y="791143"/>
            <a:ext cx="3535497" cy="21439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六个盲区</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1782796"/>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在节日之后，心情一时难以投入到工作中来，企业一定要在节后复工前，召开收心会，不要小看这个收心会，非常重要，要借助这个形式，教育引导员工从节日的氛围中走出来，集中思想，做到节前不松劲，节后不散心。</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ksBmZG1vuElYjIRZwa79JSUz27du0QQUyHVJaBLLGqsY7lfREnQSHaYs2tOYlAPDzWV2kKBKPnTP7SRCOutiavg/640?wx_fmt=jpeg"/>
          <p:cNvPicPr/>
          <p:nvPr/>
        </p:nvPicPr>
        <p:blipFill>
          <a:blip r:embed="rId1" cstate="print">
            <a:extLst>
              <a:ext uri="{28A0092B-C50C-407E-A947-70E740481C1C}">
                <a14:useLocalDpi xmlns:a14="http://schemas.microsoft.com/office/drawing/2010/main" val="0"/>
              </a:ext>
            </a:extLst>
          </a:blip>
          <a:srcRect b="11640"/>
          <a:stretch>
            <a:fillRect/>
          </a:stretch>
        </p:blipFill>
        <p:spPr bwMode="auto">
          <a:xfrm>
            <a:off x="352425" y="897890"/>
            <a:ext cx="3612515" cy="19151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六个盲区</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2821542"/>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随着企业的减员增效改革，“一人岗”的情况将大量存在。一个岗位，一名操作工或巡视工，一旦出现异常情况，不能及时发现制止和解决，势必会酿成恶果。加强“一人岗”的管理，就要增强操作者的责任心，通过培训增强其防控风险的能力。同时加强与“一人岗”的联络，值班领导或班组长要定时地与“一人岗”操作者沟通信息，增加 “一人岗”巡检频次，及时发现问题和解决问题。</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ksBmZG1vuElYjIRZwa79JSUz27du0QQUwoLhKdfx2iaYNUtUSDF4llBbmM0zibY7bqEiaQBy0lbOoyY8MFib3zQlZQ/640?wx_fmt=jpeg"/>
          <p:cNvPicPr/>
          <p:nvPr/>
        </p:nvPicPr>
        <p:blipFill>
          <a:blip r:embed="rId1" cstate="print">
            <a:extLst>
              <a:ext uri="{28A0092B-C50C-407E-A947-70E740481C1C}">
                <a14:useLocalDpi xmlns:a14="http://schemas.microsoft.com/office/drawing/2010/main" val="0"/>
              </a:ext>
            </a:extLst>
          </a:blip>
          <a:srcRect b="11684"/>
          <a:stretch>
            <a:fillRect/>
          </a:stretch>
        </p:blipFill>
        <p:spPr bwMode="auto">
          <a:xfrm>
            <a:off x="234315" y="1176020"/>
            <a:ext cx="3799840" cy="196786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六个盲区</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2821542"/>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习惯性违章大多存在于作业过程的某一个或几个环节。具有一定的隐蔽性，不进行过程观察难以发现。而坏习惯一旦养成将很难改正，给事故埋下隐患的种子。所以，要杜绝习惯性违章就必须开展岗位安全操作培训，从操作之初开始养成规范动作，对老职工的习惯性违章行为进行具体分析和研究，查找出根本原因和规律性的东西，反复进行纠偏强化训练，从根本上消除产生习惯性违章行为。</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ksBmZG1vuElYjIRZwa79JSUz27du0QQUkReCGIOBZib9XTGjBsYNbxnKXRvKH3CKhVWribnc3qR53JKrerU5PrNQ/640?wx_fmt=jpeg"/>
          <p:cNvPicPr/>
          <p:nvPr/>
        </p:nvPicPr>
        <p:blipFill>
          <a:blip r:embed="rId1" cstate="print">
            <a:extLst>
              <a:ext uri="{28A0092B-C50C-407E-A947-70E740481C1C}">
                <a14:useLocalDpi xmlns:a14="http://schemas.microsoft.com/office/drawing/2010/main" val="0"/>
              </a:ext>
            </a:extLst>
          </a:blip>
          <a:srcRect b="11967"/>
          <a:stretch>
            <a:fillRect/>
          </a:stretch>
        </p:blipFill>
        <p:spPr bwMode="auto">
          <a:xfrm>
            <a:off x="525145" y="1229995"/>
            <a:ext cx="3255010" cy="19151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六个盲区</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3167790"/>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企业常常重视操作人员的安全教育培训，而忽视专业技术人员和管理人员的安全培训。由于技术和管理人员多数都处在工艺设计、生产指挥和生产管理的重要岗位上，他们的安全意识、安全技能决定着工艺、设备的安全可靠性和所下达命令的科学性。因此，企业要加大该类人员的安全培训，杜绝在设计时出现先天性的事故隐患与在生产中发生违章指挥现象。并通过他们影响和带动一线职工学安全、做安全。</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ksBmZG1vuElYjIRZwa79JSUz27du0QQUKY4IqRuBEUsOciafXkw0A4PWgIpSDmAEMGUDcKPGF2Qbic2E3KolnJHw/640?wx_fmt=jpeg"/>
          <p:cNvPicPr/>
          <p:nvPr/>
        </p:nvPicPr>
        <p:blipFill>
          <a:blip r:embed="rId1" cstate="print">
            <a:extLst>
              <a:ext uri="{28A0092B-C50C-407E-A947-70E740481C1C}">
                <a14:useLocalDpi xmlns:a14="http://schemas.microsoft.com/office/drawing/2010/main" val="0"/>
              </a:ext>
            </a:extLst>
          </a:blip>
          <a:srcRect b="11455"/>
          <a:stretch>
            <a:fillRect/>
          </a:stretch>
        </p:blipFill>
        <p:spPr bwMode="auto">
          <a:xfrm>
            <a:off x="488950" y="1400810"/>
            <a:ext cx="3501390" cy="1816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六个盲区</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2475293"/>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企业往往重视生产一线的安全管理，而忽视后勤服务和行政部门的安全管理。然而，这些部门的人员流动性较大，人员状况也较复杂，事故隐患比较隐蔽，一旦发生事故，后果同样严重。为此，也应将其纳入企业整体的安全管理范畴，配备安全管理人员，加强监督管理，推动隐患整改，确保其无安全事故发生。</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png/ksBmZG1vuElYjIRZwa79JSUz27du0QQUFxLicRcnfKWUuZmD4ftaHGVqFqrzibX5wzjTCRXYla7BiavvBZuqPQraw/640?wx_fmt=png"/>
          <p:cNvPicPr/>
          <p:nvPr/>
        </p:nvPicPr>
        <p:blipFill>
          <a:blip r:embed="rId1" cstate="print">
            <a:extLst>
              <a:ext uri="{28A0092B-C50C-407E-A947-70E740481C1C}">
                <a14:useLocalDpi xmlns:a14="http://schemas.microsoft.com/office/drawing/2010/main" val="0"/>
              </a:ext>
            </a:extLst>
          </a:blip>
          <a:srcRect b="11646"/>
          <a:stretch>
            <a:fillRect/>
          </a:stretch>
        </p:blipFill>
        <p:spPr bwMode="auto">
          <a:xfrm>
            <a:off x="597535" y="1043940"/>
            <a:ext cx="3531870" cy="216789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 name="文本框 5"/>
          <p:cNvSpPr txBox="1"/>
          <p:nvPr/>
        </p:nvSpPr>
        <p:spPr>
          <a:xfrm>
            <a:off x="4461928" y="2019643"/>
            <a:ext cx="954107" cy="323165"/>
          </a:xfrm>
          <a:prstGeom prst="rect">
            <a:avLst/>
          </a:prstGeom>
          <a:noFill/>
        </p:spPr>
        <p:txBody>
          <a:bodyPr wrap="none" rtlCol="0">
            <a:spAutoFit/>
          </a:bodyPr>
          <a:lstStyle/>
          <a:p>
            <a:r>
              <a:rPr lang="zh-CN" altLang="en-US" sz="1500" dirty="0">
                <a:solidFill>
                  <a:prstClr val="white"/>
                </a:solidFill>
                <a:latin typeface="微软雅黑" panose="020B0503020204020204" pitchFamily="34" charset="-122"/>
                <a:ea typeface="微软雅黑" panose="020B0503020204020204" pitchFamily="34" charset="-122"/>
              </a:rPr>
              <a:t>秘籍之四</a:t>
            </a:r>
            <a:endParaRPr lang="zh-CN" altLang="en-US" sz="1500" dirty="0">
              <a:solidFill>
                <a:prstClr val="white"/>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479698" y="2483107"/>
            <a:ext cx="2492990" cy="1015663"/>
          </a:xfrm>
          <a:prstGeom prst="rect">
            <a:avLst/>
          </a:prstGeom>
          <a:noFill/>
        </p:spPr>
        <p:txBody>
          <a:bodyPr wrap="none" rtlCol="0">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六个一</a:t>
            </a:r>
            <a:endParaRPr lang="zh-CN" altLang="en-US" sz="6000" b="1" dirty="0">
              <a:solidFill>
                <a:prstClr val="white"/>
              </a:solidFill>
              <a:latin typeface="微软雅黑" panose="020B0503020204020204" pitchFamily="34" charset="-122"/>
              <a:ea typeface="微软雅黑" panose="020B0503020204020204" pitchFamily="34" charset="-122"/>
            </a:endParaRPr>
          </a:p>
        </p:txBody>
      </p:sp>
      <p:sp>
        <p:nvSpPr>
          <p:cNvPr id="152" name="AutoShape 14"/>
          <p:cNvSpPr>
            <a:spLocks noChangeAspect="1" noChangeArrowheads="1" noTextEdit="1"/>
          </p:cNvSpPr>
          <p:nvPr/>
        </p:nvSpPr>
        <p:spPr bwMode="auto">
          <a:xfrm>
            <a:off x="646510" y="739379"/>
            <a:ext cx="343138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6"/>
          <p:cNvSpPr/>
          <p:nvPr/>
        </p:nvSpPr>
        <p:spPr bwMode="auto">
          <a:xfrm>
            <a:off x="1597819" y="1674346"/>
            <a:ext cx="1977629" cy="1992677"/>
          </a:xfrm>
          <a:custGeom>
            <a:avLst/>
            <a:gdLst>
              <a:gd name="T0" fmla="*/ 1713 w 1839"/>
              <a:gd name="T1" fmla="*/ 71 h 1853"/>
              <a:gd name="T2" fmla="*/ 1620 w 1839"/>
              <a:gd name="T3" fmla="*/ 16 h 1853"/>
              <a:gd name="T4" fmla="*/ 1538 w 1839"/>
              <a:gd name="T5" fmla="*/ 0 h 1853"/>
              <a:gd name="T6" fmla="*/ 1492 w 1839"/>
              <a:gd name="T7" fmla="*/ 2 h 1853"/>
              <a:gd name="T8" fmla="*/ 1458 w 1839"/>
              <a:gd name="T9" fmla="*/ 17 h 1853"/>
              <a:gd name="T10" fmla="*/ 1317 w 1839"/>
              <a:gd name="T11" fmla="*/ 115 h 1853"/>
              <a:gd name="T12" fmla="*/ 1093 w 1839"/>
              <a:gd name="T13" fmla="*/ 270 h 1853"/>
              <a:gd name="T14" fmla="*/ 887 w 1839"/>
              <a:gd name="T15" fmla="*/ 415 h 1853"/>
              <a:gd name="T16" fmla="*/ 785 w 1839"/>
              <a:gd name="T17" fmla="*/ 493 h 1853"/>
              <a:gd name="T18" fmla="*/ 742 w 1839"/>
              <a:gd name="T19" fmla="*/ 554 h 1853"/>
              <a:gd name="T20" fmla="*/ 714 w 1839"/>
              <a:gd name="T21" fmla="*/ 604 h 1853"/>
              <a:gd name="T22" fmla="*/ 631 w 1839"/>
              <a:gd name="T23" fmla="*/ 669 h 1853"/>
              <a:gd name="T24" fmla="*/ 552 w 1839"/>
              <a:gd name="T25" fmla="*/ 732 h 1853"/>
              <a:gd name="T26" fmla="*/ 488 w 1839"/>
              <a:gd name="T27" fmla="*/ 783 h 1853"/>
              <a:gd name="T28" fmla="*/ 452 w 1839"/>
              <a:gd name="T29" fmla="*/ 815 h 1853"/>
              <a:gd name="T30" fmla="*/ 427 w 1839"/>
              <a:gd name="T31" fmla="*/ 865 h 1853"/>
              <a:gd name="T32" fmla="*/ 116 w 1839"/>
              <a:gd name="T33" fmla="*/ 1153 h 1853"/>
              <a:gd name="T34" fmla="*/ 66 w 1839"/>
              <a:gd name="T35" fmla="*/ 1145 h 1853"/>
              <a:gd name="T36" fmla="*/ 41 w 1839"/>
              <a:gd name="T37" fmla="*/ 1150 h 1853"/>
              <a:gd name="T38" fmla="*/ 5 w 1839"/>
              <a:gd name="T39" fmla="*/ 1199 h 1853"/>
              <a:gd name="T40" fmla="*/ 9 w 1839"/>
              <a:gd name="T41" fmla="*/ 1294 h 1853"/>
              <a:gd name="T42" fmla="*/ 41 w 1839"/>
              <a:gd name="T43" fmla="*/ 1357 h 1853"/>
              <a:gd name="T44" fmla="*/ 101 w 1839"/>
              <a:gd name="T45" fmla="*/ 1410 h 1853"/>
              <a:gd name="T46" fmla="*/ 193 w 1839"/>
              <a:gd name="T47" fmla="*/ 1418 h 1853"/>
              <a:gd name="T48" fmla="*/ 230 w 1839"/>
              <a:gd name="T49" fmla="*/ 1378 h 1853"/>
              <a:gd name="T50" fmla="*/ 238 w 1839"/>
              <a:gd name="T51" fmla="*/ 1325 h 1853"/>
              <a:gd name="T52" fmla="*/ 613 w 1839"/>
              <a:gd name="T53" fmla="*/ 1131 h 1853"/>
              <a:gd name="T54" fmla="*/ 666 w 1839"/>
              <a:gd name="T55" fmla="*/ 1111 h 1853"/>
              <a:gd name="T56" fmla="*/ 932 w 1839"/>
              <a:gd name="T57" fmla="*/ 965 h 1853"/>
              <a:gd name="T58" fmla="*/ 953 w 1839"/>
              <a:gd name="T59" fmla="*/ 979 h 1853"/>
              <a:gd name="T60" fmla="*/ 936 w 1839"/>
              <a:gd name="T61" fmla="*/ 1489 h 1853"/>
              <a:gd name="T62" fmla="*/ 885 w 1839"/>
              <a:gd name="T63" fmla="*/ 1499 h 1853"/>
              <a:gd name="T64" fmla="*/ 829 w 1839"/>
              <a:gd name="T65" fmla="*/ 1520 h 1853"/>
              <a:gd name="T66" fmla="*/ 780 w 1839"/>
              <a:gd name="T67" fmla="*/ 1557 h 1853"/>
              <a:gd name="T68" fmla="*/ 745 w 1839"/>
              <a:gd name="T69" fmla="*/ 1603 h 1853"/>
              <a:gd name="T70" fmla="*/ 739 w 1839"/>
              <a:gd name="T71" fmla="*/ 1722 h 1853"/>
              <a:gd name="T72" fmla="*/ 757 w 1839"/>
              <a:gd name="T73" fmla="*/ 1745 h 1853"/>
              <a:gd name="T74" fmla="*/ 806 w 1839"/>
              <a:gd name="T75" fmla="*/ 1790 h 1853"/>
              <a:gd name="T76" fmla="*/ 888 w 1839"/>
              <a:gd name="T77" fmla="*/ 1833 h 1853"/>
              <a:gd name="T78" fmla="*/ 1004 w 1839"/>
              <a:gd name="T79" fmla="*/ 1853 h 1853"/>
              <a:gd name="T80" fmla="*/ 1118 w 1839"/>
              <a:gd name="T81" fmla="*/ 1840 h 1853"/>
              <a:gd name="T82" fmla="*/ 1200 w 1839"/>
              <a:gd name="T83" fmla="*/ 1810 h 1853"/>
              <a:gd name="T84" fmla="*/ 1250 w 1839"/>
              <a:gd name="T85" fmla="*/ 1780 h 1853"/>
              <a:gd name="T86" fmla="*/ 1268 w 1839"/>
              <a:gd name="T87" fmla="*/ 1764 h 1853"/>
              <a:gd name="T88" fmla="*/ 1282 w 1839"/>
              <a:gd name="T89" fmla="*/ 1641 h 1853"/>
              <a:gd name="T90" fmla="*/ 1254 w 1839"/>
              <a:gd name="T91" fmla="*/ 1577 h 1853"/>
              <a:gd name="T92" fmla="*/ 1160 w 1839"/>
              <a:gd name="T93" fmla="*/ 1505 h 1853"/>
              <a:gd name="T94" fmla="*/ 1188 w 1839"/>
              <a:gd name="T95" fmla="*/ 937 h 1853"/>
              <a:gd name="T96" fmla="*/ 1271 w 1839"/>
              <a:gd name="T97" fmla="*/ 844 h 1853"/>
              <a:gd name="T98" fmla="*/ 1408 w 1839"/>
              <a:gd name="T99" fmla="*/ 710 h 1853"/>
              <a:gd name="T100" fmla="*/ 1586 w 1839"/>
              <a:gd name="T101" fmla="*/ 601 h 1853"/>
              <a:gd name="T102" fmla="*/ 1711 w 1839"/>
              <a:gd name="T103" fmla="*/ 525 h 1853"/>
              <a:gd name="T104" fmla="*/ 1778 w 1839"/>
              <a:gd name="T105" fmla="*/ 485 h 1853"/>
              <a:gd name="T106" fmla="*/ 1821 w 1839"/>
              <a:gd name="T107" fmla="*/ 440 h 1853"/>
              <a:gd name="T108" fmla="*/ 1829 w 1839"/>
              <a:gd name="T109" fmla="*/ 273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1853">
                <a:moveTo>
                  <a:pt x="1779" y="153"/>
                </a:moveTo>
                <a:lnTo>
                  <a:pt x="1758" y="121"/>
                </a:lnTo>
                <a:lnTo>
                  <a:pt x="1736" y="94"/>
                </a:lnTo>
                <a:lnTo>
                  <a:pt x="1713" y="71"/>
                </a:lnTo>
                <a:lnTo>
                  <a:pt x="1690" y="53"/>
                </a:lnTo>
                <a:lnTo>
                  <a:pt x="1666" y="37"/>
                </a:lnTo>
                <a:lnTo>
                  <a:pt x="1643" y="25"/>
                </a:lnTo>
                <a:lnTo>
                  <a:pt x="1620" y="16"/>
                </a:lnTo>
                <a:lnTo>
                  <a:pt x="1597" y="9"/>
                </a:lnTo>
                <a:lnTo>
                  <a:pt x="1576" y="4"/>
                </a:lnTo>
                <a:lnTo>
                  <a:pt x="1555" y="1"/>
                </a:lnTo>
                <a:lnTo>
                  <a:pt x="1538" y="0"/>
                </a:lnTo>
                <a:lnTo>
                  <a:pt x="1522" y="0"/>
                </a:lnTo>
                <a:lnTo>
                  <a:pt x="1509" y="0"/>
                </a:lnTo>
                <a:lnTo>
                  <a:pt x="1499" y="1"/>
                </a:lnTo>
                <a:lnTo>
                  <a:pt x="1492" y="2"/>
                </a:lnTo>
                <a:lnTo>
                  <a:pt x="1488" y="2"/>
                </a:lnTo>
                <a:lnTo>
                  <a:pt x="1478" y="3"/>
                </a:lnTo>
                <a:lnTo>
                  <a:pt x="1470" y="9"/>
                </a:lnTo>
                <a:lnTo>
                  <a:pt x="1458" y="17"/>
                </a:lnTo>
                <a:lnTo>
                  <a:pt x="1437" y="32"/>
                </a:lnTo>
                <a:lnTo>
                  <a:pt x="1404" y="54"/>
                </a:lnTo>
                <a:lnTo>
                  <a:pt x="1364" y="81"/>
                </a:lnTo>
                <a:lnTo>
                  <a:pt x="1317" y="115"/>
                </a:lnTo>
                <a:lnTo>
                  <a:pt x="1265" y="151"/>
                </a:lnTo>
                <a:lnTo>
                  <a:pt x="1210" y="190"/>
                </a:lnTo>
                <a:lnTo>
                  <a:pt x="1151" y="230"/>
                </a:lnTo>
                <a:lnTo>
                  <a:pt x="1093" y="270"/>
                </a:lnTo>
                <a:lnTo>
                  <a:pt x="1036" y="310"/>
                </a:lnTo>
                <a:lnTo>
                  <a:pt x="981" y="349"/>
                </a:lnTo>
                <a:lnTo>
                  <a:pt x="931" y="383"/>
                </a:lnTo>
                <a:lnTo>
                  <a:pt x="887" y="415"/>
                </a:lnTo>
                <a:lnTo>
                  <a:pt x="850" y="442"/>
                </a:lnTo>
                <a:lnTo>
                  <a:pt x="821" y="462"/>
                </a:lnTo>
                <a:lnTo>
                  <a:pt x="804" y="475"/>
                </a:lnTo>
                <a:lnTo>
                  <a:pt x="785" y="493"/>
                </a:lnTo>
                <a:lnTo>
                  <a:pt x="769" y="509"/>
                </a:lnTo>
                <a:lnTo>
                  <a:pt x="758" y="524"/>
                </a:lnTo>
                <a:lnTo>
                  <a:pt x="749" y="539"/>
                </a:lnTo>
                <a:lnTo>
                  <a:pt x="742" y="554"/>
                </a:lnTo>
                <a:lnTo>
                  <a:pt x="737" y="566"/>
                </a:lnTo>
                <a:lnTo>
                  <a:pt x="734" y="579"/>
                </a:lnTo>
                <a:lnTo>
                  <a:pt x="732" y="589"/>
                </a:lnTo>
                <a:lnTo>
                  <a:pt x="714" y="604"/>
                </a:lnTo>
                <a:lnTo>
                  <a:pt x="693" y="619"/>
                </a:lnTo>
                <a:lnTo>
                  <a:pt x="674" y="635"/>
                </a:lnTo>
                <a:lnTo>
                  <a:pt x="653" y="653"/>
                </a:lnTo>
                <a:lnTo>
                  <a:pt x="631" y="669"/>
                </a:lnTo>
                <a:lnTo>
                  <a:pt x="610" y="685"/>
                </a:lnTo>
                <a:lnTo>
                  <a:pt x="591" y="701"/>
                </a:lnTo>
                <a:lnTo>
                  <a:pt x="570" y="717"/>
                </a:lnTo>
                <a:lnTo>
                  <a:pt x="552" y="732"/>
                </a:lnTo>
                <a:lnTo>
                  <a:pt x="533" y="746"/>
                </a:lnTo>
                <a:lnTo>
                  <a:pt x="517" y="760"/>
                </a:lnTo>
                <a:lnTo>
                  <a:pt x="502" y="771"/>
                </a:lnTo>
                <a:lnTo>
                  <a:pt x="488" y="783"/>
                </a:lnTo>
                <a:lnTo>
                  <a:pt x="478" y="791"/>
                </a:lnTo>
                <a:lnTo>
                  <a:pt x="469" y="799"/>
                </a:lnTo>
                <a:lnTo>
                  <a:pt x="463" y="804"/>
                </a:lnTo>
                <a:lnTo>
                  <a:pt x="452" y="815"/>
                </a:lnTo>
                <a:lnTo>
                  <a:pt x="443" y="827"/>
                </a:lnTo>
                <a:lnTo>
                  <a:pt x="436" y="839"/>
                </a:lnTo>
                <a:lnTo>
                  <a:pt x="431" y="852"/>
                </a:lnTo>
                <a:lnTo>
                  <a:pt x="427" y="865"/>
                </a:lnTo>
                <a:lnTo>
                  <a:pt x="425" y="876"/>
                </a:lnTo>
                <a:lnTo>
                  <a:pt x="422" y="889"/>
                </a:lnTo>
                <a:lnTo>
                  <a:pt x="422" y="900"/>
                </a:lnTo>
                <a:lnTo>
                  <a:pt x="116" y="1153"/>
                </a:lnTo>
                <a:lnTo>
                  <a:pt x="102" y="1148"/>
                </a:lnTo>
                <a:lnTo>
                  <a:pt x="88" y="1146"/>
                </a:lnTo>
                <a:lnTo>
                  <a:pt x="77" y="1145"/>
                </a:lnTo>
                <a:lnTo>
                  <a:pt x="66" y="1145"/>
                </a:lnTo>
                <a:lnTo>
                  <a:pt x="57" y="1146"/>
                </a:lnTo>
                <a:lnTo>
                  <a:pt x="49" y="1148"/>
                </a:lnTo>
                <a:lnTo>
                  <a:pt x="45" y="1149"/>
                </a:lnTo>
                <a:lnTo>
                  <a:pt x="41" y="1150"/>
                </a:lnTo>
                <a:lnTo>
                  <a:pt x="26" y="1155"/>
                </a:lnTo>
                <a:lnTo>
                  <a:pt x="18" y="1169"/>
                </a:lnTo>
                <a:lnTo>
                  <a:pt x="11" y="1181"/>
                </a:lnTo>
                <a:lnTo>
                  <a:pt x="5" y="1199"/>
                </a:lnTo>
                <a:lnTo>
                  <a:pt x="1" y="1218"/>
                </a:lnTo>
                <a:lnTo>
                  <a:pt x="0" y="1241"/>
                </a:lnTo>
                <a:lnTo>
                  <a:pt x="2" y="1267"/>
                </a:lnTo>
                <a:lnTo>
                  <a:pt x="9" y="1294"/>
                </a:lnTo>
                <a:lnTo>
                  <a:pt x="20" y="1323"/>
                </a:lnTo>
                <a:lnTo>
                  <a:pt x="39" y="1353"/>
                </a:lnTo>
                <a:lnTo>
                  <a:pt x="40" y="1354"/>
                </a:lnTo>
                <a:lnTo>
                  <a:pt x="41" y="1357"/>
                </a:lnTo>
                <a:lnTo>
                  <a:pt x="50" y="1367"/>
                </a:lnTo>
                <a:lnTo>
                  <a:pt x="64" y="1381"/>
                </a:lnTo>
                <a:lnTo>
                  <a:pt x="81" y="1396"/>
                </a:lnTo>
                <a:lnTo>
                  <a:pt x="101" y="1410"/>
                </a:lnTo>
                <a:lnTo>
                  <a:pt x="123" y="1420"/>
                </a:lnTo>
                <a:lnTo>
                  <a:pt x="146" y="1427"/>
                </a:lnTo>
                <a:lnTo>
                  <a:pt x="169" y="1426"/>
                </a:lnTo>
                <a:lnTo>
                  <a:pt x="193" y="1418"/>
                </a:lnTo>
                <a:lnTo>
                  <a:pt x="206" y="1410"/>
                </a:lnTo>
                <a:lnTo>
                  <a:pt x="215" y="1400"/>
                </a:lnTo>
                <a:lnTo>
                  <a:pt x="223" y="1390"/>
                </a:lnTo>
                <a:lnTo>
                  <a:pt x="230" y="1378"/>
                </a:lnTo>
                <a:lnTo>
                  <a:pt x="235" y="1366"/>
                </a:lnTo>
                <a:lnTo>
                  <a:pt x="237" y="1353"/>
                </a:lnTo>
                <a:lnTo>
                  <a:pt x="238" y="1339"/>
                </a:lnTo>
                <a:lnTo>
                  <a:pt x="238" y="1325"/>
                </a:lnTo>
                <a:lnTo>
                  <a:pt x="554" y="1130"/>
                </a:lnTo>
                <a:lnTo>
                  <a:pt x="575" y="1133"/>
                </a:lnTo>
                <a:lnTo>
                  <a:pt x="594" y="1133"/>
                </a:lnTo>
                <a:lnTo>
                  <a:pt x="613" y="1131"/>
                </a:lnTo>
                <a:lnTo>
                  <a:pt x="630" y="1126"/>
                </a:lnTo>
                <a:lnTo>
                  <a:pt x="645" y="1122"/>
                </a:lnTo>
                <a:lnTo>
                  <a:pt x="656" y="1116"/>
                </a:lnTo>
                <a:lnTo>
                  <a:pt x="666" y="1111"/>
                </a:lnTo>
                <a:lnTo>
                  <a:pt x="670" y="1109"/>
                </a:lnTo>
                <a:lnTo>
                  <a:pt x="923" y="957"/>
                </a:lnTo>
                <a:lnTo>
                  <a:pt x="927" y="960"/>
                </a:lnTo>
                <a:lnTo>
                  <a:pt x="932" y="965"/>
                </a:lnTo>
                <a:lnTo>
                  <a:pt x="936" y="968"/>
                </a:lnTo>
                <a:lnTo>
                  <a:pt x="942" y="972"/>
                </a:lnTo>
                <a:lnTo>
                  <a:pt x="947" y="975"/>
                </a:lnTo>
                <a:lnTo>
                  <a:pt x="953" y="979"/>
                </a:lnTo>
                <a:lnTo>
                  <a:pt x="959" y="982"/>
                </a:lnTo>
                <a:lnTo>
                  <a:pt x="965" y="985"/>
                </a:lnTo>
                <a:lnTo>
                  <a:pt x="948" y="1488"/>
                </a:lnTo>
                <a:lnTo>
                  <a:pt x="936" y="1489"/>
                </a:lnTo>
                <a:lnTo>
                  <a:pt x="925" y="1491"/>
                </a:lnTo>
                <a:lnTo>
                  <a:pt x="911" y="1494"/>
                </a:lnTo>
                <a:lnTo>
                  <a:pt x="898" y="1496"/>
                </a:lnTo>
                <a:lnTo>
                  <a:pt x="885" y="1499"/>
                </a:lnTo>
                <a:lnTo>
                  <a:pt x="871" y="1503"/>
                </a:lnTo>
                <a:lnTo>
                  <a:pt x="857" y="1509"/>
                </a:lnTo>
                <a:lnTo>
                  <a:pt x="843" y="1514"/>
                </a:lnTo>
                <a:lnTo>
                  <a:pt x="829" y="1520"/>
                </a:lnTo>
                <a:lnTo>
                  <a:pt x="817" y="1528"/>
                </a:lnTo>
                <a:lnTo>
                  <a:pt x="803" y="1536"/>
                </a:lnTo>
                <a:lnTo>
                  <a:pt x="791" y="1545"/>
                </a:lnTo>
                <a:lnTo>
                  <a:pt x="780" y="1557"/>
                </a:lnTo>
                <a:lnTo>
                  <a:pt x="768" y="1568"/>
                </a:lnTo>
                <a:lnTo>
                  <a:pt x="759" y="1581"/>
                </a:lnTo>
                <a:lnTo>
                  <a:pt x="750" y="1596"/>
                </a:lnTo>
                <a:lnTo>
                  <a:pt x="745" y="1603"/>
                </a:lnTo>
                <a:lnTo>
                  <a:pt x="744" y="1612"/>
                </a:lnTo>
                <a:lnTo>
                  <a:pt x="732" y="1689"/>
                </a:lnTo>
                <a:lnTo>
                  <a:pt x="730" y="1707"/>
                </a:lnTo>
                <a:lnTo>
                  <a:pt x="739" y="1722"/>
                </a:lnTo>
                <a:lnTo>
                  <a:pt x="741" y="1724"/>
                </a:lnTo>
                <a:lnTo>
                  <a:pt x="744" y="1729"/>
                </a:lnTo>
                <a:lnTo>
                  <a:pt x="750" y="1736"/>
                </a:lnTo>
                <a:lnTo>
                  <a:pt x="757" y="1745"/>
                </a:lnTo>
                <a:lnTo>
                  <a:pt x="766" y="1755"/>
                </a:lnTo>
                <a:lnTo>
                  <a:pt x="777" y="1765"/>
                </a:lnTo>
                <a:lnTo>
                  <a:pt x="791" y="1777"/>
                </a:lnTo>
                <a:lnTo>
                  <a:pt x="806" y="1790"/>
                </a:lnTo>
                <a:lnTo>
                  <a:pt x="823" y="1801"/>
                </a:lnTo>
                <a:lnTo>
                  <a:pt x="843" y="1813"/>
                </a:lnTo>
                <a:lnTo>
                  <a:pt x="865" y="1824"/>
                </a:lnTo>
                <a:lnTo>
                  <a:pt x="888" y="1833"/>
                </a:lnTo>
                <a:lnTo>
                  <a:pt x="913" y="1841"/>
                </a:lnTo>
                <a:lnTo>
                  <a:pt x="942" y="1847"/>
                </a:lnTo>
                <a:lnTo>
                  <a:pt x="972" y="1852"/>
                </a:lnTo>
                <a:lnTo>
                  <a:pt x="1004" y="1853"/>
                </a:lnTo>
                <a:lnTo>
                  <a:pt x="1036" y="1852"/>
                </a:lnTo>
                <a:lnTo>
                  <a:pt x="1065" y="1850"/>
                </a:lnTo>
                <a:lnTo>
                  <a:pt x="1093" y="1845"/>
                </a:lnTo>
                <a:lnTo>
                  <a:pt x="1118" y="1840"/>
                </a:lnTo>
                <a:lnTo>
                  <a:pt x="1142" y="1833"/>
                </a:lnTo>
                <a:lnTo>
                  <a:pt x="1163" y="1827"/>
                </a:lnTo>
                <a:lnTo>
                  <a:pt x="1183" y="1818"/>
                </a:lnTo>
                <a:lnTo>
                  <a:pt x="1200" y="1810"/>
                </a:lnTo>
                <a:lnTo>
                  <a:pt x="1215" y="1802"/>
                </a:lnTo>
                <a:lnTo>
                  <a:pt x="1229" y="1794"/>
                </a:lnTo>
                <a:lnTo>
                  <a:pt x="1241" y="1787"/>
                </a:lnTo>
                <a:lnTo>
                  <a:pt x="1250" y="1780"/>
                </a:lnTo>
                <a:lnTo>
                  <a:pt x="1258" y="1775"/>
                </a:lnTo>
                <a:lnTo>
                  <a:pt x="1263" y="1769"/>
                </a:lnTo>
                <a:lnTo>
                  <a:pt x="1267" y="1767"/>
                </a:lnTo>
                <a:lnTo>
                  <a:pt x="1268" y="1764"/>
                </a:lnTo>
                <a:lnTo>
                  <a:pt x="1282" y="1752"/>
                </a:lnTo>
                <a:lnTo>
                  <a:pt x="1282" y="1732"/>
                </a:lnTo>
                <a:lnTo>
                  <a:pt x="1282" y="1646"/>
                </a:lnTo>
                <a:lnTo>
                  <a:pt x="1282" y="1641"/>
                </a:lnTo>
                <a:lnTo>
                  <a:pt x="1281" y="1636"/>
                </a:lnTo>
                <a:lnTo>
                  <a:pt x="1276" y="1618"/>
                </a:lnTo>
                <a:lnTo>
                  <a:pt x="1267" y="1598"/>
                </a:lnTo>
                <a:lnTo>
                  <a:pt x="1254" y="1577"/>
                </a:lnTo>
                <a:lnTo>
                  <a:pt x="1237" y="1556"/>
                </a:lnTo>
                <a:lnTo>
                  <a:pt x="1216" y="1536"/>
                </a:lnTo>
                <a:lnTo>
                  <a:pt x="1191" y="1519"/>
                </a:lnTo>
                <a:lnTo>
                  <a:pt x="1160" y="1505"/>
                </a:lnTo>
                <a:lnTo>
                  <a:pt x="1124" y="1495"/>
                </a:lnTo>
                <a:lnTo>
                  <a:pt x="1152" y="964"/>
                </a:lnTo>
                <a:lnTo>
                  <a:pt x="1169" y="952"/>
                </a:lnTo>
                <a:lnTo>
                  <a:pt x="1188" y="937"/>
                </a:lnTo>
                <a:lnTo>
                  <a:pt x="1210" y="919"/>
                </a:lnTo>
                <a:lnTo>
                  <a:pt x="1230" y="897"/>
                </a:lnTo>
                <a:lnTo>
                  <a:pt x="1251" y="872"/>
                </a:lnTo>
                <a:lnTo>
                  <a:pt x="1271" y="844"/>
                </a:lnTo>
                <a:lnTo>
                  <a:pt x="1287" y="812"/>
                </a:lnTo>
                <a:lnTo>
                  <a:pt x="1299" y="776"/>
                </a:lnTo>
                <a:lnTo>
                  <a:pt x="1356" y="741"/>
                </a:lnTo>
                <a:lnTo>
                  <a:pt x="1408" y="710"/>
                </a:lnTo>
                <a:lnTo>
                  <a:pt x="1457" y="679"/>
                </a:lnTo>
                <a:lnTo>
                  <a:pt x="1504" y="652"/>
                </a:lnTo>
                <a:lnTo>
                  <a:pt x="1547" y="625"/>
                </a:lnTo>
                <a:lnTo>
                  <a:pt x="1586" y="601"/>
                </a:lnTo>
                <a:lnTo>
                  <a:pt x="1623" y="579"/>
                </a:lnTo>
                <a:lnTo>
                  <a:pt x="1655" y="559"/>
                </a:lnTo>
                <a:lnTo>
                  <a:pt x="1685" y="541"/>
                </a:lnTo>
                <a:lnTo>
                  <a:pt x="1711" y="525"/>
                </a:lnTo>
                <a:lnTo>
                  <a:pt x="1733" y="512"/>
                </a:lnTo>
                <a:lnTo>
                  <a:pt x="1752" y="501"/>
                </a:lnTo>
                <a:lnTo>
                  <a:pt x="1767" y="492"/>
                </a:lnTo>
                <a:lnTo>
                  <a:pt x="1778" y="485"/>
                </a:lnTo>
                <a:lnTo>
                  <a:pt x="1786" y="480"/>
                </a:lnTo>
                <a:lnTo>
                  <a:pt x="1789" y="478"/>
                </a:lnTo>
                <a:lnTo>
                  <a:pt x="1806" y="463"/>
                </a:lnTo>
                <a:lnTo>
                  <a:pt x="1821" y="440"/>
                </a:lnTo>
                <a:lnTo>
                  <a:pt x="1833" y="409"/>
                </a:lnTo>
                <a:lnTo>
                  <a:pt x="1839" y="371"/>
                </a:lnTo>
                <a:lnTo>
                  <a:pt x="1839" y="324"/>
                </a:lnTo>
                <a:lnTo>
                  <a:pt x="1829" y="273"/>
                </a:lnTo>
                <a:lnTo>
                  <a:pt x="1810" y="215"/>
                </a:lnTo>
                <a:lnTo>
                  <a:pt x="1779" y="153"/>
                </a:ln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 name="Freeform 8"/>
          <p:cNvSpPr/>
          <p:nvPr/>
        </p:nvSpPr>
        <p:spPr bwMode="auto">
          <a:xfrm>
            <a:off x="1632213" y="1708740"/>
            <a:ext cx="1910992" cy="1923890"/>
          </a:xfrm>
          <a:custGeom>
            <a:avLst/>
            <a:gdLst>
              <a:gd name="T0" fmla="*/ 1677 w 1778"/>
              <a:gd name="T1" fmla="*/ 424 h 1791"/>
              <a:gd name="T2" fmla="*/ 1249 w 1778"/>
              <a:gd name="T3" fmla="*/ 666 h 1791"/>
              <a:gd name="T4" fmla="*/ 1108 w 1778"/>
              <a:gd name="T5" fmla="*/ 865 h 1791"/>
              <a:gd name="T6" fmla="*/ 1033 w 1778"/>
              <a:gd name="T7" fmla="*/ 1517 h 1791"/>
              <a:gd name="T8" fmla="*/ 1033 w 1778"/>
              <a:gd name="T9" fmla="*/ 1612 h 1791"/>
              <a:gd name="T10" fmla="*/ 1160 w 1778"/>
              <a:gd name="T11" fmla="*/ 1565 h 1791"/>
              <a:gd name="T12" fmla="*/ 1127 w 1778"/>
              <a:gd name="T13" fmla="*/ 1654 h 1791"/>
              <a:gd name="T14" fmla="*/ 1066 w 1778"/>
              <a:gd name="T15" fmla="*/ 1687 h 1791"/>
              <a:gd name="T16" fmla="*/ 1189 w 1778"/>
              <a:gd name="T17" fmla="*/ 1694 h 1791"/>
              <a:gd name="T18" fmla="*/ 1039 w 1778"/>
              <a:gd name="T19" fmla="*/ 1754 h 1791"/>
              <a:gd name="T20" fmla="*/ 803 w 1778"/>
              <a:gd name="T21" fmla="*/ 1701 h 1791"/>
              <a:gd name="T22" fmla="*/ 806 w 1778"/>
              <a:gd name="T23" fmla="*/ 1646 h 1791"/>
              <a:gd name="T24" fmla="*/ 990 w 1778"/>
              <a:gd name="T25" fmla="*/ 1693 h 1791"/>
              <a:gd name="T26" fmla="*/ 825 w 1778"/>
              <a:gd name="T27" fmla="*/ 1639 h 1791"/>
              <a:gd name="T28" fmla="*/ 872 w 1778"/>
              <a:gd name="T29" fmla="*/ 1527 h 1791"/>
              <a:gd name="T30" fmla="*/ 993 w 1778"/>
              <a:gd name="T31" fmla="*/ 1631 h 1791"/>
              <a:gd name="T32" fmla="*/ 970 w 1778"/>
              <a:gd name="T33" fmla="*/ 1592 h 1791"/>
              <a:gd name="T34" fmla="*/ 998 w 1778"/>
              <a:gd name="T35" fmla="*/ 918 h 1791"/>
              <a:gd name="T36" fmla="*/ 970 w 1778"/>
              <a:gd name="T37" fmla="*/ 891 h 1791"/>
              <a:gd name="T38" fmla="*/ 1126 w 1778"/>
              <a:gd name="T39" fmla="*/ 702 h 1791"/>
              <a:gd name="T40" fmla="*/ 931 w 1778"/>
              <a:gd name="T41" fmla="*/ 877 h 1791"/>
              <a:gd name="T42" fmla="*/ 987 w 1778"/>
              <a:gd name="T43" fmla="*/ 856 h 1791"/>
              <a:gd name="T44" fmla="*/ 1191 w 1778"/>
              <a:gd name="T45" fmla="*/ 531 h 1791"/>
              <a:gd name="T46" fmla="*/ 1139 w 1778"/>
              <a:gd name="T47" fmla="*/ 666 h 1791"/>
              <a:gd name="T48" fmla="*/ 1232 w 1778"/>
              <a:gd name="T49" fmla="*/ 547 h 1791"/>
              <a:gd name="T50" fmla="*/ 1052 w 1778"/>
              <a:gd name="T51" fmla="*/ 564 h 1791"/>
              <a:gd name="T52" fmla="*/ 1003 w 1778"/>
              <a:gd name="T53" fmla="*/ 816 h 1791"/>
              <a:gd name="T54" fmla="*/ 946 w 1778"/>
              <a:gd name="T55" fmla="*/ 625 h 1791"/>
              <a:gd name="T56" fmla="*/ 952 w 1778"/>
              <a:gd name="T57" fmla="*/ 770 h 1791"/>
              <a:gd name="T58" fmla="*/ 576 w 1778"/>
              <a:gd name="T59" fmla="*/ 1017 h 1791"/>
              <a:gd name="T60" fmla="*/ 438 w 1778"/>
              <a:gd name="T61" fmla="*/ 1078 h 1791"/>
              <a:gd name="T62" fmla="*/ 140 w 1778"/>
              <a:gd name="T63" fmla="*/ 1267 h 1791"/>
              <a:gd name="T64" fmla="*/ 67 w 1778"/>
              <a:gd name="T65" fmla="*/ 1296 h 1791"/>
              <a:gd name="T66" fmla="*/ 54 w 1778"/>
              <a:gd name="T67" fmla="*/ 1177 h 1791"/>
              <a:gd name="T68" fmla="*/ 491 w 1778"/>
              <a:gd name="T69" fmla="*/ 899 h 1791"/>
              <a:gd name="T70" fmla="*/ 563 w 1778"/>
              <a:gd name="T71" fmla="*/ 906 h 1791"/>
              <a:gd name="T72" fmla="*/ 481 w 1778"/>
              <a:gd name="T73" fmla="*/ 813 h 1791"/>
              <a:gd name="T74" fmla="*/ 771 w 1778"/>
              <a:gd name="T75" fmla="*/ 584 h 1791"/>
              <a:gd name="T76" fmla="*/ 890 w 1778"/>
              <a:gd name="T77" fmla="*/ 566 h 1791"/>
              <a:gd name="T78" fmla="*/ 772 w 1778"/>
              <a:gd name="T79" fmla="*/ 542 h 1791"/>
              <a:gd name="T80" fmla="*/ 933 w 1778"/>
              <a:gd name="T81" fmla="*/ 405 h 1791"/>
              <a:gd name="T82" fmla="*/ 1477 w 1778"/>
              <a:gd name="T83" fmla="*/ 31 h 1791"/>
              <a:gd name="T84" fmla="*/ 1662 w 1778"/>
              <a:gd name="T85" fmla="*/ 109 h 1791"/>
              <a:gd name="T86" fmla="*/ 1682 w 1778"/>
              <a:gd name="T87" fmla="*/ 85 h 1791"/>
              <a:gd name="T88" fmla="*/ 1464 w 1778"/>
              <a:gd name="T89" fmla="*/ 2 h 1791"/>
              <a:gd name="T90" fmla="*/ 1138 w 1778"/>
              <a:gd name="T91" fmla="*/ 223 h 1791"/>
              <a:gd name="T92" fmla="*/ 735 w 1778"/>
              <a:gd name="T93" fmla="*/ 548 h 1791"/>
              <a:gd name="T94" fmla="*/ 531 w 1778"/>
              <a:gd name="T95" fmla="*/ 732 h 1791"/>
              <a:gd name="T96" fmla="*/ 63 w 1778"/>
              <a:gd name="T97" fmla="*/ 1148 h 1791"/>
              <a:gd name="T98" fmla="*/ 3 w 1778"/>
              <a:gd name="T99" fmla="*/ 1180 h 1791"/>
              <a:gd name="T100" fmla="*/ 78 w 1778"/>
              <a:gd name="T101" fmla="*/ 1346 h 1791"/>
              <a:gd name="T102" fmla="*/ 258 w 1778"/>
              <a:gd name="T103" fmla="*/ 1226 h 1791"/>
              <a:gd name="T104" fmla="*/ 554 w 1778"/>
              <a:gd name="T105" fmla="*/ 1071 h 1791"/>
              <a:gd name="T106" fmla="*/ 700 w 1778"/>
              <a:gd name="T107" fmla="*/ 1003 h 1791"/>
              <a:gd name="T108" fmla="*/ 920 w 1778"/>
              <a:gd name="T109" fmla="*/ 910 h 1791"/>
              <a:gd name="T110" fmla="*/ 848 w 1778"/>
              <a:gd name="T111" fmla="*/ 1502 h 1791"/>
              <a:gd name="T112" fmla="*/ 733 w 1778"/>
              <a:gd name="T113" fmla="*/ 1663 h 1791"/>
              <a:gd name="T114" fmla="*/ 810 w 1778"/>
              <a:gd name="T115" fmla="*/ 1745 h 1791"/>
              <a:gd name="T116" fmla="*/ 1120 w 1778"/>
              <a:gd name="T117" fmla="*/ 1767 h 1791"/>
              <a:gd name="T118" fmla="*/ 1220 w 1778"/>
              <a:gd name="T119" fmla="*/ 1703 h 1791"/>
              <a:gd name="T120" fmla="*/ 1106 w 1778"/>
              <a:gd name="T121" fmla="*/ 1498 h 1791"/>
              <a:gd name="T122" fmla="*/ 1369 w 1778"/>
              <a:gd name="T123" fmla="*/ 647 h 1791"/>
              <a:gd name="T124" fmla="*/ 1742 w 1778"/>
              <a:gd name="T125" fmla="*/ 420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8" h="1791">
                <a:moveTo>
                  <a:pt x="1726" y="221"/>
                </a:moveTo>
                <a:lnTo>
                  <a:pt x="1739" y="259"/>
                </a:lnTo>
                <a:lnTo>
                  <a:pt x="1744" y="292"/>
                </a:lnTo>
                <a:lnTo>
                  <a:pt x="1747" y="321"/>
                </a:lnTo>
                <a:lnTo>
                  <a:pt x="1744" y="345"/>
                </a:lnTo>
                <a:lnTo>
                  <a:pt x="1741" y="365"/>
                </a:lnTo>
                <a:lnTo>
                  <a:pt x="1735" y="380"/>
                </a:lnTo>
                <a:lnTo>
                  <a:pt x="1729" y="389"/>
                </a:lnTo>
                <a:lnTo>
                  <a:pt x="1726" y="394"/>
                </a:lnTo>
                <a:lnTo>
                  <a:pt x="1721" y="397"/>
                </a:lnTo>
                <a:lnTo>
                  <a:pt x="1711" y="403"/>
                </a:lnTo>
                <a:lnTo>
                  <a:pt x="1696" y="412"/>
                </a:lnTo>
                <a:lnTo>
                  <a:pt x="1677" y="424"/>
                </a:lnTo>
                <a:lnTo>
                  <a:pt x="1654" y="437"/>
                </a:lnTo>
                <a:lnTo>
                  <a:pt x="1627" y="454"/>
                </a:lnTo>
                <a:lnTo>
                  <a:pt x="1597" y="472"/>
                </a:lnTo>
                <a:lnTo>
                  <a:pt x="1565" y="492"/>
                </a:lnTo>
                <a:lnTo>
                  <a:pt x="1529" y="513"/>
                </a:lnTo>
                <a:lnTo>
                  <a:pt x="1492" y="537"/>
                </a:lnTo>
                <a:lnTo>
                  <a:pt x="1453" y="560"/>
                </a:lnTo>
                <a:lnTo>
                  <a:pt x="1414" y="584"/>
                </a:lnTo>
                <a:lnTo>
                  <a:pt x="1372" y="609"/>
                </a:lnTo>
                <a:lnTo>
                  <a:pt x="1331" y="634"/>
                </a:lnTo>
                <a:lnTo>
                  <a:pt x="1289" y="660"/>
                </a:lnTo>
                <a:lnTo>
                  <a:pt x="1248" y="685"/>
                </a:lnTo>
                <a:lnTo>
                  <a:pt x="1249" y="666"/>
                </a:lnTo>
                <a:lnTo>
                  <a:pt x="1249" y="646"/>
                </a:lnTo>
                <a:lnTo>
                  <a:pt x="1248" y="629"/>
                </a:lnTo>
                <a:lnTo>
                  <a:pt x="1246" y="611"/>
                </a:lnTo>
                <a:lnTo>
                  <a:pt x="1217" y="628"/>
                </a:lnTo>
                <a:lnTo>
                  <a:pt x="1218" y="647"/>
                </a:lnTo>
                <a:lnTo>
                  <a:pt x="1218" y="668"/>
                </a:lnTo>
                <a:lnTo>
                  <a:pt x="1215" y="689"/>
                </a:lnTo>
                <a:lnTo>
                  <a:pt x="1212" y="712"/>
                </a:lnTo>
                <a:lnTo>
                  <a:pt x="1199" y="752"/>
                </a:lnTo>
                <a:lnTo>
                  <a:pt x="1181" y="789"/>
                </a:lnTo>
                <a:lnTo>
                  <a:pt x="1157" y="819"/>
                </a:lnTo>
                <a:lnTo>
                  <a:pt x="1132" y="844"/>
                </a:lnTo>
                <a:lnTo>
                  <a:pt x="1108" y="865"/>
                </a:lnTo>
                <a:lnTo>
                  <a:pt x="1087" y="880"/>
                </a:lnTo>
                <a:lnTo>
                  <a:pt x="1074" y="888"/>
                </a:lnTo>
                <a:lnTo>
                  <a:pt x="1068" y="891"/>
                </a:lnTo>
                <a:lnTo>
                  <a:pt x="1064" y="894"/>
                </a:lnTo>
                <a:lnTo>
                  <a:pt x="1062" y="897"/>
                </a:lnTo>
                <a:lnTo>
                  <a:pt x="1061" y="901"/>
                </a:lnTo>
                <a:lnTo>
                  <a:pt x="1060" y="905"/>
                </a:lnTo>
                <a:lnTo>
                  <a:pt x="1029" y="1505"/>
                </a:lnTo>
                <a:lnTo>
                  <a:pt x="1029" y="1509"/>
                </a:lnTo>
                <a:lnTo>
                  <a:pt x="1030" y="1511"/>
                </a:lnTo>
                <a:lnTo>
                  <a:pt x="1031" y="1514"/>
                </a:lnTo>
                <a:lnTo>
                  <a:pt x="1033" y="1517"/>
                </a:lnTo>
                <a:lnTo>
                  <a:pt x="1033" y="1517"/>
                </a:lnTo>
                <a:lnTo>
                  <a:pt x="1034" y="1518"/>
                </a:lnTo>
                <a:lnTo>
                  <a:pt x="1034" y="1518"/>
                </a:lnTo>
                <a:lnTo>
                  <a:pt x="1036" y="1519"/>
                </a:lnTo>
                <a:lnTo>
                  <a:pt x="1029" y="1589"/>
                </a:lnTo>
                <a:lnTo>
                  <a:pt x="1025" y="1595"/>
                </a:lnTo>
                <a:lnTo>
                  <a:pt x="1019" y="1603"/>
                </a:lnTo>
                <a:lnTo>
                  <a:pt x="1010" y="1610"/>
                </a:lnTo>
                <a:lnTo>
                  <a:pt x="998" y="1615"/>
                </a:lnTo>
                <a:lnTo>
                  <a:pt x="998" y="1631"/>
                </a:lnTo>
                <a:lnTo>
                  <a:pt x="1009" y="1628"/>
                </a:lnTo>
                <a:lnTo>
                  <a:pt x="1018" y="1624"/>
                </a:lnTo>
                <a:lnTo>
                  <a:pt x="1026" y="1618"/>
                </a:lnTo>
                <a:lnTo>
                  <a:pt x="1033" y="1612"/>
                </a:lnTo>
                <a:lnTo>
                  <a:pt x="1038" y="1605"/>
                </a:lnTo>
                <a:lnTo>
                  <a:pt x="1040" y="1600"/>
                </a:lnTo>
                <a:lnTo>
                  <a:pt x="1043" y="1596"/>
                </a:lnTo>
                <a:lnTo>
                  <a:pt x="1044" y="1594"/>
                </a:lnTo>
                <a:lnTo>
                  <a:pt x="1044" y="1594"/>
                </a:lnTo>
                <a:lnTo>
                  <a:pt x="1044" y="1593"/>
                </a:lnTo>
                <a:lnTo>
                  <a:pt x="1044" y="1593"/>
                </a:lnTo>
                <a:lnTo>
                  <a:pt x="1044" y="1593"/>
                </a:lnTo>
                <a:lnTo>
                  <a:pt x="1051" y="1521"/>
                </a:lnTo>
                <a:lnTo>
                  <a:pt x="1087" y="1526"/>
                </a:lnTo>
                <a:lnTo>
                  <a:pt x="1117" y="1536"/>
                </a:lnTo>
                <a:lnTo>
                  <a:pt x="1142" y="1550"/>
                </a:lnTo>
                <a:lnTo>
                  <a:pt x="1160" y="1565"/>
                </a:lnTo>
                <a:lnTo>
                  <a:pt x="1173" y="1582"/>
                </a:lnTo>
                <a:lnTo>
                  <a:pt x="1181" y="1597"/>
                </a:lnTo>
                <a:lnTo>
                  <a:pt x="1187" y="1609"/>
                </a:lnTo>
                <a:lnTo>
                  <a:pt x="1189" y="1617"/>
                </a:lnTo>
                <a:lnTo>
                  <a:pt x="1189" y="1619"/>
                </a:lnTo>
                <a:lnTo>
                  <a:pt x="1184" y="1623"/>
                </a:lnTo>
                <a:lnTo>
                  <a:pt x="1179" y="1626"/>
                </a:lnTo>
                <a:lnTo>
                  <a:pt x="1173" y="1631"/>
                </a:lnTo>
                <a:lnTo>
                  <a:pt x="1165" y="1635"/>
                </a:lnTo>
                <a:lnTo>
                  <a:pt x="1157" y="1640"/>
                </a:lnTo>
                <a:lnTo>
                  <a:pt x="1147" y="1645"/>
                </a:lnTo>
                <a:lnTo>
                  <a:pt x="1137" y="1649"/>
                </a:lnTo>
                <a:lnTo>
                  <a:pt x="1127" y="1654"/>
                </a:lnTo>
                <a:lnTo>
                  <a:pt x="1114" y="1658"/>
                </a:lnTo>
                <a:lnTo>
                  <a:pt x="1100" y="1663"/>
                </a:lnTo>
                <a:lnTo>
                  <a:pt x="1086" y="1666"/>
                </a:lnTo>
                <a:lnTo>
                  <a:pt x="1070" y="1670"/>
                </a:lnTo>
                <a:lnTo>
                  <a:pt x="1054" y="1673"/>
                </a:lnTo>
                <a:lnTo>
                  <a:pt x="1037" y="1676"/>
                </a:lnTo>
                <a:lnTo>
                  <a:pt x="1017" y="1677"/>
                </a:lnTo>
                <a:lnTo>
                  <a:pt x="998" y="1678"/>
                </a:lnTo>
                <a:lnTo>
                  <a:pt x="998" y="1693"/>
                </a:lnTo>
                <a:lnTo>
                  <a:pt x="1016" y="1693"/>
                </a:lnTo>
                <a:lnTo>
                  <a:pt x="1033" y="1691"/>
                </a:lnTo>
                <a:lnTo>
                  <a:pt x="1051" y="1690"/>
                </a:lnTo>
                <a:lnTo>
                  <a:pt x="1066" y="1687"/>
                </a:lnTo>
                <a:lnTo>
                  <a:pt x="1081" y="1684"/>
                </a:lnTo>
                <a:lnTo>
                  <a:pt x="1094" y="1681"/>
                </a:lnTo>
                <a:lnTo>
                  <a:pt x="1108" y="1678"/>
                </a:lnTo>
                <a:lnTo>
                  <a:pt x="1120" y="1673"/>
                </a:lnTo>
                <a:lnTo>
                  <a:pt x="1131" y="1670"/>
                </a:lnTo>
                <a:lnTo>
                  <a:pt x="1142" y="1665"/>
                </a:lnTo>
                <a:lnTo>
                  <a:pt x="1152" y="1661"/>
                </a:lnTo>
                <a:lnTo>
                  <a:pt x="1160" y="1656"/>
                </a:lnTo>
                <a:lnTo>
                  <a:pt x="1169" y="1652"/>
                </a:lnTo>
                <a:lnTo>
                  <a:pt x="1176" y="1647"/>
                </a:lnTo>
                <a:lnTo>
                  <a:pt x="1183" y="1643"/>
                </a:lnTo>
                <a:lnTo>
                  <a:pt x="1189" y="1639"/>
                </a:lnTo>
                <a:lnTo>
                  <a:pt x="1189" y="1694"/>
                </a:lnTo>
                <a:lnTo>
                  <a:pt x="1184" y="1698"/>
                </a:lnTo>
                <a:lnTo>
                  <a:pt x="1180" y="1701"/>
                </a:lnTo>
                <a:lnTo>
                  <a:pt x="1173" y="1706"/>
                </a:lnTo>
                <a:lnTo>
                  <a:pt x="1166" y="1710"/>
                </a:lnTo>
                <a:lnTo>
                  <a:pt x="1157" y="1715"/>
                </a:lnTo>
                <a:lnTo>
                  <a:pt x="1146" y="1721"/>
                </a:lnTo>
                <a:lnTo>
                  <a:pt x="1135" y="1726"/>
                </a:lnTo>
                <a:lnTo>
                  <a:pt x="1122" y="1731"/>
                </a:lnTo>
                <a:lnTo>
                  <a:pt x="1108" y="1737"/>
                </a:lnTo>
                <a:lnTo>
                  <a:pt x="1092" y="1741"/>
                </a:lnTo>
                <a:lnTo>
                  <a:pt x="1076" y="1746"/>
                </a:lnTo>
                <a:lnTo>
                  <a:pt x="1058" y="1751"/>
                </a:lnTo>
                <a:lnTo>
                  <a:pt x="1039" y="1754"/>
                </a:lnTo>
                <a:lnTo>
                  <a:pt x="1018" y="1756"/>
                </a:lnTo>
                <a:lnTo>
                  <a:pt x="996" y="1759"/>
                </a:lnTo>
                <a:lnTo>
                  <a:pt x="973" y="1759"/>
                </a:lnTo>
                <a:lnTo>
                  <a:pt x="950" y="1757"/>
                </a:lnTo>
                <a:lnTo>
                  <a:pt x="928" y="1755"/>
                </a:lnTo>
                <a:lnTo>
                  <a:pt x="908" y="1752"/>
                </a:lnTo>
                <a:lnTo>
                  <a:pt x="888" y="1746"/>
                </a:lnTo>
                <a:lnTo>
                  <a:pt x="871" y="1740"/>
                </a:lnTo>
                <a:lnTo>
                  <a:pt x="855" y="1733"/>
                </a:lnTo>
                <a:lnTo>
                  <a:pt x="840" y="1725"/>
                </a:lnTo>
                <a:lnTo>
                  <a:pt x="826" y="1717"/>
                </a:lnTo>
                <a:lnTo>
                  <a:pt x="813" y="1709"/>
                </a:lnTo>
                <a:lnTo>
                  <a:pt x="803" y="1701"/>
                </a:lnTo>
                <a:lnTo>
                  <a:pt x="792" y="1693"/>
                </a:lnTo>
                <a:lnTo>
                  <a:pt x="784" y="1685"/>
                </a:lnTo>
                <a:lnTo>
                  <a:pt x="778" y="1678"/>
                </a:lnTo>
                <a:lnTo>
                  <a:pt x="772" y="1671"/>
                </a:lnTo>
                <a:lnTo>
                  <a:pt x="767" y="1666"/>
                </a:lnTo>
                <a:lnTo>
                  <a:pt x="764" y="1662"/>
                </a:lnTo>
                <a:lnTo>
                  <a:pt x="772" y="1608"/>
                </a:lnTo>
                <a:lnTo>
                  <a:pt x="775" y="1614"/>
                </a:lnTo>
                <a:lnTo>
                  <a:pt x="780" y="1619"/>
                </a:lnTo>
                <a:lnTo>
                  <a:pt x="786" y="1626"/>
                </a:lnTo>
                <a:lnTo>
                  <a:pt x="791" y="1632"/>
                </a:lnTo>
                <a:lnTo>
                  <a:pt x="798" y="1639"/>
                </a:lnTo>
                <a:lnTo>
                  <a:pt x="806" y="1646"/>
                </a:lnTo>
                <a:lnTo>
                  <a:pt x="817" y="1653"/>
                </a:lnTo>
                <a:lnTo>
                  <a:pt x="827" y="1658"/>
                </a:lnTo>
                <a:lnTo>
                  <a:pt x="839" y="1665"/>
                </a:lnTo>
                <a:lnTo>
                  <a:pt x="852" y="1671"/>
                </a:lnTo>
                <a:lnTo>
                  <a:pt x="867" y="1677"/>
                </a:lnTo>
                <a:lnTo>
                  <a:pt x="884" y="1681"/>
                </a:lnTo>
                <a:lnTo>
                  <a:pt x="902" y="1685"/>
                </a:lnTo>
                <a:lnTo>
                  <a:pt x="922" y="1688"/>
                </a:lnTo>
                <a:lnTo>
                  <a:pt x="942" y="1692"/>
                </a:lnTo>
                <a:lnTo>
                  <a:pt x="965" y="1693"/>
                </a:lnTo>
                <a:lnTo>
                  <a:pt x="973" y="1693"/>
                </a:lnTo>
                <a:lnTo>
                  <a:pt x="981" y="1693"/>
                </a:lnTo>
                <a:lnTo>
                  <a:pt x="990" y="1693"/>
                </a:lnTo>
                <a:lnTo>
                  <a:pt x="998" y="1693"/>
                </a:lnTo>
                <a:lnTo>
                  <a:pt x="998" y="1678"/>
                </a:lnTo>
                <a:lnTo>
                  <a:pt x="990" y="1678"/>
                </a:lnTo>
                <a:lnTo>
                  <a:pt x="983" y="1678"/>
                </a:lnTo>
                <a:lnTo>
                  <a:pt x="975" y="1678"/>
                </a:lnTo>
                <a:lnTo>
                  <a:pt x="966" y="1677"/>
                </a:lnTo>
                <a:lnTo>
                  <a:pt x="939" y="1675"/>
                </a:lnTo>
                <a:lnTo>
                  <a:pt x="913" y="1671"/>
                </a:lnTo>
                <a:lnTo>
                  <a:pt x="890" y="1666"/>
                </a:lnTo>
                <a:lnTo>
                  <a:pt x="871" y="1661"/>
                </a:lnTo>
                <a:lnTo>
                  <a:pt x="854" y="1654"/>
                </a:lnTo>
                <a:lnTo>
                  <a:pt x="839" y="1647"/>
                </a:lnTo>
                <a:lnTo>
                  <a:pt x="825" y="1639"/>
                </a:lnTo>
                <a:lnTo>
                  <a:pt x="814" y="1631"/>
                </a:lnTo>
                <a:lnTo>
                  <a:pt x="805" y="1623"/>
                </a:lnTo>
                <a:lnTo>
                  <a:pt x="797" y="1616"/>
                </a:lnTo>
                <a:lnTo>
                  <a:pt x="791" y="1608"/>
                </a:lnTo>
                <a:lnTo>
                  <a:pt x="787" y="1602"/>
                </a:lnTo>
                <a:lnTo>
                  <a:pt x="783" y="1596"/>
                </a:lnTo>
                <a:lnTo>
                  <a:pt x="781" y="1592"/>
                </a:lnTo>
                <a:lnTo>
                  <a:pt x="780" y="1588"/>
                </a:lnTo>
                <a:lnTo>
                  <a:pt x="779" y="1586"/>
                </a:lnTo>
                <a:lnTo>
                  <a:pt x="797" y="1564"/>
                </a:lnTo>
                <a:lnTo>
                  <a:pt x="820" y="1548"/>
                </a:lnTo>
                <a:lnTo>
                  <a:pt x="847" y="1536"/>
                </a:lnTo>
                <a:lnTo>
                  <a:pt x="872" y="1527"/>
                </a:lnTo>
                <a:lnTo>
                  <a:pt x="898" y="1523"/>
                </a:lnTo>
                <a:lnTo>
                  <a:pt x="922" y="1519"/>
                </a:lnTo>
                <a:lnTo>
                  <a:pt x="941" y="1518"/>
                </a:lnTo>
                <a:lnTo>
                  <a:pt x="955" y="1518"/>
                </a:lnTo>
                <a:lnTo>
                  <a:pt x="955" y="1592"/>
                </a:lnTo>
                <a:lnTo>
                  <a:pt x="955" y="1595"/>
                </a:lnTo>
                <a:lnTo>
                  <a:pt x="956" y="1602"/>
                </a:lnTo>
                <a:lnTo>
                  <a:pt x="960" y="1611"/>
                </a:lnTo>
                <a:lnTo>
                  <a:pt x="966" y="1620"/>
                </a:lnTo>
                <a:lnTo>
                  <a:pt x="972" y="1625"/>
                </a:lnTo>
                <a:lnTo>
                  <a:pt x="978" y="1628"/>
                </a:lnTo>
                <a:lnTo>
                  <a:pt x="985" y="1630"/>
                </a:lnTo>
                <a:lnTo>
                  <a:pt x="993" y="1631"/>
                </a:lnTo>
                <a:lnTo>
                  <a:pt x="994" y="1631"/>
                </a:lnTo>
                <a:lnTo>
                  <a:pt x="995" y="1631"/>
                </a:lnTo>
                <a:lnTo>
                  <a:pt x="996" y="1631"/>
                </a:lnTo>
                <a:lnTo>
                  <a:pt x="998" y="1631"/>
                </a:lnTo>
                <a:lnTo>
                  <a:pt x="998" y="1615"/>
                </a:lnTo>
                <a:lnTo>
                  <a:pt x="996" y="1615"/>
                </a:lnTo>
                <a:lnTo>
                  <a:pt x="995" y="1615"/>
                </a:lnTo>
                <a:lnTo>
                  <a:pt x="994" y="1615"/>
                </a:lnTo>
                <a:lnTo>
                  <a:pt x="993" y="1615"/>
                </a:lnTo>
                <a:lnTo>
                  <a:pt x="980" y="1611"/>
                </a:lnTo>
                <a:lnTo>
                  <a:pt x="973" y="1604"/>
                </a:lnTo>
                <a:lnTo>
                  <a:pt x="970" y="1596"/>
                </a:lnTo>
                <a:lnTo>
                  <a:pt x="970" y="1592"/>
                </a:lnTo>
                <a:lnTo>
                  <a:pt x="970" y="1584"/>
                </a:lnTo>
                <a:lnTo>
                  <a:pt x="970" y="1563"/>
                </a:lnTo>
                <a:lnTo>
                  <a:pt x="970" y="1539"/>
                </a:lnTo>
                <a:lnTo>
                  <a:pt x="970" y="1516"/>
                </a:lnTo>
                <a:lnTo>
                  <a:pt x="971" y="1514"/>
                </a:lnTo>
                <a:lnTo>
                  <a:pt x="971" y="1514"/>
                </a:lnTo>
                <a:lnTo>
                  <a:pt x="972" y="1514"/>
                </a:lnTo>
                <a:lnTo>
                  <a:pt x="972" y="1513"/>
                </a:lnTo>
                <a:lnTo>
                  <a:pt x="975" y="1511"/>
                </a:lnTo>
                <a:lnTo>
                  <a:pt x="977" y="1509"/>
                </a:lnTo>
                <a:lnTo>
                  <a:pt x="978" y="1505"/>
                </a:lnTo>
                <a:lnTo>
                  <a:pt x="978" y="1503"/>
                </a:lnTo>
                <a:lnTo>
                  <a:pt x="998" y="918"/>
                </a:lnTo>
                <a:lnTo>
                  <a:pt x="998" y="914"/>
                </a:lnTo>
                <a:lnTo>
                  <a:pt x="996" y="912"/>
                </a:lnTo>
                <a:lnTo>
                  <a:pt x="994" y="909"/>
                </a:lnTo>
                <a:lnTo>
                  <a:pt x="993" y="906"/>
                </a:lnTo>
                <a:lnTo>
                  <a:pt x="991" y="905"/>
                </a:lnTo>
                <a:lnTo>
                  <a:pt x="987" y="903"/>
                </a:lnTo>
                <a:lnTo>
                  <a:pt x="985" y="902"/>
                </a:lnTo>
                <a:lnTo>
                  <a:pt x="981" y="902"/>
                </a:lnTo>
                <a:lnTo>
                  <a:pt x="973" y="901"/>
                </a:lnTo>
                <a:lnTo>
                  <a:pt x="966" y="899"/>
                </a:lnTo>
                <a:lnTo>
                  <a:pt x="958" y="897"/>
                </a:lnTo>
                <a:lnTo>
                  <a:pt x="952" y="894"/>
                </a:lnTo>
                <a:lnTo>
                  <a:pt x="970" y="891"/>
                </a:lnTo>
                <a:lnTo>
                  <a:pt x="992" y="888"/>
                </a:lnTo>
                <a:lnTo>
                  <a:pt x="1017" y="883"/>
                </a:lnTo>
                <a:lnTo>
                  <a:pt x="1043" y="874"/>
                </a:lnTo>
                <a:lnTo>
                  <a:pt x="1068" y="864"/>
                </a:lnTo>
                <a:lnTo>
                  <a:pt x="1092" y="848"/>
                </a:lnTo>
                <a:lnTo>
                  <a:pt x="1112" y="828"/>
                </a:lnTo>
                <a:lnTo>
                  <a:pt x="1126" y="804"/>
                </a:lnTo>
                <a:lnTo>
                  <a:pt x="1136" y="769"/>
                </a:lnTo>
                <a:lnTo>
                  <a:pt x="1142" y="733"/>
                </a:lnTo>
                <a:lnTo>
                  <a:pt x="1142" y="698"/>
                </a:lnTo>
                <a:lnTo>
                  <a:pt x="1139" y="666"/>
                </a:lnTo>
                <a:lnTo>
                  <a:pt x="1124" y="671"/>
                </a:lnTo>
                <a:lnTo>
                  <a:pt x="1126" y="702"/>
                </a:lnTo>
                <a:lnTo>
                  <a:pt x="1124" y="733"/>
                </a:lnTo>
                <a:lnTo>
                  <a:pt x="1120" y="766"/>
                </a:lnTo>
                <a:lnTo>
                  <a:pt x="1111" y="797"/>
                </a:lnTo>
                <a:lnTo>
                  <a:pt x="1093" y="823"/>
                </a:lnTo>
                <a:lnTo>
                  <a:pt x="1070" y="844"/>
                </a:lnTo>
                <a:lnTo>
                  <a:pt x="1041" y="858"/>
                </a:lnTo>
                <a:lnTo>
                  <a:pt x="1011" y="868"/>
                </a:lnTo>
                <a:lnTo>
                  <a:pt x="983" y="874"/>
                </a:lnTo>
                <a:lnTo>
                  <a:pt x="958" y="877"/>
                </a:lnTo>
                <a:lnTo>
                  <a:pt x="942" y="879"/>
                </a:lnTo>
                <a:lnTo>
                  <a:pt x="935" y="879"/>
                </a:lnTo>
                <a:lnTo>
                  <a:pt x="935" y="881"/>
                </a:lnTo>
                <a:lnTo>
                  <a:pt x="931" y="877"/>
                </a:lnTo>
                <a:lnTo>
                  <a:pt x="926" y="873"/>
                </a:lnTo>
                <a:lnTo>
                  <a:pt x="923" y="869"/>
                </a:lnTo>
                <a:lnTo>
                  <a:pt x="919" y="866"/>
                </a:lnTo>
                <a:lnTo>
                  <a:pt x="924" y="864"/>
                </a:lnTo>
                <a:lnTo>
                  <a:pt x="927" y="861"/>
                </a:lnTo>
                <a:lnTo>
                  <a:pt x="931" y="859"/>
                </a:lnTo>
                <a:lnTo>
                  <a:pt x="934" y="857"/>
                </a:lnTo>
                <a:lnTo>
                  <a:pt x="933" y="863"/>
                </a:lnTo>
                <a:lnTo>
                  <a:pt x="937" y="863"/>
                </a:lnTo>
                <a:lnTo>
                  <a:pt x="943" y="863"/>
                </a:lnTo>
                <a:lnTo>
                  <a:pt x="955" y="861"/>
                </a:lnTo>
                <a:lnTo>
                  <a:pt x="969" y="859"/>
                </a:lnTo>
                <a:lnTo>
                  <a:pt x="987" y="856"/>
                </a:lnTo>
                <a:lnTo>
                  <a:pt x="1008" y="849"/>
                </a:lnTo>
                <a:lnTo>
                  <a:pt x="1031" y="838"/>
                </a:lnTo>
                <a:lnTo>
                  <a:pt x="1056" y="826"/>
                </a:lnTo>
                <a:lnTo>
                  <a:pt x="1077" y="806"/>
                </a:lnTo>
                <a:lnTo>
                  <a:pt x="1090" y="777"/>
                </a:lnTo>
                <a:lnTo>
                  <a:pt x="1097" y="743"/>
                </a:lnTo>
                <a:lnTo>
                  <a:pt x="1099" y="705"/>
                </a:lnTo>
                <a:lnTo>
                  <a:pt x="1098" y="667"/>
                </a:lnTo>
                <a:lnTo>
                  <a:pt x="1094" y="630"/>
                </a:lnTo>
                <a:lnTo>
                  <a:pt x="1090" y="599"/>
                </a:lnTo>
                <a:lnTo>
                  <a:pt x="1085" y="576"/>
                </a:lnTo>
                <a:lnTo>
                  <a:pt x="1190" y="528"/>
                </a:lnTo>
                <a:lnTo>
                  <a:pt x="1191" y="531"/>
                </a:lnTo>
                <a:lnTo>
                  <a:pt x="1192" y="534"/>
                </a:lnTo>
                <a:lnTo>
                  <a:pt x="1195" y="538"/>
                </a:lnTo>
                <a:lnTo>
                  <a:pt x="1196" y="542"/>
                </a:lnTo>
                <a:lnTo>
                  <a:pt x="1114" y="587"/>
                </a:lnTo>
                <a:lnTo>
                  <a:pt x="1113" y="588"/>
                </a:lnTo>
                <a:lnTo>
                  <a:pt x="1111" y="591"/>
                </a:lnTo>
                <a:lnTo>
                  <a:pt x="1111" y="594"/>
                </a:lnTo>
                <a:lnTo>
                  <a:pt x="1111" y="596"/>
                </a:lnTo>
                <a:lnTo>
                  <a:pt x="1112" y="602"/>
                </a:lnTo>
                <a:lnTo>
                  <a:pt x="1116" y="618"/>
                </a:lnTo>
                <a:lnTo>
                  <a:pt x="1120" y="641"/>
                </a:lnTo>
                <a:lnTo>
                  <a:pt x="1124" y="671"/>
                </a:lnTo>
                <a:lnTo>
                  <a:pt x="1139" y="666"/>
                </a:lnTo>
                <a:lnTo>
                  <a:pt x="1136" y="644"/>
                </a:lnTo>
                <a:lnTo>
                  <a:pt x="1134" y="624"/>
                </a:lnTo>
                <a:lnTo>
                  <a:pt x="1130" y="609"/>
                </a:lnTo>
                <a:lnTo>
                  <a:pt x="1128" y="598"/>
                </a:lnTo>
                <a:lnTo>
                  <a:pt x="1202" y="557"/>
                </a:lnTo>
                <a:lnTo>
                  <a:pt x="1206" y="572"/>
                </a:lnTo>
                <a:lnTo>
                  <a:pt x="1211" y="588"/>
                </a:lnTo>
                <a:lnTo>
                  <a:pt x="1214" y="608"/>
                </a:lnTo>
                <a:lnTo>
                  <a:pt x="1217" y="628"/>
                </a:lnTo>
                <a:lnTo>
                  <a:pt x="1246" y="611"/>
                </a:lnTo>
                <a:lnTo>
                  <a:pt x="1242" y="587"/>
                </a:lnTo>
                <a:lnTo>
                  <a:pt x="1237" y="565"/>
                </a:lnTo>
                <a:lnTo>
                  <a:pt x="1232" y="547"/>
                </a:lnTo>
                <a:lnTo>
                  <a:pt x="1225" y="531"/>
                </a:lnTo>
                <a:lnTo>
                  <a:pt x="1219" y="518"/>
                </a:lnTo>
                <a:lnTo>
                  <a:pt x="1214" y="509"/>
                </a:lnTo>
                <a:lnTo>
                  <a:pt x="1211" y="502"/>
                </a:lnTo>
                <a:lnTo>
                  <a:pt x="1210" y="500"/>
                </a:lnTo>
                <a:lnTo>
                  <a:pt x="1206" y="495"/>
                </a:lnTo>
                <a:lnTo>
                  <a:pt x="1200" y="493"/>
                </a:lnTo>
                <a:lnTo>
                  <a:pt x="1196" y="493"/>
                </a:lnTo>
                <a:lnTo>
                  <a:pt x="1190" y="494"/>
                </a:lnTo>
                <a:lnTo>
                  <a:pt x="1061" y="553"/>
                </a:lnTo>
                <a:lnTo>
                  <a:pt x="1056" y="555"/>
                </a:lnTo>
                <a:lnTo>
                  <a:pt x="1053" y="560"/>
                </a:lnTo>
                <a:lnTo>
                  <a:pt x="1052" y="564"/>
                </a:lnTo>
                <a:lnTo>
                  <a:pt x="1052" y="570"/>
                </a:lnTo>
                <a:lnTo>
                  <a:pt x="1058" y="601"/>
                </a:lnTo>
                <a:lnTo>
                  <a:pt x="1063" y="634"/>
                </a:lnTo>
                <a:lnTo>
                  <a:pt x="1067" y="669"/>
                </a:lnTo>
                <a:lnTo>
                  <a:pt x="1068" y="704"/>
                </a:lnTo>
                <a:lnTo>
                  <a:pt x="1067" y="736"/>
                </a:lnTo>
                <a:lnTo>
                  <a:pt x="1062" y="763"/>
                </a:lnTo>
                <a:lnTo>
                  <a:pt x="1053" y="785"/>
                </a:lnTo>
                <a:lnTo>
                  <a:pt x="1040" y="799"/>
                </a:lnTo>
                <a:lnTo>
                  <a:pt x="1031" y="805"/>
                </a:lnTo>
                <a:lnTo>
                  <a:pt x="1021" y="810"/>
                </a:lnTo>
                <a:lnTo>
                  <a:pt x="1013" y="813"/>
                </a:lnTo>
                <a:lnTo>
                  <a:pt x="1003" y="816"/>
                </a:lnTo>
                <a:lnTo>
                  <a:pt x="995" y="820"/>
                </a:lnTo>
                <a:lnTo>
                  <a:pt x="988" y="822"/>
                </a:lnTo>
                <a:lnTo>
                  <a:pt x="980" y="824"/>
                </a:lnTo>
                <a:lnTo>
                  <a:pt x="973" y="827"/>
                </a:lnTo>
                <a:lnTo>
                  <a:pt x="976" y="818"/>
                </a:lnTo>
                <a:lnTo>
                  <a:pt x="979" y="803"/>
                </a:lnTo>
                <a:lnTo>
                  <a:pt x="981" y="782"/>
                </a:lnTo>
                <a:lnTo>
                  <a:pt x="983" y="757"/>
                </a:lnTo>
                <a:lnTo>
                  <a:pt x="981" y="728"/>
                </a:lnTo>
                <a:lnTo>
                  <a:pt x="976" y="697"/>
                </a:lnTo>
                <a:lnTo>
                  <a:pt x="965" y="663"/>
                </a:lnTo>
                <a:lnTo>
                  <a:pt x="948" y="629"/>
                </a:lnTo>
                <a:lnTo>
                  <a:pt x="946" y="625"/>
                </a:lnTo>
                <a:lnTo>
                  <a:pt x="943" y="622"/>
                </a:lnTo>
                <a:lnTo>
                  <a:pt x="941" y="618"/>
                </a:lnTo>
                <a:lnTo>
                  <a:pt x="939" y="615"/>
                </a:lnTo>
                <a:lnTo>
                  <a:pt x="916" y="636"/>
                </a:lnTo>
                <a:lnTo>
                  <a:pt x="917" y="638"/>
                </a:lnTo>
                <a:lnTo>
                  <a:pt x="919" y="640"/>
                </a:lnTo>
                <a:lnTo>
                  <a:pt x="920" y="643"/>
                </a:lnTo>
                <a:lnTo>
                  <a:pt x="922" y="645"/>
                </a:lnTo>
                <a:lnTo>
                  <a:pt x="935" y="672"/>
                </a:lnTo>
                <a:lnTo>
                  <a:pt x="943" y="699"/>
                </a:lnTo>
                <a:lnTo>
                  <a:pt x="949" y="725"/>
                </a:lnTo>
                <a:lnTo>
                  <a:pt x="952" y="750"/>
                </a:lnTo>
                <a:lnTo>
                  <a:pt x="952" y="770"/>
                </a:lnTo>
                <a:lnTo>
                  <a:pt x="949" y="789"/>
                </a:lnTo>
                <a:lnTo>
                  <a:pt x="947" y="804"/>
                </a:lnTo>
                <a:lnTo>
                  <a:pt x="945" y="814"/>
                </a:lnTo>
                <a:lnTo>
                  <a:pt x="607" y="1025"/>
                </a:lnTo>
                <a:lnTo>
                  <a:pt x="606" y="1026"/>
                </a:lnTo>
                <a:lnTo>
                  <a:pt x="602" y="1027"/>
                </a:lnTo>
                <a:lnTo>
                  <a:pt x="598" y="1030"/>
                </a:lnTo>
                <a:lnTo>
                  <a:pt x="592" y="1032"/>
                </a:lnTo>
                <a:lnTo>
                  <a:pt x="584" y="1035"/>
                </a:lnTo>
                <a:lnTo>
                  <a:pt x="576" y="1038"/>
                </a:lnTo>
                <a:lnTo>
                  <a:pt x="567" y="1040"/>
                </a:lnTo>
                <a:lnTo>
                  <a:pt x="557" y="1041"/>
                </a:lnTo>
                <a:lnTo>
                  <a:pt x="576" y="1017"/>
                </a:lnTo>
                <a:lnTo>
                  <a:pt x="582" y="985"/>
                </a:lnTo>
                <a:lnTo>
                  <a:pt x="577" y="948"/>
                </a:lnTo>
                <a:lnTo>
                  <a:pt x="564" y="910"/>
                </a:lnTo>
                <a:lnTo>
                  <a:pt x="538" y="927"/>
                </a:lnTo>
                <a:lnTo>
                  <a:pt x="548" y="957"/>
                </a:lnTo>
                <a:lnTo>
                  <a:pt x="550" y="983"/>
                </a:lnTo>
                <a:lnTo>
                  <a:pt x="547" y="1004"/>
                </a:lnTo>
                <a:lnTo>
                  <a:pt x="538" y="1017"/>
                </a:lnTo>
                <a:lnTo>
                  <a:pt x="529" y="1021"/>
                </a:lnTo>
                <a:lnTo>
                  <a:pt x="514" y="1031"/>
                </a:lnTo>
                <a:lnTo>
                  <a:pt x="493" y="1044"/>
                </a:lnTo>
                <a:lnTo>
                  <a:pt x="468" y="1059"/>
                </a:lnTo>
                <a:lnTo>
                  <a:pt x="438" y="1078"/>
                </a:lnTo>
                <a:lnTo>
                  <a:pt x="406" y="1097"/>
                </a:lnTo>
                <a:lnTo>
                  <a:pt x="372" y="1118"/>
                </a:lnTo>
                <a:lnTo>
                  <a:pt x="337" y="1140"/>
                </a:lnTo>
                <a:lnTo>
                  <a:pt x="304" y="1161"/>
                </a:lnTo>
                <a:lnTo>
                  <a:pt x="270" y="1182"/>
                </a:lnTo>
                <a:lnTo>
                  <a:pt x="239" y="1201"/>
                </a:lnTo>
                <a:lnTo>
                  <a:pt x="211" y="1220"/>
                </a:lnTo>
                <a:lnTo>
                  <a:pt x="186" y="1235"/>
                </a:lnTo>
                <a:lnTo>
                  <a:pt x="167" y="1246"/>
                </a:lnTo>
                <a:lnTo>
                  <a:pt x="154" y="1254"/>
                </a:lnTo>
                <a:lnTo>
                  <a:pt x="147" y="1259"/>
                </a:lnTo>
                <a:lnTo>
                  <a:pt x="143" y="1262"/>
                </a:lnTo>
                <a:lnTo>
                  <a:pt x="140" y="1267"/>
                </a:lnTo>
                <a:lnTo>
                  <a:pt x="139" y="1271"/>
                </a:lnTo>
                <a:lnTo>
                  <a:pt x="140" y="1277"/>
                </a:lnTo>
                <a:lnTo>
                  <a:pt x="143" y="1284"/>
                </a:lnTo>
                <a:lnTo>
                  <a:pt x="145" y="1300"/>
                </a:lnTo>
                <a:lnTo>
                  <a:pt x="144" y="1319"/>
                </a:lnTo>
                <a:lnTo>
                  <a:pt x="132" y="1332"/>
                </a:lnTo>
                <a:lnTo>
                  <a:pt x="125" y="1334"/>
                </a:lnTo>
                <a:lnTo>
                  <a:pt x="117" y="1332"/>
                </a:lnTo>
                <a:lnTo>
                  <a:pt x="107" y="1328"/>
                </a:lnTo>
                <a:lnTo>
                  <a:pt x="98" y="1321"/>
                </a:lnTo>
                <a:lnTo>
                  <a:pt x="86" y="1314"/>
                </a:lnTo>
                <a:lnTo>
                  <a:pt x="77" y="1305"/>
                </a:lnTo>
                <a:lnTo>
                  <a:pt x="67" y="1296"/>
                </a:lnTo>
                <a:lnTo>
                  <a:pt x="58" y="1286"/>
                </a:lnTo>
                <a:lnTo>
                  <a:pt x="47" y="1267"/>
                </a:lnTo>
                <a:lnTo>
                  <a:pt x="38" y="1247"/>
                </a:lnTo>
                <a:lnTo>
                  <a:pt x="33" y="1231"/>
                </a:lnTo>
                <a:lnTo>
                  <a:pt x="31" y="1215"/>
                </a:lnTo>
                <a:lnTo>
                  <a:pt x="31" y="1202"/>
                </a:lnTo>
                <a:lnTo>
                  <a:pt x="32" y="1191"/>
                </a:lnTo>
                <a:lnTo>
                  <a:pt x="34" y="1183"/>
                </a:lnTo>
                <a:lnTo>
                  <a:pt x="37" y="1176"/>
                </a:lnTo>
                <a:lnTo>
                  <a:pt x="40" y="1176"/>
                </a:lnTo>
                <a:lnTo>
                  <a:pt x="45" y="1176"/>
                </a:lnTo>
                <a:lnTo>
                  <a:pt x="49" y="1176"/>
                </a:lnTo>
                <a:lnTo>
                  <a:pt x="54" y="1177"/>
                </a:lnTo>
                <a:lnTo>
                  <a:pt x="60" y="1179"/>
                </a:lnTo>
                <a:lnTo>
                  <a:pt x="65" y="1182"/>
                </a:lnTo>
                <a:lnTo>
                  <a:pt x="72" y="1185"/>
                </a:lnTo>
                <a:lnTo>
                  <a:pt x="78" y="1190"/>
                </a:lnTo>
                <a:lnTo>
                  <a:pt x="83" y="1193"/>
                </a:lnTo>
                <a:lnTo>
                  <a:pt x="88" y="1194"/>
                </a:lnTo>
                <a:lnTo>
                  <a:pt x="94" y="1193"/>
                </a:lnTo>
                <a:lnTo>
                  <a:pt x="99" y="1191"/>
                </a:lnTo>
                <a:lnTo>
                  <a:pt x="447" y="904"/>
                </a:lnTo>
                <a:lnTo>
                  <a:pt x="454" y="903"/>
                </a:lnTo>
                <a:lnTo>
                  <a:pt x="464" y="902"/>
                </a:lnTo>
                <a:lnTo>
                  <a:pt x="477" y="901"/>
                </a:lnTo>
                <a:lnTo>
                  <a:pt x="491" y="899"/>
                </a:lnTo>
                <a:lnTo>
                  <a:pt x="504" y="902"/>
                </a:lnTo>
                <a:lnTo>
                  <a:pt x="517" y="905"/>
                </a:lnTo>
                <a:lnTo>
                  <a:pt x="527" y="911"/>
                </a:lnTo>
                <a:lnTo>
                  <a:pt x="536" y="920"/>
                </a:lnTo>
                <a:lnTo>
                  <a:pt x="537" y="921"/>
                </a:lnTo>
                <a:lnTo>
                  <a:pt x="537" y="924"/>
                </a:lnTo>
                <a:lnTo>
                  <a:pt x="537" y="925"/>
                </a:lnTo>
                <a:lnTo>
                  <a:pt x="538" y="927"/>
                </a:lnTo>
                <a:lnTo>
                  <a:pt x="564" y="910"/>
                </a:lnTo>
                <a:lnTo>
                  <a:pt x="564" y="909"/>
                </a:lnTo>
                <a:lnTo>
                  <a:pt x="564" y="907"/>
                </a:lnTo>
                <a:lnTo>
                  <a:pt x="563" y="907"/>
                </a:lnTo>
                <a:lnTo>
                  <a:pt x="563" y="906"/>
                </a:lnTo>
                <a:lnTo>
                  <a:pt x="554" y="892"/>
                </a:lnTo>
                <a:lnTo>
                  <a:pt x="541" y="882"/>
                </a:lnTo>
                <a:lnTo>
                  <a:pt x="526" y="875"/>
                </a:lnTo>
                <a:lnTo>
                  <a:pt x="511" y="871"/>
                </a:lnTo>
                <a:lnTo>
                  <a:pt x="495" y="869"/>
                </a:lnTo>
                <a:lnTo>
                  <a:pt x="480" y="868"/>
                </a:lnTo>
                <a:lnTo>
                  <a:pt x="466" y="869"/>
                </a:lnTo>
                <a:lnTo>
                  <a:pt x="454" y="872"/>
                </a:lnTo>
                <a:lnTo>
                  <a:pt x="455" y="859"/>
                </a:lnTo>
                <a:lnTo>
                  <a:pt x="457" y="845"/>
                </a:lnTo>
                <a:lnTo>
                  <a:pt x="463" y="833"/>
                </a:lnTo>
                <a:lnTo>
                  <a:pt x="473" y="820"/>
                </a:lnTo>
                <a:lnTo>
                  <a:pt x="481" y="813"/>
                </a:lnTo>
                <a:lnTo>
                  <a:pt x="495" y="801"/>
                </a:lnTo>
                <a:lnTo>
                  <a:pt x="511" y="788"/>
                </a:lnTo>
                <a:lnTo>
                  <a:pt x="532" y="772"/>
                </a:lnTo>
                <a:lnTo>
                  <a:pt x="555" y="754"/>
                </a:lnTo>
                <a:lnTo>
                  <a:pt x="579" y="735"/>
                </a:lnTo>
                <a:lnTo>
                  <a:pt x="606" y="714"/>
                </a:lnTo>
                <a:lnTo>
                  <a:pt x="632" y="693"/>
                </a:lnTo>
                <a:lnTo>
                  <a:pt x="659" y="671"/>
                </a:lnTo>
                <a:lnTo>
                  <a:pt x="685" y="652"/>
                </a:lnTo>
                <a:lnTo>
                  <a:pt x="710" y="632"/>
                </a:lnTo>
                <a:lnTo>
                  <a:pt x="733" y="614"/>
                </a:lnTo>
                <a:lnTo>
                  <a:pt x="753" y="598"/>
                </a:lnTo>
                <a:lnTo>
                  <a:pt x="771" y="584"/>
                </a:lnTo>
                <a:lnTo>
                  <a:pt x="783" y="573"/>
                </a:lnTo>
                <a:lnTo>
                  <a:pt x="792" y="566"/>
                </a:lnTo>
                <a:lnTo>
                  <a:pt x="801" y="566"/>
                </a:lnTo>
                <a:lnTo>
                  <a:pt x="813" y="568"/>
                </a:lnTo>
                <a:lnTo>
                  <a:pt x="828" y="571"/>
                </a:lnTo>
                <a:lnTo>
                  <a:pt x="844" y="577"/>
                </a:lnTo>
                <a:lnTo>
                  <a:pt x="863" y="585"/>
                </a:lnTo>
                <a:lnTo>
                  <a:pt x="881" y="598"/>
                </a:lnTo>
                <a:lnTo>
                  <a:pt x="898" y="614"/>
                </a:lnTo>
                <a:lnTo>
                  <a:pt x="916" y="636"/>
                </a:lnTo>
                <a:lnTo>
                  <a:pt x="939" y="615"/>
                </a:lnTo>
                <a:lnTo>
                  <a:pt x="916" y="587"/>
                </a:lnTo>
                <a:lnTo>
                  <a:pt x="890" y="566"/>
                </a:lnTo>
                <a:lnTo>
                  <a:pt x="865" y="552"/>
                </a:lnTo>
                <a:lnTo>
                  <a:pt x="842" y="542"/>
                </a:lnTo>
                <a:lnTo>
                  <a:pt x="820" y="538"/>
                </a:lnTo>
                <a:lnTo>
                  <a:pt x="803" y="535"/>
                </a:lnTo>
                <a:lnTo>
                  <a:pt x="790" y="535"/>
                </a:lnTo>
                <a:lnTo>
                  <a:pt x="786" y="535"/>
                </a:lnTo>
                <a:lnTo>
                  <a:pt x="783" y="535"/>
                </a:lnTo>
                <a:lnTo>
                  <a:pt x="781" y="537"/>
                </a:lnTo>
                <a:lnTo>
                  <a:pt x="780" y="538"/>
                </a:lnTo>
                <a:lnTo>
                  <a:pt x="778" y="539"/>
                </a:lnTo>
                <a:lnTo>
                  <a:pt x="776" y="540"/>
                </a:lnTo>
                <a:lnTo>
                  <a:pt x="774" y="541"/>
                </a:lnTo>
                <a:lnTo>
                  <a:pt x="772" y="542"/>
                </a:lnTo>
                <a:lnTo>
                  <a:pt x="769" y="545"/>
                </a:lnTo>
                <a:lnTo>
                  <a:pt x="772" y="539"/>
                </a:lnTo>
                <a:lnTo>
                  <a:pt x="775" y="533"/>
                </a:lnTo>
                <a:lnTo>
                  <a:pt x="779" y="527"/>
                </a:lnTo>
                <a:lnTo>
                  <a:pt x="784" y="522"/>
                </a:lnTo>
                <a:lnTo>
                  <a:pt x="789" y="515"/>
                </a:lnTo>
                <a:lnTo>
                  <a:pt x="796" y="508"/>
                </a:lnTo>
                <a:lnTo>
                  <a:pt x="804" y="501"/>
                </a:lnTo>
                <a:lnTo>
                  <a:pt x="812" y="493"/>
                </a:lnTo>
                <a:lnTo>
                  <a:pt x="828" y="480"/>
                </a:lnTo>
                <a:lnTo>
                  <a:pt x="856" y="461"/>
                </a:lnTo>
                <a:lnTo>
                  <a:pt x="890" y="435"/>
                </a:lnTo>
                <a:lnTo>
                  <a:pt x="933" y="405"/>
                </a:lnTo>
                <a:lnTo>
                  <a:pt x="981" y="371"/>
                </a:lnTo>
                <a:lnTo>
                  <a:pt x="1034" y="334"/>
                </a:lnTo>
                <a:lnTo>
                  <a:pt x="1090" y="296"/>
                </a:lnTo>
                <a:lnTo>
                  <a:pt x="1147" y="255"/>
                </a:lnTo>
                <a:lnTo>
                  <a:pt x="1204" y="216"/>
                </a:lnTo>
                <a:lnTo>
                  <a:pt x="1258" y="178"/>
                </a:lnTo>
                <a:lnTo>
                  <a:pt x="1310" y="143"/>
                </a:lnTo>
                <a:lnTo>
                  <a:pt x="1357" y="110"/>
                </a:lnTo>
                <a:lnTo>
                  <a:pt x="1399" y="82"/>
                </a:lnTo>
                <a:lnTo>
                  <a:pt x="1432" y="59"/>
                </a:lnTo>
                <a:lnTo>
                  <a:pt x="1457" y="41"/>
                </a:lnTo>
                <a:lnTo>
                  <a:pt x="1471" y="32"/>
                </a:lnTo>
                <a:lnTo>
                  <a:pt x="1477" y="31"/>
                </a:lnTo>
                <a:lnTo>
                  <a:pt x="1484" y="31"/>
                </a:lnTo>
                <a:lnTo>
                  <a:pt x="1493" y="31"/>
                </a:lnTo>
                <a:lnTo>
                  <a:pt x="1505" y="31"/>
                </a:lnTo>
                <a:lnTo>
                  <a:pt x="1517" y="32"/>
                </a:lnTo>
                <a:lnTo>
                  <a:pt x="1531" y="33"/>
                </a:lnTo>
                <a:lnTo>
                  <a:pt x="1546" y="37"/>
                </a:lnTo>
                <a:lnTo>
                  <a:pt x="1562" y="41"/>
                </a:lnTo>
                <a:lnTo>
                  <a:pt x="1578" y="47"/>
                </a:lnTo>
                <a:lnTo>
                  <a:pt x="1596" y="55"/>
                </a:lnTo>
                <a:lnTo>
                  <a:pt x="1612" y="65"/>
                </a:lnTo>
                <a:lnTo>
                  <a:pt x="1629" y="77"/>
                </a:lnTo>
                <a:lnTo>
                  <a:pt x="1646" y="92"/>
                </a:lnTo>
                <a:lnTo>
                  <a:pt x="1662" y="109"/>
                </a:lnTo>
                <a:lnTo>
                  <a:pt x="1679" y="130"/>
                </a:lnTo>
                <a:lnTo>
                  <a:pt x="1694" y="153"/>
                </a:lnTo>
                <a:lnTo>
                  <a:pt x="1703" y="171"/>
                </a:lnTo>
                <a:lnTo>
                  <a:pt x="1712" y="189"/>
                </a:lnTo>
                <a:lnTo>
                  <a:pt x="1719" y="205"/>
                </a:lnTo>
                <a:lnTo>
                  <a:pt x="1726" y="221"/>
                </a:lnTo>
                <a:lnTo>
                  <a:pt x="1754" y="207"/>
                </a:lnTo>
                <a:lnTo>
                  <a:pt x="1747" y="191"/>
                </a:lnTo>
                <a:lnTo>
                  <a:pt x="1740" y="174"/>
                </a:lnTo>
                <a:lnTo>
                  <a:pt x="1730" y="156"/>
                </a:lnTo>
                <a:lnTo>
                  <a:pt x="1720" y="138"/>
                </a:lnTo>
                <a:lnTo>
                  <a:pt x="1702" y="109"/>
                </a:lnTo>
                <a:lnTo>
                  <a:pt x="1682" y="85"/>
                </a:lnTo>
                <a:lnTo>
                  <a:pt x="1661" y="64"/>
                </a:lnTo>
                <a:lnTo>
                  <a:pt x="1641" y="48"/>
                </a:lnTo>
                <a:lnTo>
                  <a:pt x="1620" y="34"/>
                </a:lnTo>
                <a:lnTo>
                  <a:pt x="1598" y="23"/>
                </a:lnTo>
                <a:lnTo>
                  <a:pt x="1577" y="15"/>
                </a:lnTo>
                <a:lnTo>
                  <a:pt x="1556" y="8"/>
                </a:lnTo>
                <a:lnTo>
                  <a:pt x="1538" y="4"/>
                </a:lnTo>
                <a:lnTo>
                  <a:pt x="1520" y="1"/>
                </a:lnTo>
                <a:lnTo>
                  <a:pt x="1505" y="0"/>
                </a:lnTo>
                <a:lnTo>
                  <a:pt x="1490" y="0"/>
                </a:lnTo>
                <a:lnTo>
                  <a:pt x="1478" y="0"/>
                </a:lnTo>
                <a:lnTo>
                  <a:pt x="1470" y="1"/>
                </a:lnTo>
                <a:lnTo>
                  <a:pt x="1464" y="2"/>
                </a:lnTo>
                <a:lnTo>
                  <a:pt x="1462" y="2"/>
                </a:lnTo>
                <a:lnTo>
                  <a:pt x="1461" y="2"/>
                </a:lnTo>
                <a:lnTo>
                  <a:pt x="1460" y="3"/>
                </a:lnTo>
                <a:lnTo>
                  <a:pt x="1457" y="3"/>
                </a:lnTo>
                <a:lnTo>
                  <a:pt x="1456" y="4"/>
                </a:lnTo>
                <a:lnTo>
                  <a:pt x="1446" y="11"/>
                </a:lnTo>
                <a:lnTo>
                  <a:pt x="1423" y="27"/>
                </a:lnTo>
                <a:lnTo>
                  <a:pt x="1392" y="49"/>
                </a:lnTo>
                <a:lnTo>
                  <a:pt x="1351" y="77"/>
                </a:lnTo>
                <a:lnTo>
                  <a:pt x="1304" y="109"/>
                </a:lnTo>
                <a:lnTo>
                  <a:pt x="1252" y="145"/>
                </a:lnTo>
                <a:lnTo>
                  <a:pt x="1196" y="184"/>
                </a:lnTo>
                <a:lnTo>
                  <a:pt x="1138" y="223"/>
                </a:lnTo>
                <a:lnTo>
                  <a:pt x="1081" y="264"/>
                </a:lnTo>
                <a:lnTo>
                  <a:pt x="1023" y="304"/>
                </a:lnTo>
                <a:lnTo>
                  <a:pt x="969" y="342"/>
                </a:lnTo>
                <a:lnTo>
                  <a:pt x="919" y="376"/>
                </a:lnTo>
                <a:lnTo>
                  <a:pt x="874" y="409"/>
                </a:lnTo>
                <a:lnTo>
                  <a:pt x="837" y="435"/>
                </a:lnTo>
                <a:lnTo>
                  <a:pt x="810" y="455"/>
                </a:lnTo>
                <a:lnTo>
                  <a:pt x="792" y="469"/>
                </a:lnTo>
                <a:lnTo>
                  <a:pt x="773" y="487"/>
                </a:lnTo>
                <a:lnTo>
                  <a:pt x="758" y="504"/>
                </a:lnTo>
                <a:lnTo>
                  <a:pt x="746" y="520"/>
                </a:lnTo>
                <a:lnTo>
                  <a:pt x="739" y="535"/>
                </a:lnTo>
                <a:lnTo>
                  <a:pt x="735" y="548"/>
                </a:lnTo>
                <a:lnTo>
                  <a:pt x="733" y="560"/>
                </a:lnTo>
                <a:lnTo>
                  <a:pt x="733" y="569"/>
                </a:lnTo>
                <a:lnTo>
                  <a:pt x="733" y="575"/>
                </a:lnTo>
                <a:lnTo>
                  <a:pt x="716" y="587"/>
                </a:lnTo>
                <a:lnTo>
                  <a:pt x="698" y="602"/>
                </a:lnTo>
                <a:lnTo>
                  <a:pt x="678" y="617"/>
                </a:lnTo>
                <a:lnTo>
                  <a:pt x="658" y="633"/>
                </a:lnTo>
                <a:lnTo>
                  <a:pt x="637" y="649"/>
                </a:lnTo>
                <a:lnTo>
                  <a:pt x="615" y="667"/>
                </a:lnTo>
                <a:lnTo>
                  <a:pt x="593" y="684"/>
                </a:lnTo>
                <a:lnTo>
                  <a:pt x="572" y="701"/>
                </a:lnTo>
                <a:lnTo>
                  <a:pt x="552" y="717"/>
                </a:lnTo>
                <a:lnTo>
                  <a:pt x="531" y="732"/>
                </a:lnTo>
                <a:lnTo>
                  <a:pt x="512" y="747"/>
                </a:lnTo>
                <a:lnTo>
                  <a:pt x="496" y="761"/>
                </a:lnTo>
                <a:lnTo>
                  <a:pt x="481" y="773"/>
                </a:lnTo>
                <a:lnTo>
                  <a:pt x="469" y="783"/>
                </a:lnTo>
                <a:lnTo>
                  <a:pt x="459" y="791"/>
                </a:lnTo>
                <a:lnTo>
                  <a:pt x="453" y="797"/>
                </a:lnTo>
                <a:lnTo>
                  <a:pt x="434" y="820"/>
                </a:lnTo>
                <a:lnTo>
                  <a:pt x="426" y="843"/>
                </a:lnTo>
                <a:lnTo>
                  <a:pt x="423" y="866"/>
                </a:lnTo>
                <a:lnTo>
                  <a:pt x="423" y="883"/>
                </a:lnTo>
                <a:lnTo>
                  <a:pt x="88" y="1159"/>
                </a:lnTo>
                <a:lnTo>
                  <a:pt x="76" y="1152"/>
                </a:lnTo>
                <a:lnTo>
                  <a:pt x="63" y="1148"/>
                </a:lnTo>
                <a:lnTo>
                  <a:pt x="53" y="1146"/>
                </a:lnTo>
                <a:lnTo>
                  <a:pt x="42" y="1145"/>
                </a:lnTo>
                <a:lnTo>
                  <a:pt x="34" y="1146"/>
                </a:lnTo>
                <a:lnTo>
                  <a:pt x="27" y="1147"/>
                </a:lnTo>
                <a:lnTo>
                  <a:pt x="23" y="1148"/>
                </a:lnTo>
                <a:lnTo>
                  <a:pt x="20" y="1148"/>
                </a:lnTo>
                <a:lnTo>
                  <a:pt x="18" y="1149"/>
                </a:lnTo>
                <a:lnTo>
                  <a:pt x="17" y="1150"/>
                </a:lnTo>
                <a:lnTo>
                  <a:pt x="15" y="1153"/>
                </a:lnTo>
                <a:lnTo>
                  <a:pt x="14" y="1154"/>
                </a:lnTo>
                <a:lnTo>
                  <a:pt x="11" y="1157"/>
                </a:lnTo>
                <a:lnTo>
                  <a:pt x="8" y="1167"/>
                </a:lnTo>
                <a:lnTo>
                  <a:pt x="3" y="1180"/>
                </a:lnTo>
                <a:lnTo>
                  <a:pt x="0" y="1198"/>
                </a:lnTo>
                <a:lnTo>
                  <a:pt x="0" y="1220"/>
                </a:lnTo>
                <a:lnTo>
                  <a:pt x="4" y="1245"/>
                </a:lnTo>
                <a:lnTo>
                  <a:pt x="15" y="1274"/>
                </a:lnTo>
                <a:lnTo>
                  <a:pt x="33" y="1305"/>
                </a:lnTo>
                <a:lnTo>
                  <a:pt x="33" y="1305"/>
                </a:lnTo>
                <a:lnTo>
                  <a:pt x="33" y="1305"/>
                </a:lnTo>
                <a:lnTo>
                  <a:pt x="33" y="1305"/>
                </a:lnTo>
                <a:lnTo>
                  <a:pt x="34" y="1305"/>
                </a:lnTo>
                <a:lnTo>
                  <a:pt x="40" y="1312"/>
                </a:lnTo>
                <a:lnTo>
                  <a:pt x="50" y="1323"/>
                </a:lnTo>
                <a:lnTo>
                  <a:pt x="63" y="1335"/>
                </a:lnTo>
                <a:lnTo>
                  <a:pt x="78" y="1346"/>
                </a:lnTo>
                <a:lnTo>
                  <a:pt x="95" y="1357"/>
                </a:lnTo>
                <a:lnTo>
                  <a:pt x="113" y="1364"/>
                </a:lnTo>
                <a:lnTo>
                  <a:pt x="130" y="1365"/>
                </a:lnTo>
                <a:lnTo>
                  <a:pt x="147" y="1360"/>
                </a:lnTo>
                <a:lnTo>
                  <a:pt x="166" y="1343"/>
                </a:lnTo>
                <a:lnTo>
                  <a:pt x="175" y="1322"/>
                </a:lnTo>
                <a:lnTo>
                  <a:pt x="176" y="1300"/>
                </a:lnTo>
                <a:lnTo>
                  <a:pt x="174" y="1279"/>
                </a:lnTo>
                <a:lnTo>
                  <a:pt x="184" y="1273"/>
                </a:lnTo>
                <a:lnTo>
                  <a:pt x="199" y="1263"/>
                </a:lnTo>
                <a:lnTo>
                  <a:pt x="216" y="1253"/>
                </a:lnTo>
                <a:lnTo>
                  <a:pt x="236" y="1240"/>
                </a:lnTo>
                <a:lnTo>
                  <a:pt x="258" y="1226"/>
                </a:lnTo>
                <a:lnTo>
                  <a:pt x="282" y="1212"/>
                </a:lnTo>
                <a:lnTo>
                  <a:pt x="307" y="1197"/>
                </a:lnTo>
                <a:lnTo>
                  <a:pt x="333" y="1180"/>
                </a:lnTo>
                <a:lnTo>
                  <a:pt x="359" y="1163"/>
                </a:lnTo>
                <a:lnTo>
                  <a:pt x="386" y="1147"/>
                </a:lnTo>
                <a:lnTo>
                  <a:pt x="411" y="1131"/>
                </a:lnTo>
                <a:lnTo>
                  <a:pt x="436" y="1116"/>
                </a:lnTo>
                <a:lnTo>
                  <a:pt x="459" y="1101"/>
                </a:lnTo>
                <a:lnTo>
                  <a:pt x="483" y="1087"/>
                </a:lnTo>
                <a:lnTo>
                  <a:pt x="502" y="1074"/>
                </a:lnTo>
                <a:lnTo>
                  <a:pt x="519" y="1064"/>
                </a:lnTo>
                <a:lnTo>
                  <a:pt x="537" y="1070"/>
                </a:lnTo>
                <a:lnTo>
                  <a:pt x="554" y="1071"/>
                </a:lnTo>
                <a:lnTo>
                  <a:pt x="571" y="1070"/>
                </a:lnTo>
                <a:lnTo>
                  <a:pt x="587" y="1066"/>
                </a:lnTo>
                <a:lnTo>
                  <a:pt x="601" y="1062"/>
                </a:lnTo>
                <a:lnTo>
                  <a:pt x="613" y="1057"/>
                </a:lnTo>
                <a:lnTo>
                  <a:pt x="620" y="1054"/>
                </a:lnTo>
                <a:lnTo>
                  <a:pt x="623" y="1051"/>
                </a:lnTo>
                <a:lnTo>
                  <a:pt x="625" y="1050"/>
                </a:lnTo>
                <a:lnTo>
                  <a:pt x="630" y="1047"/>
                </a:lnTo>
                <a:lnTo>
                  <a:pt x="639" y="1041"/>
                </a:lnTo>
                <a:lnTo>
                  <a:pt x="651" y="1034"/>
                </a:lnTo>
                <a:lnTo>
                  <a:pt x="666" y="1025"/>
                </a:lnTo>
                <a:lnTo>
                  <a:pt x="682" y="1015"/>
                </a:lnTo>
                <a:lnTo>
                  <a:pt x="700" y="1003"/>
                </a:lnTo>
                <a:lnTo>
                  <a:pt x="720" y="992"/>
                </a:lnTo>
                <a:lnTo>
                  <a:pt x="742" y="978"/>
                </a:lnTo>
                <a:lnTo>
                  <a:pt x="764" y="964"/>
                </a:lnTo>
                <a:lnTo>
                  <a:pt x="786" y="950"/>
                </a:lnTo>
                <a:lnTo>
                  <a:pt x="809" y="936"/>
                </a:lnTo>
                <a:lnTo>
                  <a:pt x="831" y="922"/>
                </a:lnTo>
                <a:lnTo>
                  <a:pt x="852" y="909"/>
                </a:lnTo>
                <a:lnTo>
                  <a:pt x="873" y="896"/>
                </a:lnTo>
                <a:lnTo>
                  <a:pt x="893" y="883"/>
                </a:lnTo>
                <a:lnTo>
                  <a:pt x="897" y="889"/>
                </a:lnTo>
                <a:lnTo>
                  <a:pt x="904" y="896"/>
                </a:lnTo>
                <a:lnTo>
                  <a:pt x="911" y="903"/>
                </a:lnTo>
                <a:lnTo>
                  <a:pt x="920" y="910"/>
                </a:lnTo>
                <a:lnTo>
                  <a:pt x="931" y="917"/>
                </a:lnTo>
                <a:lnTo>
                  <a:pt x="941" y="924"/>
                </a:lnTo>
                <a:lnTo>
                  <a:pt x="953" y="928"/>
                </a:lnTo>
                <a:lnTo>
                  <a:pt x="965" y="932"/>
                </a:lnTo>
                <a:lnTo>
                  <a:pt x="947" y="1486"/>
                </a:lnTo>
                <a:lnTo>
                  <a:pt x="939" y="1486"/>
                </a:lnTo>
                <a:lnTo>
                  <a:pt x="928" y="1487"/>
                </a:lnTo>
                <a:lnTo>
                  <a:pt x="917" y="1488"/>
                </a:lnTo>
                <a:lnTo>
                  <a:pt x="904" y="1489"/>
                </a:lnTo>
                <a:lnTo>
                  <a:pt x="892" y="1491"/>
                </a:lnTo>
                <a:lnTo>
                  <a:pt x="877" y="1494"/>
                </a:lnTo>
                <a:lnTo>
                  <a:pt x="863" y="1498"/>
                </a:lnTo>
                <a:lnTo>
                  <a:pt x="848" y="1502"/>
                </a:lnTo>
                <a:lnTo>
                  <a:pt x="833" y="1508"/>
                </a:lnTo>
                <a:lnTo>
                  <a:pt x="818" y="1514"/>
                </a:lnTo>
                <a:lnTo>
                  <a:pt x="804" y="1521"/>
                </a:lnTo>
                <a:lnTo>
                  <a:pt x="790" y="1531"/>
                </a:lnTo>
                <a:lnTo>
                  <a:pt x="778" y="1541"/>
                </a:lnTo>
                <a:lnTo>
                  <a:pt x="766" y="1552"/>
                </a:lnTo>
                <a:lnTo>
                  <a:pt x="754" y="1565"/>
                </a:lnTo>
                <a:lnTo>
                  <a:pt x="745" y="1580"/>
                </a:lnTo>
                <a:lnTo>
                  <a:pt x="745" y="1581"/>
                </a:lnTo>
                <a:lnTo>
                  <a:pt x="745" y="1582"/>
                </a:lnTo>
                <a:lnTo>
                  <a:pt x="744" y="1585"/>
                </a:lnTo>
                <a:lnTo>
                  <a:pt x="744" y="1586"/>
                </a:lnTo>
                <a:lnTo>
                  <a:pt x="733" y="1663"/>
                </a:lnTo>
                <a:lnTo>
                  <a:pt x="733" y="1665"/>
                </a:lnTo>
                <a:lnTo>
                  <a:pt x="733" y="1669"/>
                </a:lnTo>
                <a:lnTo>
                  <a:pt x="734" y="1672"/>
                </a:lnTo>
                <a:lnTo>
                  <a:pt x="735" y="1675"/>
                </a:lnTo>
                <a:lnTo>
                  <a:pt x="736" y="1677"/>
                </a:lnTo>
                <a:lnTo>
                  <a:pt x="739" y="1680"/>
                </a:lnTo>
                <a:lnTo>
                  <a:pt x="744" y="1687"/>
                </a:lnTo>
                <a:lnTo>
                  <a:pt x="750" y="1694"/>
                </a:lnTo>
                <a:lnTo>
                  <a:pt x="758" y="1703"/>
                </a:lnTo>
                <a:lnTo>
                  <a:pt x="768" y="1714"/>
                </a:lnTo>
                <a:lnTo>
                  <a:pt x="780" y="1724"/>
                </a:lnTo>
                <a:lnTo>
                  <a:pt x="794" y="1734"/>
                </a:lnTo>
                <a:lnTo>
                  <a:pt x="810" y="1745"/>
                </a:lnTo>
                <a:lnTo>
                  <a:pt x="827" y="1755"/>
                </a:lnTo>
                <a:lnTo>
                  <a:pt x="847" y="1764"/>
                </a:lnTo>
                <a:lnTo>
                  <a:pt x="867" y="1774"/>
                </a:lnTo>
                <a:lnTo>
                  <a:pt x="892" y="1781"/>
                </a:lnTo>
                <a:lnTo>
                  <a:pt x="917" y="1786"/>
                </a:lnTo>
                <a:lnTo>
                  <a:pt x="943" y="1790"/>
                </a:lnTo>
                <a:lnTo>
                  <a:pt x="973" y="1791"/>
                </a:lnTo>
                <a:lnTo>
                  <a:pt x="1002" y="1790"/>
                </a:lnTo>
                <a:lnTo>
                  <a:pt x="1030" y="1787"/>
                </a:lnTo>
                <a:lnTo>
                  <a:pt x="1055" y="1784"/>
                </a:lnTo>
                <a:lnTo>
                  <a:pt x="1078" y="1779"/>
                </a:lnTo>
                <a:lnTo>
                  <a:pt x="1100" y="1774"/>
                </a:lnTo>
                <a:lnTo>
                  <a:pt x="1120" y="1767"/>
                </a:lnTo>
                <a:lnTo>
                  <a:pt x="1138" y="1760"/>
                </a:lnTo>
                <a:lnTo>
                  <a:pt x="1153" y="1753"/>
                </a:lnTo>
                <a:lnTo>
                  <a:pt x="1168" y="1745"/>
                </a:lnTo>
                <a:lnTo>
                  <a:pt x="1180" y="1738"/>
                </a:lnTo>
                <a:lnTo>
                  <a:pt x="1190" y="1731"/>
                </a:lnTo>
                <a:lnTo>
                  <a:pt x="1199" y="1725"/>
                </a:lnTo>
                <a:lnTo>
                  <a:pt x="1206" y="1719"/>
                </a:lnTo>
                <a:lnTo>
                  <a:pt x="1211" y="1716"/>
                </a:lnTo>
                <a:lnTo>
                  <a:pt x="1214" y="1713"/>
                </a:lnTo>
                <a:lnTo>
                  <a:pt x="1215" y="1711"/>
                </a:lnTo>
                <a:lnTo>
                  <a:pt x="1217" y="1709"/>
                </a:lnTo>
                <a:lnTo>
                  <a:pt x="1219" y="1707"/>
                </a:lnTo>
                <a:lnTo>
                  <a:pt x="1220" y="1703"/>
                </a:lnTo>
                <a:lnTo>
                  <a:pt x="1220" y="1701"/>
                </a:lnTo>
                <a:lnTo>
                  <a:pt x="1220" y="1615"/>
                </a:lnTo>
                <a:lnTo>
                  <a:pt x="1220" y="1614"/>
                </a:lnTo>
                <a:lnTo>
                  <a:pt x="1220" y="1612"/>
                </a:lnTo>
                <a:lnTo>
                  <a:pt x="1220" y="1612"/>
                </a:lnTo>
                <a:lnTo>
                  <a:pt x="1219" y="1611"/>
                </a:lnTo>
                <a:lnTo>
                  <a:pt x="1218" y="1607"/>
                </a:lnTo>
                <a:lnTo>
                  <a:pt x="1213" y="1593"/>
                </a:lnTo>
                <a:lnTo>
                  <a:pt x="1204" y="1574"/>
                </a:lnTo>
                <a:lnTo>
                  <a:pt x="1190" y="1554"/>
                </a:lnTo>
                <a:lnTo>
                  <a:pt x="1169" y="1532"/>
                </a:lnTo>
                <a:lnTo>
                  <a:pt x="1142" y="1513"/>
                </a:lnTo>
                <a:lnTo>
                  <a:pt x="1106" y="1498"/>
                </a:lnTo>
                <a:lnTo>
                  <a:pt x="1061" y="1490"/>
                </a:lnTo>
                <a:lnTo>
                  <a:pt x="1091" y="915"/>
                </a:lnTo>
                <a:lnTo>
                  <a:pt x="1105" y="906"/>
                </a:lnTo>
                <a:lnTo>
                  <a:pt x="1123" y="894"/>
                </a:lnTo>
                <a:lnTo>
                  <a:pt x="1145" y="876"/>
                </a:lnTo>
                <a:lnTo>
                  <a:pt x="1168" y="854"/>
                </a:lnTo>
                <a:lnTo>
                  <a:pt x="1190" y="829"/>
                </a:lnTo>
                <a:lnTo>
                  <a:pt x="1211" y="798"/>
                </a:lnTo>
                <a:lnTo>
                  <a:pt x="1228" y="763"/>
                </a:lnTo>
                <a:lnTo>
                  <a:pt x="1241" y="725"/>
                </a:lnTo>
                <a:lnTo>
                  <a:pt x="1283" y="699"/>
                </a:lnTo>
                <a:lnTo>
                  <a:pt x="1326" y="674"/>
                </a:lnTo>
                <a:lnTo>
                  <a:pt x="1369" y="647"/>
                </a:lnTo>
                <a:lnTo>
                  <a:pt x="1411" y="621"/>
                </a:lnTo>
                <a:lnTo>
                  <a:pt x="1454" y="595"/>
                </a:lnTo>
                <a:lnTo>
                  <a:pt x="1494" y="570"/>
                </a:lnTo>
                <a:lnTo>
                  <a:pt x="1533" y="547"/>
                </a:lnTo>
                <a:lnTo>
                  <a:pt x="1571" y="524"/>
                </a:lnTo>
                <a:lnTo>
                  <a:pt x="1606" y="503"/>
                </a:lnTo>
                <a:lnTo>
                  <a:pt x="1637" y="484"/>
                </a:lnTo>
                <a:lnTo>
                  <a:pt x="1666" y="466"/>
                </a:lnTo>
                <a:lnTo>
                  <a:pt x="1690" y="451"/>
                </a:lnTo>
                <a:lnTo>
                  <a:pt x="1711" y="439"/>
                </a:lnTo>
                <a:lnTo>
                  <a:pt x="1726" y="429"/>
                </a:lnTo>
                <a:lnTo>
                  <a:pt x="1737" y="424"/>
                </a:lnTo>
                <a:lnTo>
                  <a:pt x="1742" y="420"/>
                </a:lnTo>
                <a:lnTo>
                  <a:pt x="1751" y="412"/>
                </a:lnTo>
                <a:lnTo>
                  <a:pt x="1760" y="398"/>
                </a:lnTo>
                <a:lnTo>
                  <a:pt x="1768" y="380"/>
                </a:lnTo>
                <a:lnTo>
                  <a:pt x="1774" y="355"/>
                </a:lnTo>
                <a:lnTo>
                  <a:pt x="1778" y="326"/>
                </a:lnTo>
                <a:lnTo>
                  <a:pt x="1775" y="291"/>
                </a:lnTo>
                <a:lnTo>
                  <a:pt x="1767" y="251"/>
                </a:lnTo>
                <a:lnTo>
                  <a:pt x="1754" y="207"/>
                </a:lnTo>
                <a:lnTo>
                  <a:pt x="1726" y="221"/>
                </a:lnTo>
                <a:close/>
              </a:path>
            </a:pathLst>
          </a:custGeom>
          <a:solidFill>
            <a:schemeClr val="tx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 name="Freeform 14"/>
          <p:cNvSpPr/>
          <p:nvPr/>
        </p:nvSpPr>
        <p:spPr bwMode="auto">
          <a:xfrm>
            <a:off x="1827826" y="2265485"/>
            <a:ext cx="34394" cy="34394"/>
          </a:xfrm>
          <a:custGeom>
            <a:avLst/>
            <a:gdLst>
              <a:gd name="T0" fmla="*/ 0 w 32"/>
              <a:gd name="T1" fmla="*/ 16 h 32"/>
              <a:gd name="T2" fmla="*/ 1 w 32"/>
              <a:gd name="T3" fmla="*/ 23 h 32"/>
              <a:gd name="T4" fmla="*/ 4 w 32"/>
              <a:gd name="T5" fmla="*/ 28 h 32"/>
              <a:gd name="T6" fmla="*/ 9 w 32"/>
              <a:gd name="T7" fmla="*/ 31 h 32"/>
              <a:gd name="T8" fmla="*/ 16 w 32"/>
              <a:gd name="T9" fmla="*/ 32 h 32"/>
              <a:gd name="T10" fmla="*/ 23 w 32"/>
              <a:gd name="T11" fmla="*/ 31 h 32"/>
              <a:gd name="T12" fmla="*/ 27 w 32"/>
              <a:gd name="T13" fmla="*/ 28 h 32"/>
              <a:gd name="T14" fmla="*/ 31 w 32"/>
              <a:gd name="T15" fmla="*/ 23 h 32"/>
              <a:gd name="T16" fmla="*/ 32 w 32"/>
              <a:gd name="T17" fmla="*/ 16 h 32"/>
              <a:gd name="T18" fmla="*/ 31 w 32"/>
              <a:gd name="T19" fmla="*/ 9 h 32"/>
              <a:gd name="T20" fmla="*/ 27 w 32"/>
              <a:gd name="T21" fmla="*/ 5 h 32"/>
              <a:gd name="T22" fmla="*/ 23 w 32"/>
              <a:gd name="T23" fmla="*/ 1 h 32"/>
              <a:gd name="T24" fmla="*/ 16 w 32"/>
              <a:gd name="T25" fmla="*/ 0 h 32"/>
              <a:gd name="T26" fmla="*/ 9 w 32"/>
              <a:gd name="T27" fmla="*/ 1 h 32"/>
              <a:gd name="T28" fmla="*/ 4 w 32"/>
              <a:gd name="T29" fmla="*/ 5 h 32"/>
              <a:gd name="T30" fmla="*/ 1 w 32"/>
              <a:gd name="T31" fmla="*/ 9 h 32"/>
              <a:gd name="T32" fmla="*/ 0 w 32"/>
              <a:gd name="T33" fmla="*/ 16 h 32"/>
              <a:gd name="T34" fmla="*/ 0 w 32"/>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2">
                <a:moveTo>
                  <a:pt x="0" y="16"/>
                </a:moveTo>
                <a:lnTo>
                  <a:pt x="1" y="23"/>
                </a:lnTo>
                <a:lnTo>
                  <a:pt x="4" y="28"/>
                </a:lnTo>
                <a:lnTo>
                  <a:pt x="9" y="31"/>
                </a:lnTo>
                <a:lnTo>
                  <a:pt x="16" y="32"/>
                </a:lnTo>
                <a:lnTo>
                  <a:pt x="23" y="31"/>
                </a:lnTo>
                <a:lnTo>
                  <a:pt x="27" y="28"/>
                </a:lnTo>
                <a:lnTo>
                  <a:pt x="31" y="23"/>
                </a:lnTo>
                <a:lnTo>
                  <a:pt x="32" y="16"/>
                </a:lnTo>
                <a:lnTo>
                  <a:pt x="31" y="9"/>
                </a:lnTo>
                <a:lnTo>
                  <a:pt x="27" y="5"/>
                </a:lnTo>
                <a:lnTo>
                  <a:pt x="23" y="1"/>
                </a:lnTo>
                <a:lnTo>
                  <a:pt x="16" y="0"/>
                </a:lnTo>
                <a:lnTo>
                  <a:pt x="9" y="1"/>
                </a:lnTo>
                <a:lnTo>
                  <a:pt x="4" y="5"/>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 name="Freeform 15"/>
          <p:cNvSpPr/>
          <p:nvPr/>
        </p:nvSpPr>
        <p:spPr bwMode="auto">
          <a:xfrm>
            <a:off x="1937455" y="2437453"/>
            <a:ext cx="34394" cy="34394"/>
          </a:xfrm>
          <a:custGeom>
            <a:avLst/>
            <a:gdLst>
              <a:gd name="T0" fmla="*/ 0 w 32"/>
              <a:gd name="T1" fmla="*/ 16 h 32"/>
              <a:gd name="T2" fmla="*/ 1 w 32"/>
              <a:gd name="T3" fmla="*/ 23 h 32"/>
              <a:gd name="T4" fmla="*/ 5 w 32"/>
              <a:gd name="T5" fmla="*/ 28 h 32"/>
              <a:gd name="T6" fmla="*/ 9 w 32"/>
              <a:gd name="T7" fmla="*/ 31 h 32"/>
              <a:gd name="T8" fmla="*/ 16 w 32"/>
              <a:gd name="T9" fmla="*/ 32 h 32"/>
              <a:gd name="T10" fmla="*/ 23 w 32"/>
              <a:gd name="T11" fmla="*/ 31 h 32"/>
              <a:gd name="T12" fmla="*/ 28 w 32"/>
              <a:gd name="T13" fmla="*/ 28 h 32"/>
              <a:gd name="T14" fmla="*/ 31 w 32"/>
              <a:gd name="T15" fmla="*/ 23 h 32"/>
              <a:gd name="T16" fmla="*/ 32 w 32"/>
              <a:gd name="T17" fmla="*/ 16 h 32"/>
              <a:gd name="T18" fmla="*/ 31 w 32"/>
              <a:gd name="T19" fmla="*/ 9 h 32"/>
              <a:gd name="T20" fmla="*/ 28 w 32"/>
              <a:gd name="T21" fmla="*/ 5 h 32"/>
              <a:gd name="T22" fmla="*/ 23 w 32"/>
              <a:gd name="T23" fmla="*/ 1 h 32"/>
              <a:gd name="T24" fmla="*/ 16 w 32"/>
              <a:gd name="T25" fmla="*/ 0 h 32"/>
              <a:gd name="T26" fmla="*/ 9 w 32"/>
              <a:gd name="T27" fmla="*/ 1 h 32"/>
              <a:gd name="T28" fmla="*/ 5 w 32"/>
              <a:gd name="T29" fmla="*/ 5 h 32"/>
              <a:gd name="T30" fmla="*/ 1 w 32"/>
              <a:gd name="T31" fmla="*/ 9 h 32"/>
              <a:gd name="T32" fmla="*/ 0 w 32"/>
              <a:gd name="T33" fmla="*/ 16 h 32"/>
              <a:gd name="T34" fmla="*/ 0 w 32"/>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2">
                <a:moveTo>
                  <a:pt x="0" y="16"/>
                </a:moveTo>
                <a:lnTo>
                  <a:pt x="1" y="23"/>
                </a:lnTo>
                <a:lnTo>
                  <a:pt x="5" y="28"/>
                </a:lnTo>
                <a:lnTo>
                  <a:pt x="9" y="31"/>
                </a:lnTo>
                <a:lnTo>
                  <a:pt x="16" y="32"/>
                </a:lnTo>
                <a:lnTo>
                  <a:pt x="23" y="31"/>
                </a:lnTo>
                <a:lnTo>
                  <a:pt x="28" y="28"/>
                </a:lnTo>
                <a:lnTo>
                  <a:pt x="31" y="23"/>
                </a:lnTo>
                <a:lnTo>
                  <a:pt x="32" y="16"/>
                </a:lnTo>
                <a:lnTo>
                  <a:pt x="31" y="9"/>
                </a:lnTo>
                <a:lnTo>
                  <a:pt x="28" y="5"/>
                </a:lnTo>
                <a:lnTo>
                  <a:pt x="23" y="1"/>
                </a:lnTo>
                <a:lnTo>
                  <a:pt x="16" y="0"/>
                </a:lnTo>
                <a:lnTo>
                  <a:pt x="9" y="1"/>
                </a:lnTo>
                <a:lnTo>
                  <a:pt x="5" y="5"/>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 name="Freeform 16"/>
          <p:cNvSpPr/>
          <p:nvPr/>
        </p:nvSpPr>
        <p:spPr bwMode="auto">
          <a:xfrm>
            <a:off x="1769786" y="2581476"/>
            <a:ext cx="34394" cy="32245"/>
          </a:xfrm>
          <a:custGeom>
            <a:avLst/>
            <a:gdLst>
              <a:gd name="T0" fmla="*/ 0 w 31"/>
              <a:gd name="T1" fmla="*/ 16 h 31"/>
              <a:gd name="T2" fmla="*/ 1 w 31"/>
              <a:gd name="T3" fmla="*/ 22 h 31"/>
              <a:gd name="T4" fmla="*/ 4 w 31"/>
              <a:gd name="T5" fmla="*/ 26 h 31"/>
              <a:gd name="T6" fmla="*/ 9 w 31"/>
              <a:gd name="T7" fmla="*/ 30 h 31"/>
              <a:gd name="T8" fmla="*/ 15 w 31"/>
              <a:gd name="T9" fmla="*/ 31 h 31"/>
              <a:gd name="T10" fmla="*/ 22 w 31"/>
              <a:gd name="T11" fmla="*/ 30 h 31"/>
              <a:gd name="T12" fmla="*/ 26 w 31"/>
              <a:gd name="T13" fmla="*/ 26 h 31"/>
              <a:gd name="T14" fmla="*/ 30 w 31"/>
              <a:gd name="T15" fmla="*/ 22 h 31"/>
              <a:gd name="T16" fmla="*/ 31 w 31"/>
              <a:gd name="T17" fmla="*/ 16 h 31"/>
              <a:gd name="T18" fmla="*/ 30 w 31"/>
              <a:gd name="T19" fmla="*/ 9 h 31"/>
              <a:gd name="T20" fmla="*/ 26 w 31"/>
              <a:gd name="T21" fmla="*/ 4 h 31"/>
              <a:gd name="T22" fmla="*/ 22 w 31"/>
              <a:gd name="T23" fmla="*/ 1 h 31"/>
              <a:gd name="T24" fmla="*/ 15 w 31"/>
              <a:gd name="T25" fmla="*/ 0 h 31"/>
              <a:gd name="T26" fmla="*/ 9 w 31"/>
              <a:gd name="T27" fmla="*/ 1 h 31"/>
              <a:gd name="T28" fmla="*/ 4 w 31"/>
              <a:gd name="T29" fmla="*/ 4 h 31"/>
              <a:gd name="T30" fmla="*/ 1 w 31"/>
              <a:gd name="T31" fmla="*/ 9 h 31"/>
              <a:gd name="T32" fmla="*/ 0 w 31"/>
              <a:gd name="T33" fmla="*/ 16 h 31"/>
              <a:gd name="T34" fmla="*/ 0 w 31"/>
              <a:gd name="T35"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1">
                <a:moveTo>
                  <a:pt x="0" y="16"/>
                </a:moveTo>
                <a:lnTo>
                  <a:pt x="1" y="22"/>
                </a:lnTo>
                <a:lnTo>
                  <a:pt x="4" y="26"/>
                </a:lnTo>
                <a:lnTo>
                  <a:pt x="9" y="30"/>
                </a:lnTo>
                <a:lnTo>
                  <a:pt x="15" y="31"/>
                </a:lnTo>
                <a:lnTo>
                  <a:pt x="22" y="30"/>
                </a:lnTo>
                <a:lnTo>
                  <a:pt x="26" y="26"/>
                </a:lnTo>
                <a:lnTo>
                  <a:pt x="30" y="22"/>
                </a:lnTo>
                <a:lnTo>
                  <a:pt x="31" y="16"/>
                </a:lnTo>
                <a:lnTo>
                  <a:pt x="30" y="9"/>
                </a:lnTo>
                <a:lnTo>
                  <a:pt x="26" y="4"/>
                </a:lnTo>
                <a:lnTo>
                  <a:pt x="22" y="1"/>
                </a:lnTo>
                <a:lnTo>
                  <a:pt x="15" y="0"/>
                </a:lnTo>
                <a:lnTo>
                  <a:pt x="9" y="1"/>
                </a:lnTo>
                <a:lnTo>
                  <a:pt x="4" y="4"/>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 name="Freeform 17"/>
          <p:cNvSpPr/>
          <p:nvPr/>
        </p:nvSpPr>
        <p:spPr bwMode="auto">
          <a:xfrm>
            <a:off x="2498500" y="2942608"/>
            <a:ext cx="34394" cy="34394"/>
          </a:xfrm>
          <a:custGeom>
            <a:avLst/>
            <a:gdLst>
              <a:gd name="T0" fmla="*/ 0 w 31"/>
              <a:gd name="T1" fmla="*/ 16 h 32"/>
              <a:gd name="T2" fmla="*/ 1 w 31"/>
              <a:gd name="T3" fmla="*/ 23 h 32"/>
              <a:gd name="T4" fmla="*/ 5 w 31"/>
              <a:gd name="T5" fmla="*/ 28 h 32"/>
              <a:gd name="T6" fmla="*/ 10 w 31"/>
              <a:gd name="T7" fmla="*/ 31 h 32"/>
              <a:gd name="T8" fmla="*/ 15 w 31"/>
              <a:gd name="T9" fmla="*/ 32 h 32"/>
              <a:gd name="T10" fmla="*/ 22 w 31"/>
              <a:gd name="T11" fmla="*/ 31 h 32"/>
              <a:gd name="T12" fmla="*/ 27 w 31"/>
              <a:gd name="T13" fmla="*/ 28 h 32"/>
              <a:gd name="T14" fmla="*/ 30 w 31"/>
              <a:gd name="T15" fmla="*/ 23 h 32"/>
              <a:gd name="T16" fmla="*/ 31 w 31"/>
              <a:gd name="T17" fmla="*/ 16 h 32"/>
              <a:gd name="T18" fmla="*/ 30 w 31"/>
              <a:gd name="T19" fmla="*/ 9 h 32"/>
              <a:gd name="T20" fmla="*/ 27 w 31"/>
              <a:gd name="T21" fmla="*/ 5 h 32"/>
              <a:gd name="T22" fmla="*/ 22 w 31"/>
              <a:gd name="T23" fmla="*/ 1 h 32"/>
              <a:gd name="T24" fmla="*/ 15 w 31"/>
              <a:gd name="T25" fmla="*/ 0 h 32"/>
              <a:gd name="T26" fmla="*/ 10 w 31"/>
              <a:gd name="T27" fmla="*/ 1 h 32"/>
              <a:gd name="T28" fmla="*/ 5 w 31"/>
              <a:gd name="T29" fmla="*/ 5 h 32"/>
              <a:gd name="T30" fmla="*/ 1 w 31"/>
              <a:gd name="T31" fmla="*/ 9 h 32"/>
              <a:gd name="T32" fmla="*/ 0 w 31"/>
              <a:gd name="T33" fmla="*/ 16 h 32"/>
              <a:gd name="T34" fmla="*/ 0 w 31"/>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2">
                <a:moveTo>
                  <a:pt x="0" y="16"/>
                </a:moveTo>
                <a:lnTo>
                  <a:pt x="1" y="23"/>
                </a:lnTo>
                <a:lnTo>
                  <a:pt x="5" y="28"/>
                </a:lnTo>
                <a:lnTo>
                  <a:pt x="10" y="31"/>
                </a:lnTo>
                <a:lnTo>
                  <a:pt x="15" y="32"/>
                </a:lnTo>
                <a:lnTo>
                  <a:pt x="22" y="31"/>
                </a:lnTo>
                <a:lnTo>
                  <a:pt x="27" y="28"/>
                </a:lnTo>
                <a:lnTo>
                  <a:pt x="30" y="23"/>
                </a:lnTo>
                <a:lnTo>
                  <a:pt x="31" y="16"/>
                </a:lnTo>
                <a:lnTo>
                  <a:pt x="30" y="9"/>
                </a:lnTo>
                <a:lnTo>
                  <a:pt x="27" y="5"/>
                </a:lnTo>
                <a:lnTo>
                  <a:pt x="22" y="1"/>
                </a:lnTo>
                <a:lnTo>
                  <a:pt x="15" y="0"/>
                </a:lnTo>
                <a:lnTo>
                  <a:pt x="10" y="1"/>
                </a:lnTo>
                <a:lnTo>
                  <a:pt x="5" y="5"/>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 name="Freeform 18"/>
          <p:cNvSpPr/>
          <p:nvPr/>
        </p:nvSpPr>
        <p:spPr bwMode="auto">
          <a:xfrm>
            <a:off x="3179921" y="2495492"/>
            <a:ext cx="34394" cy="34394"/>
          </a:xfrm>
          <a:custGeom>
            <a:avLst/>
            <a:gdLst>
              <a:gd name="T0" fmla="*/ 0 w 32"/>
              <a:gd name="T1" fmla="*/ 16 h 32"/>
              <a:gd name="T2" fmla="*/ 1 w 32"/>
              <a:gd name="T3" fmla="*/ 23 h 32"/>
              <a:gd name="T4" fmla="*/ 5 w 32"/>
              <a:gd name="T5" fmla="*/ 28 h 32"/>
              <a:gd name="T6" fmla="*/ 10 w 32"/>
              <a:gd name="T7" fmla="*/ 31 h 32"/>
              <a:gd name="T8" fmla="*/ 16 w 32"/>
              <a:gd name="T9" fmla="*/ 32 h 32"/>
              <a:gd name="T10" fmla="*/ 23 w 32"/>
              <a:gd name="T11" fmla="*/ 31 h 32"/>
              <a:gd name="T12" fmla="*/ 28 w 32"/>
              <a:gd name="T13" fmla="*/ 28 h 32"/>
              <a:gd name="T14" fmla="*/ 31 w 32"/>
              <a:gd name="T15" fmla="*/ 23 h 32"/>
              <a:gd name="T16" fmla="*/ 32 w 32"/>
              <a:gd name="T17" fmla="*/ 16 h 32"/>
              <a:gd name="T18" fmla="*/ 31 w 32"/>
              <a:gd name="T19" fmla="*/ 9 h 32"/>
              <a:gd name="T20" fmla="*/ 28 w 32"/>
              <a:gd name="T21" fmla="*/ 5 h 32"/>
              <a:gd name="T22" fmla="*/ 23 w 32"/>
              <a:gd name="T23" fmla="*/ 1 h 32"/>
              <a:gd name="T24" fmla="*/ 16 w 32"/>
              <a:gd name="T25" fmla="*/ 0 h 32"/>
              <a:gd name="T26" fmla="*/ 10 w 32"/>
              <a:gd name="T27" fmla="*/ 1 h 32"/>
              <a:gd name="T28" fmla="*/ 5 w 32"/>
              <a:gd name="T29" fmla="*/ 5 h 32"/>
              <a:gd name="T30" fmla="*/ 1 w 32"/>
              <a:gd name="T31" fmla="*/ 9 h 32"/>
              <a:gd name="T32" fmla="*/ 0 w 32"/>
              <a:gd name="T33" fmla="*/ 16 h 32"/>
              <a:gd name="T34" fmla="*/ 0 w 32"/>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2">
                <a:moveTo>
                  <a:pt x="0" y="16"/>
                </a:moveTo>
                <a:lnTo>
                  <a:pt x="1" y="23"/>
                </a:lnTo>
                <a:lnTo>
                  <a:pt x="5" y="28"/>
                </a:lnTo>
                <a:lnTo>
                  <a:pt x="10" y="31"/>
                </a:lnTo>
                <a:lnTo>
                  <a:pt x="16" y="32"/>
                </a:lnTo>
                <a:lnTo>
                  <a:pt x="23" y="31"/>
                </a:lnTo>
                <a:lnTo>
                  <a:pt x="28" y="28"/>
                </a:lnTo>
                <a:lnTo>
                  <a:pt x="31" y="23"/>
                </a:lnTo>
                <a:lnTo>
                  <a:pt x="32" y="16"/>
                </a:lnTo>
                <a:lnTo>
                  <a:pt x="31" y="9"/>
                </a:lnTo>
                <a:lnTo>
                  <a:pt x="28" y="5"/>
                </a:lnTo>
                <a:lnTo>
                  <a:pt x="23" y="1"/>
                </a:lnTo>
                <a:lnTo>
                  <a:pt x="16" y="0"/>
                </a:lnTo>
                <a:lnTo>
                  <a:pt x="10" y="1"/>
                </a:lnTo>
                <a:lnTo>
                  <a:pt x="5" y="5"/>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 name="Freeform 19"/>
          <p:cNvSpPr/>
          <p:nvPr/>
        </p:nvSpPr>
        <p:spPr bwMode="auto">
          <a:xfrm>
            <a:off x="3093937" y="2643814"/>
            <a:ext cx="34394" cy="34394"/>
          </a:xfrm>
          <a:custGeom>
            <a:avLst/>
            <a:gdLst>
              <a:gd name="T0" fmla="*/ 0 w 32"/>
              <a:gd name="T1" fmla="*/ 15 h 31"/>
              <a:gd name="T2" fmla="*/ 1 w 32"/>
              <a:gd name="T3" fmla="*/ 21 h 31"/>
              <a:gd name="T4" fmla="*/ 4 w 32"/>
              <a:gd name="T5" fmla="*/ 26 h 31"/>
              <a:gd name="T6" fmla="*/ 9 w 32"/>
              <a:gd name="T7" fmla="*/ 30 h 31"/>
              <a:gd name="T8" fmla="*/ 16 w 32"/>
              <a:gd name="T9" fmla="*/ 31 h 31"/>
              <a:gd name="T10" fmla="*/ 23 w 32"/>
              <a:gd name="T11" fmla="*/ 30 h 31"/>
              <a:gd name="T12" fmla="*/ 27 w 32"/>
              <a:gd name="T13" fmla="*/ 26 h 31"/>
              <a:gd name="T14" fmla="*/ 31 w 32"/>
              <a:gd name="T15" fmla="*/ 21 h 31"/>
              <a:gd name="T16" fmla="*/ 32 w 32"/>
              <a:gd name="T17" fmla="*/ 15 h 31"/>
              <a:gd name="T18" fmla="*/ 31 w 32"/>
              <a:gd name="T19" fmla="*/ 9 h 31"/>
              <a:gd name="T20" fmla="*/ 27 w 32"/>
              <a:gd name="T21" fmla="*/ 4 h 31"/>
              <a:gd name="T22" fmla="*/ 23 w 32"/>
              <a:gd name="T23" fmla="*/ 1 h 31"/>
              <a:gd name="T24" fmla="*/ 16 w 32"/>
              <a:gd name="T25" fmla="*/ 0 h 31"/>
              <a:gd name="T26" fmla="*/ 9 w 32"/>
              <a:gd name="T27" fmla="*/ 1 h 31"/>
              <a:gd name="T28" fmla="*/ 4 w 32"/>
              <a:gd name="T29" fmla="*/ 4 h 31"/>
              <a:gd name="T30" fmla="*/ 1 w 32"/>
              <a:gd name="T31" fmla="*/ 9 h 31"/>
              <a:gd name="T32" fmla="*/ 0 w 32"/>
              <a:gd name="T33" fmla="*/ 15 h 31"/>
              <a:gd name="T34" fmla="*/ 0 w 32"/>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1">
                <a:moveTo>
                  <a:pt x="0" y="15"/>
                </a:moveTo>
                <a:lnTo>
                  <a:pt x="1" y="21"/>
                </a:lnTo>
                <a:lnTo>
                  <a:pt x="4" y="26"/>
                </a:lnTo>
                <a:lnTo>
                  <a:pt x="9" y="30"/>
                </a:lnTo>
                <a:lnTo>
                  <a:pt x="16" y="31"/>
                </a:lnTo>
                <a:lnTo>
                  <a:pt x="23" y="30"/>
                </a:lnTo>
                <a:lnTo>
                  <a:pt x="27" y="26"/>
                </a:lnTo>
                <a:lnTo>
                  <a:pt x="31" y="21"/>
                </a:lnTo>
                <a:lnTo>
                  <a:pt x="32" y="15"/>
                </a:lnTo>
                <a:lnTo>
                  <a:pt x="31" y="9"/>
                </a:lnTo>
                <a:lnTo>
                  <a:pt x="27" y="4"/>
                </a:lnTo>
                <a:lnTo>
                  <a:pt x="23" y="1"/>
                </a:lnTo>
                <a:lnTo>
                  <a:pt x="16" y="0"/>
                </a:lnTo>
                <a:lnTo>
                  <a:pt x="9" y="1"/>
                </a:lnTo>
                <a:lnTo>
                  <a:pt x="4" y="4"/>
                </a:lnTo>
                <a:lnTo>
                  <a:pt x="1" y="9"/>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 name="Freeform 20"/>
          <p:cNvSpPr/>
          <p:nvPr/>
        </p:nvSpPr>
        <p:spPr bwMode="auto">
          <a:xfrm>
            <a:off x="2474854" y="2024730"/>
            <a:ext cx="34394" cy="34394"/>
          </a:xfrm>
          <a:custGeom>
            <a:avLst/>
            <a:gdLst>
              <a:gd name="T0" fmla="*/ 0 w 33"/>
              <a:gd name="T1" fmla="*/ 15 h 31"/>
              <a:gd name="T2" fmla="*/ 2 w 33"/>
              <a:gd name="T3" fmla="*/ 22 h 31"/>
              <a:gd name="T4" fmla="*/ 5 w 33"/>
              <a:gd name="T5" fmla="*/ 26 h 31"/>
              <a:gd name="T6" fmla="*/ 10 w 33"/>
              <a:gd name="T7" fmla="*/ 30 h 31"/>
              <a:gd name="T8" fmla="*/ 17 w 33"/>
              <a:gd name="T9" fmla="*/ 31 h 31"/>
              <a:gd name="T10" fmla="*/ 23 w 33"/>
              <a:gd name="T11" fmla="*/ 30 h 31"/>
              <a:gd name="T12" fmla="*/ 28 w 33"/>
              <a:gd name="T13" fmla="*/ 26 h 31"/>
              <a:gd name="T14" fmla="*/ 32 w 33"/>
              <a:gd name="T15" fmla="*/ 22 h 31"/>
              <a:gd name="T16" fmla="*/ 33 w 33"/>
              <a:gd name="T17" fmla="*/ 15 h 31"/>
              <a:gd name="T18" fmla="*/ 32 w 33"/>
              <a:gd name="T19" fmla="*/ 9 h 31"/>
              <a:gd name="T20" fmla="*/ 28 w 33"/>
              <a:gd name="T21" fmla="*/ 4 h 31"/>
              <a:gd name="T22" fmla="*/ 23 w 33"/>
              <a:gd name="T23" fmla="*/ 1 h 31"/>
              <a:gd name="T24" fmla="*/ 17 w 33"/>
              <a:gd name="T25" fmla="*/ 0 h 31"/>
              <a:gd name="T26" fmla="*/ 10 w 33"/>
              <a:gd name="T27" fmla="*/ 1 h 31"/>
              <a:gd name="T28" fmla="*/ 5 w 33"/>
              <a:gd name="T29" fmla="*/ 4 h 31"/>
              <a:gd name="T30" fmla="*/ 2 w 33"/>
              <a:gd name="T31" fmla="*/ 9 h 31"/>
              <a:gd name="T32" fmla="*/ 0 w 33"/>
              <a:gd name="T33" fmla="*/ 15 h 31"/>
              <a:gd name="T34" fmla="*/ 0 w 33"/>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1">
                <a:moveTo>
                  <a:pt x="0" y="15"/>
                </a:moveTo>
                <a:lnTo>
                  <a:pt x="2" y="22"/>
                </a:lnTo>
                <a:lnTo>
                  <a:pt x="5" y="26"/>
                </a:lnTo>
                <a:lnTo>
                  <a:pt x="10" y="30"/>
                </a:lnTo>
                <a:lnTo>
                  <a:pt x="17" y="31"/>
                </a:lnTo>
                <a:lnTo>
                  <a:pt x="23" y="30"/>
                </a:lnTo>
                <a:lnTo>
                  <a:pt x="28" y="26"/>
                </a:lnTo>
                <a:lnTo>
                  <a:pt x="32" y="22"/>
                </a:lnTo>
                <a:lnTo>
                  <a:pt x="33" y="15"/>
                </a:lnTo>
                <a:lnTo>
                  <a:pt x="32" y="9"/>
                </a:lnTo>
                <a:lnTo>
                  <a:pt x="28" y="4"/>
                </a:lnTo>
                <a:lnTo>
                  <a:pt x="23" y="1"/>
                </a:lnTo>
                <a:lnTo>
                  <a:pt x="17" y="0"/>
                </a:lnTo>
                <a:lnTo>
                  <a:pt x="10" y="1"/>
                </a:lnTo>
                <a:lnTo>
                  <a:pt x="5" y="4"/>
                </a:lnTo>
                <a:lnTo>
                  <a:pt x="2" y="9"/>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 name="Freeform 21"/>
          <p:cNvSpPr/>
          <p:nvPr/>
        </p:nvSpPr>
        <p:spPr bwMode="auto">
          <a:xfrm>
            <a:off x="2066431" y="1984825"/>
            <a:ext cx="34394" cy="34394"/>
          </a:xfrm>
          <a:custGeom>
            <a:avLst/>
            <a:gdLst>
              <a:gd name="T0" fmla="*/ 0 w 32"/>
              <a:gd name="T1" fmla="*/ 17 h 33"/>
              <a:gd name="T2" fmla="*/ 1 w 32"/>
              <a:gd name="T3" fmla="*/ 23 h 33"/>
              <a:gd name="T4" fmla="*/ 4 w 32"/>
              <a:gd name="T5" fmla="*/ 28 h 33"/>
              <a:gd name="T6" fmla="*/ 9 w 32"/>
              <a:gd name="T7" fmla="*/ 31 h 33"/>
              <a:gd name="T8" fmla="*/ 16 w 32"/>
              <a:gd name="T9" fmla="*/ 33 h 33"/>
              <a:gd name="T10" fmla="*/ 23 w 32"/>
              <a:gd name="T11" fmla="*/ 31 h 33"/>
              <a:gd name="T12" fmla="*/ 27 w 32"/>
              <a:gd name="T13" fmla="*/ 28 h 33"/>
              <a:gd name="T14" fmla="*/ 31 w 32"/>
              <a:gd name="T15" fmla="*/ 23 h 33"/>
              <a:gd name="T16" fmla="*/ 32 w 32"/>
              <a:gd name="T17" fmla="*/ 17 h 33"/>
              <a:gd name="T18" fmla="*/ 31 w 32"/>
              <a:gd name="T19" fmla="*/ 10 h 33"/>
              <a:gd name="T20" fmla="*/ 27 w 32"/>
              <a:gd name="T21" fmla="*/ 5 h 33"/>
              <a:gd name="T22" fmla="*/ 23 w 32"/>
              <a:gd name="T23" fmla="*/ 2 h 33"/>
              <a:gd name="T24" fmla="*/ 16 w 32"/>
              <a:gd name="T25" fmla="*/ 0 h 33"/>
              <a:gd name="T26" fmla="*/ 9 w 32"/>
              <a:gd name="T27" fmla="*/ 2 h 33"/>
              <a:gd name="T28" fmla="*/ 4 w 32"/>
              <a:gd name="T29" fmla="*/ 5 h 33"/>
              <a:gd name="T30" fmla="*/ 1 w 32"/>
              <a:gd name="T31" fmla="*/ 10 h 33"/>
              <a:gd name="T32" fmla="*/ 0 w 32"/>
              <a:gd name="T33" fmla="*/ 17 h 33"/>
              <a:gd name="T34" fmla="*/ 0 w 32"/>
              <a:gd name="T3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3">
                <a:moveTo>
                  <a:pt x="0" y="17"/>
                </a:moveTo>
                <a:lnTo>
                  <a:pt x="1" y="23"/>
                </a:lnTo>
                <a:lnTo>
                  <a:pt x="4" y="28"/>
                </a:lnTo>
                <a:lnTo>
                  <a:pt x="9" y="31"/>
                </a:lnTo>
                <a:lnTo>
                  <a:pt x="16" y="33"/>
                </a:lnTo>
                <a:lnTo>
                  <a:pt x="23" y="31"/>
                </a:lnTo>
                <a:lnTo>
                  <a:pt x="27" y="28"/>
                </a:lnTo>
                <a:lnTo>
                  <a:pt x="31" y="23"/>
                </a:lnTo>
                <a:lnTo>
                  <a:pt x="32" y="17"/>
                </a:lnTo>
                <a:lnTo>
                  <a:pt x="31" y="10"/>
                </a:lnTo>
                <a:lnTo>
                  <a:pt x="27" y="5"/>
                </a:lnTo>
                <a:lnTo>
                  <a:pt x="23" y="2"/>
                </a:lnTo>
                <a:lnTo>
                  <a:pt x="16" y="0"/>
                </a:lnTo>
                <a:lnTo>
                  <a:pt x="9" y="2"/>
                </a:lnTo>
                <a:lnTo>
                  <a:pt x="4" y="5"/>
                </a:lnTo>
                <a:lnTo>
                  <a:pt x="1" y="10"/>
                </a:lnTo>
                <a:lnTo>
                  <a:pt x="0" y="17"/>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 name="Freeform 22"/>
          <p:cNvSpPr/>
          <p:nvPr/>
        </p:nvSpPr>
        <p:spPr bwMode="auto">
          <a:xfrm>
            <a:off x="1692401" y="3019994"/>
            <a:ext cx="49442" cy="75236"/>
          </a:xfrm>
          <a:custGeom>
            <a:avLst/>
            <a:gdLst>
              <a:gd name="T0" fmla="*/ 46 w 47"/>
              <a:gd name="T1" fmla="*/ 69 h 69"/>
              <a:gd name="T2" fmla="*/ 47 w 47"/>
              <a:gd name="T3" fmla="*/ 63 h 69"/>
              <a:gd name="T4" fmla="*/ 46 w 47"/>
              <a:gd name="T5" fmla="*/ 54 h 69"/>
              <a:gd name="T6" fmla="*/ 41 w 47"/>
              <a:gd name="T7" fmla="*/ 41 h 69"/>
              <a:gd name="T8" fmla="*/ 33 w 47"/>
              <a:gd name="T9" fmla="*/ 27 h 69"/>
              <a:gd name="T10" fmla="*/ 24 w 47"/>
              <a:gd name="T11" fmla="*/ 15 h 69"/>
              <a:gd name="T12" fmla="*/ 15 w 47"/>
              <a:gd name="T13" fmla="*/ 5 h 69"/>
              <a:gd name="T14" fmla="*/ 7 w 47"/>
              <a:gd name="T15" fmla="*/ 0 h 69"/>
              <a:gd name="T16" fmla="*/ 1 w 47"/>
              <a:gd name="T17" fmla="*/ 0 h 69"/>
              <a:gd name="T18" fmla="*/ 0 w 47"/>
              <a:gd name="T19" fmla="*/ 4 h 69"/>
              <a:gd name="T20" fmla="*/ 1 w 47"/>
              <a:gd name="T21" fmla="*/ 14 h 69"/>
              <a:gd name="T22" fmla="*/ 7 w 47"/>
              <a:gd name="T23" fmla="*/ 26 h 69"/>
              <a:gd name="T24" fmla="*/ 14 w 47"/>
              <a:gd name="T25" fmla="*/ 40 h 69"/>
              <a:gd name="T26" fmla="*/ 23 w 47"/>
              <a:gd name="T27" fmla="*/ 53 h 69"/>
              <a:gd name="T28" fmla="*/ 32 w 47"/>
              <a:gd name="T29" fmla="*/ 62 h 69"/>
              <a:gd name="T30" fmla="*/ 40 w 47"/>
              <a:gd name="T31" fmla="*/ 68 h 69"/>
              <a:gd name="T32" fmla="*/ 46 w 47"/>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9">
                <a:moveTo>
                  <a:pt x="46" y="69"/>
                </a:moveTo>
                <a:lnTo>
                  <a:pt x="47" y="63"/>
                </a:lnTo>
                <a:lnTo>
                  <a:pt x="46" y="54"/>
                </a:lnTo>
                <a:lnTo>
                  <a:pt x="41" y="41"/>
                </a:lnTo>
                <a:lnTo>
                  <a:pt x="33" y="27"/>
                </a:lnTo>
                <a:lnTo>
                  <a:pt x="24" y="15"/>
                </a:lnTo>
                <a:lnTo>
                  <a:pt x="15" y="5"/>
                </a:lnTo>
                <a:lnTo>
                  <a:pt x="7" y="0"/>
                </a:lnTo>
                <a:lnTo>
                  <a:pt x="1" y="0"/>
                </a:lnTo>
                <a:lnTo>
                  <a:pt x="0" y="4"/>
                </a:lnTo>
                <a:lnTo>
                  <a:pt x="1" y="14"/>
                </a:lnTo>
                <a:lnTo>
                  <a:pt x="7" y="26"/>
                </a:lnTo>
                <a:lnTo>
                  <a:pt x="14" y="40"/>
                </a:lnTo>
                <a:lnTo>
                  <a:pt x="23" y="53"/>
                </a:lnTo>
                <a:lnTo>
                  <a:pt x="32" y="62"/>
                </a:lnTo>
                <a:lnTo>
                  <a:pt x="40" y="68"/>
                </a:lnTo>
                <a:lnTo>
                  <a:pt x="46"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24" name="五角星 323"/>
          <p:cNvSpPr/>
          <p:nvPr/>
        </p:nvSpPr>
        <p:spPr>
          <a:xfrm rot="20244568">
            <a:off x="2056868" y="3169794"/>
            <a:ext cx="192476" cy="192476"/>
          </a:xfrm>
          <a:prstGeom prst="star5">
            <a:avLst>
              <a:gd name="adj" fmla="val 25627"/>
              <a:gd name="hf" fmla="val 105146"/>
              <a:gd name="vf" fmla="val 110557"/>
            </a:avLst>
          </a:prstGeom>
          <a:solidFill>
            <a:schemeClr val="bg2">
              <a:lumMod val="90000"/>
            </a:schemeClr>
          </a:solidFill>
          <a:ln w="34925">
            <a:solidFill>
              <a:schemeClr val="tx1"/>
            </a:solidFill>
          </a:ln>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326" name="五角星 325"/>
          <p:cNvSpPr/>
          <p:nvPr/>
        </p:nvSpPr>
        <p:spPr>
          <a:xfrm>
            <a:off x="2320517" y="1277973"/>
            <a:ext cx="532232" cy="532232"/>
          </a:xfrm>
          <a:prstGeom prst="star5">
            <a:avLst>
              <a:gd name="adj" fmla="val 25627"/>
              <a:gd name="hf" fmla="val 105146"/>
              <a:gd name="vf" fmla="val 110557"/>
            </a:avLst>
          </a:prstGeom>
          <a:solidFill>
            <a:srgbClr val="FFFF00"/>
          </a:solidFill>
          <a:ln w="34925">
            <a:solidFill>
              <a:schemeClr val="tx1"/>
            </a:solidFill>
          </a:ln>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327" name="五角星 326"/>
          <p:cNvSpPr/>
          <p:nvPr/>
        </p:nvSpPr>
        <p:spPr>
          <a:xfrm rot="1028158">
            <a:off x="3197928" y="2583153"/>
            <a:ext cx="425712" cy="425712"/>
          </a:xfrm>
          <a:prstGeom prst="star5">
            <a:avLst>
              <a:gd name="adj" fmla="val 25627"/>
              <a:gd name="hf" fmla="val 105146"/>
              <a:gd name="vf" fmla="val 110557"/>
            </a:avLst>
          </a:prstGeom>
          <a:solidFill>
            <a:schemeClr val="bg1"/>
          </a:solidFill>
          <a:ln w="34925">
            <a:solidFill>
              <a:schemeClr val="tx1"/>
            </a:solidFill>
          </a:ln>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cxnSp>
        <p:nvCxnSpPr>
          <p:cNvPr id="3" name="直接连接符 2"/>
          <p:cNvCxnSpPr/>
          <p:nvPr/>
        </p:nvCxnSpPr>
        <p:spPr>
          <a:xfrm>
            <a:off x="4633590" y="2436317"/>
            <a:ext cx="3015749"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223412"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六个一</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674692"/>
            <a:ext cx="4534824" cy="3208571"/>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开展一次安全责任承诺</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各企业应逐级分解、层层组织组织签订新一年度的安全生产责任书，明确企业负责人、安全负责人、部门负责人、作业长、班组长、员工的安全责任，做到以岗定责、按责履职。组织开展岗位安全责任承诺，树立“责任不落实是最大的隐患”的理念，自觉融入日常生产工作中，认真遵守各项安全管理规章制度。</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TWddF839Rvd1zqfWIMbKVoO4Lo2IGCZw59kPgP7COWpp8YYfxZfLx5huuUD6O6CvQPcqtZEnY4nr5Vp1VClribw/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1730" y="1088024"/>
            <a:ext cx="3215221" cy="220071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223412"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六个一</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208189" y="319092"/>
            <a:ext cx="4534824" cy="3860288"/>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开展一次全员安全教育</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各企业要对新入厂员工和转岗员工进行“三级”安全教育培训；要对节后返回原岗位工作的员工进行一次安全知识再教育再培训，唤醒返岗员工安全生产意识，提高安全操作技能，让员工心理意识从放假过渡到工作上来；要严格审核特种作业人员资格，确保持证上岗，对特种作业人员进行岗位安全教育。同时，针对员工可能出现的“假期综合征”带来的风险，要加以预防和控制，减少因人为操作失误引发的生产安全事故。</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ruc0Q4yJZ37q9PzwORLvWrZywRIz9g5YcJHsEaZ249JyLc0oJFTabDvCL2Ad01OwkiaYkmWjMxE4gzODciaVFNUQ/640?"/>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0380" y="1032733"/>
            <a:ext cx="3656736" cy="23052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AutoShape 3"/>
          <p:cNvSpPr>
            <a:spLocks noChangeAspect="1" noChangeArrowheads="1" noTextEdit="1"/>
          </p:cNvSpPr>
          <p:nvPr/>
        </p:nvSpPr>
        <p:spPr bwMode="auto">
          <a:xfrm>
            <a:off x="894160" y="769144"/>
            <a:ext cx="2428875" cy="247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矩形 72"/>
          <p:cNvSpPr/>
          <p:nvPr/>
        </p:nvSpPr>
        <p:spPr>
          <a:xfrm>
            <a:off x="1247776" y="1866901"/>
            <a:ext cx="1116563" cy="1078776"/>
          </a:xfrm>
          <a:custGeom>
            <a:avLst/>
            <a:gdLst>
              <a:gd name="connsiteX0" fmla="*/ 0 w 1441126"/>
              <a:gd name="connsiteY0" fmla="*/ 0 h 1465262"/>
              <a:gd name="connsiteX1" fmla="*/ 1441126 w 1441126"/>
              <a:gd name="connsiteY1" fmla="*/ 0 h 1465262"/>
              <a:gd name="connsiteX2" fmla="*/ 1441126 w 1441126"/>
              <a:gd name="connsiteY2" fmla="*/ 1465262 h 1465262"/>
              <a:gd name="connsiteX3" fmla="*/ 0 w 1441126"/>
              <a:gd name="connsiteY3" fmla="*/ 1465262 h 1465262"/>
              <a:gd name="connsiteX4" fmla="*/ 0 w 1441126"/>
              <a:gd name="connsiteY4" fmla="*/ 0 h 1465262"/>
              <a:gd name="connsiteX0-1" fmla="*/ 352425 w 1441126"/>
              <a:gd name="connsiteY0-2" fmla="*/ 0 h 1465262"/>
              <a:gd name="connsiteX1-3" fmla="*/ 1441126 w 1441126"/>
              <a:gd name="connsiteY1-4" fmla="*/ 0 h 1465262"/>
              <a:gd name="connsiteX2-5" fmla="*/ 1441126 w 1441126"/>
              <a:gd name="connsiteY2-6" fmla="*/ 1465262 h 1465262"/>
              <a:gd name="connsiteX3-7" fmla="*/ 0 w 1441126"/>
              <a:gd name="connsiteY3-8" fmla="*/ 1465262 h 1465262"/>
              <a:gd name="connsiteX4-9" fmla="*/ 352425 w 1441126"/>
              <a:gd name="connsiteY4-10" fmla="*/ 0 h 1465262"/>
              <a:gd name="connsiteX0-11" fmla="*/ 352425 w 1488751"/>
              <a:gd name="connsiteY0-12" fmla="*/ 0 h 1465262"/>
              <a:gd name="connsiteX1-13" fmla="*/ 1488751 w 1488751"/>
              <a:gd name="connsiteY1-14" fmla="*/ 466725 h 1465262"/>
              <a:gd name="connsiteX2-15" fmla="*/ 1441126 w 1488751"/>
              <a:gd name="connsiteY2-16" fmla="*/ 1465262 h 1465262"/>
              <a:gd name="connsiteX3-17" fmla="*/ 0 w 1488751"/>
              <a:gd name="connsiteY3-18" fmla="*/ 1465262 h 1465262"/>
              <a:gd name="connsiteX4-19" fmla="*/ 352425 w 1488751"/>
              <a:gd name="connsiteY4-20" fmla="*/ 0 h 1465262"/>
              <a:gd name="connsiteX0-21" fmla="*/ 352425 w 1488751"/>
              <a:gd name="connsiteY0-22" fmla="*/ 0 h 1465262"/>
              <a:gd name="connsiteX1-23" fmla="*/ 1488751 w 1488751"/>
              <a:gd name="connsiteY1-24" fmla="*/ 466725 h 1465262"/>
              <a:gd name="connsiteX2-25" fmla="*/ 1441126 w 1488751"/>
              <a:gd name="connsiteY2-26" fmla="*/ 1465262 h 1465262"/>
              <a:gd name="connsiteX3-27" fmla="*/ 0 w 1488751"/>
              <a:gd name="connsiteY3-28" fmla="*/ 1465262 h 1465262"/>
              <a:gd name="connsiteX4-29" fmla="*/ 352425 w 1488751"/>
              <a:gd name="connsiteY4-30" fmla="*/ 0 h 1465262"/>
              <a:gd name="connsiteX0-31" fmla="*/ 352425 w 1488751"/>
              <a:gd name="connsiteY0-32" fmla="*/ 0 h 1465262"/>
              <a:gd name="connsiteX1-33" fmla="*/ 1488751 w 1488751"/>
              <a:gd name="connsiteY1-34" fmla="*/ 466725 h 1465262"/>
              <a:gd name="connsiteX2-35" fmla="*/ 1441126 w 1488751"/>
              <a:gd name="connsiteY2-36" fmla="*/ 1465262 h 1465262"/>
              <a:gd name="connsiteX3-37" fmla="*/ 0 w 1488751"/>
              <a:gd name="connsiteY3-38" fmla="*/ 1465262 h 1465262"/>
              <a:gd name="connsiteX4-39" fmla="*/ 212725 w 1488751"/>
              <a:gd name="connsiteY4-40" fmla="*/ 587374 h 1465262"/>
              <a:gd name="connsiteX5" fmla="*/ 352425 w 1488751"/>
              <a:gd name="connsiteY5" fmla="*/ 0 h 1465262"/>
              <a:gd name="connsiteX0-41" fmla="*/ 352425 w 1488751"/>
              <a:gd name="connsiteY0-42" fmla="*/ 0 h 1465262"/>
              <a:gd name="connsiteX1-43" fmla="*/ 1488751 w 1488751"/>
              <a:gd name="connsiteY1-44" fmla="*/ 466725 h 1465262"/>
              <a:gd name="connsiteX2-45" fmla="*/ 1441126 w 1488751"/>
              <a:gd name="connsiteY2-46" fmla="*/ 1465262 h 1465262"/>
              <a:gd name="connsiteX3-47" fmla="*/ 0 w 1488751"/>
              <a:gd name="connsiteY3-48" fmla="*/ 1465262 h 1465262"/>
              <a:gd name="connsiteX4-49" fmla="*/ 146050 w 1488751"/>
              <a:gd name="connsiteY4-50" fmla="*/ 587374 h 1465262"/>
              <a:gd name="connsiteX5-51" fmla="*/ 352425 w 1488751"/>
              <a:gd name="connsiteY5-52" fmla="*/ 0 h 1465262"/>
              <a:gd name="connsiteX0-53" fmla="*/ 352425 w 1488751"/>
              <a:gd name="connsiteY0-54" fmla="*/ 0 h 1465262"/>
              <a:gd name="connsiteX1-55" fmla="*/ 1488751 w 1488751"/>
              <a:gd name="connsiteY1-56" fmla="*/ 466725 h 1465262"/>
              <a:gd name="connsiteX2-57" fmla="*/ 1476985 w 1488751"/>
              <a:gd name="connsiteY2-58" fmla="*/ 1411473 h 1465262"/>
              <a:gd name="connsiteX3-59" fmla="*/ 0 w 1488751"/>
              <a:gd name="connsiteY3-60" fmla="*/ 1465262 h 1465262"/>
              <a:gd name="connsiteX4-61" fmla="*/ 146050 w 1488751"/>
              <a:gd name="connsiteY4-62" fmla="*/ 587374 h 1465262"/>
              <a:gd name="connsiteX5-63" fmla="*/ 352425 w 1488751"/>
              <a:gd name="connsiteY5-64" fmla="*/ 0 h 1465262"/>
              <a:gd name="connsiteX0-65" fmla="*/ 352425 w 1488751"/>
              <a:gd name="connsiteY0-66" fmla="*/ 0 h 1411473"/>
              <a:gd name="connsiteX1-67" fmla="*/ 1488751 w 1488751"/>
              <a:gd name="connsiteY1-68" fmla="*/ 466725 h 1411473"/>
              <a:gd name="connsiteX2-69" fmla="*/ 1476985 w 1488751"/>
              <a:gd name="connsiteY2-70" fmla="*/ 1411473 h 1411473"/>
              <a:gd name="connsiteX3-71" fmla="*/ 0 w 1488751"/>
              <a:gd name="connsiteY3-72" fmla="*/ 1393545 h 1411473"/>
              <a:gd name="connsiteX4-73" fmla="*/ 146050 w 1488751"/>
              <a:gd name="connsiteY4-74" fmla="*/ 587374 h 1411473"/>
              <a:gd name="connsiteX5-75" fmla="*/ 352425 w 1488751"/>
              <a:gd name="connsiteY5-76" fmla="*/ 0 h 1411473"/>
              <a:gd name="connsiteX0-77" fmla="*/ 352425 w 1488751"/>
              <a:gd name="connsiteY0-78" fmla="*/ 0 h 1438368"/>
              <a:gd name="connsiteX1-79" fmla="*/ 1488751 w 1488751"/>
              <a:gd name="connsiteY1-80" fmla="*/ 466725 h 1438368"/>
              <a:gd name="connsiteX2-81" fmla="*/ 1476985 w 1488751"/>
              <a:gd name="connsiteY2-82" fmla="*/ 1411473 h 1438368"/>
              <a:gd name="connsiteX3-83" fmla="*/ 0 w 1488751"/>
              <a:gd name="connsiteY3-84" fmla="*/ 1438368 h 1438368"/>
              <a:gd name="connsiteX4-85" fmla="*/ 146050 w 1488751"/>
              <a:gd name="connsiteY4-86" fmla="*/ 587374 h 1438368"/>
              <a:gd name="connsiteX5-87" fmla="*/ 352425 w 1488751"/>
              <a:gd name="connsiteY5-88" fmla="*/ 0 h 14383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Lst>
            <a:rect l="l" t="t" r="r" b="b"/>
            <a:pathLst>
              <a:path w="1488751" h="1438368">
                <a:moveTo>
                  <a:pt x="352425" y="0"/>
                </a:moveTo>
                <a:cubicBezTo>
                  <a:pt x="731200" y="155575"/>
                  <a:pt x="1043301" y="368300"/>
                  <a:pt x="1488751" y="466725"/>
                </a:cubicBezTo>
                <a:lnTo>
                  <a:pt x="1476985" y="1411473"/>
                </a:lnTo>
                <a:lnTo>
                  <a:pt x="0" y="1438368"/>
                </a:lnTo>
                <a:lnTo>
                  <a:pt x="146050" y="587374"/>
                </a:lnTo>
                <a:lnTo>
                  <a:pt x="352425"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4" name="矩形 3"/>
          <p:cNvSpPr/>
          <p:nvPr/>
        </p:nvSpPr>
        <p:spPr>
          <a:xfrm>
            <a:off x="3902375" y="0"/>
            <a:ext cx="5241626" cy="5143500"/>
          </a:xfrm>
          <a:custGeom>
            <a:avLst/>
            <a:gdLst>
              <a:gd name="connsiteX0" fmla="*/ 0 w 6503448"/>
              <a:gd name="connsiteY0" fmla="*/ 0 h 6858000"/>
              <a:gd name="connsiteX1" fmla="*/ 6503448 w 6503448"/>
              <a:gd name="connsiteY1" fmla="*/ 0 h 6858000"/>
              <a:gd name="connsiteX2" fmla="*/ 6503448 w 6503448"/>
              <a:gd name="connsiteY2" fmla="*/ 6858000 h 6858000"/>
              <a:gd name="connsiteX3" fmla="*/ 0 w 6503448"/>
              <a:gd name="connsiteY3" fmla="*/ 6858000 h 6858000"/>
              <a:gd name="connsiteX4" fmla="*/ 0 w 6503448"/>
              <a:gd name="connsiteY4" fmla="*/ 0 h 6858000"/>
              <a:gd name="connsiteX0-1" fmla="*/ 0 w 7989348"/>
              <a:gd name="connsiteY0-2" fmla="*/ 0 h 6858000"/>
              <a:gd name="connsiteX1-3" fmla="*/ 7989348 w 7989348"/>
              <a:gd name="connsiteY1-4" fmla="*/ 0 h 6858000"/>
              <a:gd name="connsiteX2-5" fmla="*/ 7989348 w 7989348"/>
              <a:gd name="connsiteY2-6" fmla="*/ 6858000 h 6858000"/>
              <a:gd name="connsiteX3-7" fmla="*/ 1485900 w 7989348"/>
              <a:gd name="connsiteY3-8" fmla="*/ 6858000 h 6858000"/>
              <a:gd name="connsiteX4-9" fmla="*/ 0 w 7989348"/>
              <a:gd name="connsiteY4-10" fmla="*/ 0 h 6858000"/>
              <a:gd name="connsiteX0-11" fmla="*/ 0 w 7989348"/>
              <a:gd name="connsiteY0-12" fmla="*/ 0 h 6858000"/>
              <a:gd name="connsiteX1-13" fmla="*/ 7989348 w 7989348"/>
              <a:gd name="connsiteY1-14" fmla="*/ 0 h 6858000"/>
              <a:gd name="connsiteX2-15" fmla="*/ 7989348 w 7989348"/>
              <a:gd name="connsiteY2-16" fmla="*/ 6858000 h 6858000"/>
              <a:gd name="connsiteX3-17" fmla="*/ 2114550 w 7989348"/>
              <a:gd name="connsiteY3-18" fmla="*/ 6858000 h 6858000"/>
              <a:gd name="connsiteX4-19" fmla="*/ 0 w 7989348"/>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989348" h="6858000">
                <a:moveTo>
                  <a:pt x="0" y="0"/>
                </a:moveTo>
                <a:lnTo>
                  <a:pt x="7989348" y="0"/>
                </a:lnTo>
                <a:lnTo>
                  <a:pt x="7989348" y="6858000"/>
                </a:lnTo>
                <a:lnTo>
                  <a:pt x="211455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39" name="文本框 38"/>
          <p:cNvSpPr txBox="1"/>
          <p:nvPr/>
        </p:nvSpPr>
        <p:spPr>
          <a:xfrm>
            <a:off x="6200392" y="3651619"/>
            <a:ext cx="2108269" cy="1015663"/>
          </a:xfrm>
          <a:prstGeom prst="rect">
            <a:avLst/>
          </a:prstGeom>
          <a:noFill/>
        </p:spPr>
        <p:txBody>
          <a:bodyPr wrap="none" rtlCol="0">
            <a:spAutoFit/>
          </a:bodyPr>
          <a:lstStyle/>
          <a:p>
            <a:r>
              <a:rPr lang="zh-CN" altLang="en-US" sz="3000" b="1" dirty="0">
                <a:solidFill>
                  <a:prstClr val="black"/>
                </a:solidFill>
                <a:latin typeface="微软雅黑" panose="020B0503020204020204" pitchFamily="34" charset="-122"/>
                <a:ea typeface="微软雅黑" panose="020B0503020204020204" pitchFamily="34" charset="-122"/>
              </a:rPr>
              <a:t>出色完成</a:t>
            </a:r>
            <a:endParaRPr lang="en-US" altLang="zh-CN" sz="3000" b="1" dirty="0">
              <a:solidFill>
                <a:prstClr val="black"/>
              </a:solidFill>
              <a:latin typeface="微软雅黑" panose="020B0503020204020204" pitchFamily="34" charset="-122"/>
              <a:ea typeface="微软雅黑" panose="020B0503020204020204" pitchFamily="34" charset="-122"/>
            </a:endParaRPr>
          </a:p>
          <a:p>
            <a:r>
              <a:rPr lang="zh-CN" altLang="en-US" sz="3000" b="1" dirty="0">
                <a:solidFill>
                  <a:prstClr val="black"/>
                </a:solidFill>
                <a:latin typeface="微软雅黑" panose="020B0503020204020204" pitchFamily="34" charset="-122"/>
                <a:ea typeface="微软雅黑" panose="020B0503020204020204" pitchFamily="34" charset="-122"/>
              </a:rPr>
              <a:t>业绩提升！</a:t>
            </a:r>
            <a:endParaRPr lang="zh-CN" altLang="en-US" sz="3000" b="1" dirty="0">
              <a:solidFill>
                <a:prstClr val="black"/>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024329" y="3534176"/>
            <a:ext cx="1723549" cy="1015663"/>
          </a:xfrm>
          <a:prstGeom prst="rect">
            <a:avLst/>
          </a:prstGeom>
          <a:noFill/>
        </p:spPr>
        <p:txBody>
          <a:bodyPr wrap="none" rtlCol="0">
            <a:spAutoFit/>
          </a:bodyPr>
          <a:lstStyle/>
          <a:p>
            <a:r>
              <a:rPr lang="zh-CN" altLang="en-US" sz="3000" b="1" dirty="0">
                <a:solidFill>
                  <a:prstClr val="white"/>
                </a:solidFill>
                <a:latin typeface="微软雅黑" panose="020B0503020204020204" pitchFamily="34" charset="-122"/>
                <a:ea typeface="微软雅黑" panose="020B0503020204020204" pitchFamily="34" charset="-122"/>
              </a:rPr>
              <a:t>虽然努力</a:t>
            </a:r>
            <a:endParaRPr lang="en-US" altLang="zh-CN" sz="3000" b="1" dirty="0">
              <a:solidFill>
                <a:prstClr val="white"/>
              </a:solidFill>
              <a:latin typeface="微软雅黑" panose="020B0503020204020204" pitchFamily="34" charset="-122"/>
              <a:ea typeface="微软雅黑" panose="020B0503020204020204" pitchFamily="34" charset="-122"/>
            </a:endParaRPr>
          </a:p>
          <a:p>
            <a:r>
              <a:rPr lang="zh-CN" altLang="en-US" sz="3000" b="1" dirty="0">
                <a:solidFill>
                  <a:prstClr val="white"/>
                </a:solidFill>
                <a:latin typeface="微软雅黑" panose="020B0503020204020204" pitchFamily="34" charset="-122"/>
                <a:ea typeface="微软雅黑" panose="020B0503020204020204" pitchFamily="34" charset="-122"/>
              </a:rPr>
              <a:t>却无回报</a:t>
            </a:r>
            <a:endParaRPr lang="zh-CN" altLang="en-US" sz="3000" b="1" dirty="0">
              <a:solidFill>
                <a:prstClr val="white"/>
              </a:solidFill>
              <a:latin typeface="微软雅黑" panose="020B0503020204020204" pitchFamily="34" charset="-122"/>
              <a:ea typeface="微软雅黑" panose="020B0503020204020204" pitchFamily="34" charset="-122"/>
            </a:endParaRPr>
          </a:p>
        </p:txBody>
      </p:sp>
      <p:sp>
        <p:nvSpPr>
          <p:cNvPr id="3" name="圆角矩形 2"/>
          <p:cNvSpPr/>
          <p:nvPr/>
        </p:nvSpPr>
        <p:spPr>
          <a:xfrm>
            <a:off x="3797255" y="1544277"/>
            <a:ext cx="1557338" cy="1354769"/>
          </a:xfrm>
          <a:prstGeom prst="roundRect">
            <a:avLst>
              <a:gd name="adj" fmla="val 50000"/>
            </a:avLst>
          </a:prstGeom>
          <a:solidFill>
            <a:schemeClr val="tx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 name="文本框 1"/>
          <p:cNvSpPr txBox="1"/>
          <p:nvPr/>
        </p:nvSpPr>
        <p:spPr>
          <a:xfrm>
            <a:off x="3945413" y="1809254"/>
            <a:ext cx="1380506" cy="784830"/>
          </a:xfrm>
          <a:prstGeom prst="rect">
            <a:avLst/>
          </a:prstGeom>
          <a:noFill/>
        </p:spPr>
        <p:txBody>
          <a:bodyPr wrap="none" rtlCol="0">
            <a:spAutoFit/>
          </a:bodyPr>
          <a:lstStyle/>
          <a:p>
            <a:r>
              <a:rPr lang="en-US" altLang="zh-CN" sz="4500" b="1" dirty="0">
                <a:solidFill>
                  <a:prstClr val="white"/>
                </a:solidFill>
                <a:latin typeface="微软雅黑" panose="020B0503020204020204" pitchFamily="34" charset="-122"/>
                <a:ea typeface="微软雅黑" panose="020B0503020204020204" pitchFamily="34" charset="-122"/>
              </a:rPr>
              <a:t>why</a:t>
            </a:r>
            <a:endParaRPr lang="zh-CN" altLang="en-US" sz="4500" b="1" dirty="0">
              <a:solidFill>
                <a:prstClr val="white"/>
              </a:solidFill>
              <a:latin typeface="微软雅黑" panose="020B0503020204020204" pitchFamily="34" charset="-122"/>
              <a:ea typeface="微软雅黑" panose="020B0503020204020204" pitchFamily="34" charset="-122"/>
            </a:endParaRPr>
          </a:p>
        </p:txBody>
      </p:sp>
      <p:sp>
        <p:nvSpPr>
          <p:cNvPr id="20" name="Freeform 6"/>
          <p:cNvSpPr>
            <a:spLocks noEditPoints="1"/>
          </p:cNvSpPr>
          <p:nvPr/>
        </p:nvSpPr>
        <p:spPr bwMode="auto">
          <a:xfrm>
            <a:off x="1226345" y="1025129"/>
            <a:ext cx="1494235" cy="1940719"/>
          </a:xfrm>
          <a:custGeom>
            <a:avLst/>
            <a:gdLst>
              <a:gd name="T0" fmla="*/ 1027 w 1733"/>
              <a:gd name="T1" fmla="*/ 1405 h 2250"/>
              <a:gd name="T2" fmla="*/ 789 w 1733"/>
              <a:gd name="T3" fmla="*/ 1360 h 2250"/>
              <a:gd name="T4" fmla="*/ 562 w 1733"/>
              <a:gd name="T5" fmla="*/ 1232 h 2250"/>
              <a:gd name="T6" fmla="*/ 363 w 1733"/>
              <a:gd name="T7" fmla="*/ 985 h 2250"/>
              <a:gd name="T8" fmla="*/ 300 w 1733"/>
              <a:gd name="T9" fmla="*/ 1061 h 2250"/>
              <a:gd name="T10" fmla="*/ 222 w 1733"/>
              <a:gd name="T11" fmla="*/ 1267 h 2250"/>
              <a:gd name="T12" fmla="*/ 167 w 1733"/>
              <a:gd name="T13" fmla="*/ 1447 h 2250"/>
              <a:gd name="T14" fmla="*/ 96 w 1733"/>
              <a:gd name="T15" fmla="*/ 1858 h 2250"/>
              <a:gd name="T16" fmla="*/ 45 w 1733"/>
              <a:gd name="T17" fmla="*/ 2246 h 2250"/>
              <a:gd name="T18" fmla="*/ 25 w 1733"/>
              <a:gd name="T19" fmla="*/ 1954 h 2250"/>
              <a:gd name="T20" fmla="*/ 80 w 1733"/>
              <a:gd name="T21" fmla="*/ 1613 h 2250"/>
              <a:gd name="T22" fmla="*/ 213 w 1733"/>
              <a:gd name="T23" fmla="*/ 1123 h 2250"/>
              <a:gd name="T24" fmla="*/ 320 w 1733"/>
              <a:gd name="T25" fmla="*/ 841 h 2250"/>
              <a:gd name="T26" fmla="*/ 360 w 1733"/>
              <a:gd name="T27" fmla="*/ 416 h 2250"/>
              <a:gd name="T28" fmla="*/ 449 w 1733"/>
              <a:gd name="T29" fmla="*/ 267 h 2250"/>
              <a:gd name="T30" fmla="*/ 688 w 1733"/>
              <a:gd name="T31" fmla="*/ 79 h 2250"/>
              <a:gd name="T32" fmla="*/ 983 w 1733"/>
              <a:gd name="T33" fmla="*/ 4 h 2250"/>
              <a:gd name="T34" fmla="*/ 1325 w 1733"/>
              <a:gd name="T35" fmla="*/ 55 h 2250"/>
              <a:gd name="T36" fmla="*/ 1514 w 1733"/>
              <a:gd name="T37" fmla="*/ 167 h 2250"/>
              <a:gd name="T38" fmla="*/ 1674 w 1733"/>
              <a:gd name="T39" fmla="*/ 384 h 2250"/>
              <a:gd name="T40" fmla="*/ 1728 w 1733"/>
              <a:gd name="T41" fmla="*/ 718 h 2250"/>
              <a:gd name="T42" fmla="*/ 1654 w 1733"/>
              <a:gd name="T43" fmla="*/ 1006 h 2250"/>
              <a:gd name="T44" fmla="*/ 1540 w 1733"/>
              <a:gd name="T45" fmla="*/ 1175 h 2250"/>
              <a:gd name="T46" fmla="*/ 1352 w 1733"/>
              <a:gd name="T47" fmla="*/ 1347 h 2250"/>
              <a:gd name="T48" fmla="*/ 1339 w 1733"/>
              <a:gd name="T49" fmla="*/ 1607 h 2250"/>
              <a:gd name="T50" fmla="*/ 1341 w 1733"/>
              <a:gd name="T51" fmla="*/ 1883 h 2250"/>
              <a:gd name="T52" fmla="*/ 1314 w 1733"/>
              <a:gd name="T53" fmla="*/ 2215 h 2250"/>
              <a:gd name="T54" fmla="*/ 1274 w 1733"/>
              <a:gd name="T55" fmla="*/ 2086 h 2250"/>
              <a:gd name="T56" fmla="*/ 1278 w 1733"/>
              <a:gd name="T57" fmla="*/ 1778 h 2250"/>
              <a:gd name="T58" fmla="*/ 1282 w 1733"/>
              <a:gd name="T59" fmla="*/ 1438 h 2250"/>
              <a:gd name="T60" fmla="*/ 1048 w 1733"/>
              <a:gd name="T61" fmla="*/ 1356 h 2250"/>
              <a:gd name="T62" fmla="*/ 1430 w 1733"/>
              <a:gd name="T63" fmla="*/ 1221 h 2250"/>
              <a:gd name="T64" fmla="*/ 1597 w 1733"/>
              <a:gd name="T65" fmla="*/ 995 h 2250"/>
              <a:gd name="T66" fmla="*/ 1664 w 1733"/>
              <a:gd name="T67" fmla="*/ 745 h 2250"/>
              <a:gd name="T68" fmla="*/ 1667 w 1733"/>
              <a:gd name="T69" fmla="*/ 570 h 2250"/>
              <a:gd name="T70" fmla="*/ 1582 w 1733"/>
              <a:gd name="T71" fmla="*/ 340 h 2250"/>
              <a:gd name="T72" fmla="*/ 1344 w 1733"/>
              <a:gd name="T73" fmla="*/ 131 h 2250"/>
              <a:gd name="T74" fmla="*/ 1215 w 1733"/>
              <a:gd name="T75" fmla="*/ 75 h 2250"/>
              <a:gd name="T76" fmla="*/ 959 w 1733"/>
              <a:gd name="T77" fmla="*/ 57 h 2250"/>
              <a:gd name="T78" fmla="*/ 566 w 1733"/>
              <a:gd name="T79" fmla="*/ 232 h 2250"/>
              <a:gd name="T80" fmla="*/ 388 w 1733"/>
              <a:gd name="T81" fmla="*/ 492 h 2250"/>
              <a:gd name="T82" fmla="*/ 391 w 1733"/>
              <a:gd name="T83" fmla="*/ 887 h 2250"/>
              <a:gd name="T84" fmla="*/ 513 w 1733"/>
              <a:gd name="T85" fmla="*/ 1099 h 2250"/>
              <a:gd name="T86" fmla="*/ 755 w 1733"/>
              <a:gd name="T87" fmla="*/ 1282 h 2250"/>
              <a:gd name="T88" fmla="*/ 1048 w 1733"/>
              <a:gd name="T89" fmla="*/ 1356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3" h="2250">
                <a:moveTo>
                  <a:pt x="1286" y="1365"/>
                </a:moveTo>
                <a:cubicBezTo>
                  <a:pt x="1263" y="1371"/>
                  <a:pt x="1247" y="1377"/>
                  <a:pt x="1230" y="1379"/>
                </a:cubicBezTo>
                <a:cubicBezTo>
                  <a:pt x="1162" y="1389"/>
                  <a:pt x="1095" y="1399"/>
                  <a:pt x="1027" y="1405"/>
                </a:cubicBezTo>
                <a:cubicBezTo>
                  <a:pt x="999" y="1407"/>
                  <a:pt x="970" y="1399"/>
                  <a:pt x="941" y="1395"/>
                </a:cubicBezTo>
                <a:cubicBezTo>
                  <a:pt x="908" y="1390"/>
                  <a:pt x="876" y="1385"/>
                  <a:pt x="843" y="1378"/>
                </a:cubicBezTo>
                <a:cubicBezTo>
                  <a:pt x="825" y="1374"/>
                  <a:pt x="807" y="1367"/>
                  <a:pt x="789" y="1360"/>
                </a:cubicBezTo>
                <a:cubicBezTo>
                  <a:pt x="762" y="1349"/>
                  <a:pt x="734" y="1340"/>
                  <a:pt x="709" y="1326"/>
                </a:cubicBezTo>
                <a:cubicBezTo>
                  <a:pt x="670" y="1304"/>
                  <a:pt x="629" y="1285"/>
                  <a:pt x="598" y="1251"/>
                </a:cubicBezTo>
                <a:cubicBezTo>
                  <a:pt x="589" y="1241"/>
                  <a:pt x="574" y="1238"/>
                  <a:pt x="562" y="1232"/>
                </a:cubicBezTo>
                <a:cubicBezTo>
                  <a:pt x="532" y="1217"/>
                  <a:pt x="514" y="1189"/>
                  <a:pt x="494" y="1165"/>
                </a:cubicBezTo>
                <a:cubicBezTo>
                  <a:pt x="462" y="1127"/>
                  <a:pt x="430" y="1088"/>
                  <a:pt x="400" y="1048"/>
                </a:cubicBezTo>
                <a:cubicBezTo>
                  <a:pt x="386" y="1029"/>
                  <a:pt x="376" y="1006"/>
                  <a:pt x="363" y="985"/>
                </a:cubicBezTo>
                <a:cubicBezTo>
                  <a:pt x="360" y="980"/>
                  <a:pt x="354" y="972"/>
                  <a:pt x="352" y="973"/>
                </a:cubicBezTo>
                <a:cubicBezTo>
                  <a:pt x="346" y="975"/>
                  <a:pt x="339" y="980"/>
                  <a:pt x="336" y="985"/>
                </a:cubicBezTo>
                <a:cubicBezTo>
                  <a:pt x="323" y="1010"/>
                  <a:pt x="311" y="1035"/>
                  <a:pt x="300" y="1061"/>
                </a:cubicBezTo>
                <a:cubicBezTo>
                  <a:pt x="287" y="1089"/>
                  <a:pt x="275" y="1118"/>
                  <a:pt x="263" y="1146"/>
                </a:cubicBezTo>
                <a:cubicBezTo>
                  <a:pt x="253" y="1173"/>
                  <a:pt x="248" y="1203"/>
                  <a:pt x="233" y="1227"/>
                </a:cubicBezTo>
                <a:cubicBezTo>
                  <a:pt x="224" y="1241"/>
                  <a:pt x="225" y="1253"/>
                  <a:pt x="222" y="1267"/>
                </a:cubicBezTo>
                <a:cubicBezTo>
                  <a:pt x="218" y="1280"/>
                  <a:pt x="214" y="1292"/>
                  <a:pt x="209" y="1305"/>
                </a:cubicBezTo>
                <a:cubicBezTo>
                  <a:pt x="201" y="1331"/>
                  <a:pt x="191" y="1356"/>
                  <a:pt x="183" y="1382"/>
                </a:cubicBezTo>
                <a:cubicBezTo>
                  <a:pt x="177" y="1403"/>
                  <a:pt x="170" y="1425"/>
                  <a:pt x="167" y="1447"/>
                </a:cubicBezTo>
                <a:cubicBezTo>
                  <a:pt x="157" y="1508"/>
                  <a:pt x="149" y="1569"/>
                  <a:pt x="139" y="1629"/>
                </a:cubicBezTo>
                <a:cubicBezTo>
                  <a:pt x="130" y="1674"/>
                  <a:pt x="118" y="1719"/>
                  <a:pt x="109" y="1764"/>
                </a:cubicBezTo>
                <a:cubicBezTo>
                  <a:pt x="103" y="1795"/>
                  <a:pt x="100" y="1826"/>
                  <a:pt x="96" y="1858"/>
                </a:cubicBezTo>
                <a:cubicBezTo>
                  <a:pt x="90" y="1915"/>
                  <a:pt x="84" y="1973"/>
                  <a:pt x="79" y="2030"/>
                </a:cubicBezTo>
                <a:cubicBezTo>
                  <a:pt x="74" y="2095"/>
                  <a:pt x="70" y="2160"/>
                  <a:pt x="66" y="2224"/>
                </a:cubicBezTo>
                <a:cubicBezTo>
                  <a:pt x="65" y="2239"/>
                  <a:pt x="59" y="2244"/>
                  <a:pt x="45" y="2246"/>
                </a:cubicBezTo>
                <a:cubicBezTo>
                  <a:pt x="0" y="2250"/>
                  <a:pt x="0" y="2248"/>
                  <a:pt x="3" y="2204"/>
                </a:cubicBezTo>
                <a:cubicBezTo>
                  <a:pt x="8" y="2140"/>
                  <a:pt x="11" y="2075"/>
                  <a:pt x="16" y="2010"/>
                </a:cubicBezTo>
                <a:cubicBezTo>
                  <a:pt x="17" y="1991"/>
                  <a:pt x="22" y="1973"/>
                  <a:pt x="25" y="1954"/>
                </a:cubicBezTo>
                <a:cubicBezTo>
                  <a:pt x="29" y="1926"/>
                  <a:pt x="31" y="1898"/>
                  <a:pt x="35" y="1870"/>
                </a:cubicBezTo>
                <a:cubicBezTo>
                  <a:pt x="43" y="1815"/>
                  <a:pt x="51" y="1759"/>
                  <a:pt x="60" y="1704"/>
                </a:cubicBezTo>
                <a:cubicBezTo>
                  <a:pt x="65" y="1674"/>
                  <a:pt x="73" y="1644"/>
                  <a:pt x="80" y="1613"/>
                </a:cubicBezTo>
                <a:cubicBezTo>
                  <a:pt x="93" y="1550"/>
                  <a:pt x="108" y="1486"/>
                  <a:pt x="117" y="1422"/>
                </a:cubicBezTo>
                <a:cubicBezTo>
                  <a:pt x="125" y="1372"/>
                  <a:pt x="145" y="1326"/>
                  <a:pt x="160" y="1279"/>
                </a:cubicBezTo>
                <a:cubicBezTo>
                  <a:pt x="177" y="1227"/>
                  <a:pt x="197" y="1175"/>
                  <a:pt x="213" y="1123"/>
                </a:cubicBezTo>
                <a:cubicBezTo>
                  <a:pt x="223" y="1088"/>
                  <a:pt x="236" y="1055"/>
                  <a:pt x="254" y="1023"/>
                </a:cubicBezTo>
                <a:cubicBezTo>
                  <a:pt x="278" y="981"/>
                  <a:pt x="302" y="939"/>
                  <a:pt x="321" y="895"/>
                </a:cubicBezTo>
                <a:cubicBezTo>
                  <a:pt x="327" y="880"/>
                  <a:pt x="324" y="858"/>
                  <a:pt x="320" y="841"/>
                </a:cubicBezTo>
                <a:cubicBezTo>
                  <a:pt x="302" y="773"/>
                  <a:pt x="296" y="704"/>
                  <a:pt x="305" y="635"/>
                </a:cubicBezTo>
                <a:cubicBezTo>
                  <a:pt x="310" y="595"/>
                  <a:pt x="318" y="555"/>
                  <a:pt x="328" y="516"/>
                </a:cubicBezTo>
                <a:cubicBezTo>
                  <a:pt x="337" y="482"/>
                  <a:pt x="347" y="448"/>
                  <a:pt x="360" y="416"/>
                </a:cubicBezTo>
                <a:cubicBezTo>
                  <a:pt x="373" y="386"/>
                  <a:pt x="391" y="358"/>
                  <a:pt x="408" y="330"/>
                </a:cubicBezTo>
                <a:cubicBezTo>
                  <a:pt x="417" y="313"/>
                  <a:pt x="428" y="297"/>
                  <a:pt x="438" y="281"/>
                </a:cubicBezTo>
                <a:cubicBezTo>
                  <a:pt x="441" y="276"/>
                  <a:pt x="445" y="272"/>
                  <a:pt x="449" y="267"/>
                </a:cubicBezTo>
                <a:cubicBezTo>
                  <a:pt x="458" y="258"/>
                  <a:pt x="467" y="248"/>
                  <a:pt x="477" y="239"/>
                </a:cubicBezTo>
                <a:cubicBezTo>
                  <a:pt x="510" y="210"/>
                  <a:pt x="542" y="179"/>
                  <a:pt x="578" y="152"/>
                </a:cubicBezTo>
                <a:cubicBezTo>
                  <a:pt x="613" y="125"/>
                  <a:pt x="650" y="101"/>
                  <a:pt x="688" y="79"/>
                </a:cubicBezTo>
                <a:cubicBezTo>
                  <a:pt x="708" y="68"/>
                  <a:pt x="731" y="61"/>
                  <a:pt x="753" y="55"/>
                </a:cubicBezTo>
                <a:cubicBezTo>
                  <a:pt x="804" y="39"/>
                  <a:pt x="855" y="24"/>
                  <a:pt x="906" y="12"/>
                </a:cubicBezTo>
                <a:cubicBezTo>
                  <a:pt x="931" y="6"/>
                  <a:pt x="957" y="5"/>
                  <a:pt x="983" y="4"/>
                </a:cubicBezTo>
                <a:cubicBezTo>
                  <a:pt x="1014" y="2"/>
                  <a:pt x="1045" y="0"/>
                  <a:pt x="1075" y="1"/>
                </a:cubicBezTo>
                <a:cubicBezTo>
                  <a:pt x="1130" y="1"/>
                  <a:pt x="1184" y="10"/>
                  <a:pt x="1236" y="29"/>
                </a:cubicBezTo>
                <a:cubicBezTo>
                  <a:pt x="1265" y="39"/>
                  <a:pt x="1296" y="46"/>
                  <a:pt x="1325" y="55"/>
                </a:cubicBezTo>
                <a:cubicBezTo>
                  <a:pt x="1334" y="58"/>
                  <a:pt x="1343" y="63"/>
                  <a:pt x="1352" y="68"/>
                </a:cubicBezTo>
                <a:cubicBezTo>
                  <a:pt x="1389" y="87"/>
                  <a:pt x="1426" y="106"/>
                  <a:pt x="1462" y="127"/>
                </a:cubicBezTo>
                <a:cubicBezTo>
                  <a:pt x="1481" y="138"/>
                  <a:pt x="1498" y="152"/>
                  <a:pt x="1514" y="167"/>
                </a:cubicBezTo>
                <a:cubicBezTo>
                  <a:pt x="1529" y="181"/>
                  <a:pt x="1542" y="197"/>
                  <a:pt x="1556" y="212"/>
                </a:cubicBezTo>
                <a:cubicBezTo>
                  <a:pt x="1576" y="235"/>
                  <a:pt x="1596" y="259"/>
                  <a:pt x="1617" y="282"/>
                </a:cubicBezTo>
                <a:cubicBezTo>
                  <a:pt x="1644" y="311"/>
                  <a:pt x="1664" y="344"/>
                  <a:pt x="1674" y="384"/>
                </a:cubicBezTo>
                <a:cubicBezTo>
                  <a:pt x="1679" y="402"/>
                  <a:pt x="1690" y="418"/>
                  <a:pt x="1694" y="435"/>
                </a:cubicBezTo>
                <a:cubicBezTo>
                  <a:pt x="1707" y="492"/>
                  <a:pt x="1721" y="549"/>
                  <a:pt x="1727" y="606"/>
                </a:cubicBezTo>
                <a:cubicBezTo>
                  <a:pt x="1731" y="642"/>
                  <a:pt x="1733" y="679"/>
                  <a:pt x="1728" y="718"/>
                </a:cubicBezTo>
                <a:cubicBezTo>
                  <a:pt x="1722" y="761"/>
                  <a:pt x="1711" y="803"/>
                  <a:pt x="1702" y="845"/>
                </a:cubicBezTo>
                <a:cubicBezTo>
                  <a:pt x="1696" y="871"/>
                  <a:pt x="1694" y="899"/>
                  <a:pt x="1686" y="925"/>
                </a:cubicBezTo>
                <a:cubicBezTo>
                  <a:pt x="1677" y="952"/>
                  <a:pt x="1663" y="979"/>
                  <a:pt x="1654" y="1006"/>
                </a:cubicBezTo>
                <a:cubicBezTo>
                  <a:pt x="1643" y="1043"/>
                  <a:pt x="1620" y="1072"/>
                  <a:pt x="1598" y="1101"/>
                </a:cubicBezTo>
                <a:cubicBezTo>
                  <a:pt x="1584" y="1119"/>
                  <a:pt x="1569" y="1135"/>
                  <a:pt x="1556" y="1152"/>
                </a:cubicBezTo>
                <a:cubicBezTo>
                  <a:pt x="1550" y="1159"/>
                  <a:pt x="1546" y="1168"/>
                  <a:pt x="1540" y="1175"/>
                </a:cubicBezTo>
                <a:cubicBezTo>
                  <a:pt x="1511" y="1213"/>
                  <a:pt x="1481" y="1251"/>
                  <a:pt x="1440" y="1278"/>
                </a:cubicBezTo>
                <a:cubicBezTo>
                  <a:pt x="1416" y="1294"/>
                  <a:pt x="1391" y="1309"/>
                  <a:pt x="1368" y="1326"/>
                </a:cubicBezTo>
                <a:cubicBezTo>
                  <a:pt x="1361" y="1331"/>
                  <a:pt x="1353" y="1339"/>
                  <a:pt x="1352" y="1347"/>
                </a:cubicBezTo>
                <a:cubicBezTo>
                  <a:pt x="1348" y="1380"/>
                  <a:pt x="1348" y="1414"/>
                  <a:pt x="1346" y="1447"/>
                </a:cubicBezTo>
                <a:cubicBezTo>
                  <a:pt x="1344" y="1482"/>
                  <a:pt x="1341" y="1516"/>
                  <a:pt x="1340" y="1550"/>
                </a:cubicBezTo>
                <a:cubicBezTo>
                  <a:pt x="1339" y="1569"/>
                  <a:pt x="1339" y="1588"/>
                  <a:pt x="1339" y="1607"/>
                </a:cubicBezTo>
                <a:cubicBezTo>
                  <a:pt x="1340" y="1654"/>
                  <a:pt x="1342" y="1701"/>
                  <a:pt x="1341" y="1748"/>
                </a:cubicBezTo>
                <a:cubicBezTo>
                  <a:pt x="1341" y="1778"/>
                  <a:pt x="1335" y="1807"/>
                  <a:pt x="1334" y="1836"/>
                </a:cubicBezTo>
                <a:cubicBezTo>
                  <a:pt x="1334" y="1852"/>
                  <a:pt x="1341" y="1868"/>
                  <a:pt x="1341" y="1883"/>
                </a:cubicBezTo>
                <a:cubicBezTo>
                  <a:pt x="1340" y="1936"/>
                  <a:pt x="1342" y="1989"/>
                  <a:pt x="1336" y="2041"/>
                </a:cubicBezTo>
                <a:cubicBezTo>
                  <a:pt x="1329" y="2092"/>
                  <a:pt x="1337" y="2142"/>
                  <a:pt x="1335" y="2193"/>
                </a:cubicBezTo>
                <a:cubicBezTo>
                  <a:pt x="1335" y="2209"/>
                  <a:pt x="1332" y="2217"/>
                  <a:pt x="1314" y="2215"/>
                </a:cubicBezTo>
                <a:cubicBezTo>
                  <a:pt x="1310" y="2214"/>
                  <a:pt x="1306" y="2215"/>
                  <a:pt x="1302" y="2215"/>
                </a:cubicBezTo>
                <a:cubicBezTo>
                  <a:pt x="1269" y="2216"/>
                  <a:pt x="1271" y="2216"/>
                  <a:pt x="1273" y="2182"/>
                </a:cubicBezTo>
                <a:cubicBezTo>
                  <a:pt x="1276" y="2150"/>
                  <a:pt x="1274" y="2118"/>
                  <a:pt x="1274" y="2086"/>
                </a:cubicBezTo>
                <a:cubicBezTo>
                  <a:pt x="1275" y="2047"/>
                  <a:pt x="1278" y="2009"/>
                  <a:pt x="1279" y="1970"/>
                </a:cubicBezTo>
                <a:cubicBezTo>
                  <a:pt x="1279" y="1918"/>
                  <a:pt x="1278" y="1866"/>
                  <a:pt x="1278" y="1814"/>
                </a:cubicBezTo>
                <a:cubicBezTo>
                  <a:pt x="1277" y="1802"/>
                  <a:pt x="1277" y="1790"/>
                  <a:pt x="1278" y="1778"/>
                </a:cubicBezTo>
                <a:cubicBezTo>
                  <a:pt x="1278" y="1690"/>
                  <a:pt x="1278" y="1602"/>
                  <a:pt x="1279" y="1515"/>
                </a:cubicBezTo>
                <a:cubicBezTo>
                  <a:pt x="1279" y="1510"/>
                  <a:pt x="1280" y="1505"/>
                  <a:pt x="1280" y="1501"/>
                </a:cubicBezTo>
                <a:cubicBezTo>
                  <a:pt x="1281" y="1480"/>
                  <a:pt x="1281" y="1459"/>
                  <a:pt x="1282" y="1438"/>
                </a:cubicBezTo>
                <a:cubicBezTo>
                  <a:pt x="1282" y="1430"/>
                  <a:pt x="1283" y="1421"/>
                  <a:pt x="1284" y="1413"/>
                </a:cubicBezTo>
                <a:cubicBezTo>
                  <a:pt x="1284" y="1398"/>
                  <a:pt x="1285" y="1384"/>
                  <a:pt x="1286" y="1365"/>
                </a:cubicBezTo>
                <a:close/>
                <a:moveTo>
                  <a:pt x="1048" y="1356"/>
                </a:moveTo>
                <a:cubicBezTo>
                  <a:pt x="1096" y="1349"/>
                  <a:pt x="1135" y="1346"/>
                  <a:pt x="1172" y="1340"/>
                </a:cubicBezTo>
                <a:cubicBezTo>
                  <a:pt x="1232" y="1328"/>
                  <a:pt x="1290" y="1311"/>
                  <a:pt x="1343" y="1278"/>
                </a:cubicBezTo>
                <a:cubicBezTo>
                  <a:pt x="1373" y="1260"/>
                  <a:pt x="1405" y="1244"/>
                  <a:pt x="1430" y="1221"/>
                </a:cubicBezTo>
                <a:cubicBezTo>
                  <a:pt x="1459" y="1194"/>
                  <a:pt x="1481" y="1161"/>
                  <a:pt x="1506" y="1130"/>
                </a:cubicBezTo>
                <a:cubicBezTo>
                  <a:pt x="1513" y="1122"/>
                  <a:pt x="1517" y="1112"/>
                  <a:pt x="1525" y="1105"/>
                </a:cubicBezTo>
                <a:cubicBezTo>
                  <a:pt x="1558" y="1074"/>
                  <a:pt x="1576" y="1033"/>
                  <a:pt x="1597" y="995"/>
                </a:cubicBezTo>
                <a:cubicBezTo>
                  <a:pt x="1612" y="966"/>
                  <a:pt x="1619" y="933"/>
                  <a:pt x="1628" y="902"/>
                </a:cubicBezTo>
                <a:cubicBezTo>
                  <a:pt x="1641" y="860"/>
                  <a:pt x="1651" y="817"/>
                  <a:pt x="1662" y="774"/>
                </a:cubicBezTo>
                <a:cubicBezTo>
                  <a:pt x="1664" y="765"/>
                  <a:pt x="1662" y="755"/>
                  <a:pt x="1664" y="745"/>
                </a:cubicBezTo>
                <a:cubicBezTo>
                  <a:pt x="1666" y="727"/>
                  <a:pt x="1671" y="709"/>
                  <a:pt x="1672" y="691"/>
                </a:cubicBezTo>
                <a:cubicBezTo>
                  <a:pt x="1672" y="664"/>
                  <a:pt x="1669" y="638"/>
                  <a:pt x="1668" y="612"/>
                </a:cubicBezTo>
                <a:cubicBezTo>
                  <a:pt x="1667" y="598"/>
                  <a:pt x="1669" y="584"/>
                  <a:pt x="1667" y="570"/>
                </a:cubicBezTo>
                <a:cubicBezTo>
                  <a:pt x="1661" y="541"/>
                  <a:pt x="1655" y="513"/>
                  <a:pt x="1647" y="485"/>
                </a:cubicBezTo>
                <a:cubicBezTo>
                  <a:pt x="1639" y="456"/>
                  <a:pt x="1628" y="428"/>
                  <a:pt x="1617" y="402"/>
                </a:cubicBezTo>
                <a:cubicBezTo>
                  <a:pt x="1607" y="380"/>
                  <a:pt x="1595" y="359"/>
                  <a:pt x="1582" y="340"/>
                </a:cubicBezTo>
                <a:cubicBezTo>
                  <a:pt x="1565" y="315"/>
                  <a:pt x="1549" y="290"/>
                  <a:pt x="1529" y="268"/>
                </a:cubicBezTo>
                <a:cubicBezTo>
                  <a:pt x="1502" y="241"/>
                  <a:pt x="1471" y="218"/>
                  <a:pt x="1443" y="191"/>
                </a:cubicBezTo>
                <a:cubicBezTo>
                  <a:pt x="1414" y="163"/>
                  <a:pt x="1385" y="138"/>
                  <a:pt x="1344" y="131"/>
                </a:cubicBezTo>
                <a:cubicBezTo>
                  <a:pt x="1342" y="130"/>
                  <a:pt x="1340" y="129"/>
                  <a:pt x="1338" y="128"/>
                </a:cubicBezTo>
                <a:cubicBezTo>
                  <a:pt x="1314" y="117"/>
                  <a:pt x="1289" y="105"/>
                  <a:pt x="1264" y="94"/>
                </a:cubicBezTo>
                <a:cubicBezTo>
                  <a:pt x="1248" y="87"/>
                  <a:pt x="1232" y="79"/>
                  <a:pt x="1215" y="75"/>
                </a:cubicBezTo>
                <a:cubicBezTo>
                  <a:pt x="1187" y="69"/>
                  <a:pt x="1160" y="64"/>
                  <a:pt x="1132" y="61"/>
                </a:cubicBezTo>
                <a:cubicBezTo>
                  <a:pt x="1113" y="58"/>
                  <a:pt x="1093" y="58"/>
                  <a:pt x="1073" y="57"/>
                </a:cubicBezTo>
                <a:cubicBezTo>
                  <a:pt x="1035" y="57"/>
                  <a:pt x="997" y="56"/>
                  <a:pt x="959" y="57"/>
                </a:cubicBezTo>
                <a:cubicBezTo>
                  <a:pt x="940" y="58"/>
                  <a:pt x="920" y="64"/>
                  <a:pt x="901" y="66"/>
                </a:cubicBezTo>
                <a:cubicBezTo>
                  <a:pt x="839" y="73"/>
                  <a:pt x="781" y="95"/>
                  <a:pt x="727" y="120"/>
                </a:cubicBezTo>
                <a:cubicBezTo>
                  <a:pt x="668" y="148"/>
                  <a:pt x="615" y="188"/>
                  <a:pt x="566" y="232"/>
                </a:cubicBezTo>
                <a:cubicBezTo>
                  <a:pt x="540" y="256"/>
                  <a:pt x="515" y="281"/>
                  <a:pt x="490" y="307"/>
                </a:cubicBezTo>
                <a:cubicBezTo>
                  <a:pt x="477" y="320"/>
                  <a:pt x="467" y="337"/>
                  <a:pt x="455" y="352"/>
                </a:cubicBezTo>
                <a:cubicBezTo>
                  <a:pt x="422" y="393"/>
                  <a:pt x="398" y="440"/>
                  <a:pt x="388" y="492"/>
                </a:cubicBezTo>
                <a:cubicBezTo>
                  <a:pt x="375" y="557"/>
                  <a:pt x="367" y="623"/>
                  <a:pt x="358" y="689"/>
                </a:cubicBezTo>
                <a:cubicBezTo>
                  <a:pt x="353" y="726"/>
                  <a:pt x="357" y="761"/>
                  <a:pt x="365" y="797"/>
                </a:cubicBezTo>
                <a:cubicBezTo>
                  <a:pt x="371" y="828"/>
                  <a:pt x="375" y="859"/>
                  <a:pt x="391" y="887"/>
                </a:cubicBezTo>
                <a:cubicBezTo>
                  <a:pt x="405" y="913"/>
                  <a:pt x="414" y="943"/>
                  <a:pt x="426" y="970"/>
                </a:cubicBezTo>
                <a:cubicBezTo>
                  <a:pt x="431" y="982"/>
                  <a:pt x="436" y="994"/>
                  <a:pt x="443" y="1004"/>
                </a:cubicBezTo>
                <a:cubicBezTo>
                  <a:pt x="465" y="1036"/>
                  <a:pt x="487" y="1069"/>
                  <a:pt x="513" y="1099"/>
                </a:cubicBezTo>
                <a:cubicBezTo>
                  <a:pt x="540" y="1130"/>
                  <a:pt x="570" y="1160"/>
                  <a:pt x="601" y="1187"/>
                </a:cubicBezTo>
                <a:cubicBezTo>
                  <a:pt x="624" y="1207"/>
                  <a:pt x="651" y="1223"/>
                  <a:pt x="677" y="1239"/>
                </a:cubicBezTo>
                <a:cubicBezTo>
                  <a:pt x="702" y="1254"/>
                  <a:pt x="729" y="1269"/>
                  <a:pt x="755" y="1282"/>
                </a:cubicBezTo>
                <a:cubicBezTo>
                  <a:pt x="770" y="1290"/>
                  <a:pt x="786" y="1294"/>
                  <a:pt x="801" y="1300"/>
                </a:cubicBezTo>
                <a:cubicBezTo>
                  <a:pt x="827" y="1310"/>
                  <a:pt x="851" y="1324"/>
                  <a:pt x="878" y="1329"/>
                </a:cubicBezTo>
                <a:cubicBezTo>
                  <a:pt x="937" y="1341"/>
                  <a:pt x="997" y="1348"/>
                  <a:pt x="1048" y="13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 name="Freeform 7"/>
          <p:cNvSpPr>
            <a:spLocks noEditPoints="1"/>
          </p:cNvSpPr>
          <p:nvPr/>
        </p:nvSpPr>
        <p:spPr bwMode="auto">
          <a:xfrm>
            <a:off x="2552701" y="2082404"/>
            <a:ext cx="566738" cy="517922"/>
          </a:xfrm>
          <a:custGeom>
            <a:avLst/>
            <a:gdLst>
              <a:gd name="T0" fmla="*/ 657 w 657"/>
              <a:gd name="T1" fmla="*/ 237 h 600"/>
              <a:gd name="T2" fmla="*/ 600 w 657"/>
              <a:gd name="T3" fmla="*/ 419 h 600"/>
              <a:gd name="T4" fmla="*/ 526 w 657"/>
              <a:gd name="T5" fmla="*/ 496 h 600"/>
              <a:gd name="T6" fmla="*/ 419 w 657"/>
              <a:gd name="T7" fmla="*/ 570 h 600"/>
              <a:gd name="T8" fmla="*/ 267 w 657"/>
              <a:gd name="T9" fmla="*/ 587 h 600"/>
              <a:gd name="T10" fmla="*/ 202 w 657"/>
              <a:gd name="T11" fmla="*/ 571 h 600"/>
              <a:gd name="T12" fmla="*/ 119 w 657"/>
              <a:gd name="T13" fmla="*/ 456 h 600"/>
              <a:gd name="T14" fmla="*/ 111 w 657"/>
              <a:gd name="T15" fmla="*/ 413 h 600"/>
              <a:gd name="T16" fmla="*/ 138 w 657"/>
              <a:gd name="T17" fmla="*/ 307 h 600"/>
              <a:gd name="T18" fmla="*/ 125 w 657"/>
              <a:gd name="T19" fmla="*/ 263 h 600"/>
              <a:gd name="T20" fmla="*/ 10 w 657"/>
              <a:gd name="T21" fmla="*/ 212 h 600"/>
              <a:gd name="T22" fmla="*/ 2 w 657"/>
              <a:gd name="T23" fmla="*/ 194 h 600"/>
              <a:gd name="T24" fmla="*/ 36 w 657"/>
              <a:gd name="T25" fmla="*/ 121 h 600"/>
              <a:gd name="T26" fmla="*/ 91 w 657"/>
              <a:gd name="T27" fmla="*/ 36 h 600"/>
              <a:gd name="T28" fmla="*/ 130 w 657"/>
              <a:gd name="T29" fmla="*/ 36 h 600"/>
              <a:gd name="T30" fmla="*/ 211 w 657"/>
              <a:gd name="T31" fmla="*/ 101 h 600"/>
              <a:gd name="T32" fmla="*/ 241 w 657"/>
              <a:gd name="T33" fmla="*/ 119 h 600"/>
              <a:gd name="T34" fmla="*/ 258 w 657"/>
              <a:gd name="T35" fmla="*/ 113 h 600"/>
              <a:gd name="T36" fmla="*/ 359 w 657"/>
              <a:gd name="T37" fmla="*/ 25 h 600"/>
              <a:gd name="T38" fmla="*/ 469 w 657"/>
              <a:gd name="T39" fmla="*/ 2 h 600"/>
              <a:gd name="T40" fmla="*/ 571 w 657"/>
              <a:gd name="T41" fmla="*/ 44 h 600"/>
              <a:gd name="T42" fmla="*/ 582 w 657"/>
              <a:gd name="T43" fmla="*/ 56 h 600"/>
              <a:gd name="T44" fmla="*/ 638 w 657"/>
              <a:gd name="T45" fmla="*/ 130 h 600"/>
              <a:gd name="T46" fmla="*/ 644 w 657"/>
              <a:gd name="T47" fmla="*/ 144 h 600"/>
              <a:gd name="T48" fmla="*/ 657 w 657"/>
              <a:gd name="T49" fmla="*/ 237 h 600"/>
              <a:gd name="T50" fmla="*/ 312 w 657"/>
              <a:gd name="T51" fmla="*/ 538 h 600"/>
              <a:gd name="T52" fmla="*/ 480 w 657"/>
              <a:gd name="T53" fmla="*/ 471 h 600"/>
              <a:gd name="T54" fmla="*/ 556 w 657"/>
              <a:gd name="T55" fmla="*/ 379 h 600"/>
              <a:gd name="T56" fmla="*/ 595 w 657"/>
              <a:gd name="T57" fmla="*/ 282 h 600"/>
              <a:gd name="T58" fmla="*/ 580 w 657"/>
              <a:gd name="T59" fmla="*/ 142 h 600"/>
              <a:gd name="T60" fmla="*/ 553 w 657"/>
              <a:gd name="T61" fmla="*/ 101 h 600"/>
              <a:gd name="T62" fmla="*/ 436 w 657"/>
              <a:gd name="T63" fmla="*/ 60 h 600"/>
              <a:gd name="T64" fmla="*/ 320 w 657"/>
              <a:gd name="T65" fmla="*/ 116 h 600"/>
              <a:gd name="T66" fmla="*/ 277 w 657"/>
              <a:gd name="T67" fmla="*/ 175 h 600"/>
              <a:gd name="T68" fmla="*/ 252 w 657"/>
              <a:gd name="T69" fmla="*/ 182 h 600"/>
              <a:gd name="T70" fmla="*/ 154 w 657"/>
              <a:gd name="T71" fmla="*/ 118 h 600"/>
              <a:gd name="T72" fmla="*/ 90 w 657"/>
              <a:gd name="T73" fmla="*/ 124 h 600"/>
              <a:gd name="T74" fmla="*/ 89 w 657"/>
              <a:gd name="T75" fmla="*/ 126 h 600"/>
              <a:gd name="T76" fmla="*/ 91 w 657"/>
              <a:gd name="T77" fmla="*/ 178 h 600"/>
              <a:gd name="T78" fmla="*/ 200 w 657"/>
              <a:gd name="T79" fmla="*/ 239 h 600"/>
              <a:gd name="T80" fmla="*/ 213 w 657"/>
              <a:gd name="T81" fmla="*/ 284 h 600"/>
              <a:gd name="T82" fmla="*/ 166 w 657"/>
              <a:gd name="T83" fmla="*/ 441 h 600"/>
              <a:gd name="T84" fmla="*/ 225 w 657"/>
              <a:gd name="T85" fmla="*/ 526 h 600"/>
              <a:gd name="T86" fmla="*/ 245 w 657"/>
              <a:gd name="T87" fmla="*/ 537 h 600"/>
              <a:gd name="T88" fmla="*/ 312 w 657"/>
              <a:gd name="T89" fmla="*/ 53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7" h="600">
                <a:moveTo>
                  <a:pt x="657" y="237"/>
                </a:moveTo>
                <a:cubicBezTo>
                  <a:pt x="655" y="303"/>
                  <a:pt x="633" y="364"/>
                  <a:pt x="600" y="419"/>
                </a:cubicBezTo>
                <a:cubicBezTo>
                  <a:pt x="583" y="449"/>
                  <a:pt x="551" y="470"/>
                  <a:pt x="526" y="496"/>
                </a:cubicBezTo>
                <a:cubicBezTo>
                  <a:pt x="495" y="527"/>
                  <a:pt x="459" y="551"/>
                  <a:pt x="419" y="570"/>
                </a:cubicBezTo>
                <a:cubicBezTo>
                  <a:pt x="370" y="595"/>
                  <a:pt x="320" y="600"/>
                  <a:pt x="267" y="587"/>
                </a:cubicBezTo>
                <a:cubicBezTo>
                  <a:pt x="246" y="581"/>
                  <a:pt x="223" y="578"/>
                  <a:pt x="202" y="571"/>
                </a:cubicBezTo>
                <a:cubicBezTo>
                  <a:pt x="159" y="556"/>
                  <a:pt x="121" y="502"/>
                  <a:pt x="119" y="456"/>
                </a:cubicBezTo>
                <a:cubicBezTo>
                  <a:pt x="118" y="441"/>
                  <a:pt x="110" y="427"/>
                  <a:pt x="111" y="413"/>
                </a:cubicBezTo>
                <a:cubicBezTo>
                  <a:pt x="111" y="376"/>
                  <a:pt x="117" y="340"/>
                  <a:pt x="138" y="307"/>
                </a:cubicBezTo>
                <a:cubicBezTo>
                  <a:pt x="154" y="282"/>
                  <a:pt x="153" y="277"/>
                  <a:pt x="125" y="263"/>
                </a:cubicBezTo>
                <a:cubicBezTo>
                  <a:pt x="88" y="245"/>
                  <a:pt x="54" y="218"/>
                  <a:pt x="10" y="212"/>
                </a:cubicBezTo>
                <a:cubicBezTo>
                  <a:pt x="6" y="211"/>
                  <a:pt x="0" y="198"/>
                  <a:pt x="2" y="194"/>
                </a:cubicBezTo>
                <a:cubicBezTo>
                  <a:pt x="12" y="169"/>
                  <a:pt x="22" y="144"/>
                  <a:pt x="36" y="121"/>
                </a:cubicBezTo>
                <a:cubicBezTo>
                  <a:pt x="53" y="91"/>
                  <a:pt x="72" y="64"/>
                  <a:pt x="91" y="36"/>
                </a:cubicBezTo>
                <a:cubicBezTo>
                  <a:pt x="101" y="20"/>
                  <a:pt x="118" y="22"/>
                  <a:pt x="130" y="36"/>
                </a:cubicBezTo>
                <a:cubicBezTo>
                  <a:pt x="153" y="62"/>
                  <a:pt x="179" y="85"/>
                  <a:pt x="211" y="101"/>
                </a:cubicBezTo>
                <a:cubicBezTo>
                  <a:pt x="221" y="107"/>
                  <a:pt x="230" y="115"/>
                  <a:pt x="241" y="119"/>
                </a:cubicBezTo>
                <a:cubicBezTo>
                  <a:pt x="246" y="121"/>
                  <a:pt x="255" y="117"/>
                  <a:pt x="258" y="113"/>
                </a:cubicBezTo>
                <a:cubicBezTo>
                  <a:pt x="283" y="74"/>
                  <a:pt x="316" y="45"/>
                  <a:pt x="359" y="25"/>
                </a:cubicBezTo>
                <a:cubicBezTo>
                  <a:pt x="395" y="8"/>
                  <a:pt x="432" y="0"/>
                  <a:pt x="469" y="2"/>
                </a:cubicBezTo>
                <a:cubicBezTo>
                  <a:pt x="506" y="4"/>
                  <a:pt x="543" y="15"/>
                  <a:pt x="571" y="44"/>
                </a:cubicBezTo>
                <a:cubicBezTo>
                  <a:pt x="575" y="48"/>
                  <a:pt x="578" y="53"/>
                  <a:pt x="582" y="56"/>
                </a:cubicBezTo>
                <a:cubicBezTo>
                  <a:pt x="611" y="73"/>
                  <a:pt x="623" y="102"/>
                  <a:pt x="638" y="130"/>
                </a:cubicBezTo>
                <a:cubicBezTo>
                  <a:pt x="641" y="134"/>
                  <a:pt x="644" y="139"/>
                  <a:pt x="644" y="144"/>
                </a:cubicBezTo>
                <a:cubicBezTo>
                  <a:pt x="649" y="175"/>
                  <a:pt x="653" y="206"/>
                  <a:pt x="657" y="237"/>
                </a:cubicBezTo>
                <a:close/>
                <a:moveTo>
                  <a:pt x="312" y="538"/>
                </a:moveTo>
                <a:cubicBezTo>
                  <a:pt x="379" y="545"/>
                  <a:pt x="432" y="509"/>
                  <a:pt x="480" y="471"/>
                </a:cubicBezTo>
                <a:cubicBezTo>
                  <a:pt x="510" y="447"/>
                  <a:pt x="541" y="419"/>
                  <a:pt x="556" y="379"/>
                </a:cubicBezTo>
                <a:cubicBezTo>
                  <a:pt x="568" y="347"/>
                  <a:pt x="586" y="316"/>
                  <a:pt x="595" y="282"/>
                </a:cubicBezTo>
                <a:cubicBezTo>
                  <a:pt x="608" y="235"/>
                  <a:pt x="596" y="187"/>
                  <a:pt x="580" y="142"/>
                </a:cubicBezTo>
                <a:cubicBezTo>
                  <a:pt x="575" y="127"/>
                  <a:pt x="564" y="112"/>
                  <a:pt x="553" y="101"/>
                </a:cubicBezTo>
                <a:cubicBezTo>
                  <a:pt x="521" y="70"/>
                  <a:pt x="481" y="57"/>
                  <a:pt x="436" y="60"/>
                </a:cubicBezTo>
                <a:cubicBezTo>
                  <a:pt x="390" y="63"/>
                  <a:pt x="351" y="82"/>
                  <a:pt x="320" y="116"/>
                </a:cubicBezTo>
                <a:cubicBezTo>
                  <a:pt x="304" y="134"/>
                  <a:pt x="291" y="155"/>
                  <a:pt x="277" y="175"/>
                </a:cubicBezTo>
                <a:cubicBezTo>
                  <a:pt x="270" y="184"/>
                  <a:pt x="264" y="190"/>
                  <a:pt x="252" y="182"/>
                </a:cubicBezTo>
                <a:cubicBezTo>
                  <a:pt x="219" y="161"/>
                  <a:pt x="186" y="141"/>
                  <a:pt x="154" y="118"/>
                </a:cubicBezTo>
                <a:cubicBezTo>
                  <a:pt x="117" y="91"/>
                  <a:pt x="118" y="89"/>
                  <a:pt x="90" y="124"/>
                </a:cubicBezTo>
                <a:cubicBezTo>
                  <a:pt x="90" y="125"/>
                  <a:pt x="90" y="125"/>
                  <a:pt x="89" y="126"/>
                </a:cubicBezTo>
                <a:cubicBezTo>
                  <a:pt x="71" y="151"/>
                  <a:pt x="70" y="165"/>
                  <a:pt x="91" y="178"/>
                </a:cubicBezTo>
                <a:cubicBezTo>
                  <a:pt x="126" y="200"/>
                  <a:pt x="163" y="220"/>
                  <a:pt x="200" y="239"/>
                </a:cubicBezTo>
                <a:cubicBezTo>
                  <a:pt x="225" y="252"/>
                  <a:pt x="230" y="264"/>
                  <a:pt x="213" y="284"/>
                </a:cubicBezTo>
                <a:cubicBezTo>
                  <a:pt x="174" y="330"/>
                  <a:pt x="164" y="384"/>
                  <a:pt x="166" y="441"/>
                </a:cubicBezTo>
                <a:cubicBezTo>
                  <a:pt x="166" y="481"/>
                  <a:pt x="196" y="504"/>
                  <a:pt x="225" y="526"/>
                </a:cubicBezTo>
                <a:cubicBezTo>
                  <a:pt x="231" y="531"/>
                  <a:pt x="238" y="537"/>
                  <a:pt x="245" y="537"/>
                </a:cubicBezTo>
                <a:cubicBezTo>
                  <a:pt x="267" y="539"/>
                  <a:pt x="290" y="538"/>
                  <a:pt x="312" y="5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 name="Freeform 8"/>
          <p:cNvSpPr>
            <a:spLocks noEditPoints="1"/>
          </p:cNvSpPr>
          <p:nvPr/>
        </p:nvSpPr>
        <p:spPr bwMode="auto">
          <a:xfrm>
            <a:off x="1529953" y="1073944"/>
            <a:ext cx="1138238" cy="1120379"/>
          </a:xfrm>
          <a:custGeom>
            <a:avLst/>
            <a:gdLst>
              <a:gd name="T0" fmla="*/ 448 w 1319"/>
              <a:gd name="T1" fmla="*/ 1244 h 1300"/>
              <a:gd name="T2" fmla="*/ 248 w 1319"/>
              <a:gd name="T3" fmla="*/ 1131 h 1300"/>
              <a:gd name="T4" fmla="*/ 73 w 1319"/>
              <a:gd name="T5" fmla="*/ 914 h 1300"/>
              <a:gd name="T6" fmla="*/ 5 w 1319"/>
              <a:gd name="T7" fmla="*/ 633 h 1300"/>
              <a:gd name="T8" fmla="*/ 137 w 1319"/>
              <a:gd name="T9" fmla="*/ 251 h 1300"/>
              <a:gd name="T10" fmla="*/ 548 w 1319"/>
              <a:gd name="T11" fmla="*/ 10 h 1300"/>
              <a:gd name="T12" fmla="*/ 779 w 1319"/>
              <a:gd name="T13" fmla="*/ 5 h 1300"/>
              <a:gd name="T14" fmla="*/ 985 w 1319"/>
              <a:gd name="T15" fmla="*/ 72 h 1300"/>
              <a:gd name="T16" fmla="*/ 1176 w 1319"/>
              <a:gd name="T17" fmla="*/ 212 h 1300"/>
              <a:gd name="T18" fmla="*/ 1294 w 1319"/>
              <a:gd name="T19" fmla="*/ 429 h 1300"/>
              <a:gd name="T20" fmla="*/ 1319 w 1319"/>
              <a:gd name="T21" fmla="*/ 635 h 1300"/>
              <a:gd name="T22" fmla="*/ 1275 w 1319"/>
              <a:gd name="T23" fmla="*/ 846 h 1300"/>
              <a:gd name="T24" fmla="*/ 1153 w 1319"/>
              <a:gd name="T25" fmla="*/ 1074 h 1300"/>
              <a:gd name="T26" fmla="*/ 819 w 1319"/>
              <a:gd name="T27" fmla="*/ 1284 h 1300"/>
              <a:gd name="T28" fmla="*/ 342 w 1319"/>
              <a:gd name="T29" fmla="*/ 943 h 1300"/>
              <a:gd name="T30" fmla="*/ 461 w 1319"/>
              <a:gd name="T31" fmla="*/ 1142 h 1300"/>
              <a:gd name="T32" fmla="*/ 597 w 1319"/>
              <a:gd name="T33" fmla="*/ 1003 h 1300"/>
              <a:gd name="T34" fmla="*/ 425 w 1319"/>
              <a:gd name="T35" fmla="*/ 902 h 1300"/>
              <a:gd name="T36" fmla="*/ 943 w 1319"/>
              <a:gd name="T37" fmla="*/ 525 h 1300"/>
              <a:gd name="T38" fmla="*/ 912 w 1319"/>
              <a:gd name="T39" fmla="*/ 625 h 1300"/>
              <a:gd name="T40" fmla="*/ 849 w 1319"/>
              <a:gd name="T41" fmla="*/ 689 h 1300"/>
              <a:gd name="T42" fmla="*/ 930 w 1319"/>
              <a:gd name="T43" fmla="*/ 722 h 1300"/>
              <a:gd name="T44" fmla="*/ 994 w 1319"/>
              <a:gd name="T45" fmla="*/ 771 h 1300"/>
              <a:gd name="T46" fmla="*/ 1023 w 1319"/>
              <a:gd name="T47" fmla="*/ 662 h 1300"/>
              <a:gd name="T48" fmla="*/ 660 w 1319"/>
              <a:gd name="T49" fmla="*/ 380 h 1300"/>
              <a:gd name="T50" fmla="*/ 529 w 1319"/>
              <a:gd name="T51" fmla="*/ 322 h 1300"/>
              <a:gd name="T52" fmla="*/ 493 w 1319"/>
              <a:gd name="T53" fmla="*/ 397 h 1300"/>
              <a:gd name="T54" fmla="*/ 423 w 1319"/>
              <a:gd name="T55" fmla="*/ 465 h 1300"/>
              <a:gd name="T56" fmla="*/ 507 w 1319"/>
              <a:gd name="T57" fmla="*/ 463 h 1300"/>
              <a:gd name="T58" fmla="*/ 578 w 1319"/>
              <a:gd name="T59" fmla="*/ 507 h 1300"/>
              <a:gd name="T60" fmla="*/ 660 w 1319"/>
              <a:gd name="T61" fmla="*/ 380 h 1300"/>
              <a:gd name="T62" fmla="*/ 737 w 1319"/>
              <a:gd name="T63" fmla="*/ 838 h 1300"/>
              <a:gd name="T64" fmla="*/ 702 w 1319"/>
              <a:gd name="T65" fmla="*/ 648 h 1300"/>
              <a:gd name="T66" fmla="*/ 679 w 1319"/>
              <a:gd name="T67" fmla="*/ 742 h 1300"/>
              <a:gd name="T68" fmla="*/ 605 w 1319"/>
              <a:gd name="T69" fmla="*/ 801 h 1300"/>
              <a:gd name="T70" fmla="*/ 640 w 1319"/>
              <a:gd name="T71" fmla="*/ 852 h 1300"/>
              <a:gd name="T72" fmla="*/ 1122 w 1319"/>
              <a:gd name="T73" fmla="*/ 488 h 1300"/>
              <a:gd name="T74" fmla="*/ 1049 w 1319"/>
              <a:gd name="T75" fmla="*/ 339 h 1300"/>
              <a:gd name="T76" fmla="*/ 1033 w 1319"/>
              <a:gd name="T77" fmla="*/ 403 h 1300"/>
              <a:gd name="T78" fmla="*/ 1134 w 1319"/>
              <a:gd name="T79" fmla="*/ 573 h 1300"/>
              <a:gd name="T80" fmla="*/ 704 w 1319"/>
              <a:gd name="T81" fmla="*/ 250 h 1300"/>
              <a:gd name="T82" fmla="*/ 716 w 1319"/>
              <a:gd name="T83" fmla="*/ 203 h 1300"/>
              <a:gd name="T84" fmla="*/ 525 w 1319"/>
              <a:gd name="T85" fmla="*/ 239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9" h="1300">
                <a:moveTo>
                  <a:pt x="695" y="1300"/>
                </a:moveTo>
                <a:cubicBezTo>
                  <a:pt x="644" y="1292"/>
                  <a:pt x="584" y="1285"/>
                  <a:pt x="525" y="1273"/>
                </a:cubicBezTo>
                <a:cubicBezTo>
                  <a:pt x="498" y="1268"/>
                  <a:pt x="474" y="1254"/>
                  <a:pt x="448" y="1244"/>
                </a:cubicBezTo>
                <a:cubicBezTo>
                  <a:pt x="433" y="1238"/>
                  <a:pt x="417" y="1234"/>
                  <a:pt x="402" y="1226"/>
                </a:cubicBezTo>
                <a:cubicBezTo>
                  <a:pt x="376" y="1213"/>
                  <a:pt x="349" y="1198"/>
                  <a:pt x="324" y="1183"/>
                </a:cubicBezTo>
                <a:cubicBezTo>
                  <a:pt x="298" y="1167"/>
                  <a:pt x="271" y="1151"/>
                  <a:pt x="248" y="1131"/>
                </a:cubicBezTo>
                <a:cubicBezTo>
                  <a:pt x="217" y="1104"/>
                  <a:pt x="187" y="1074"/>
                  <a:pt x="160" y="1043"/>
                </a:cubicBezTo>
                <a:cubicBezTo>
                  <a:pt x="134" y="1013"/>
                  <a:pt x="112" y="980"/>
                  <a:pt x="90" y="948"/>
                </a:cubicBezTo>
                <a:cubicBezTo>
                  <a:pt x="83" y="938"/>
                  <a:pt x="78" y="926"/>
                  <a:pt x="73" y="914"/>
                </a:cubicBezTo>
                <a:cubicBezTo>
                  <a:pt x="61" y="887"/>
                  <a:pt x="52" y="857"/>
                  <a:pt x="38" y="831"/>
                </a:cubicBezTo>
                <a:cubicBezTo>
                  <a:pt x="22" y="803"/>
                  <a:pt x="18" y="772"/>
                  <a:pt x="12" y="741"/>
                </a:cubicBezTo>
                <a:cubicBezTo>
                  <a:pt x="4" y="705"/>
                  <a:pt x="0" y="670"/>
                  <a:pt x="5" y="633"/>
                </a:cubicBezTo>
                <a:cubicBezTo>
                  <a:pt x="14" y="567"/>
                  <a:pt x="22" y="501"/>
                  <a:pt x="35" y="436"/>
                </a:cubicBezTo>
                <a:cubicBezTo>
                  <a:pt x="45" y="384"/>
                  <a:pt x="69" y="337"/>
                  <a:pt x="102" y="296"/>
                </a:cubicBezTo>
                <a:cubicBezTo>
                  <a:pt x="114" y="281"/>
                  <a:pt x="124" y="264"/>
                  <a:pt x="137" y="251"/>
                </a:cubicBezTo>
                <a:cubicBezTo>
                  <a:pt x="162" y="225"/>
                  <a:pt x="187" y="200"/>
                  <a:pt x="213" y="176"/>
                </a:cubicBezTo>
                <a:cubicBezTo>
                  <a:pt x="262" y="132"/>
                  <a:pt x="315" y="92"/>
                  <a:pt x="374" y="64"/>
                </a:cubicBezTo>
                <a:cubicBezTo>
                  <a:pt x="428" y="39"/>
                  <a:pt x="486" y="17"/>
                  <a:pt x="548" y="10"/>
                </a:cubicBezTo>
                <a:cubicBezTo>
                  <a:pt x="567" y="8"/>
                  <a:pt x="587" y="2"/>
                  <a:pt x="606" y="1"/>
                </a:cubicBezTo>
                <a:cubicBezTo>
                  <a:pt x="644" y="0"/>
                  <a:pt x="682" y="1"/>
                  <a:pt x="720" y="1"/>
                </a:cubicBezTo>
                <a:cubicBezTo>
                  <a:pt x="740" y="2"/>
                  <a:pt x="760" y="2"/>
                  <a:pt x="779" y="5"/>
                </a:cubicBezTo>
                <a:cubicBezTo>
                  <a:pt x="807" y="8"/>
                  <a:pt x="834" y="13"/>
                  <a:pt x="862" y="19"/>
                </a:cubicBezTo>
                <a:cubicBezTo>
                  <a:pt x="879" y="23"/>
                  <a:pt x="895" y="31"/>
                  <a:pt x="911" y="38"/>
                </a:cubicBezTo>
                <a:cubicBezTo>
                  <a:pt x="936" y="49"/>
                  <a:pt x="961" y="61"/>
                  <a:pt x="985" y="72"/>
                </a:cubicBezTo>
                <a:cubicBezTo>
                  <a:pt x="987" y="73"/>
                  <a:pt x="989" y="74"/>
                  <a:pt x="991" y="75"/>
                </a:cubicBezTo>
                <a:cubicBezTo>
                  <a:pt x="1032" y="82"/>
                  <a:pt x="1061" y="107"/>
                  <a:pt x="1090" y="135"/>
                </a:cubicBezTo>
                <a:cubicBezTo>
                  <a:pt x="1118" y="162"/>
                  <a:pt x="1149" y="185"/>
                  <a:pt x="1176" y="212"/>
                </a:cubicBezTo>
                <a:cubicBezTo>
                  <a:pt x="1196" y="234"/>
                  <a:pt x="1212" y="259"/>
                  <a:pt x="1229" y="284"/>
                </a:cubicBezTo>
                <a:cubicBezTo>
                  <a:pt x="1242" y="303"/>
                  <a:pt x="1254" y="324"/>
                  <a:pt x="1264" y="346"/>
                </a:cubicBezTo>
                <a:cubicBezTo>
                  <a:pt x="1275" y="372"/>
                  <a:pt x="1286" y="400"/>
                  <a:pt x="1294" y="429"/>
                </a:cubicBezTo>
                <a:cubicBezTo>
                  <a:pt x="1302" y="457"/>
                  <a:pt x="1308" y="485"/>
                  <a:pt x="1314" y="514"/>
                </a:cubicBezTo>
                <a:cubicBezTo>
                  <a:pt x="1316" y="528"/>
                  <a:pt x="1314" y="542"/>
                  <a:pt x="1315" y="556"/>
                </a:cubicBezTo>
                <a:cubicBezTo>
                  <a:pt x="1316" y="582"/>
                  <a:pt x="1319" y="608"/>
                  <a:pt x="1319" y="635"/>
                </a:cubicBezTo>
                <a:cubicBezTo>
                  <a:pt x="1318" y="653"/>
                  <a:pt x="1313" y="671"/>
                  <a:pt x="1311" y="689"/>
                </a:cubicBezTo>
                <a:cubicBezTo>
                  <a:pt x="1309" y="699"/>
                  <a:pt x="1311" y="709"/>
                  <a:pt x="1309" y="718"/>
                </a:cubicBezTo>
                <a:cubicBezTo>
                  <a:pt x="1298" y="761"/>
                  <a:pt x="1288" y="804"/>
                  <a:pt x="1275" y="846"/>
                </a:cubicBezTo>
                <a:cubicBezTo>
                  <a:pt x="1266" y="877"/>
                  <a:pt x="1259" y="910"/>
                  <a:pt x="1244" y="939"/>
                </a:cubicBezTo>
                <a:cubicBezTo>
                  <a:pt x="1223" y="977"/>
                  <a:pt x="1205" y="1018"/>
                  <a:pt x="1172" y="1049"/>
                </a:cubicBezTo>
                <a:cubicBezTo>
                  <a:pt x="1164" y="1056"/>
                  <a:pt x="1160" y="1066"/>
                  <a:pt x="1153" y="1074"/>
                </a:cubicBezTo>
                <a:cubicBezTo>
                  <a:pt x="1128" y="1105"/>
                  <a:pt x="1106" y="1138"/>
                  <a:pt x="1077" y="1165"/>
                </a:cubicBezTo>
                <a:cubicBezTo>
                  <a:pt x="1052" y="1188"/>
                  <a:pt x="1020" y="1204"/>
                  <a:pt x="990" y="1222"/>
                </a:cubicBezTo>
                <a:cubicBezTo>
                  <a:pt x="937" y="1255"/>
                  <a:pt x="879" y="1272"/>
                  <a:pt x="819" y="1284"/>
                </a:cubicBezTo>
                <a:cubicBezTo>
                  <a:pt x="782" y="1290"/>
                  <a:pt x="743" y="1293"/>
                  <a:pt x="695" y="1300"/>
                </a:cubicBezTo>
                <a:close/>
                <a:moveTo>
                  <a:pt x="425" y="902"/>
                </a:moveTo>
                <a:cubicBezTo>
                  <a:pt x="401" y="914"/>
                  <a:pt x="370" y="927"/>
                  <a:pt x="342" y="943"/>
                </a:cubicBezTo>
                <a:cubicBezTo>
                  <a:pt x="332" y="949"/>
                  <a:pt x="322" y="963"/>
                  <a:pt x="319" y="974"/>
                </a:cubicBezTo>
                <a:cubicBezTo>
                  <a:pt x="307" y="1023"/>
                  <a:pt x="328" y="1075"/>
                  <a:pt x="372" y="1101"/>
                </a:cubicBezTo>
                <a:cubicBezTo>
                  <a:pt x="400" y="1118"/>
                  <a:pt x="430" y="1133"/>
                  <a:pt x="461" y="1142"/>
                </a:cubicBezTo>
                <a:cubicBezTo>
                  <a:pt x="483" y="1148"/>
                  <a:pt x="510" y="1147"/>
                  <a:pt x="532" y="1141"/>
                </a:cubicBezTo>
                <a:cubicBezTo>
                  <a:pt x="550" y="1136"/>
                  <a:pt x="566" y="1121"/>
                  <a:pt x="579" y="1107"/>
                </a:cubicBezTo>
                <a:cubicBezTo>
                  <a:pt x="608" y="1073"/>
                  <a:pt x="620" y="1044"/>
                  <a:pt x="597" y="1003"/>
                </a:cubicBezTo>
                <a:cubicBezTo>
                  <a:pt x="589" y="988"/>
                  <a:pt x="578" y="974"/>
                  <a:pt x="567" y="962"/>
                </a:cubicBezTo>
                <a:cubicBezTo>
                  <a:pt x="554" y="948"/>
                  <a:pt x="540" y="935"/>
                  <a:pt x="525" y="925"/>
                </a:cubicBezTo>
                <a:cubicBezTo>
                  <a:pt x="498" y="905"/>
                  <a:pt x="463" y="913"/>
                  <a:pt x="425" y="902"/>
                </a:cubicBezTo>
                <a:close/>
                <a:moveTo>
                  <a:pt x="972" y="621"/>
                </a:moveTo>
                <a:cubicBezTo>
                  <a:pt x="967" y="599"/>
                  <a:pt x="963" y="579"/>
                  <a:pt x="957" y="559"/>
                </a:cubicBezTo>
                <a:cubicBezTo>
                  <a:pt x="954" y="547"/>
                  <a:pt x="950" y="534"/>
                  <a:pt x="943" y="525"/>
                </a:cubicBezTo>
                <a:cubicBezTo>
                  <a:pt x="932" y="508"/>
                  <a:pt x="916" y="518"/>
                  <a:pt x="904" y="525"/>
                </a:cubicBezTo>
                <a:cubicBezTo>
                  <a:pt x="900" y="527"/>
                  <a:pt x="897" y="539"/>
                  <a:pt x="898" y="545"/>
                </a:cubicBezTo>
                <a:cubicBezTo>
                  <a:pt x="902" y="572"/>
                  <a:pt x="905" y="599"/>
                  <a:pt x="912" y="625"/>
                </a:cubicBezTo>
                <a:cubicBezTo>
                  <a:pt x="915" y="638"/>
                  <a:pt x="912" y="643"/>
                  <a:pt x="903" y="648"/>
                </a:cubicBezTo>
                <a:cubicBezTo>
                  <a:pt x="890" y="655"/>
                  <a:pt x="876" y="659"/>
                  <a:pt x="864" y="667"/>
                </a:cubicBezTo>
                <a:cubicBezTo>
                  <a:pt x="857" y="672"/>
                  <a:pt x="848" y="683"/>
                  <a:pt x="849" y="689"/>
                </a:cubicBezTo>
                <a:cubicBezTo>
                  <a:pt x="850" y="696"/>
                  <a:pt x="861" y="703"/>
                  <a:pt x="870" y="706"/>
                </a:cubicBezTo>
                <a:cubicBezTo>
                  <a:pt x="876" y="708"/>
                  <a:pt x="885" y="704"/>
                  <a:pt x="892" y="702"/>
                </a:cubicBezTo>
                <a:cubicBezTo>
                  <a:pt x="915" y="694"/>
                  <a:pt x="924" y="699"/>
                  <a:pt x="930" y="722"/>
                </a:cubicBezTo>
                <a:cubicBezTo>
                  <a:pt x="935" y="741"/>
                  <a:pt x="939" y="761"/>
                  <a:pt x="946" y="779"/>
                </a:cubicBezTo>
                <a:cubicBezTo>
                  <a:pt x="957" y="805"/>
                  <a:pt x="974" y="807"/>
                  <a:pt x="990" y="785"/>
                </a:cubicBezTo>
                <a:cubicBezTo>
                  <a:pt x="993" y="782"/>
                  <a:pt x="994" y="776"/>
                  <a:pt x="994" y="771"/>
                </a:cubicBezTo>
                <a:cubicBezTo>
                  <a:pt x="992" y="744"/>
                  <a:pt x="989" y="718"/>
                  <a:pt x="987" y="692"/>
                </a:cubicBezTo>
                <a:cubicBezTo>
                  <a:pt x="987" y="685"/>
                  <a:pt x="989" y="675"/>
                  <a:pt x="994" y="672"/>
                </a:cubicBezTo>
                <a:cubicBezTo>
                  <a:pt x="1002" y="667"/>
                  <a:pt x="1013" y="663"/>
                  <a:pt x="1023" y="662"/>
                </a:cubicBezTo>
                <a:cubicBezTo>
                  <a:pt x="1048" y="659"/>
                  <a:pt x="1062" y="643"/>
                  <a:pt x="1074" y="623"/>
                </a:cubicBezTo>
                <a:cubicBezTo>
                  <a:pt x="1043" y="603"/>
                  <a:pt x="1043" y="603"/>
                  <a:pt x="972" y="621"/>
                </a:cubicBezTo>
                <a:close/>
                <a:moveTo>
                  <a:pt x="660" y="380"/>
                </a:moveTo>
                <a:cubicBezTo>
                  <a:pt x="640" y="360"/>
                  <a:pt x="640" y="359"/>
                  <a:pt x="615" y="367"/>
                </a:cubicBezTo>
                <a:cubicBezTo>
                  <a:pt x="593" y="374"/>
                  <a:pt x="572" y="381"/>
                  <a:pt x="550" y="389"/>
                </a:cubicBezTo>
                <a:cubicBezTo>
                  <a:pt x="542" y="364"/>
                  <a:pt x="537" y="343"/>
                  <a:pt x="529" y="322"/>
                </a:cubicBezTo>
                <a:cubicBezTo>
                  <a:pt x="525" y="311"/>
                  <a:pt x="520" y="298"/>
                  <a:pt x="503" y="306"/>
                </a:cubicBezTo>
                <a:cubicBezTo>
                  <a:pt x="487" y="313"/>
                  <a:pt x="480" y="326"/>
                  <a:pt x="483" y="341"/>
                </a:cubicBezTo>
                <a:cubicBezTo>
                  <a:pt x="487" y="360"/>
                  <a:pt x="490" y="379"/>
                  <a:pt x="493" y="397"/>
                </a:cubicBezTo>
                <a:cubicBezTo>
                  <a:pt x="495" y="410"/>
                  <a:pt x="491" y="416"/>
                  <a:pt x="477" y="420"/>
                </a:cubicBezTo>
                <a:cubicBezTo>
                  <a:pt x="461" y="424"/>
                  <a:pt x="444" y="433"/>
                  <a:pt x="430" y="443"/>
                </a:cubicBezTo>
                <a:cubicBezTo>
                  <a:pt x="425" y="446"/>
                  <a:pt x="421" y="458"/>
                  <a:pt x="423" y="465"/>
                </a:cubicBezTo>
                <a:cubicBezTo>
                  <a:pt x="425" y="471"/>
                  <a:pt x="434" y="477"/>
                  <a:pt x="441" y="479"/>
                </a:cubicBezTo>
                <a:cubicBezTo>
                  <a:pt x="449" y="481"/>
                  <a:pt x="458" y="480"/>
                  <a:pt x="466" y="477"/>
                </a:cubicBezTo>
                <a:cubicBezTo>
                  <a:pt x="480" y="473"/>
                  <a:pt x="493" y="468"/>
                  <a:pt x="507" y="463"/>
                </a:cubicBezTo>
                <a:cubicBezTo>
                  <a:pt x="515" y="482"/>
                  <a:pt x="524" y="501"/>
                  <a:pt x="530" y="521"/>
                </a:cubicBezTo>
                <a:cubicBezTo>
                  <a:pt x="535" y="536"/>
                  <a:pt x="544" y="543"/>
                  <a:pt x="558" y="538"/>
                </a:cubicBezTo>
                <a:cubicBezTo>
                  <a:pt x="571" y="533"/>
                  <a:pt x="581" y="524"/>
                  <a:pt x="578" y="507"/>
                </a:cubicBezTo>
                <a:cubicBezTo>
                  <a:pt x="576" y="496"/>
                  <a:pt x="574" y="485"/>
                  <a:pt x="573" y="474"/>
                </a:cubicBezTo>
                <a:cubicBezTo>
                  <a:pt x="570" y="438"/>
                  <a:pt x="570" y="440"/>
                  <a:pt x="603" y="424"/>
                </a:cubicBezTo>
                <a:cubicBezTo>
                  <a:pt x="624" y="413"/>
                  <a:pt x="654" y="412"/>
                  <a:pt x="660" y="380"/>
                </a:cubicBezTo>
                <a:close/>
                <a:moveTo>
                  <a:pt x="719" y="836"/>
                </a:moveTo>
                <a:cubicBezTo>
                  <a:pt x="719" y="836"/>
                  <a:pt x="719" y="837"/>
                  <a:pt x="720" y="838"/>
                </a:cubicBezTo>
                <a:cubicBezTo>
                  <a:pt x="726" y="838"/>
                  <a:pt x="733" y="840"/>
                  <a:pt x="737" y="838"/>
                </a:cubicBezTo>
                <a:cubicBezTo>
                  <a:pt x="751" y="829"/>
                  <a:pt x="767" y="821"/>
                  <a:pt x="774" y="808"/>
                </a:cubicBezTo>
                <a:cubicBezTo>
                  <a:pt x="779" y="799"/>
                  <a:pt x="773" y="780"/>
                  <a:pt x="766" y="770"/>
                </a:cubicBezTo>
                <a:cubicBezTo>
                  <a:pt x="735" y="734"/>
                  <a:pt x="719" y="691"/>
                  <a:pt x="702" y="648"/>
                </a:cubicBezTo>
                <a:cubicBezTo>
                  <a:pt x="696" y="632"/>
                  <a:pt x="676" y="616"/>
                  <a:pt x="661" y="624"/>
                </a:cubicBezTo>
                <a:cubicBezTo>
                  <a:pt x="651" y="630"/>
                  <a:pt x="640" y="649"/>
                  <a:pt x="643" y="659"/>
                </a:cubicBezTo>
                <a:cubicBezTo>
                  <a:pt x="652" y="688"/>
                  <a:pt x="664" y="716"/>
                  <a:pt x="679" y="742"/>
                </a:cubicBezTo>
                <a:cubicBezTo>
                  <a:pt x="691" y="765"/>
                  <a:pt x="692" y="782"/>
                  <a:pt x="671" y="790"/>
                </a:cubicBezTo>
                <a:cubicBezTo>
                  <a:pt x="665" y="792"/>
                  <a:pt x="658" y="791"/>
                  <a:pt x="652" y="792"/>
                </a:cubicBezTo>
                <a:cubicBezTo>
                  <a:pt x="636" y="795"/>
                  <a:pt x="620" y="798"/>
                  <a:pt x="605" y="801"/>
                </a:cubicBezTo>
                <a:cubicBezTo>
                  <a:pt x="584" y="805"/>
                  <a:pt x="584" y="824"/>
                  <a:pt x="587" y="837"/>
                </a:cubicBezTo>
                <a:cubicBezTo>
                  <a:pt x="589" y="845"/>
                  <a:pt x="604" y="851"/>
                  <a:pt x="614" y="854"/>
                </a:cubicBezTo>
                <a:cubicBezTo>
                  <a:pt x="622" y="857"/>
                  <a:pt x="631" y="854"/>
                  <a:pt x="640" y="852"/>
                </a:cubicBezTo>
                <a:cubicBezTo>
                  <a:pt x="666" y="847"/>
                  <a:pt x="693" y="841"/>
                  <a:pt x="719" y="836"/>
                </a:cubicBezTo>
                <a:close/>
                <a:moveTo>
                  <a:pt x="1154" y="557"/>
                </a:moveTo>
                <a:cubicBezTo>
                  <a:pt x="1142" y="532"/>
                  <a:pt x="1132" y="510"/>
                  <a:pt x="1122" y="488"/>
                </a:cubicBezTo>
                <a:cubicBezTo>
                  <a:pt x="1109" y="462"/>
                  <a:pt x="1097" y="437"/>
                  <a:pt x="1085" y="411"/>
                </a:cubicBezTo>
                <a:cubicBezTo>
                  <a:pt x="1076" y="390"/>
                  <a:pt x="1068" y="369"/>
                  <a:pt x="1059" y="347"/>
                </a:cubicBezTo>
                <a:cubicBezTo>
                  <a:pt x="1057" y="344"/>
                  <a:pt x="1053" y="341"/>
                  <a:pt x="1049" y="339"/>
                </a:cubicBezTo>
                <a:cubicBezTo>
                  <a:pt x="1035" y="333"/>
                  <a:pt x="1023" y="340"/>
                  <a:pt x="1019" y="351"/>
                </a:cubicBezTo>
                <a:cubicBezTo>
                  <a:pt x="1015" y="362"/>
                  <a:pt x="1019" y="376"/>
                  <a:pt x="1021" y="388"/>
                </a:cubicBezTo>
                <a:cubicBezTo>
                  <a:pt x="1023" y="394"/>
                  <a:pt x="1031" y="398"/>
                  <a:pt x="1033" y="403"/>
                </a:cubicBezTo>
                <a:cubicBezTo>
                  <a:pt x="1048" y="436"/>
                  <a:pt x="1060" y="468"/>
                  <a:pt x="1075" y="500"/>
                </a:cubicBezTo>
                <a:cubicBezTo>
                  <a:pt x="1086" y="523"/>
                  <a:pt x="1098" y="546"/>
                  <a:pt x="1112" y="568"/>
                </a:cubicBezTo>
                <a:cubicBezTo>
                  <a:pt x="1115" y="572"/>
                  <a:pt x="1127" y="575"/>
                  <a:pt x="1134" y="573"/>
                </a:cubicBezTo>
                <a:cubicBezTo>
                  <a:pt x="1141" y="571"/>
                  <a:pt x="1147" y="563"/>
                  <a:pt x="1154" y="557"/>
                </a:cubicBezTo>
                <a:close/>
                <a:moveTo>
                  <a:pt x="703" y="253"/>
                </a:moveTo>
                <a:cubicBezTo>
                  <a:pt x="703" y="252"/>
                  <a:pt x="703" y="251"/>
                  <a:pt x="704" y="250"/>
                </a:cubicBezTo>
                <a:cubicBezTo>
                  <a:pt x="709" y="250"/>
                  <a:pt x="716" y="250"/>
                  <a:pt x="721" y="248"/>
                </a:cubicBezTo>
                <a:cubicBezTo>
                  <a:pt x="735" y="241"/>
                  <a:pt x="759" y="246"/>
                  <a:pt x="757" y="222"/>
                </a:cubicBezTo>
                <a:cubicBezTo>
                  <a:pt x="754" y="200"/>
                  <a:pt x="732" y="202"/>
                  <a:pt x="716" y="203"/>
                </a:cubicBezTo>
                <a:cubicBezTo>
                  <a:pt x="654" y="206"/>
                  <a:pt x="592" y="203"/>
                  <a:pt x="531" y="192"/>
                </a:cubicBezTo>
                <a:cubicBezTo>
                  <a:pt x="515" y="190"/>
                  <a:pt x="496" y="202"/>
                  <a:pt x="495" y="214"/>
                </a:cubicBezTo>
                <a:cubicBezTo>
                  <a:pt x="493" y="228"/>
                  <a:pt x="505" y="238"/>
                  <a:pt x="525" y="239"/>
                </a:cubicBezTo>
                <a:cubicBezTo>
                  <a:pt x="584" y="244"/>
                  <a:pt x="644" y="249"/>
                  <a:pt x="703" y="2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 name="Freeform 9"/>
          <p:cNvSpPr/>
          <p:nvPr/>
        </p:nvSpPr>
        <p:spPr bwMode="auto">
          <a:xfrm>
            <a:off x="2613423" y="2131219"/>
            <a:ext cx="464344" cy="421481"/>
          </a:xfrm>
          <a:custGeom>
            <a:avLst/>
            <a:gdLst>
              <a:gd name="T0" fmla="*/ 242 w 538"/>
              <a:gd name="T1" fmla="*/ 481 h 488"/>
              <a:gd name="T2" fmla="*/ 175 w 538"/>
              <a:gd name="T3" fmla="*/ 480 h 488"/>
              <a:gd name="T4" fmla="*/ 155 w 538"/>
              <a:gd name="T5" fmla="*/ 469 h 488"/>
              <a:gd name="T6" fmla="*/ 96 w 538"/>
              <a:gd name="T7" fmla="*/ 384 h 488"/>
              <a:gd name="T8" fmla="*/ 143 w 538"/>
              <a:gd name="T9" fmla="*/ 227 h 488"/>
              <a:gd name="T10" fmla="*/ 130 w 538"/>
              <a:gd name="T11" fmla="*/ 182 h 488"/>
              <a:gd name="T12" fmla="*/ 21 w 538"/>
              <a:gd name="T13" fmla="*/ 121 h 488"/>
              <a:gd name="T14" fmla="*/ 19 w 538"/>
              <a:gd name="T15" fmla="*/ 69 h 488"/>
              <a:gd name="T16" fmla="*/ 20 w 538"/>
              <a:gd name="T17" fmla="*/ 67 h 488"/>
              <a:gd name="T18" fmla="*/ 84 w 538"/>
              <a:gd name="T19" fmla="*/ 61 h 488"/>
              <a:gd name="T20" fmla="*/ 182 w 538"/>
              <a:gd name="T21" fmla="*/ 125 h 488"/>
              <a:gd name="T22" fmla="*/ 207 w 538"/>
              <a:gd name="T23" fmla="*/ 118 h 488"/>
              <a:gd name="T24" fmla="*/ 250 w 538"/>
              <a:gd name="T25" fmla="*/ 59 h 488"/>
              <a:gd name="T26" fmla="*/ 366 w 538"/>
              <a:gd name="T27" fmla="*/ 3 h 488"/>
              <a:gd name="T28" fmla="*/ 483 w 538"/>
              <a:gd name="T29" fmla="*/ 44 h 488"/>
              <a:gd name="T30" fmla="*/ 510 w 538"/>
              <a:gd name="T31" fmla="*/ 85 h 488"/>
              <a:gd name="T32" fmla="*/ 525 w 538"/>
              <a:gd name="T33" fmla="*/ 225 h 488"/>
              <a:gd name="T34" fmla="*/ 486 w 538"/>
              <a:gd name="T35" fmla="*/ 322 h 488"/>
              <a:gd name="T36" fmla="*/ 410 w 538"/>
              <a:gd name="T37" fmla="*/ 414 h 488"/>
              <a:gd name="T38" fmla="*/ 242 w 538"/>
              <a:gd name="T39" fmla="*/ 48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8" h="488">
                <a:moveTo>
                  <a:pt x="242" y="481"/>
                </a:moveTo>
                <a:cubicBezTo>
                  <a:pt x="220" y="481"/>
                  <a:pt x="197" y="482"/>
                  <a:pt x="175" y="480"/>
                </a:cubicBezTo>
                <a:cubicBezTo>
                  <a:pt x="168" y="480"/>
                  <a:pt x="161" y="474"/>
                  <a:pt x="155" y="469"/>
                </a:cubicBezTo>
                <a:cubicBezTo>
                  <a:pt x="126" y="447"/>
                  <a:pt x="96" y="424"/>
                  <a:pt x="96" y="384"/>
                </a:cubicBezTo>
                <a:cubicBezTo>
                  <a:pt x="94" y="327"/>
                  <a:pt x="104" y="273"/>
                  <a:pt x="143" y="227"/>
                </a:cubicBezTo>
                <a:cubicBezTo>
                  <a:pt x="160" y="207"/>
                  <a:pt x="155" y="195"/>
                  <a:pt x="130" y="182"/>
                </a:cubicBezTo>
                <a:cubicBezTo>
                  <a:pt x="93" y="163"/>
                  <a:pt x="56" y="143"/>
                  <a:pt x="21" y="121"/>
                </a:cubicBezTo>
                <a:cubicBezTo>
                  <a:pt x="0" y="108"/>
                  <a:pt x="1" y="94"/>
                  <a:pt x="19" y="69"/>
                </a:cubicBezTo>
                <a:cubicBezTo>
                  <a:pt x="20" y="68"/>
                  <a:pt x="20" y="68"/>
                  <a:pt x="20" y="67"/>
                </a:cubicBezTo>
                <a:cubicBezTo>
                  <a:pt x="48" y="32"/>
                  <a:pt x="47" y="34"/>
                  <a:pt x="84" y="61"/>
                </a:cubicBezTo>
                <a:cubicBezTo>
                  <a:pt x="116" y="84"/>
                  <a:pt x="149" y="104"/>
                  <a:pt x="182" y="125"/>
                </a:cubicBezTo>
                <a:cubicBezTo>
                  <a:pt x="194" y="133"/>
                  <a:pt x="200" y="127"/>
                  <a:pt x="207" y="118"/>
                </a:cubicBezTo>
                <a:cubicBezTo>
                  <a:pt x="221" y="98"/>
                  <a:pt x="234" y="77"/>
                  <a:pt x="250" y="59"/>
                </a:cubicBezTo>
                <a:cubicBezTo>
                  <a:pt x="281" y="25"/>
                  <a:pt x="320" y="6"/>
                  <a:pt x="366" y="3"/>
                </a:cubicBezTo>
                <a:cubicBezTo>
                  <a:pt x="411" y="0"/>
                  <a:pt x="451" y="13"/>
                  <a:pt x="483" y="44"/>
                </a:cubicBezTo>
                <a:cubicBezTo>
                  <a:pt x="494" y="55"/>
                  <a:pt x="505" y="70"/>
                  <a:pt x="510" y="85"/>
                </a:cubicBezTo>
                <a:cubicBezTo>
                  <a:pt x="526" y="130"/>
                  <a:pt x="538" y="178"/>
                  <a:pt x="525" y="225"/>
                </a:cubicBezTo>
                <a:cubicBezTo>
                  <a:pt x="516" y="259"/>
                  <a:pt x="498" y="290"/>
                  <a:pt x="486" y="322"/>
                </a:cubicBezTo>
                <a:cubicBezTo>
                  <a:pt x="471" y="362"/>
                  <a:pt x="440" y="390"/>
                  <a:pt x="410" y="414"/>
                </a:cubicBezTo>
                <a:cubicBezTo>
                  <a:pt x="362" y="452"/>
                  <a:pt x="309" y="488"/>
                  <a:pt x="242" y="4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 name="Freeform 10"/>
          <p:cNvSpPr>
            <a:spLocks noEditPoints="1"/>
          </p:cNvSpPr>
          <p:nvPr/>
        </p:nvSpPr>
        <p:spPr bwMode="auto">
          <a:xfrm>
            <a:off x="1795464" y="1851423"/>
            <a:ext cx="269081" cy="211931"/>
          </a:xfrm>
          <a:custGeom>
            <a:avLst/>
            <a:gdLst>
              <a:gd name="T0" fmla="*/ 118 w 313"/>
              <a:gd name="T1" fmla="*/ 0 h 246"/>
              <a:gd name="T2" fmla="*/ 218 w 313"/>
              <a:gd name="T3" fmla="*/ 23 h 246"/>
              <a:gd name="T4" fmla="*/ 260 w 313"/>
              <a:gd name="T5" fmla="*/ 60 h 246"/>
              <a:gd name="T6" fmla="*/ 290 w 313"/>
              <a:gd name="T7" fmla="*/ 101 h 246"/>
              <a:gd name="T8" fmla="*/ 272 w 313"/>
              <a:gd name="T9" fmla="*/ 205 h 246"/>
              <a:gd name="T10" fmla="*/ 225 w 313"/>
              <a:gd name="T11" fmla="*/ 239 h 246"/>
              <a:gd name="T12" fmla="*/ 154 w 313"/>
              <a:gd name="T13" fmla="*/ 240 h 246"/>
              <a:gd name="T14" fmla="*/ 65 w 313"/>
              <a:gd name="T15" fmla="*/ 199 h 246"/>
              <a:gd name="T16" fmla="*/ 12 w 313"/>
              <a:gd name="T17" fmla="*/ 72 h 246"/>
              <a:gd name="T18" fmla="*/ 35 w 313"/>
              <a:gd name="T19" fmla="*/ 41 h 246"/>
              <a:gd name="T20" fmla="*/ 118 w 313"/>
              <a:gd name="T21" fmla="*/ 0 h 246"/>
              <a:gd name="T22" fmla="*/ 244 w 313"/>
              <a:gd name="T23" fmla="*/ 141 h 246"/>
              <a:gd name="T24" fmla="*/ 202 w 313"/>
              <a:gd name="T25" fmla="*/ 73 h 246"/>
              <a:gd name="T26" fmla="*/ 86 w 313"/>
              <a:gd name="T27" fmla="*/ 72 h 246"/>
              <a:gd name="T28" fmla="*/ 73 w 313"/>
              <a:gd name="T29" fmla="*/ 142 h 246"/>
              <a:gd name="T30" fmla="*/ 98 w 313"/>
              <a:gd name="T31" fmla="*/ 164 h 246"/>
              <a:gd name="T32" fmla="*/ 192 w 313"/>
              <a:gd name="T33" fmla="*/ 188 h 246"/>
              <a:gd name="T34" fmla="*/ 244 w 313"/>
              <a:gd name="T35" fmla="*/ 14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46">
                <a:moveTo>
                  <a:pt x="118" y="0"/>
                </a:moveTo>
                <a:cubicBezTo>
                  <a:pt x="156" y="11"/>
                  <a:pt x="191" y="3"/>
                  <a:pt x="218" y="23"/>
                </a:cubicBezTo>
                <a:cubicBezTo>
                  <a:pt x="233" y="33"/>
                  <a:pt x="247" y="46"/>
                  <a:pt x="260" y="60"/>
                </a:cubicBezTo>
                <a:cubicBezTo>
                  <a:pt x="271" y="72"/>
                  <a:pt x="282" y="86"/>
                  <a:pt x="290" y="101"/>
                </a:cubicBezTo>
                <a:cubicBezTo>
                  <a:pt x="313" y="142"/>
                  <a:pt x="301" y="171"/>
                  <a:pt x="272" y="205"/>
                </a:cubicBezTo>
                <a:cubicBezTo>
                  <a:pt x="259" y="219"/>
                  <a:pt x="243" y="234"/>
                  <a:pt x="225" y="239"/>
                </a:cubicBezTo>
                <a:cubicBezTo>
                  <a:pt x="203" y="245"/>
                  <a:pt x="176" y="246"/>
                  <a:pt x="154" y="240"/>
                </a:cubicBezTo>
                <a:cubicBezTo>
                  <a:pt x="123" y="231"/>
                  <a:pt x="93" y="216"/>
                  <a:pt x="65" y="199"/>
                </a:cubicBezTo>
                <a:cubicBezTo>
                  <a:pt x="21" y="173"/>
                  <a:pt x="0" y="121"/>
                  <a:pt x="12" y="72"/>
                </a:cubicBezTo>
                <a:cubicBezTo>
                  <a:pt x="15" y="61"/>
                  <a:pt x="25" y="47"/>
                  <a:pt x="35" y="41"/>
                </a:cubicBezTo>
                <a:cubicBezTo>
                  <a:pt x="63" y="25"/>
                  <a:pt x="94" y="12"/>
                  <a:pt x="118" y="0"/>
                </a:cubicBezTo>
                <a:close/>
                <a:moveTo>
                  <a:pt x="244" y="141"/>
                </a:moveTo>
                <a:cubicBezTo>
                  <a:pt x="245" y="108"/>
                  <a:pt x="224" y="86"/>
                  <a:pt x="202" y="73"/>
                </a:cubicBezTo>
                <a:cubicBezTo>
                  <a:pt x="166" y="52"/>
                  <a:pt x="124" y="49"/>
                  <a:pt x="86" y="72"/>
                </a:cubicBezTo>
                <a:cubicBezTo>
                  <a:pt x="62" y="87"/>
                  <a:pt x="51" y="114"/>
                  <a:pt x="73" y="142"/>
                </a:cubicBezTo>
                <a:cubicBezTo>
                  <a:pt x="80" y="150"/>
                  <a:pt x="89" y="157"/>
                  <a:pt x="98" y="164"/>
                </a:cubicBezTo>
                <a:cubicBezTo>
                  <a:pt x="126" y="187"/>
                  <a:pt x="160" y="187"/>
                  <a:pt x="192" y="188"/>
                </a:cubicBezTo>
                <a:cubicBezTo>
                  <a:pt x="222" y="189"/>
                  <a:pt x="248" y="164"/>
                  <a:pt x="244" y="1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11"/>
          <p:cNvSpPr/>
          <p:nvPr/>
        </p:nvSpPr>
        <p:spPr bwMode="auto">
          <a:xfrm>
            <a:off x="2262189" y="1513594"/>
            <a:ext cx="194072" cy="257175"/>
          </a:xfrm>
          <a:custGeom>
            <a:avLst/>
            <a:gdLst>
              <a:gd name="T0" fmla="*/ 124 w 226"/>
              <a:gd name="T1" fmla="*/ 113 h 299"/>
              <a:gd name="T2" fmla="*/ 226 w 226"/>
              <a:gd name="T3" fmla="*/ 115 h 299"/>
              <a:gd name="T4" fmla="*/ 175 w 226"/>
              <a:gd name="T5" fmla="*/ 154 h 299"/>
              <a:gd name="T6" fmla="*/ 146 w 226"/>
              <a:gd name="T7" fmla="*/ 164 h 299"/>
              <a:gd name="T8" fmla="*/ 139 w 226"/>
              <a:gd name="T9" fmla="*/ 184 h 299"/>
              <a:gd name="T10" fmla="*/ 146 w 226"/>
              <a:gd name="T11" fmla="*/ 263 h 299"/>
              <a:gd name="T12" fmla="*/ 142 w 226"/>
              <a:gd name="T13" fmla="*/ 277 h 299"/>
              <a:gd name="T14" fmla="*/ 98 w 226"/>
              <a:gd name="T15" fmla="*/ 271 h 299"/>
              <a:gd name="T16" fmla="*/ 82 w 226"/>
              <a:gd name="T17" fmla="*/ 214 h 299"/>
              <a:gd name="T18" fmla="*/ 44 w 226"/>
              <a:gd name="T19" fmla="*/ 194 h 299"/>
              <a:gd name="T20" fmla="*/ 22 w 226"/>
              <a:gd name="T21" fmla="*/ 198 h 299"/>
              <a:gd name="T22" fmla="*/ 1 w 226"/>
              <a:gd name="T23" fmla="*/ 181 h 299"/>
              <a:gd name="T24" fmla="*/ 16 w 226"/>
              <a:gd name="T25" fmla="*/ 159 h 299"/>
              <a:gd name="T26" fmla="*/ 55 w 226"/>
              <a:gd name="T27" fmla="*/ 140 h 299"/>
              <a:gd name="T28" fmla="*/ 64 w 226"/>
              <a:gd name="T29" fmla="*/ 117 h 299"/>
              <a:gd name="T30" fmla="*/ 50 w 226"/>
              <a:gd name="T31" fmla="*/ 37 h 299"/>
              <a:gd name="T32" fmla="*/ 56 w 226"/>
              <a:gd name="T33" fmla="*/ 17 h 299"/>
              <a:gd name="T34" fmla="*/ 95 w 226"/>
              <a:gd name="T35" fmla="*/ 17 h 299"/>
              <a:gd name="T36" fmla="*/ 109 w 226"/>
              <a:gd name="T37" fmla="*/ 51 h 299"/>
              <a:gd name="T38" fmla="*/ 124 w 226"/>
              <a:gd name="T39" fmla="*/ 11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6" h="299">
                <a:moveTo>
                  <a:pt x="124" y="113"/>
                </a:moveTo>
                <a:cubicBezTo>
                  <a:pt x="195" y="95"/>
                  <a:pt x="195" y="95"/>
                  <a:pt x="226" y="115"/>
                </a:cubicBezTo>
                <a:cubicBezTo>
                  <a:pt x="214" y="135"/>
                  <a:pt x="200" y="151"/>
                  <a:pt x="175" y="154"/>
                </a:cubicBezTo>
                <a:cubicBezTo>
                  <a:pt x="165" y="155"/>
                  <a:pt x="154" y="159"/>
                  <a:pt x="146" y="164"/>
                </a:cubicBezTo>
                <a:cubicBezTo>
                  <a:pt x="141" y="167"/>
                  <a:pt x="139" y="177"/>
                  <a:pt x="139" y="184"/>
                </a:cubicBezTo>
                <a:cubicBezTo>
                  <a:pt x="141" y="210"/>
                  <a:pt x="144" y="236"/>
                  <a:pt x="146" y="263"/>
                </a:cubicBezTo>
                <a:cubicBezTo>
                  <a:pt x="146" y="268"/>
                  <a:pt x="145" y="274"/>
                  <a:pt x="142" y="277"/>
                </a:cubicBezTo>
                <a:cubicBezTo>
                  <a:pt x="126" y="299"/>
                  <a:pt x="109" y="297"/>
                  <a:pt x="98" y="271"/>
                </a:cubicBezTo>
                <a:cubicBezTo>
                  <a:pt x="91" y="253"/>
                  <a:pt x="87" y="233"/>
                  <a:pt x="82" y="214"/>
                </a:cubicBezTo>
                <a:cubicBezTo>
                  <a:pt x="76" y="191"/>
                  <a:pt x="67" y="186"/>
                  <a:pt x="44" y="194"/>
                </a:cubicBezTo>
                <a:cubicBezTo>
                  <a:pt x="37" y="196"/>
                  <a:pt x="28" y="200"/>
                  <a:pt x="22" y="198"/>
                </a:cubicBezTo>
                <a:cubicBezTo>
                  <a:pt x="13" y="195"/>
                  <a:pt x="2" y="188"/>
                  <a:pt x="1" y="181"/>
                </a:cubicBezTo>
                <a:cubicBezTo>
                  <a:pt x="0" y="175"/>
                  <a:pt x="9" y="164"/>
                  <a:pt x="16" y="159"/>
                </a:cubicBezTo>
                <a:cubicBezTo>
                  <a:pt x="28" y="151"/>
                  <a:pt x="42" y="147"/>
                  <a:pt x="55" y="140"/>
                </a:cubicBezTo>
                <a:cubicBezTo>
                  <a:pt x="64" y="135"/>
                  <a:pt x="67" y="130"/>
                  <a:pt x="64" y="117"/>
                </a:cubicBezTo>
                <a:cubicBezTo>
                  <a:pt x="57" y="91"/>
                  <a:pt x="54" y="64"/>
                  <a:pt x="50" y="37"/>
                </a:cubicBezTo>
                <a:cubicBezTo>
                  <a:pt x="49" y="31"/>
                  <a:pt x="52" y="19"/>
                  <a:pt x="56" y="17"/>
                </a:cubicBezTo>
                <a:cubicBezTo>
                  <a:pt x="68" y="10"/>
                  <a:pt x="84" y="0"/>
                  <a:pt x="95" y="17"/>
                </a:cubicBezTo>
                <a:cubicBezTo>
                  <a:pt x="102" y="26"/>
                  <a:pt x="106" y="39"/>
                  <a:pt x="109" y="51"/>
                </a:cubicBezTo>
                <a:cubicBezTo>
                  <a:pt x="115" y="71"/>
                  <a:pt x="119" y="91"/>
                  <a:pt x="124" y="1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3" name="Freeform 12"/>
          <p:cNvSpPr/>
          <p:nvPr/>
        </p:nvSpPr>
        <p:spPr bwMode="auto">
          <a:xfrm>
            <a:off x="1893094" y="1329929"/>
            <a:ext cx="205979" cy="211931"/>
          </a:xfrm>
          <a:custGeom>
            <a:avLst/>
            <a:gdLst>
              <a:gd name="T0" fmla="*/ 239 w 239"/>
              <a:gd name="T1" fmla="*/ 82 h 245"/>
              <a:gd name="T2" fmla="*/ 182 w 239"/>
              <a:gd name="T3" fmla="*/ 126 h 245"/>
              <a:gd name="T4" fmla="*/ 152 w 239"/>
              <a:gd name="T5" fmla="*/ 176 h 245"/>
              <a:gd name="T6" fmla="*/ 157 w 239"/>
              <a:gd name="T7" fmla="*/ 209 h 245"/>
              <a:gd name="T8" fmla="*/ 137 w 239"/>
              <a:gd name="T9" fmla="*/ 240 h 245"/>
              <a:gd name="T10" fmla="*/ 109 w 239"/>
              <a:gd name="T11" fmla="*/ 223 h 245"/>
              <a:gd name="T12" fmla="*/ 86 w 239"/>
              <a:gd name="T13" fmla="*/ 165 h 245"/>
              <a:gd name="T14" fmla="*/ 45 w 239"/>
              <a:gd name="T15" fmla="*/ 179 h 245"/>
              <a:gd name="T16" fmla="*/ 20 w 239"/>
              <a:gd name="T17" fmla="*/ 181 h 245"/>
              <a:gd name="T18" fmla="*/ 2 w 239"/>
              <a:gd name="T19" fmla="*/ 167 h 245"/>
              <a:gd name="T20" fmla="*/ 9 w 239"/>
              <a:gd name="T21" fmla="*/ 145 h 245"/>
              <a:gd name="T22" fmla="*/ 56 w 239"/>
              <a:gd name="T23" fmla="*/ 122 h 245"/>
              <a:gd name="T24" fmla="*/ 72 w 239"/>
              <a:gd name="T25" fmla="*/ 99 h 245"/>
              <a:gd name="T26" fmla="*/ 62 w 239"/>
              <a:gd name="T27" fmla="*/ 43 h 245"/>
              <a:gd name="T28" fmla="*/ 82 w 239"/>
              <a:gd name="T29" fmla="*/ 8 h 245"/>
              <a:gd name="T30" fmla="*/ 108 w 239"/>
              <a:gd name="T31" fmla="*/ 24 h 245"/>
              <a:gd name="T32" fmla="*/ 129 w 239"/>
              <a:gd name="T33" fmla="*/ 91 h 245"/>
              <a:gd name="T34" fmla="*/ 194 w 239"/>
              <a:gd name="T35" fmla="*/ 69 h 245"/>
              <a:gd name="T36" fmla="*/ 239 w 239"/>
              <a:gd name="T37" fmla="*/ 8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9" h="245">
                <a:moveTo>
                  <a:pt x="239" y="82"/>
                </a:moveTo>
                <a:cubicBezTo>
                  <a:pt x="233" y="114"/>
                  <a:pt x="203" y="115"/>
                  <a:pt x="182" y="126"/>
                </a:cubicBezTo>
                <a:cubicBezTo>
                  <a:pt x="149" y="142"/>
                  <a:pt x="149" y="140"/>
                  <a:pt x="152" y="176"/>
                </a:cubicBezTo>
                <a:cubicBezTo>
                  <a:pt x="153" y="187"/>
                  <a:pt x="155" y="198"/>
                  <a:pt x="157" y="209"/>
                </a:cubicBezTo>
                <a:cubicBezTo>
                  <a:pt x="160" y="226"/>
                  <a:pt x="150" y="235"/>
                  <a:pt x="137" y="240"/>
                </a:cubicBezTo>
                <a:cubicBezTo>
                  <a:pt x="123" y="245"/>
                  <a:pt x="114" y="238"/>
                  <a:pt x="109" y="223"/>
                </a:cubicBezTo>
                <a:cubicBezTo>
                  <a:pt x="103" y="203"/>
                  <a:pt x="94" y="184"/>
                  <a:pt x="86" y="165"/>
                </a:cubicBezTo>
                <a:cubicBezTo>
                  <a:pt x="72" y="170"/>
                  <a:pt x="59" y="175"/>
                  <a:pt x="45" y="179"/>
                </a:cubicBezTo>
                <a:cubicBezTo>
                  <a:pt x="37" y="182"/>
                  <a:pt x="28" y="183"/>
                  <a:pt x="20" y="181"/>
                </a:cubicBezTo>
                <a:cubicBezTo>
                  <a:pt x="13" y="179"/>
                  <a:pt x="4" y="173"/>
                  <a:pt x="2" y="167"/>
                </a:cubicBezTo>
                <a:cubicBezTo>
                  <a:pt x="0" y="160"/>
                  <a:pt x="4" y="148"/>
                  <a:pt x="9" y="145"/>
                </a:cubicBezTo>
                <a:cubicBezTo>
                  <a:pt x="23" y="135"/>
                  <a:pt x="40" y="126"/>
                  <a:pt x="56" y="122"/>
                </a:cubicBezTo>
                <a:cubicBezTo>
                  <a:pt x="70" y="118"/>
                  <a:pt x="74" y="112"/>
                  <a:pt x="72" y="99"/>
                </a:cubicBezTo>
                <a:cubicBezTo>
                  <a:pt x="69" y="81"/>
                  <a:pt x="66" y="62"/>
                  <a:pt x="62" y="43"/>
                </a:cubicBezTo>
                <a:cubicBezTo>
                  <a:pt x="59" y="28"/>
                  <a:pt x="66" y="15"/>
                  <a:pt x="82" y="8"/>
                </a:cubicBezTo>
                <a:cubicBezTo>
                  <a:pt x="99" y="0"/>
                  <a:pt x="104" y="13"/>
                  <a:pt x="108" y="24"/>
                </a:cubicBezTo>
                <a:cubicBezTo>
                  <a:pt x="116" y="45"/>
                  <a:pt x="121" y="66"/>
                  <a:pt x="129" y="91"/>
                </a:cubicBezTo>
                <a:cubicBezTo>
                  <a:pt x="151" y="83"/>
                  <a:pt x="172" y="76"/>
                  <a:pt x="194" y="69"/>
                </a:cubicBezTo>
                <a:cubicBezTo>
                  <a:pt x="219" y="61"/>
                  <a:pt x="219" y="62"/>
                  <a:pt x="239" y="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 name="Freeform 13"/>
          <p:cNvSpPr/>
          <p:nvPr/>
        </p:nvSpPr>
        <p:spPr bwMode="auto">
          <a:xfrm>
            <a:off x="2033589" y="1604963"/>
            <a:ext cx="169069" cy="207169"/>
          </a:xfrm>
          <a:custGeom>
            <a:avLst/>
            <a:gdLst>
              <a:gd name="T0" fmla="*/ 135 w 195"/>
              <a:gd name="T1" fmla="*/ 220 h 241"/>
              <a:gd name="T2" fmla="*/ 56 w 195"/>
              <a:gd name="T3" fmla="*/ 236 h 241"/>
              <a:gd name="T4" fmla="*/ 30 w 195"/>
              <a:gd name="T5" fmla="*/ 238 h 241"/>
              <a:gd name="T6" fmla="*/ 3 w 195"/>
              <a:gd name="T7" fmla="*/ 221 h 241"/>
              <a:gd name="T8" fmla="*/ 21 w 195"/>
              <a:gd name="T9" fmla="*/ 185 h 241"/>
              <a:gd name="T10" fmla="*/ 68 w 195"/>
              <a:gd name="T11" fmla="*/ 176 h 241"/>
              <a:gd name="T12" fmla="*/ 87 w 195"/>
              <a:gd name="T13" fmla="*/ 174 h 241"/>
              <a:gd name="T14" fmla="*/ 95 w 195"/>
              <a:gd name="T15" fmla="*/ 126 h 241"/>
              <a:gd name="T16" fmla="*/ 59 w 195"/>
              <a:gd name="T17" fmla="*/ 43 h 241"/>
              <a:gd name="T18" fmla="*/ 77 w 195"/>
              <a:gd name="T19" fmla="*/ 8 h 241"/>
              <a:gd name="T20" fmla="*/ 118 w 195"/>
              <a:gd name="T21" fmla="*/ 32 h 241"/>
              <a:gd name="T22" fmla="*/ 182 w 195"/>
              <a:gd name="T23" fmla="*/ 154 h 241"/>
              <a:gd name="T24" fmla="*/ 190 w 195"/>
              <a:gd name="T25" fmla="*/ 192 h 241"/>
              <a:gd name="T26" fmla="*/ 153 w 195"/>
              <a:gd name="T27" fmla="*/ 222 h 241"/>
              <a:gd name="T28" fmla="*/ 136 w 195"/>
              <a:gd name="T29" fmla="*/ 222 h 241"/>
              <a:gd name="T30" fmla="*/ 135 w 195"/>
              <a:gd name="T31" fmla="*/ 22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 h="241">
                <a:moveTo>
                  <a:pt x="135" y="220"/>
                </a:moveTo>
                <a:cubicBezTo>
                  <a:pt x="109" y="225"/>
                  <a:pt x="82" y="231"/>
                  <a:pt x="56" y="236"/>
                </a:cubicBezTo>
                <a:cubicBezTo>
                  <a:pt x="47" y="238"/>
                  <a:pt x="38" y="241"/>
                  <a:pt x="30" y="238"/>
                </a:cubicBezTo>
                <a:cubicBezTo>
                  <a:pt x="20" y="235"/>
                  <a:pt x="5" y="229"/>
                  <a:pt x="3" y="221"/>
                </a:cubicBezTo>
                <a:cubicBezTo>
                  <a:pt x="0" y="208"/>
                  <a:pt x="0" y="189"/>
                  <a:pt x="21" y="185"/>
                </a:cubicBezTo>
                <a:cubicBezTo>
                  <a:pt x="36" y="182"/>
                  <a:pt x="52" y="179"/>
                  <a:pt x="68" y="176"/>
                </a:cubicBezTo>
                <a:cubicBezTo>
                  <a:pt x="74" y="175"/>
                  <a:pt x="81" y="176"/>
                  <a:pt x="87" y="174"/>
                </a:cubicBezTo>
                <a:cubicBezTo>
                  <a:pt x="108" y="166"/>
                  <a:pt x="107" y="149"/>
                  <a:pt x="95" y="126"/>
                </a:cubicBezTo>
                <a:cubicBezTo>
                  <a:pt x="80" y="100"/>
                  <a:pt x="68" y="72"/>
                  <a:pt x="59" y="43"/>
                </a:cubicBezTo>
                <a:cubicBezTo>
                  <a:pt x="56" y="33"/>
                  <a:pt x="67" y="14"/>
                  <a:pt x="77" y="8"/>
                </a:cubicBezTo>
                <a:cubicBezTo>
                  <a:pt x="92" y="0"/>
                  <a:pt x="112" y="16"/>
                  <a:pt x="118" y="32"/>
                </a:cubicBezTo>
                <a:cubicBezTo>
                  <a:pt x="135" y="75"/>
                  <a:pt x="151" y="118"/>
                  <a:pt x="182" y="154"/>
                </a:cubicBezTo>
                <a:cubicBezTo>
                  <a:pt x="189" y="164"/>
                  <a:pt x="195" y="183"/>
                  <a:pt x="190" y="192"/>
                </a:cubicBezTo>
                <a:cubicBezTo>
                  <a:pt x="183" y="205"/>
                  <a:pt x="167" y="213"/>
                  <a:pt x="153" y="222"/>
                </a:cubicBezTo>
                <a:cubicBezTo>
                  <a:pt x="149" y="224"/>
                  <a:pt x="142" y="222"/>
                  <a:pt x="136" y="222"/>
                </a:cubicBezTo>
                <a:cubicBezTo>
                  <a:pt x="135" y="221"/>
                  <a:pt x="135" y="220"/>
                  <a:pt x="135" y="2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14"/>
          <p:cNvSpPr/>
          <p:nvPr/>
        </p:nvSpPr>
        <p:spPr bwMode="auto">
          <a:xfrm>
            <a:off x="2405063" y="1360885"/>
            <a:ext cx="120254" cy="208360"/>
          </a:xfrm>
          <a:custGeom>
            <a:avLst/>
            <a:gdLst>
              <a:gd name="T0" fmla="*/ 139 w 139"/>
              <a:gd name="T1" fmla="*/ 224 h 242"/>
              <a:gd name="T2" fmla="*/ 119 w 139"/>
              <a:gd name="T3" fmla="*/ 240 h 242"/>
              <a:gd name="T4" fmla="*/ 97 w 139"/>
              <a:gd name="T5" fmla="*/ 235 h 242"/>
              <a:gd name="T6" fmla="*/ 60 w 139"/>
              <a:gd name="T7" fmla="*/ 167 h 242"/>
              <a:gd name="T8" fmla="*/ 18 w 139"/>
              <a:gd name="T9" fmla="*/ 70 h 242"/>
              <a:gd name="T10" fmla="*/ 6 w 139"/>
              <a:gd name="T11" fmla="*/ 55 h 242"/>
              <a:gd name="T12" fmla="*/ 4 w 139"/>
              <a:gd name="T13" fmla="*/ 18 h 242"/>
              <a:gd name="T14" fmla="*/ 34 w 139"/>
              <a:gd name="T15" fmla="*/ 6 h 242"/>
              <a:gd name="T16" fmla="*/ 44 w 139"/>
              <a:gd name="T17" fmla="*/ 14 h 242"/>
              <a:gd name="T18" fmla="*/ 70 w 139"/>
              <a:gd name="T19" fmla="*/ 78 h 242"/>
              <a:gd name="T20" fmla="*/ 107 w 139"/>
              <a:gd name="T21" fmla="*/ 155 h 242"/>
              <a:gd name="T22" fmla="*/ 139 w 139"/>
              <a:gd name="T23" fmla="*/ 22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242">
                <a:moveTo>
                  <a:pt x="139" y="224"/>
                </a:moveTo>
                <a:cubicBezTo>
                  <a:pt x="132" y="230"/>
                  <a:pt x="126" y="238"/>
                  <a:pt x="119" y="240"/>
                </a:cubicBezTo>
                <a:cubicBezTo>
                  <a:pt x="112" y="242"/>
                  <a:pt x="100" y="239"/>
                  <a:pt x="97" y="235"/>
                </a:cubicBezTo>
                <a:cubicBezTo>
                  <a:pt x="83" y="213"/>
                  <a:pt x="71" y="190"/>
                  <a:pt x="60" y="167"/>
                </a:cubicBezTo>
                <a:cubicBezTo>
                  <a:pt x="45" y="135"/>
                  <a:pt x="33" y="103"/>
                  <a:pt x="18" y="70"/>
                </a:cubicBezTo>
                <a:cubicBezTo>
                  <a:pt x="16" y="65"/>
                  <a:pt x="8" y="61"/>
                  <a:pt x="6" y="55"/>
                </a:cubicBezTo>
                <a:cubicBezTo>
                  <a:pt x="4" y="43"/>
                  <a:pt x="0" y="29"/>
                  <a:pt x="4" y="18"/>
                </a:cubicBezTo>
                <a:cubicBezTo>
                  <a:pt x="8" y="7"/>
                  <a:pt x="20" y="0"/>
                  <a:pt x="34" y="6"/>
                </a:cubicBezTo>
                <a:cubicBezTo>
                  <a:pt x="38" y="8"/>
                  <a:pt x="42" y="11"/>
                  <a:pt x="44" y="14"/>
                </a:cubicBezTo>
                <a:cubicBezTo>
                  <a:pt x="53" y="36"/>
                  <a:pt x="61" y="57"/>
                  <a:pt x="70" y="78"/>
                </a:cubicBezTo>
                <a:cubicBezTo>
                  <a:pt x="82" y="104"/>
                  <a:pt x="94" y="129"/>
                  <a:pt x="107" y="155"/>
                </a:cubicBezTo>
                <a:cubicBezTo>
                  <a:pt x="117" y="177"/>
                  <a:pt x="127" y="199"/>
                  <a:pt x="139" y="2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15"/>
          <p:cNvSpPr/>
          <p:nvPr/>
        </p:nvSpPr>
        <p:spPr bwMode="auto">
          <a:xfrm>
            <a:off x="1955007" y="1237060"/>
            <a:ext cx="229791" cy="54769"/>
          </a:xfrm>
          <a:custGeom>
            <a:avLst/>
            <a:gdLst>
              <a:gd name="T0" fmla="*/ 210 w 266"/>
              <a:gd name="T1" fmla="*/ 63 h 63"/>
              <a:gd name="T2" fmla="*/ 32 w 266"/>
              <a:gd name="T3" fmla="*/ 49 h 63"/>
              <a:gd name="T4" fmla="*/ 2 w 266"/>
              <a:gd name="T5" fmla="*/ 24 h 63"/>
              <a:gd name="T6" fmla="*/ 38 w 266"/>
              <a:gd name="T7" fmla="*/ 2 h 63"/>
              <a:gd name="T8" fmla="*/ 223 w 266"/>
              <a:gd name="T9" fmla="*/ 13 h 63"/>
              <a:gd name="T10" fmla="*/ 264 w 266"/>
              <a:gd name="T11" fmla="*/ 32 h 63"/>
              <a:gd name="T12" fmla="*/ 228 w 266"/>
              <a:gd name="T13" fmla="*/ 58 h 63"/>
              <a:gd name="T14" fmla="*/ 211 w 266"/>
              <a:gd name="T15" fmla="*/ 60 h 63"/>
              <a:gd name="T16" fmla="*/ 210 w 26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63">
                <a:moveTo>
                  <a:pt x="210" y="63"/>
                </a:moveTo>
                <a:cubicBezTo>
                  <a:pt x="151" y="59"/>
                  <a:pt x="91" y="54"/>
                  <a:pt x="32" y="49"/>
                </a:cubicBezTo>
                <a:cubicBezTo>
                  <a:pt x="12" y="48"/>
                  <a:pt x="0" y="38"/>
                  <a:pt x="2" y="24"/>
                </a:cubicBezTo>
                <a:cubicBezTo>
                  <a:pt x="3" y="12"/>
                  <a:pt x="22" y="0"/>
                  <a:pt x="38" y="2"/>
                </a:cubicBezTo>
                <a:cubicBezTo>
                  <a:pt x="99" y="13"/>
                  <a:pt x="161" y="16"/>
                  <a:pt x="223" y="13"/>
                </a:cubicBezTo>
                <a:cubicBezTo>
                  <a:pt x="239" y="12"/>
                  <a:pt x="261" y="10"/>
                  <a:pt x="264" y="32"/>
                </a:cubicBezTo>
                <a:cubicBezTo>
                  <a:pt x="266" y="56"/>
                  <a:pt x="242" y="51"/>
                  <a:pt x="228" y="58"/>
                </a:cubicBezTo>
                <a:cubicBezTo>
                  <a:pt x="223" y="60"/>
                  <a:pt x="216" y="60"/>
                  <a:pt x="211" y="60"/>
                </a:cubicBezTo>
                <a:cubicBezTo>
                  <a:pt x="210" y="61"/>
                  <a:pt x="210" y="62"/>
                  <a:pt x="210"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7" name="Freeform 16"/>
          <p:cNvSpPr/>
          <p:nvPr/>
        </p:nvSpPr>
        <p:spPr bwMode="auto">
          <a:xfrm>
            <a:off x="1839516" y="1893094"/>
            <a:ext cx="169069" cy="121444"/>
          </a:xfrm>
          <a:custGeom>
            <a:avLst/>
            <a:gdLst>
              <a:gd name="T0" fmla="*/ 193 w 197"/>
              <a:gd name="T1" fmla="*/ 92 h 140"/>
              <a:gd name="T2" fmla="*/ 141 w 197"/>
              <a:gd name="T3" fmla="*/ 139 h 140"/>
              <a:gd name="T4" fmla="*/ 47 w 197"/>
              <a:gd name="T5" fmla="*/ 115 h 140"/>
              <a:gd name="T6" fmla="*/ 22 w 197"/>
              <a:gd name="T7" fmla="*/ 93 h 140"/>
              <a:gd name="T8" fmla="*/ 35 w 197"/>
              <a:gd name="T9" fmla="*/ 23 h 140"/>
              <a:gd name="T10" fmla="*/ 151 w 197"/>
              <a:gd name="T11" fmla="*/ 24 h 140"/>
              <a:gd name="T12" fmla="*/ 193 w 197"/>
              <a:gd name="T13" fmla="*/ 92 h 140"/>
            </a:gdLst>
            <a:ahLst/>
            <a:cxnLst>
              <a:cxn ang="0">
                <a:pos x="T0" y="T1"/>
              </a:cxn>
              <a:cxn ang="0">
                <a:pos x="T2" y="T3"/>
              </a:cxn>
              <a:cxn ang="0">
                <a:pos x="T4" y="T5"/>
              </a:cxn>
              <a:cxn ang="0">
                <a:pos x="T6" y="T7"/>
              </a:cxn>
              <a:cxn ang="0">
                <a:pos x="T8" y="T9"/>
              </a:cxn>
              <a:cxn ang="0">
                <a:pos x="T10" y="T11"/>
              </a:cxn>
              <a:cxn ang="0">
                <a:pos x="T12" y="T13"/>
              </a:cxn>
            </a:cxnLst>
            <a:rect l="0" t="0" r="r" b="b"/>
            <a:pathLst>
              <a:path w="197" h="140">
                <a:moveTo>
                  <a:pt x="193" y="92"/>
                </a:moveTo>
                <a:cubicBezTo>
                  <a:pt x="197" y="115"/>
                  <a:pt x="171" y="140"/>
                  <a:pt x="141" y="139"/>
                </a:cubicBezTo>
                <a:cubicBezTo>
                  <a:pt x="109" y="138"/>
                  <a:pt x="75" y="138"/>
                  <a:pt x="47" y="115"/>
                </a:cubicBezTo>
                <a:cubicBezTo>
                  <a:pt x="38" y="108"/>
                  <a:pt x="29" y="101"/>
                  <a:pt x="22" y="93"/>
                </a:cubicBezTo>
                <a:cubicBezTo>
                  <a:pt x="0" y="65"/>
                  <a:pt x="11" y="38"/>
                  <a:pt x="35" y="23"/>
                </a:cubicBezTo>
                <a:cubicBezTo>
                  <a:pt x="73" y="0"/>
                  <a:pt x="115" y="3"/>
                  <a:pt x="151" y="24"/>
                </a:cubicBezTo>
                <a:cubicBezTo>
                  <a:pt x="173" y="37"/>
                  <a:pt x="194" y="59"/>
                  <a:pt x="193"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AutoShape 3"/>
          <p:cNvSpPr>
            <a:spLocks noChangeAspect="1" noChangeArrowheads="1" noTextEdit="1"/>
          </p:cNvSpPr>
          <p:nvPr/>
        </p:nvSpPr>
        <p:spPr bwMode="auto">
          <a:xfrm>
            <a:off x="5351781" y="415529"/>
            <a:ext cx="370641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6"/>
          <p:cNvSpPr>
            <a:spLocks noEditPoints="1"/>
          </p:cNvSpPr>
          <p:nvPr/>
        </p:nvSpPr>
        <p:spPr bwMode="auto">
          <a:xfrm>
            <a:off x="5814933" y="754857"/>
            <a:ext cx="1757363" cy="2263379"/>
          </a:xfrm>
          <a:custGeom>
            <a:avLst/>
            <a:gdLst>
              <a:gd name="T0" fmla="*/ 1018 w 1024"/>
              <a:gd name="T1" fmla="*/ 344 h 1318"/>
              <a:gd name="T2" fmla="*/ 937 w 1024"/>
              <a:gd name="T3" fmla="*/ 608 h 1318"/>
              <a:gd name="T4" fmla="*/ 708 w 1024"/>
              <a:gd name="T5" fmla="*/ 675 h 1318"/>
              <a:gd name="T6" fmla="*/ 801 w 1024"/>
              <a:gd name="T7" fmla="*/ 839 h 1318"/>
              <a:gd name="T8" fmla="*/ 935 w 1024"/>
              <a:gd name="T9" fmla="*/ 840 h 1318"/>
              <a:gd name="T10" fmla="*/ 772 w 1024"/>
              <a:gd name="T11" fmla="*/ 1016 h 1318"/>
              <a:gd name="T12" fmla="*/ 660 w 1024"/>
              <a:gd name="T13" fmla="*/ 945 h 1318"/>
              <a:gd name="T14" fmla="*/ 540 w 1024"/>
              <a:gd name="T15" fmla="*/ 1000 h 1318"/>
              <a:gd name="T16" fmla="*/ 395 w 1024"/>
              <a:gd name="T17" fmla="*/ 1213 h 1318"/>
              <a:gd name="T18" fmla="*/ 263 w 1024"/>
              <a:gd name="T19" fmla="*/ 1289 h 1318"/>
              <a:gd name="T20" fmla="*/ 208 w 1024"/>
              <a:gd name="T21" fmla="*/ 1079 h 1318"/>
              <a:gd name="T22" fmla="*/ 342 w 1024"/>
              <a:gd name="T23" fmla="*/ 1013 h 1318"/>
              <a:gd name="T24" fmla="*/ 260 w 1024"/>
              <a:gd name="T25" fmla="*/ 775 h 1318"/>
              <a:gd name="T26" fmla="*/ 217 w 1024"/>
              <a:gd name="T27" fmla="*/ 679 h 1318"/>
              <a:gd name="T28" fmla="*/ 105 w 1024"/>
              <a:gd name="T29" fmla="*/ 885 h 1318"/>
              <a:gd name="T30" fmla="*/ 43 w 1024"/>
              <a:gd name="T31" fmla="*/ 676 h 1318"/>
              <a:gd name="T32" fmla="*/ 179 w 1024"/>
              <a:gd name="T33" fmla="*/ 511 h 1318"/>
              <a:gd name="T34" fmla="*/ 219 w 1024"/>
              <a:gd name="T35" fmla="*/ 375 h 1318"/>
              <a:gd name="T36" fmla="*/ 603 w 1024"/>
              <a:gd name="T37" fmla="*/ 10 h 1318"/>
              <a:gd name="T38" fmla="*/ 490 w 1024"/>
              <a:gd name="T39" fmla="*/ 568 h 1318"/>
              <a:gd name="T40" fmla="*/ 789 w 1024"/>
              <a:gd name="T41" fmla="*/ 349 h 1318"/>
              <a:gd name="T42" fmla="*/ 310 w 1024"/>
              <a:gd name="T43" fmla="*/ 160 h 1318"/>
              <a:gd name="T44" fmla="*/ 314 w 1024"/>
              <a:gd name="T45" fmla="*/ 510 h 1318"/>
              <a:gd name="T46" fmla="*/ 79 w 1024"/>
              <a:gd name="T47" fmla="*/ 691 h 1318"/>
              <a:gd name="T48" fmla="*/ 199 w 1024"/>
              <a:gd name="T49" fmla="*/ 647 h 1318"/>
              <a:gd name="T50" fmla="*/ 359 w 1024"/>
              <a:gd name="T51" fmla="*/ 686 h 1318"/>
              <a:gd name="T52" fmla="*/ 299 w 1024"/>
              <a:gd name="T53" fmla="*/ 719 h 1318"/>
              <a:gd name="T54" fmla="*/ 528 w 1024"/>
              <a:gd name="T55" fmla="*/ 971 h 1318"/>
              <a:gd name="T56" fmla="*/ 687 w 1024"/>
              <a:gd name="T57" fmla="*/ 924 h 1318"/>
              <a:gd name="T58" fmla="*/ 765 w 1024"/>
              <a:gd name="T59" fmla="*/ 854 h 1318"/>
              <a:gd name="T60" fmla="*/ 573 w 1024"/>
              <a:gd name="T61" fmla="*/ 822 h 1318"/>
              <a:gd name="T62" fmla="*/ 636 w 1024"/>
              <a:gd name="T63" fmla="*/ 744 h 1318"/>
              <a:gd name="T64" fmla="*/ 670 w 1024"/>
              <a:gd name="T65" fmla="*/ 554 h 1318"/>
              <a:gd name="T66" fmla="*/ 510 w 1024"/>
              <a:gd name="T67" fmla="*/ 601 h 1318"/>
              <a:gd name="T68" fmla="*/ 161 w 1024"/>
              <a:gd name="T69" fmla="*/ 549 h 1318"/>
              <a:gd name="T70" fmla="*/ 68 w 1024"/>
              <a:gd name="T71" fmla="*/ 688 h 1318"/>
              <a:gd name="T72" fmla="*/ 744 w 1024"/>
              <a:gd name="T73" fmla="*/ 548 h 1318"/>
              <a:gd name="T74" fmla="*/ 727 w 1024"/>
              <a:gd name="T75" fmla="*/ 631 h 1318"/>
              <a:gd name="T76" fmla="*/ 953 w 1024"/>
              <a:gd name="T77" fmla="*/ 500 h 1318"/>
              <a:gd name="T78" fmla="*/ 867 w 1024"/>
              <a:gd name="T79" fmla="*/ 505 h 1318"/>
              <a:gd name="T80" fmla="*/ 790 w 1024"/>
              <a:gd name="T81" fmla="*/ 546 h 1318"/>
              <a:gd name="T82" fmla="*/ 861 w 1024"/>
              <a:gd name="T83" fmla="*/ 318 h 1318"/>
              <a:gd name="T84" fmla="*/ 996 w 1024"/>
              <a:gd name="T85" fmla="*/ 386 h 1318"/>
              <a:gd name="T86" fmla="*/ 330 w 1024"/>
              <a:gd name="T87" fmla="*/ 1077 h 1318"/>
              <a:gd name="T88" fmla="*/ 331 w 1024"/>
              <a:gd name="T89" fmla="*/ 1183 h 1318"/>
              <a:gd name="T90" fmla="*/ 479 w 1024"/>
              <a:gd name="T91" fmla="*/ 1049 h 1318"/>
              <a:gd name="T92" fmla="*/ 33 w 1024"/>
              <a:gd name="T93" fmla="*/ 781 h 1318"/>
              <a:gd name="T94" fmla="*/ 194 w 1024"/>
              <a:gd name="T95" fmla="*/ 786 h 1318"/>
              <a:gd name="T96" fmla="*/ 33 w 1024"/>
              <a:gd name="T97" fmla="*/ 781 h 1318"/>
              <a:gd name="T98" fmla="*/ 895 w 1024"/>
              <a:gd name="T99" fmla="*/ 891 h 1318"/>
              <a:gd name="T100" fmla="*/ 785 w 1024"/>
              <a:gd name="T101" fmla="*/ 908 h 1318"/>
              <a:gd name="T102" fmla="*/ 749 w 1024"/>
              <a:gd name="T103" fmla="*/ 990 h 1318"/>
              <a:gd name="T104" fmla="*/ 234 w 1024"/>
              <a:gd name="T105" fmla="*/ 1267 h 1318"/>
              <a:gd name="T106" fmla="*/ 270 w 1024"/>
              <a:gd name="T107" fmla="*/ 1081 h 1318"/>
              <a:gd name="T108" fmla="*/ 723 w 1024"/>
              <a:gd name="T109" fmla="*/ 513 h 1318"/>
              <a:gd name="T110" fmla="*/ 837 w 1024"/>
              <a:gd name="T111" fmla="*/ 497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4" h="1318">
                <a:moveTo>
                  <a:pt x="833" y="293"/>
                </a:moveTo>
                <a:cubicBezTo>
                  <a:pt x="853" y="287"/>
                  <a:pt x="872" y="282"/>
                  <a:pt x="890" y="278"/>
                </a:cubicBezTo>
                <a:cubicBezTo>
                  <a:pt x="936" y="267"/>
                  <a:pt x="1004" y="297"/>
                  <a:pt x="1018" y="344"/>
                </a:cubicBezTo>
                <a:cubicBezTo>
                  <a:pt x="1024" y="367"/>
                  <a:pt x="1023" y="395"/>
                  <a:pt x="1016" y="417"/>
                </a:cubicBezTo>
                <a:cubicBezTo>
                  <a:pt x="999" y="468"/>
                  <a:pt x="976" y="517"/>
                  <a:pt x="955" y="566"/>
                </a:cubicBezTo>
                <a:cubicBezTo>
                  <a:pt x="950" y="580"/>
                  <a:pt x="943" y="594"/>
                  <a:pt x="937" y="608"/>
                </a:cubicBezTo>
                <a:cubicBezTo>
                  <a:pt x="922" y="649"/>
                  <a:pt x="891" y="671"/>
                  <a:pt x="848" y="672"/>
                </a:cubicBezTo>
                <a:cubicBezTo>
                  <a:pt x="811" y="673"/>
                  <a:pt x="774" y="672"/>
                  <a:pt x="737" y="672"/>
                </a:cubicBezTo>
                <a:cubicBezTo>
                  <a:pt x="727" y="672"/>
                  <a:pt x="714" y="670"/>
                  <a:pt x="708" y="675"/>
                </a:cubicBezTo>
                <a:cubicBezTo>
                  <a:pt x="700" y="681"/>
                  <a:pt x="709" y="708"/>
                  <a:pt x="718" y="717"/>
                </a:cubicBezTo>
                <a:cubicBezTo>
                  <a:pt x="728" y="727"/>
                  <a:pt x="737" y="738"/>
                  <a:pt x="745" y="750"/>
                </a:cubicBezTo>
                <a:cubicBezTo>
                  <a:pt x="764" y="780"/>
                  <a:pt x="781" y="810"/>
                  <a:pt x="801" y="839"/>
                </a:cubicBezTo>
                <a:cubicBezTo>
                  <a:pt x="804" y="843"/>
                  <a:pt x="815" y="844"/>
                  <a:pt x="822" y="843"/>
                </a:cubicBezTo>
                <a:cubicBezTo>
                  <a:pt x="843" y="837"/>
                  <a:pt x="863" y="828"/>
                  <a:pt x="884" y="823"/>
                </a:cubicBezTo>
                <a:cubicBezTo>
                  <a:pt x="903" y="819"/>
                  <a:pt x="925" y="821"/>
                  <a:pt x="935" y="840"/>
                </a:cubicBezTo>
                <a:cubicBezTo>
                  <a:pt x="946" y="860"/>
                  <a:pt x="939" y="882"/>
                  <a:pt x="928" y="900"/>
                </a:cubicBezTo>
                <a:cubicBezTo>
                  <a:pt x="903" y="939"/>
                  <a:pt x="865" y="964"/>
                  <a:pt x="826" y="987"/>
                </a:cubicBezTo>
                <a:cubicBezTo>
                  <a:pt x="808" y="998"/>
                  <a:pt x="791" y="1009"/>
                  <a:pt x="772" y="1016"/>
                </a:cubicBezTo>
                <a:cubicBezTo>
                  <a:pt x="755" y="1021"/>
                  <a:pt x="735" y="1022"/>
                  <a:pt x="717" y="1019"/>
                </a:cubicBezTo>
                <a:cubicBezTo>
                  <a:pt x="706" y="1017"/>
                  <a:pt x="695" y="1004"/>
                  <a:pt x="687" y="994"/>
                </a:cubicBezTo>
                <a:cubicBezTo>
                  <a:pt x="676" y="979"/>
                  <a:pt x="668" y="962"/>
                  <a:pt x="660" y="945"/>
                </a:cubicBezTo>
                <a:cubicBezTo>
                  <a:pt x="654" y="934"/>
                  <a:pt x="646" y="932"/>
                  <a:pt x="635" y="940"/>
                </a:cubicBezTo>
                <a:cubicBezTo>
                  <a:pt x="616" y="953"/>
                  <a:pt x="596" y="967"/>
                  <a:pt x="576" y="980"/>
                </a:cubicBezTo>
                <a:cubicBezTo>
                  <a:pt x="565" y="988"/>
                  <a:pt x="553" y="995"/>
                  <a:pt x="540" y="1000"/>
                </a:cubicBezTo>
                <a:cubicBezTo>
                  <a:pt x="522" y="1007"/>
                  <a:pt x="516" y="1021"/>
                  <a:pt x="511" y="1038"/>
                </a:cubicBezTo>
                <a:cubicBezTo>
                  <a:pt x="497" y="1084"/>
                  <a:pt x="483" y="1129"/>
                  <a:pt x="466" y="1174"/>
                </a:cubicBezTo>
                <a:cubicBezTo>
                  <a:pt x="454" y="1206"/>
                  <a:pt x="422" y="1208"/>
                  <a:pt x="395" y="1213"/>
                </a:cubicBezTo>
                <a:cubicBezTo>
                  <a:pt x="367" y="1217"/>
                  <a:pt x="339" y="1218"/>
                  <a:pt x="311" y="1218"/>
                </a:cubicBezTo>
                <a:cubicBezTo>
                  <a:pt x="298" y="1218"/>
                  <a:pt x="292" y="1224"/>
                  <a:pt x="288" y="1235"/>
                </a:cubicBezTo>
                <a:cubicBezTo>
                  <a:pt x="280" y="1253"/>
                  <a:pt x="274" y="1272"/>
                  <a:pt x="263" y="1289"/>
                </a:cubicBezTo>
                <a:cubicBezTo>
                  <a:pt x="247" y="1315"/>
                  <a:pt x="222" y="1318"/>
                  <a:pt x="203" y="1292"/>
                </a:cubicBezTo>
                <a:cubicBezTo>
                  <a:pt x="191" y="1276"/>
                  <a:pt x="182" y="1256"/>
                  <a:pt x="180" y="1236"/>
                </a:cubicBezTo>
                <a:cubicBezTo>
                  <a:pt x="174" y="1182"/>
                  <a:pt x="184" y="1129"/>
                  <a:pt x="208" y="1079"/>
                </a:cubicBezTo>
                <a:cubicBezTo>
                  <a:pt x="221" y="1054"/>
                  <a:pt x="247" y="1045"/>
                  <a:pt x="273" y="1041"/>
                </a:cubicBezTo>
                <a:cubicBezTo>
                  <a:pt x="289" y="1039"/>
                  <a:pt x="305" y="1040"/>
                  <a:pt x="321" y="1039"/>
                </a:cubicBezTo>
                <a:cubicBezTo>
                  <a:pt x="342" y="1039"/>
                  <a:pt x="348" y="1033"/>
                  <a:pt x="342" y="1013"/>
                </a:cubicBezTo>
                <a:cubicBezTo>
                  <a:pt x="341" y="1005"/>
                  <a:pt x="337" y="996"/>
                  <a:pt x="331" y="992"/>
                </a:cubicBezTo>
                <a:cubicBezTo>
                  <a:pt x="291" y="969"/>
                  <a:pt x="283" y="928"/>
                  <a:pt x="274" y="889"/>
                </a:cubicBezTo>
                <a:cubicBezTo>
                  <a:pt x="266" y="852"/>
                  <a:pt x="262" y="813"/>
                  <a:pt x="260" y="775"/>
                </a:cubicBezTo>
                <a:cubicBezTo>
                  <a:pt x="259" y="751"/>
                  <a:pt x="264" y="726"/>
                  <a:pt x="269" y="703"/>
                </a:cubicBezTo>
                <a:cubicBezTo>
                  <a:pt x="272" y="689"/>
                  <a:pt x="266" y="683"/>
                  <a:pt x="255" y="681"/>
                </a:cubicBezTo>
                <a:cubicBezTo>
                  <a:pt x="243" y="679"/>
                  <a:pt x="223" y="673"/>
                  <a:pt x="217" y="679"/>
                </a:cubicBezTo>
                <a:cubicBezTo>
                  <a:pt x="205" y="691"/>
                  <a:pt x="200" y="711"/>
                  <a:pt x="210" y="729"/>
                </a:cubicBezTo>
                <a:cubicBezTo>
                  <a:pt x="237" y="774"/>
                  <a:pt x="228" y="817"/>
                  <a:pt x="196" y="854"/>
                </a:cubicBezTo>
                <a:cubicBezTo>
                  <a:pt x="174" y="881"/>
                  <a:pt x="139" y="888"/>
                  <a:pt x="105" y="885"/>
                </a:cubicBezTo>
                <a:cubicBezTo>
                  <a:pt x="65" y="881"/>
                  <a:pt x="31" y="862"/>
                  <a:pt x="11" y="823"/>
                </a:cubicBezTo>
                <a:cubicBezTo>
                  <a:pt x="0" y="802"/>
                  <a:pt x="0" y="779"/>
                  <a:pt x="7" y="757"/>
                </a:cubicBezTo>
                <a:cubicBezTo>
                  <a:pt x="17" y="729"/>
                  <a:pt x="31" y="703"/>
                  <a:pt x="43" y="676"/>
                </a:cubicBezTo>
                <a:cubicBezTo>
                  <a:pt x="54" y="649"/>
                  <a:pt x="63" y="621"/>
                  <a:pt x="77" y="596"/>
                </a:cubicBezTo>
                <a:cubicBezTo>
                  <a:pt x="91" y="570"/>
                  <a:pt x="107" y="544"/>
                  <a:pt x="128" y="523"/>
                </a:cubicBezTo>
                <a:cubicBezTo>
                  <a:pt x="139" y="513"/>
                  <a:pt x="161" y="512"/>
                  <a:pt x="179" y="511"/>
                </a:cubicBezTo>
                <a:cubicBezTo>
                  <a:pt x="206" y="509"/>
                  <a:pt x="234" y="511"/>
                  <a:pt x="264" y="511"/>
                </a:cubicBezTo>
                <a:cubicBezTo>
                  <a:pt x="262" y="505"/>
                  <a:pt x="260" y="500"/>
                  <a:pt x="258" y="495"/>
                </a:cubicBezTo>
                <a:cubicBezTo>
                  <a:pt x="244" y="455"/>
                  <a:pt x="224" y="416"/>
                  <a:pt x="219" y="375"/>
                </a:cubicBezTo>
                <a:cubicBezTo>
                  <a:pt x="210" y="304"/>
                  <a:pt x="219" y="233"/>
                  <a:pt x="260" y="172"/>
                </a:cubicBezTo>
                <a:cubicBezTo>
                  <a:pt x="300" y="113"/>
                  <a:pt x="353" y="68"/>
                  <a:pt x="419" y="37"/>
                </a:cubicBezTo>
                <a:cubicBezTo>
                  <a:pt x="478" y="9"/>
                  <a:pt x="541" y="0"/>
                  <a:pt x="603" y="10"/>
                </a:cubicBezTo>
                <a:cubicBezTo>
                  <a:pt x="675" y="21"/>
                  <a:pt x="737" y="52"/>
                  <a:pt x="779" y="118"/>
                </a:cubicBezTo>
                <a:cubicBezTo>
                  <a:pt x="812" y="171"/>
                  <a:pt x="829" y="228"/>
                  <a:pt x="833" y="293"/>
                </a:cubicBezTo>
                <a:close/>
                <a:moveTo>
                  <a:pt x="490" y="568"/>
                </a:moveTo>
                <a:cubicBezTo>
                  <a:pt x="532" y="567"/>
                  <a:pt x="570" y="556"/>
                  <a:pt x="610" y="541"/>
                </a:cubicBezTo>
                <a:cubicBezTo>
                  <a:pt x="653" y="524"/>
                  <a:pt x="687" y="496"/>
                  <a:pt x="720" y="467"/>
                </a:cubicBezTo>
                <a:cubicBezTo>
                  <a:pt x="756" y="437"/>
                  <a:pt x="776" y="394"/>
                  <a:pt x="789" y="349"/>
                </a:cubicBezTo>
                <a:cubicBezTo>
                  <a:pt x="815" y="262"/>
                  <a:pt x="791" y="186"/>
                  <a:pt x="742" y="118"/>
                </a:cubicBezTo>
                <a:cubicBezTo>
                  <a:pt x="686" y="38"/>
                  <a:pt x="562" y="22"/>
                  <a:pt x="470" y="51"/>
                </a:cubicBezTo>
                <a:cubicBezTo>
                  <a:pt x="407" y="72"/>
                  <a:pt x="350" y="105"/>
                  <a:pt x="310" y="160"/>
                </a:cubicBezTo>
                <a:cubicBezTo>
                  <a:pt x="289" y="189"/>
                  <a:pt x="267" y="220"/>
                  <a:pt x="257" y="253"/>
                </a:cubicBezTo>
                <a:cubicBezTo>
                  <a:pt x="242" y="307"/>
                  <a:pt x="240" y="363"/>
                  <a:pt x="259" y="419"/>
                </a:cubicBezTo>
                <a:cubicBezTo>
                  <a:pt x="271" y="454"/>
                  <a:pt x="285" y="488"/>
                  <a:pt x="314" y="510"/>
                </a:cubicBezTo>
                <a:cubicBezTo>
                  <a:pt x="365" y="549"/>
                  <a:pt x="426" y="566"/>
                  <a:pt x="490" y="568"/>
                </a:cubicBezTo>
                <a:close/>
                <a:moveTo>
                  <a:pt x="68" y="688"/>
                </a:moveTo>
                <a:cubicBezTo>
                  <a:pt x="73" y="690"/>
                  <a:pt x="76" y="691"/>
                  <a:pt x="79" y="691"/>
                </a:cubicBezTo>
                <a:cubicBezTo>
                  <a:pt x="109" y="686"/>
                  <a:pt x="138" y="685"/>
                  <a:pt x="168" y="694"/>
                </a:cubicBezTo>
                <a:cubicBezTo>
                  <a:pt x="172" y="696"/>
                  <a:pt x="182" y="689"/>
                  <a:pt x="184" y="684"/>
                </a:cubicBezTo>
                <a:cubicBezTo>
                  <a:pt x="191" y="672"/>
                  <a:pt x="191" y="657"/>
                  <a:pt x="199" y="647"/>
                </a:cubicBezTo>
                <a:cubicBezTo>
                  <a:pt x="206" y="638"/>
                  <a:pt x="222" y="628"/>
                  <a:pt x="231" y="631"/>
                </a:cubicBezTo>
                <a:cubicBezTo>
                  <a:pt x="270" y="642"/>
                  <a:pt x="309" y="656"/>
                  <a:pt x="347" y="671"/>
                </a:cubicBezTo>
                <a:cubicBezTo>
                  <a:pt x="353" y="673"/>
                  <a:pt x="360" y="681"/>
                  <a:pt x="359" y="686"/>
                </a:cubicBezTo>
                <a:cubicBezTo>
                  <a:pt x="359" y="693"/>
                  <a:pt x="353" y="702"/>
                  <a:pt x="347" y="705"/>
                </a:cubicBezTo>
                <a:cubicBezTo>
                  <a:pt x="341" y="708"/>
                  <a:pt x="331" y="708"/>
                  <a:pt x="324" y="705"/>
                </a:cubicBezTo>
                <a:cubicBezTo>
                  <a:pt x="308" y="697"/>
                  <a:pt x="301" y="703"/>
                  <a:pt x="299" y="719"/>
                </a:cubicBezTo>
                <a:cubicBezTo>
                  <a:pt x="288" y="788"/>
                  <a:pt x="296" y="855"/>
                  <a:pt x="319" y="921"/>
                </a:cubicBezTo>
                <a:cubicBezTo>
                  <a:pt x="329" y="948"/>
                  <a:pt x="348" y="967"/>
                  <a:pt x="371" y="979"/>
                </a:cubicBezTo>
                <a:cubicBezTo>
                  <a:pt x="423" y="1007"/>
                  <a:pt x="478" y="1001"/>
                  <a:pt x="528" y="971"/>
                </a:cubicBezTo>
                <a:cubicBezTo>
                  <a:pt x="567" y="948"/>
                  <a:pt x="605" y="922"/>
                  <a:pt x="643" y="896"/>
                </a:cubicBezTo>
                <a:cubicBezTo>
                  <a:pt x="663" y="882"/>
                  <a:pt x="669" y="883"/>
                  <a:pt x="678" y="906"/>
                </a:cubicBezTo>
                <a:cubicBezTo>
                  <a:pt x="680" y="912"/>
                  <a:pt x="683" y="918"/>
                  <a:pt x="687" y="924"/>
                </a:cubicBezTo>
                <a:cubicBezTo>
                  <a:pt x="695" y="936"/>
                  <a:pt x="703" y="939"/>
                  <a:pt x="715" y="926"/>
                </a:cubicBezTo>
                <a:cubicBezTo>
                  <a:pt x="727" y="912"/>
                  <a:pt x="741" y="898"/>
                  <a:pt x="757" y="889"/>
                </a:cubicBezTo>
                <a:cubicBezTo>
                  <a:pt x="775" y="879"/>
                  <a:pt x="773" y="868"/>
                  <a:pt x="765" y="854"/>
                </a:cubicBezTo>
                <a:cubicBezTo>
                  <a:pt x="749" y="827"/>
                  <a:pt x="733" y="800"/>
                  <a:pt x="719" y="773"/>
                </a:cubicBezTo>
                <a:cubicBezTo>
                  <a:pt x="704" y="747"/>
                  <a:pt x="701" y="745"/>
                  <a:pt x="675" y="760"/>
                </a:cubicBezTo>
                <a:cubicBezTo>
                  <a:pt x="641" y="781"/>
                  <a:pt x="608" y="802"/>
                  <a:pt x="573" y="822"/>
                </a:cubicBezTo>
                <a:cubicBezTo>
                  <a:pt x="568" y="825"/>
                  <a:pt x="558" y="822"/>
                  <a:pt x="550" y="821"/>
                </a:cubicBezTo>
                <a:cubicBezTo>
                  <a:pt x="551" y="814"/>
                  <a:pt x="549" y="804"/>
                  <a:pt x="553" y="802"/>
                </a:cubicBezTo>
                <a:cubicBezTo>
                  <a:pt x="580" y="782"/>
                  <a:pt x="608" y="763"/>
                  <a:pt x="636" y="744"/>
                </a:cubicBezTo>
                <a:cubicBezTo>
                  <a:pt x="651" y="735"/>
                  <a:pt x="672" y="732"/>
                  <a:pt x="672" y="708"/>
                </a:cubicBezTo>
                <a:cubicBezTo>
                  <a:pt x="673" y="666"/>
                  <a:pt x="674" y="624"/>
                  <a:pt x="675" y="582"/>
                </a:cubicBezTo>
                <a:cubicBezTo>
                  <a:pt x="675" y="573"/>
                  <a:pt x="672" y="563"/>
                  <a:pt x="670" y="554"/>
                </a:cubicBezTo>
                <a:cubicBezTo>
                  <a:pt x="662" y="558"/>
                  <a:pt x="654" y="562"/>
                  <a:pt x="646" y="566"/>
                </a:cubicBezTo>
                <a:cubicBezTo>
                  <a:pt x="644" y="566"/>
                  <a:pt x="642" y="568"/>
                  <a:pt x="641" y="569"/>
                </a:cubicBezTo>
                <a:cubicBezTo>
                  <a:pt x="599" y="587"/>
                  <a:pt x="555" y="599"/>
                  <a:pt x="510" y="601"/>
                </a:cubicBezTo>
                <a:cubicBezTo>
                  <a:pt x="454" y="603"/>
                  <a:pt x="398" y="602"/>
                  <a:pt x="347" y="569"/>
                </a:cubicBezTo>
                <a:cubicBezTo>
                  <a:pt x="326" y="556"/>
                  <a:pt x="296" y="558"/>
                  <a:pt x="270" y="555"/>
                </a:cubicBezTo>
                <a:cubicBezTo>
                  <a:pt x="234" y="552"/>
                  <a:pt x="198" y="551"/>
                  <a:pt x="161" y="549"/>
                </a:cubicBezTo>
                <a:cubicBezTo>
                  <a:pt x="145" y="548"/>
                  <a:pt x="134" y="556"/>
                  <a:pt x="126" y="570"/>
                </a:cubicBezTo>
                <a:cubicBezTo>
                  <a:pt x="113" y="595"/>
                  <a:pt x="99" y="619"/>
                  <a:pt x="87" y="644"/>
                </a:cubicBezTo>
                <a:cubicBezTo>
                  <a:pt x="80" y="658"/>
                  <a:pt x="74" y="673"/>
                  <a:pt x="68" y="688"/>
                </a:cubicBezTo>
                <a:close/>
                <a:moveTo>
                  <a:pt x="790" y="546"/>
                </a:moveTo>
                <a:cubicBezTo>
                  <a:pt x="790" y="547"/>
                  <a:pt x="790" y="547"/>
                  <a:pt x="790" y="548"/>
                </a:cubicBezTo>
                <a:cubicBezTo>
                  <a:pt x="774" y="548"/>
                  <a:pt x="759" y="547"/>
                  <a:pt x="744" y="548"/>
                </a:cubicBezTo>
                <a:cubicBezTo>
                  <a:pt x="706" y="550"/>
                  <a:pt x="706" y="550"/>
                  <a:pt x="709" y="587"/>
                </a:cubicBezTo>
                <a:cubicBezTo>
                  <a:pt x="709" y="595"/>
                  <a:pt x="710" y="603"/>
                  <a:pt x="710" y="611"/>
                </a:cubicBezTo>
                <a:cubicBezTo>
                  <a:pt x="709" y="623"/>
                  <a:pt x="715" y="630"/>
                  <a:pt x="727" y="631"/>
                </a:cubicBezTo>
                <a:cubicBezTo>
                  <a:pt x="761" y="634"/>
                  <a:pt x="796" y="642"/>
                  <a:pt x="830" y="641"/>
                </a:cubicBezTo>
                <a:cubicBezTo>
                  <a:pt x="858" y="639"/>
                  <a:pt x="892" y="639"/>
                  <a:pt x="907" y="605"/>
                </a:cubicBezTo>
                <a:cubicBezTo>
                  <a:pt x="922" y="570"/>
                  <a:pt x="938" y="535"/>
                  <a:pt x="953" y="500"/>
                </a:cubicBezTo>
                <a:cubicBezTo>
                  <a:pt x="958" y="488"/>
                  <a:pt x="950" y="487"/>
                  <a:pt x="940" y="487"/>
                </a:cubicBezTo>
                <a:cubicBezTo>
                  <a:pt x="928" y="487"/>
                  <a:pt x="916" y="487"/>
                  <a:pt x="904" y="484"/>
                </a:cubicBezTo>
                <a:cubicBezTo>
                  <a:pt x="882" y="480"/>
                  <a:pt x="874" y="483"/>
                  <a:pt x="867" y="505"/>
                </a:cubicBezTo>
                <a:cubicBezTo>
                  <a:pt x="864" y="512"/>
                  <a:pt x="861" y="520"/>
                  <a:pt x="859" y="528"/>
                </a:cubicBezTo>
                <a:cubicBezTo>
                  <a:pt x="857" y="542"/>
                  <a:pt x="848" y="546"/>
                  <a:pt x="836" y="546"/>
                </a:cubicBezTo>
                <a:cubicBezTo>
                  <a:pt x="820" y="546"/>
                  <a:pt x="805" y="546"/>
                  <a:pt x="790" y="546"/>
                </a:cubicBezTo>
                <a:close/>
                <a:moveTo>
                  <a:pt x="996" y="386"/>
                </a:moveTo>
                <a:cubicBezTo>
                  <a:pt x="989" y="370"/>
                  <a:pt x="987" y="350"/>
                  <a:pt x="976" y="340"/>
                </a:cubicBezTo>
                <a:cubicBezTo>
                  <a:pt x="943" y="308"/>
                  <a:pt x="905" y="299"/>
                  <a:pt x="861" y="318"/>
                </a:cubicBezTo>
                <a:cubicBezTo>
                  <a:pt x="817" y="337"/>
                  <a:pt x="805" y="393"/>
                  <a:pt x="840" y="421"/>
                </a:cubicBezTo>
                <a:cubicBezTo>
                  <a:pt x="854" y="433"/>
                  <a:pt x="869" y="443"/>
                  <a:pt x="886" y="450"/>
                </a:cubicBezTo>
                <a:cubicBezTo>
                  <a:pt x="944" y="476"/>
                  <a:pt x="992" y="438"/>
                  <a:pt x="996" y="386"/>
                </a:cubicBezTo>
                <a:close/>
                <a:moveTo>
                  <a:pt x="375" y="1024"/>
                </a:moveTo>
                <a:cubicBezTo>
                  <a:pt x="374" y="1029"/>
                  <a:pt x="374" y="1032"/>
                  <a:pt x="374" y="1036"/>
                </a:cubicBezTo>
                <a:cubicBezTo>
                  <a:pt x="370" y="1068"/>
                  <a:pt x="362" y="1076"/>
                  <a:pt x="330" y="1077"/>
                </a:cubicBezTo>
                <a:cubicBezTo>
                  <a:pt x="318" y="1078"/>
                  <a:pt x="311" y="1082"/>
                  <a:pt x="310" y="1094"/>
                </a:cubicBezTo>
                <a:cubicBezTo>
                  <a:pt x="308" y="1114"/>
                  <a:pt x="306" y="1133"/>
                  <a:pt x="304" y="1152"/>
                </a:cubicBezTo>
                <a:cubicBezTo>
                  <a:pt x="301" y="1174"/>
                  <a:pt x="309" y="1184"/>
                  <a:pt x="331" y="1183"/>
                </a:cubicBezTo>
                <a:cubicBezTo>
                  <a:pt x="357" y="1181"/>
                  <a:pt x="383" y="1180"/>
                  <a:pt x="408" y="1175"/>
                </a:cubicBezTo>
                <a:cubicBezTo>
                  <a:pt x="419" y="1173"/>
                  <a:pt x="434" y="1166"/>
                  <a:pt x="438" y="1157"/>
                </a:cubicBezTo>
                <a:cubicBezTo>
                  <a:pt x="454" y="1122"/>
                  <a:pt x="466" y="1085"/>
                  <a:pt x="479" y="1049"/>
                </a:cubicBezTo>
                <a:cubicBezTo>
                  <a:pt x="481" y="1044"/>
                  <a:pt x="479" y="1038"/>
                  <a:pt x="479" y="1035"/>
                </a:cubicBezTo>
                <a:cubicBezTo>
                  <a:pt x="443" y="1031"/>
                  <a:pt x="410" y="1028"/>
                  <a:pt x="375" y="1024"/>
                </a:cubicBezTo>
                <a:close/>
                <a:moveTo>
                  <a:pt x="33" y="781"/>
                </a:moveTo>
                <a:cubicBezTo>
                  <a:pt x="35" y="790"/>
                  <a:pt x="36" y="802"/>
                  <a:pt x="41" y="810"/>
                </a:cubicBezTo>
                <a:cubicBezTo>
                  <a:pt x="62" y="845"/>
                  <a:pt x="107" y="859"/>
                  <a:pt x="152" y="845"/>
                </a:cubicBezTo>
                <a:cubicBezTo>
                  <a:pt x="178" y="837"/>
                  <a:pt x="191" y="819"/>
                  <a:pt x="194" y="786"/>
                </a:cubicBezTo>
                <a:cubicBezTo>
                  <a:pt x="196" y="764"/>
                  <a:pt x="184" y="741"/>
                  <a:pt x="161" y="732"/>
                </a:cubicBezTo>
                <a:cubicBezTo>
                  <a:pt x="130" y="721"/>
                  <a:pt x="98" y="719"/>
                  <a:pt x="68" y="731"/>
                </a:cubicBezTo>
                <a:cubicBezTo>
                  <a:pt x="47" y="740"/>
                  <a:pt x="30" y="753"/>
                  <a:pt x="33" y="781"/>
                </a:cubicBezTo>
                <a:close/>
                <a:moveTo>
                  <a:pt x="749" y="990"/>
                </a:moveTo>
                <a:cubicBezTo>
                  <a:pt x="766" y="982"/>
                  <a:pt x="781" y="974"/>
                  <a:pt x="797" y="967"/>
                </a:cubicBezTo>
                <a:cubicBezTo>
                  <a:pt x="837" y="950"/>
                  <a:pt x="867" y="922"/>
                  <a:pt x="895" y="891"/>
                </a:cubicBezTo>
                <a:cubicBezTo>
                  <a:pt x="900" y="885"/>
                  <a:pt x="899" y="875"/>
                  <a:pt x="901" y="867"/>
                </a:cubicBezTo>
                <a:cubicBezTo>
                  <a:pt x="893" y="866"/>
                  <a:pt x="885" y="863"/>
                  <a:pt x="878" y="863"/>
                </a:cubicBezTo>
                <a:cubicBezTo>
                  <a:pt x="841" y="866"/>
                  <a:pt x="814" y="889"/>
                  <a:pt x="785" y="908"/>
                </a:cubicBezTo>
                <a:cubicBezTo>
                  <a:pt x="767" y="920"/>
                  <a:pt x="751" y="934"/>
                  <a:pt x="736" y="950"/>
                </a:cubicBezTo>
                <a:cubicBezTo>
                  <a:pt x="729" y="957"/>
                  <a:pt x="726" y="969"/>
                  <a:pt x="726" y="979"/>
                </a:cubicBezTo>
                <a:cubicBezTo>
                  <a:pt x="726" y="982"/>
                  <a:pt x="740" y="986"/>
                  <a:pt x="749" y="990"/>
                </a:cubicBezTo>
                <a:close/>
                <a:moveTo>
                  <a:pt x="209" y="1206"/>
                </a:moveTo>
                <a:cubicBezTo>
                  <a:pt x="212" y="1221"/>
                  <a:pt x="214" y="1236"/>
                  <a:pt x="218" y="1251"/>
                </a:cubicBezTo>
                <a:cubicBezTo>
                  <a:pt x="221" y="1257"/>
                  <a:pt x="229" y="1262"/>
                  <a:pt x="234" y="1267"/>
                </a:cubicBezTo>
                <a:cubicBezTo>
                  <a:pt x="239" y="1262"/>
                  <a:pt x="247" y="1257"/>
                  <a:pt x="249" y="1251"/>
                </a:cubicBezTo>
                <a:cubicBezTo>
                  <a:pt x="268" y="1203"/>
                  <a:pt x="277" y="1153"/>
                  <a:pt x="278" y="1101"/>
                </a:cubicBezTo>
                <a:cubicBezTo>
                  <a:pt x="278" y="1094"/>
                  <a:pt x="272" y="1081"/>
                  <a:pt x="270" y="1081"/>
                </a:cubicBezTo>
                <a:cubicBezTo>
                  <a:pt x="261" y="1082"/>
                  <a:pt x="249" y="1085"/>
                  <a:pt x="243" y="1091"/>
                </a:cubicBezTo>
                <a:cubicBezTo>
                  <a:pt x="216" y="1124"/>
                  <a:pt x="216" y="1166"/>
                  <a:pt x="209" y="1206"/>
                </a:cubicBezTo>
                <a:close/>
                <a:moveTo>
                  <a:pt x="723" y="513"/>
                </a:moveTo>
                <a:cubicBezTo>
                  <a:pt x="724" y="516"/>
                  <a:pt x="724" y="518"/>
                  <a:pt x="725" y="520"/>
                </a:cubicBezTo>
                <a:cubicBezTo>
                  <a:pt x="758" y="518"/>
                  <a:pt x="790" y="517"/>
                  <a:pt x="823" y="513"/>
                </a:cubicBezTo>
                <a:cubicBezTo>
                  <a:pt x="828" y="512"/>
                  <a:pt x="835" y="503"/>
                  <a:pt x="837" y="497"/>
                </a:cubicBezTo>
                <a:cubicBezTo>
                  <a:pt x="846" y="470"/>
                  <a:pt x="829" y="447"/>
                  <a:pt x="792" y="433"/>
                </a:cubicBezTo>
                <a:cubicBezTo>
                  <a:pt x="769" y="460"/>
                  <a:pt x="746" y="486"/>
                  <a:pt x="723" y="5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7"/>
          <p:cNvSpPr>
            <a:spLocks noEditPoints="1"/>
          </p:cNvSpPr>
          <p:nvPr/>
        </p:nvSpPr>
        <p:spPr bwMode="auto">
          <a:xfrm>
            <a:off x="5841127" y="913210"/>
            <a:ext cx="3007519" cy="2590800"/>
          </a:xfrm>
          <a:custGeom>
            <a:avLst/>
            <a:gdLst>
              <a:gd name="T0" fmla="*/ 39 w 1753"/>
              <a:gd name="T1" fmla="*/ 1506 h 1509"/>
              <a:gd name="T2" fmla="*/ 2 w 1753"/>
              <a:gd name="T3" fmla="*/ 1346 h 1509"/>
              <a:gd name="T4" fmla="*/ 180 w 1753"/>
              <a:gd name="T5" fmla="*/ 1316 h 1509"/>
              <a:gd name="T6" fmla="*/ 638 w 1753"/>
              <a:gd name="T7" fmla="*/ 1245 h 1509"/>
              <a:gd name="T8" fmla="*/ 982 w 1753"/>
              <a:gd name="T9" fmla="*/ 1055 h 1509"/>
              <a:gd name="T10" fmla="*/ 1278 w 1753"/>
              <a:gd name="T11" fmla="*/ 722 h 1509"/>
              <a:gd name="T12" fmla="*/ 1465 w 1753"/>
              <a:gd name="T13" fmla="*/ 369 h 1509"/>
              <a:gd name="T14" fmla="*/ 1451 w 1753"/>
              <a:gd name="T15" fmla="*/ 293 h 1509"/>
              <a:gd name="T16" fmla="*/ 1354 w 1753"/>
              <a:gd name="T17" fmla="*/ 249 h 1509"/>
              <a:gd name="T18" fmla="*/ 1414 w 1753"/>
              <a:gd name="T19" fmla="*/ 198 h 1509"/>
              <a:gd name="T20" fmla="*/ 1717 w 1753"/>
              <a:gd name="T21" fmla="*/ 7 h 1509"/>
              <a:gd name="T22" fmla="*/ 1748 w 1753"/>
              <a:gd name="T23" fmla="*/ 19 h 1509"/>
              <a:gd name="T24" fmla="*/ 1619 w 1753"/>
              <a:gd name="T25" fmla="*/ 387 h 1509"/>
              <a:gd name="T26" fmla="*/ 1491 w 1753"/>
              <a:gd name="T27" fmla="*/ 665 h 1509"/>
              <a:gd name="T28" fmla="*/ 1149 w 1753"/>
              <a:gd name="T29" fmla="*/ 1133 h 1509"/>
              <a:gd name="T30" fmla="*/ 808 w 1753"/>
              <a:gd name="T31" fmla="*/ 1359 h 1509"/>
              <a:gd name="T32" fmla="*/ 222 w 1753"/>
              <a:gd name="T33" fmla="*/ 1495 h 1509"/>
              <a:gd name="T34" fmla="*/ 154 w 1753"/>
              <a:gd name="T35" fmla="*/ 1499 h 1509"/>
              <a:gd name="T36" fmla="*/ 1684 w 1753"/>
              <a:gd name="T37" fmla="*/ 72 h 1509"/>
              <a:gd name="T38" fmla="*/ 1434 w 1753"/>
              <a:gd name="T39" fmla="*/ 227 h 1509"/>
              <a:gd name="T40" fmla="*/ 1437 w 1753"/>
              <a:gd name="T41" fmla="*/ 246 h 1509"/>
              <a:gd name="T42" fmla="*/ 1529 w 1753"/>
              <a:gd name="T43" fmla="*/ 308 h 1509"/>
              <a:gd name="T44" fmla="*/ 1430 w 1753"/>
              <a:gd name="T45" fmla="*/ 523 h 1509"/>
              <a:gd name="T46" fmla="*/ 1281 w 1753"/>
              <a:gd name="T47" fmla="*/ 778 h 1509"/>
              <a:gd name="T48" fmla="*/ 1118 w 1753"/>
              <a:gd name="T49" fmla="*/ 977 h 1509"/>
              <a:gd name="T50" fmla="*/ 891 w 1753"/>
              <a:gd name="T51" fmla="*/ 1157 h 1509"/>
              <a:gd name="T52" fmla="*/ 540 w 1753"/>
              <a:gd name="T53" fmla="*/ 1309 h 1509"/>
              <a:gd name="T54" fmla="*/ 198 w 1753"/>
              <a:gd name="T55" fmla="*/ 1349 h 1509"/>
              <a:gd name="T56" fmla="*/ 55 w 1753"/>
              <a:gd name="T57" fmla="*/ 1355 h 1509"/>
              <a:gd name="T58" fmla="*/ 38 w 1753"/>
              <a:gd name="T59" fmla="*/ 1449 h 1509"/>
              <a:gd name="T60" fmla="*/ 198 w 1753"/>
              <a:gd name="T61" fmla="*/ 1462 h 1509"/>
              <a:gd name="T62" fmla="*/ 339 w 1753"/>
              <a:gd name="T63" fmla="*/ 1450 h 1509"/>
              <a:gd name="T64" fmla="*/ 656 w 1753"/>
              <a:gd name="T65" fmla="*/ 1384 h 1509"/>
              <a:gd name="T66" fmla="*/ 1068 w 1753"/>
              <a:gd name="T67" fmla="*/ 1160 h 1509"/>
              <a:gd name="T68" fmla="*/ 1300 w 1753"/>
              <a:gd name="T69" fmla="*/ 921 h 1509"/>
              <a:gd name="T70" fmla="*/ 1449 w 1753"/>
              <a:gd name="T71" fmla="*/ 668 h 1509"/>
              <a:gd name="T72" fmla="*/ 1556 w 1753"/>
              <a:gd name="T73" fmla="*/ 463 h 1509"/>
              <a:gd name="T74" fmla="*/ 1700 w 1753"/>
              <a:gd name="T75" fmla="*/ 6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3" h="1509">
                <a:moveTo>
                  <a:pt x="154" y="1499"/>
                </a:moveTo>
                <a:cubicBezTo>
                  <a:pt x="116" y="1501"/>
                  <a:pt x="77" y="1503"/>
                  <a:pt x="39" y="1506"/>
                </a:cubicBezTo>
                <a:cubicBezTo>
                  <a:pt x="6" y="1509"/>
                  <a:pt x="1" y="1495"/>
                  <a:pt x="0" y="1468"/>
                </a:cubicBezTo>
                <a:cubicBezTo>
                  <a:pt x="0" y="1427"/>
                  <a:pt x="2" y="1386"/>
                  <a:pt x="2" y="1346"/>
                </a:cubicBezTo>
                <a:cubicBezTo>
                  <a:pt x="2" y="1320"/>
                  <a:pt x="6" y="1316"/>
                  <a:pt x="32" y="1315"/>
                </a:cubicBezTo>
                <a:cubicBezTo>
                  <a:pt x="81" y="1315"/>
                  <a:pt x="131" y="1318"/>
                  <a:pt x="180" y="1316"/>
                </a:cubicBezTo>
                <a:cubicBezTo>
                  <a:pt x="253" y="1313"/>
                  <a:pt x="327" y="1311"/>
                  <a:pt x="398" y="1300"/>
                </a:cubicBezTo>
                <a:cubicBezTo>
                  <a:pt x="479" y="1287"/>
                  <a:pt x="560" y="1268"/>
                  <a:pt x="638" y="1245"/>
                </a:cubicBezTo>
                <a:cubicBezTo>
                  <a:pt x="686" y="1231"/>
                  <a:pt x="730" y="1203"/>
                  <a:pt x="776" y="1182"/>
                </a:cubicBezTo>
                <a:cubicBezTo>
                  <a:pt x="850" y="1149"/>
                  <a:pt x="918" y="1104"/>
                  <a:pt x="982" y="1055"/>
                </a:cubicBezTo>
                <a:cubicBezTo>
                  <a:pt x="1026" y="1022"/>
                  <a:pt x="1067" y="983"/>
                  <a:pt x="1106" y="943"/>
                </a:cubicBezTo>
                <a:cubicBezTo>
                  <a:pt x="1172" y="876"/>
                  <a:pt x="1229" y="801"/>
                  <a:pt x="1278" y="722"/>
                </a:cubicBezTo>
                <a:cubicBezTo>
                  <a:pt x="1322" y="652"/>
                  <a:pt x="1359" y="579"/>
                  <a:pt x="1398" y="506"/>
                </a:cubicBezTo>
                <a:cubicBezTo>
                  <a:pt x="1422" y="461"/>
                  <a:pt x="1443" y="415"/>
                  <a:pt x="1465" y="369"/>
                </a:cubicBezTo>
                <a:cubicBezTo>
                  <a:pt x="1468" y="362"/>
                  <a:pt x="1469" y="354"/>
                  <a:pt x="1471" y="348"/>
                </a:cubicBezTo>
                <a:cubicBezTo>
                  <a:pt x="1488" y="310"/>
                  <a:pt x="1488" y="309"/>
                  <a:pt x="1451" y="293"/>
                </a:cubicBezTo>
                <a:cubicBezTo>
                  <a:pt x="1425" y="282"/>
                  <a:pt x="1397" y="274"/>
                  <a:pt x="1370" y="264"/>
                </a:cubicBezTo>
                <a:cubicBezTo>
                  <a:pt x="1364" y="262"/>
                  <a:pt x="1354" y="254"/>
                  <a:pt x="1354" y="249"/>
                </a:cubicBezTo>
                <a:cubicBezTo>
                  <a:pt x="1354" y="242"/>
                  <a:pt x="1360" y="232"/>
                  <a:pt x="1367" y="227"/>
                </a:cubicBezTo>
                <a:cubicBezTo>
                  <a:pt x="1382" y="216"/>
                  <a:pt x="1398" y="208"/>
                  <a:pt x="1414" y="198"/>
                </a:cubicBezTo>
                <a:cubicBezTo>
                  <a:pt x="1481" y="155"/>
                  <a:pt x="1548" y="111"/>
                  <a:pt x="1615" y="69"/>
                </a:cubicBezTo>
                <a:cubicBezTo>
                  <a:pt x="1648" y="48"/>
                  <a:pt x="1683" y="28"/>
                  <a:pt x="1717" y="7"/>
                </a:cubicBezTo>
                <a:cubicBezTo>
                  <a:pt x="1722" y="4"/>
                  <a:pt x="1728" y="3"/>
                  <a:pt x="1734" y="2"/>
                </a:cubicBezTo>
                <a:cubicBezTo>
                  <a:pt x="1748" y="0"/>
                  <a:pt x="1753" y="5"/>
                  <a:pt x="1748" y="19"/>
                </a:cubicBezTo>
                <a:cubicBezTo>
                  <a:pt x="1731" y="71"/>
                  <a:pt x="1715" y="124"/>
                  <a:pt x="1697" y="176"/>
                </a:cubicBezTo>
                <a:cubicBezTo>
                  <a:pt x="1672" y="247"/>
                  <a:pt x="1647" y="317"/>
                  <a:pt x="1619" y="387"/>
                </a:cubicBezTo>
                <a:cubicBezTo>
                  <a:pt x="1596" y="446"/>
                  <a:pt x="1569" y="504"/>
                  <a:pt x="1543" y="562"/>
                </a:cubicBezTo>
                <a:cubicBezTo>
                  <a:pt x="1527" y="597"/>
                  <a:pt x="1511" y="632"/>
                  <a:pt x="1491" y="665"/>
                </a:cubicBezTo>
                <a:cubicBezTo>
                  <a:pt x="1445" y="745"/>
                  <a:pt x="1398" y="825"/>
                  <a:pt x="1349" y="904"/>
                </a:cubicBezTo>
                <a:cubicBezTo>
                  <a:pt x="1295" y="992"/>
                  <a:pt x="1224" y="1066"/>
                  <a:pt x="1149" y="1133"/>
                </a:cubicBezTo>
                <a:cubicBezTo>
                  <a:pt x="1092" y="1184"/>
                  <a:pt x="1029" y="1228"/>
                  <a:pt x="965" y="1270"/>
                </a:cubicBezTo>
                <a:cubicBezTo>
                  <a:pt x="915" y="1303"/>
                  <a:pt x="862" y="1332"/>
                  <a:pt x="808" y="1359"/>
                </a:cubicBezTo>
                <a:cubicBezTo>
                  <a:pt x="721" y="1401"/>
                  <a:pt x="630" y="1433"/>
                  <a:pt x="536" y="1456"/>
                </a:cubicBezTo>
                <a:cubicBezTo>
                  <a:pt x="433" y="1482"/>
                  <a:pt x="327" y="1490"/>
                  <a:pt x="222" y="1495"/>
                </a:cubicBezTo>
                <a:cubicBezTo>
                  <a:pt x="199" y="1497"/>
                  <a:pt x="177" y="1500"/>
                  <a:pt x="155" y="1503"/>
                </a:cubicBezTo>
                <a:cubicBezTo>
                  <a:pt x="155" y="1501"/>
                  <a:pt x="155" y="1500"/>
                  <a:pt x="154" y="1499"/>
                </a:cubicBezTo>
                <a:close/>
                <a:moveTo>
                  <a:pt x="1700" y="68"/>
                </a:moveTo>
                <a:cubicBezTo>
                  <a:pt x="1692" y="70"/>
                  <a:pt x="1688" y="71"/>
                  <a:pt x="1684" y="72"/>
                </a:cubicBezTo>
                <a:cubicBezTo>
                  <a:pt x="1653" y="91"/>
                  <a:pt x="1622" y="109"/>
                  <a:pt x="1591" y="128"/>
                </a:cubicBezTo>
                <a:cubicBezTo>
                  <a:pt x="1538" y="161"/>
                  <a:pt x="1486" y="194"/>
                  <a:pt x="1434" y="227"/>
                </a:cubicBezTo>
                <a:cubicBezTo>
                  <a:pt x="1430" y="229"/>
                  <a:pt x="1427" y="235"/>
                  <a:pt x="1427" y="238"/>
                </a:cubicBezTo>
                <a:cubicBezTo>
                  <a:pt x="1428" y="241"/>
                  <a:pt x="1433" y="244"/>
                  <a:pt x="1437" y="246"/>
                </a:cubicBezTo>
                <a:cubicBezTo>
                  <a:pt x="1464" y="258"/>
                  <a:pt x="1491" y="271"/>
                  <a:pt x="1518" y="282"/>
                </a:cubicBezTo>
                <a:cubicBezTo>
                  <a:pt x="1533" y="288"/>
                  <a:pt x="1535" y="296"/>
                  <a:pt x="1529" y="308"/>
                </a:cubicBezTo>
                <a:cubicBezTo>
                  <a:pt x="1514" y="342"/>
                  <a:pt x="1499" y="376"/>
                  <a:pt x="1483" y="410"/>
                </a:cubicBezTo>
                <a:cubicBezTo>
                  <a:pt x="1466" y="447"/>
                  <a:pt x="1448" y="485"/>
                  <a:pt x="1430" y="523"/>
                </a:cubicBezTo>
                <a:cubicBezTo>
                  <a:pt x="1412" y="560"/>
                  <a:pt x="1394" y="597"/>
                  <a:pt x="1373" y="632"/>
                </a:cubicBezTo>
                <a:cubicBezTo>
                  <a:pt x="1344" y="682"/>
                  <a:pt x="1313" y="730"/>
                  <a:pt x="1281" y="778"/>
                </a:cubicBezTo>
                <a:cubicBezTo>
                  <a:pt x="1261" y="809"/>
                  <a:pt x="1241" y="839"/>
                  <a:pt x="1218" y="867"/>
                </a:cubicBezTo>
                <a:cubicBezTo>
                  <a:pt x="1186" y="905"/>
                  <a:pt x="1152" y="941"/>
                  <a:pt x="1118" y="977"/>
                </a:cubicBezTo>
                <a:cubicBezTo>
                  <a:pt x="1096" y="1001"/>
                  <a:pt x="1074" y="1027"/>
                  <a:pt x="1048" y="1046"/>
                </a:cubicBezTo>
                <a:cubicBezTo>
                  <a:pt x="998" y="1085"/>
                  <a:pt x="946" y="1123"/>
                  <a:pt x="891" y="1157"/>
                </a:cubicBezTo>
                <a:cubicBezTo>
                  <a:pt x="841" y="1189"/>
                  <a:pt x="788" y="1220"/>
                  <a:pt x="734" y="1245"/>
                </a:cubicBezTo>
                <a:cubicBezTo>
                  <a:pt x="672" y="1273"/>
                  <a:pt x="608" y="1296"/>
                  <a:pt x="540" y="1309"/>
                </a:cubicBezTo>
                <a:cubicBezTo>
                  <a:pt x="507" y="1316"/>
                  <a:pt x="474" y="1329"/>
                  <a:pt x="440" y="1332"/>
                </a:cubicBezTo>
                <a:cubicBezTo>
                  <a:pt x="359" y="1340"/>
                  <a:pt x="279" y="1344"/>
                  <a:pt x="198" y="1349"/>
                </a:cubicBezTo>
                <a:cubicBezTo>
                  <a:pt x="173" y="1351"/>
                  <a:pt x="148" y="1351"/>
                  <a:pt x="123" y="1352"/>
                </a:cubicBezTo>
                <a:cubicBezTo>
                  <a:pt x="100" y="1352"/>
                  <a:pt x="77" y="1353"/>
                  <a:pt x="55" y="1355"/>
                </a:cubicBezTo>
                <a:cubicBezTo>
                  <a:pt x="49" y="1356"/>
                  <a:pt x="39" y="1365"/>
                  <a:pt x="39" y="1371"/>
                </a:cubicBezTo>
                <a:cubicBezTo>
                  <a:pt x="37" y="1397"/>
                  <a:pt x="40" y="1423"/>
                  <a:pt x="38" y="1449"/>
                </a:cubicBezTo>
                <a:cubicBezTo>
                  <a:pt x="37" y="1466"/>
                  <a:pt x="44" y="1469"/>
                  <a:pt x="58" y="1468"/>
                </a:cubicBezTo>
                <a:cubicBezTo>
                  <a:pt x="105" y="1464"/>
                  <a:pt x="151" y="1454"/>
                  <a:pt x="198" y="1462"/>
                </a:cubicBezTo>
                <a:cubicBezTo>
                  <a:pt x="200" y="1462"/>
                  <a:pt x="202" y="1462"/>
                  <a:pt x="204" y="1461"/>
                </a:cubicBezTo>
                <a:cubicBezTo>
                  <a:pt x="249" y="1458"/>
                  <a:pt x="294" y="1455"/>
                  <a:pt x="339" y="1450"/>
                </a:cubicBezTo>
                <a:cubicBezTo>
                  <a:pt x="394" y="1444"/>
                  <a:pt x="450" y="1439"/>
                  <a:pt x="505" y="1428"/>
                </a:cubicBezTo>
                <a:cubicBezTo>
                  <a:pt x="556" y="1417"/>
                  <a:pt x="605" y="1399"/>
                  <a:pt x="656" y="1384"/>
                </a:cubicBezTo>
                <a:cubicBezTo>
                  <a:pt x="742" y="1359"/>
                  <a:pt x="823" y="1319"/>
                  <a:pt x="900" y="1274"/>
                </a:cubicBezTo>
                <a:cubicBezTo>
                  <a:pt x="958" y="1240"/>
                  <a:pt x="1013" y="1199"/>
                  <a:pt x="1068" y="1160"/>
                </a:cubicBezTo>
                <a:cubicBezTo>
                  <a:pt x="1125" y="1119"/>
                  <a:pt x="1177" y="1072"/>
                  <a:pt x="1222" y="1019"/>
                </a:cubicBezTo>
                <a:cubicBezTo>
                  <a:pt x="1249" y="987"/>
                  <a:pt x="1274" y="954"/>
                  <a:pt x="1300" y="921"/>
                </a:cubicBezTo>
                <a:cubicBezTo>
                  <a:pt x="1313" y="903"/>
                  <a:pt x="1328" y="885"/>
                  <a:pt x="1339" y="866"/>
                </a:cubicBezTo>
                <a:cubicBezTo>
                  <a:pt x="1377" y="800"/>
                  <a:pt x="1413" y="734"/>
                  <a:pt x="1449" y="668"/>
                </a:cubicBezTo>
                <a:cubicBezTo>
                  <a:pt x="1471" y="629"/>
                  <a:pt x="1493" y="589"/>
                  <a:pt x="1514" y="550"/>
                </a:cubicBezTo>
                <a:cubicBezTo>
                  <a:pt x="1529" y="521"/>
                  <a:pt x="1545" y="493"/>
                  <a:pt x="1556" y="463"/>
                </a:cubicBezTo>
                <a:cubicBezTo>
                  <a:pt x="1599" y="351"/>
                  <a:pt x="1640" y="238"/>
                  <a:pt x="1681" y="125"/>
                </a:cubicBezTo>
                <a:cubicBezTo>
                  <a:pt x="1688" y="108"/>
                  <a:pt x="1693" y="90"/>
                  <a:pt x="1700"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8" name="Freeform 8"/>
          <p:cNvSpPr>
            <a:spLocks noEditPoints="1"/>
          </p:cNvSpPr>
          <p:nvPr/>
        </p:nvSpPr>
        <p:spPr bwMode="auto">
          <a:xfrm>
            <a:off x="6226890" y="792958"/>
            <a:ext cx="987028" cy="937022"/>
          </a:xfrm>
          <a:custGeom>
            <a:avLst/>
            <a:gdLst>
              <a:gd name="T0" fmla="*/ 250 w 575"/>
              <a:gd name="T1" fmla="*/ 546 h 546"/>
              <a:gd name="T2" fmla="*/ 74 w 575"/>
              <a:gd name="T3" fmla="*/ 488 h 546"/>
              <a:gd name="T4" fmla="*/ 19 w 575"/>
              <a:gd name="T5" fmla="*/ 397 h 546"/>
              <a:gd name="T6" fmla="*/ 17 w 575"/>
              <a:gd name="T7" fmla="*/ 231 h 546"/>
              <a:gd name="T8" fmla="*/ 70 w 575"/>
              <a:gd name="T9" fmla="*/ 138 h 546"/>
              <a:gd name="T10" fmla="*/ 230 w 575"/>
              <a:gd name="T11" fmla="*/ 29 h 546"/>
              <a:gd name="T12" fmla="*/ 502 w 575"/>
              <a:gd name="T13" fmla="*/ 96 h 546"/>
              <a:gd name="T14" fmla="*/ 549 w 575"/>
              <a:gd name="T15" fmla="*/ 327 h 546"/>
              <a:gd name="T16" fmla="*/ 480 w 575"/>
              <a:gd name="T17" fmla="*/ 445 h 546"/>
              <a:gd name="T18" fmla="*/ 370 w 575"/>
              <a:gd name="T19" fmla="*/ 519 h 546"/>
              <a:gd name="T20" fmla="*/ 250 w 575"/>
              <a:gd name="T21" fmla="*/ 546 h 546"/>
              <a:gd name="T22" fmla="*/ 357 w 575"/>
              <a:gd name="T23" fmla="*/ 316 h 546"/>
              <a:gd name="T24" fmla="*/ 372 w 575"/>
              <a:gd name="T25" fmla="*/ 311 h 546"/>
              <a:gd name="T26" fmla="*/ 429 w 575"/>
              <a:gd name="T27" fmla="*/ 236 h 546"/>
              <a:gd name="T28" fmla="*/ 420 w 575"/>
              <a:gd name="T29" fmla="*/ 218 h 546"/>
              <a:gd name="T30" fmla="*/ 361 w 575"/>
              <a:gd name="T31" fmla="*/ 200 h 546"/>
              <a:gd name="T32" fmla="*/ 340 w 575"/>
              <a:gd name="T33" fmla="*/ 209 h 546"/>
              <a:gd name="T34" fmla="*/ 347 w 575"/>
              <a:gd name="T35" fmla="*/ 231 h 546"/>
              <a:gd name="T36" fmla="*/ 366 w 575"/>
              <a:gd name="T37" fmla="*/ 239 h 546"/>
              <a:gd name="T38" fmla="*/ 373 w 575"/>
              <a:gd name="T39" fmla="*/ 261 h 546"/>
              <a:gd name="T40" fmla="*/ 352 w 575"/>
              <a:gd name="T41" fmla="*/ 295 h 546"/>
              <a:gd name="T42" fmla="*/ 357 w 575"/>
              <a:gd name="T43" fmla="*/ 316 h 546"/>
              <a:gd name="T44" fmla="*/ 274 w 575"/>
              <a:gd name="T45" fmla="*/ 179 h 546"/>
              <a:gd name="T46" fmla="*/ 249 w 575"/>
              <a:gd name="T47" fmla="*/ 160 h 546"/>
              <a:gd name="T48" fmla="*/ 232 w 575"/>
              <a:gd name="T49" fmla="*/ 176 h 546"/>
              <a:gd name="T50" fmla="*/ 248 w 575"/>
              <a:gd name="T51" fmla="*/ 196 h 546"/>
              <a:gd name="T52" fmla="*/ 274 w 575"/>
              <a:gd name="T53" fmla="*/ 179 h 546"/>
              <a:gd name="T54" fmla="*/ 429 w 575"/>
              <a:gd name="T55" fmla="*/ 111 h 546"/>
              <a:gd name="T56" fmla="*/ 412 w 575"/>
              <a:gd name="T57" fmla="*/ 135 h 546"/>
              <a:gd name="T58" fmla="*/ 428 w 575"/>
              <a:gd name="T59" fmla="*/ 152 h 546"/>
              <a:gd name="T60" fmla="*/ 445 w 575"/>
              <a:gd name="T61" fmla="*/ 133 h 546"/>
              <a:gd name="T62" fmla="*/ 429 w 575"/>
              <a:gd name="T63" fmla="*/ 11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5" h="546">
                <a:moveTo>
                  <a:pt x="250" y="546"/>
                </a:moveTo>
                <a:cubicBezTo>
                  <a:pt x="186" y="544"/>
                  <a:pt x="125" y="527"/>
                  <a:pt x="74" y="488"/>
                </a:cubicBezTo>
                <a:cubicBezTo>
                  <a:pt x="45" y="466"/>
                  <a:pt x="31" y="432"/>
                  <a:pt x="19" y="397"/>
                </a:cubicBezTo>
                <a:cubicBezTo>
                  <a:pt x="0" y="341"/>
                  <a:pt x="2" y="285"/>
                  <a:pt x="17" y="231"/>
                </a:cubicBezTo>
                <a:cubicBezTo>
                  <a:pt x="27" y="198"/>
                  <a:pt x="49" y="167"/>
                  <a:pt x="70" y="138"/>
                </a:cubicBezTo>
                <a:cubicBezTo>
                  <a:pt x="110" y="83"/>
                  <a:pt x="167" y="50"/>
                  <a:pt x="230" y="29"/>
                </a:cubicBezTo>
                <a:cubicBezTo>
                  <a:pt x="322" y="0"/>
                  <a:pt x="446" y="16"/>
                  <a:pt x="502" y="96"/>
                </a:cubicBezTo>
                <a:cubicBezTo>
                  <a:pt x="551" y="164"/>
                  <a:pt x="575" y="240"/>
                  <a:pt x="549" y="327"/>
                </a:cubicBezTo>
                <a:cubicBezTo>
                  <a:pt x="536" y="372"/>
                  <a:pt x="516" y="415"/>
                  <a:pt x="480" y="445"/>
                </a:cubicBezTo>
                <a:cubicBezTo>
                  <a:pt x="447" y="474"/>
                  <a:pt x="413" y="502"/>
                  <a:pt x="370" y="519"/>
                </a:cubicBezTo>
                <a:cubicBezTo>
                  <a:pt x="330" y="534"/>
                  <a:pt x="292" y="545"/>
                  <a:pt x="250" y="546"/>
                </a:cubicBezTo>
                <a:close/>
                <a:moveTo>
                  <a:pt x="357" y="316"/>
                </a:moveTo>
                <a:cubicBezTo>
                  <a:pt x="366" y="313"/>
                  <a:pt x="371" y="313"/>
                  <a:pt x="372" y="311"/>
                </a:cubicBezTo>
                <a:cubicBezTo>
                  <a:pt x="392" y="286"/>
                  <a:pt x="411" y="262"/>
                  <a:pt x="429" y="236"/>
                </a:cubicBezTo>
                <a:cubicBezTo>
                  <a:pt x="431" y="233"/>
                  <a:pt x="425" y="220"/>
                  <a:pt x="420" y="218"/>
                </a:cubicBezTo>
                <a:cubicBezTo>
                  <a:pt x="401" y="211"/>
                  <a:pt x="381" y="204"/>
                  <a:pt x="361" y="200"/>
                </a:cubicBezTo>
                <a:cubicBezTo>
                  <a:pt x="355" y="199"/>
                  <a:pt x="343" y="204"/>
                  <a:pt x="340" y="209"/>
                </a:cubicBezTo>
                <a:cubicBezTo>
                  <a:pt x="338" y="214"/>
                  <a:pt x="342" y="225"/>
                  <a:pt x="347" y="231"/>
                </a:cubicBezTo>
                <a:cubicBezTo>
                  <a:pt x="351" y="236"/>
                  <a:pt x="360" y="237"/>
                  <a:pt x="366" y="239"/>
                </a:cubicBezTo>
                <a:cubicBezTo>
                  <a:pt x="378" y="244"/>
                  <a:pt x="383" y="249"/>
                  <a:pt x="373" y="261"/>
                </a:cubicBezTo>
                <a:cubicBezTo>
                  <a:pt x="365" y="271"/>
                  <a:pt x="357" y="283"/>
                  <a:pt x="352" y="295"/>
                </a:cubicBezTo>
                <a:cubicBezTo>
                  <a:pt x="350" y="300"/>
                  <a:pt x="355" y="308"/>
                  <a:pt x="357" y="316"/>
                </a:cubicBezTo>
                <a:close/>
                <a:moveTo>
                  <a:pt x="274" y="179"/>
                </a:moveTo>
                <a:cubicBezTo>
                  <a:pt x="263" y="170"/>
                  <a:pt x="256" y="160"/>
                  <a:pt x="249" y="160"/>
                </a:cubicBezTo>
                <a:cubicBezTo>
                  <a:pt x="243" y="159"/>
                  <a:pt x="231" y="171"/>
                  <a:pt x="232" y="176"/>
                </a:cubicBezTo>
                <a:cubicBezTo>
                  <a:pt x="232" y="184"/>
                  <a:pt x="241" y="195"/>
                  <a:pt x="248" y="196"/>
                </a:cubicBezTo>
                <a:cubicBezTo>
                  <a:pt x="254" y="198"/>
                  <a:pt x="262" y="187"/>
                  <a:pt x="274" y="179"/>
                </a:cubicBezTo>
                <a:close/>
                <a:moveTo>
                  <a:pt x="429" y="111"/>
                </a:moveTo>
                <a:cubicBezTo>
                  <a:pt x="421" y="123"/>
                  <a:pt x="412" y="129"/>
                  <a:pt x="412" y="135"/>
                </a:cubicBezTo>
                <a:cubicBezTo>
                  <a:pt x="413" y="141"/>
                  <a:pt x="422" y="146"/>
                  <a:pt x="428" y="152"/>
                </a:cubicBezTo>
                <a:cubicBezTo>
                  <a:pt x="434" y="146"/>
                  <a:pt x="442" y="140"/>
                  <a:pt x="445" y="133"/>
                </a:cubicBezTo>
                <a:cubicBezTo>
                  <a:pt x="446" y="130"/>
                  <a:pt x="437" y="122"/>
                  <a:pt x="429" y="1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9" name="Freeform 9"/>
          <p:cNvSpPr/>
          <p:nvPr/>
        </p:nvSpPr>
        <p:spPr bwMode="auto">
          <a:xfrm>
            <a:off x="5931614" y="1696641"/>
            <a:ext cx="1213247" cy="787004"/>
          </a:xfrm>
          <a:custGeom>
            <a:avLst/>
            <a:gdLst>
              <a:gd name="T0" fmla="*/ 0 w 707"/>
              <a:gd name="T1" fmla="*/ 140 h 459"/>
              <a:gd name="T2" fmla="*/ 19 w 707"/>
              <a:gd name="T3" fmla="*/ 96 h 459"/>
              <a:gd name="T4" fmla="*/ 58 w 707"/>
              <a:gd name="T5" fmla="*/ 22 h 459"/>
              <a:gd name="T6" fmla="*/ 93 w 707"/>
              <a:gd name="T7" fmla="*/ 1 h 459"/>
              <a:gd name="T8" fmla="*/ 202 w 707"/>
              <a:gd name="T9" fmla="*/ 7 h 459"/>
              <a:gd name="T10" fmla="*/ 279 w 707"/>
              <a:gd name="T11" fmla="*/ 21 h 459"/>
              <a:gd name="T12" fmla="*/ 442 w 707"/>
              <a:gd name="T13" fmla="*/ 53 h 459"/>
              <a:gd name="T14" fmla="*/ 573 w 707"/>
              <a:gd name="T15" fmla="*/ 21 h 459"/>
              <a:gd name="T16" fmla="*/ 578 w 707"/>
              <a:gd name="T17" fmla="*/ 18 h 459"/>
              <a:gd name="T18" fmla="*/ 602 w 707"/>
              <a:gd name="T19" fmla="*/ 6 h 459"/>
              <a:gd name="T20" fmla="*/ 607 w 707"/>
              <a:gd name="T21" fmla="*/ 34 h 459"/>
              <a:gd name="T22" fmla="*/ 604 w 707"/>
              <a:gd name="T23" fmla="*/ 160 h 459"/>
              <a:gd name="T24" fmla="*/ 568 w 707"/>
              <a:gd name="T25" fmla="*/ 196 h 459"/>
              <a:gd name="T26" fmla="*/ 485 w 707"/>
              <a:gd name="T27" fmla="*/ 254 h 459"/>
              <a:gd name="T28" fmla="*/ 482 w 707"/>
              <a:gd name="T29" fmla="*/ 273 h 459"/>
              <a:gd name="T30" fmla="*/ 505 w 707"/>
              <a:gd name="T31" fmla="*/ 274 h 459"/>
              <a:gd name="T32" fmla="*/ 607 w 707"/>
              <a:gd name="T33" fmla="*/ 212 h 459"/>
              <a:gd name="T34" fmla="*/ 651 w 707"/>
              <a:gd name="T35" fmla="*/ 225 h 459"/>
              <a:gd name="T36" fmla="*/ 697 w 707"/>
              <a:gd name="T37" fmla="*/ 306 h 459"/>
              <a:gd name="T38" fmla="*/ 689 w 707"/>
              <a:gd name="T39" fmla="*/ 341 h 459"/>
              <a:gd name="T40" fmla="*/ 647 w 707"/>
              <a:gd name="T41" fmla="*/ 378 h 459"/>
              <a:gd name="T42" fmla="*/ 619 w 707"/>
              <a:gd name="T43" fmla="*/ 376 h 459"/>
              <a:gd name="T44" fmla="*/ 610 w 707"/>
              <a:gd name="T45" fmla="*/ 358 h 459"/>
              <a:gd name="T46" fmla="*/ 575 w 707"/>
              <a:gd name="T47" fmla="*/ 348 h 459"/>
              <a:gd name="T48" fmla="*/ 460 w 707"/>
              <a:gd name="T49" fmla="*/ 423 h 459"/>
              <a:gd name="T50" fmla="*/ 303 w 707"/>
              <a:gd name="T51" fmla="*/ 431 h 459"/>
              <a:gd name="T52" fmla="*/ 251 w 707"/>
              <a:gd name="T53" fmla="*/ 373 h 459"/>
              <a:gd name="T54" fmla="*/ 231 w 707"/>
              <a:gd name="T55" fmla="*/ 171 h 459"/>
              <a:gd name="T56" fmla="*/ 256 w 707"/>
              <a:gd name="T57" fmla="*/ 157 h 459"/>
              <a:gd name="T58" fmla="*/ 279 w 707"/>
              <a:gd name="T59" fmla="*/ 157 h 459"/>
              <a:gd name="T60" fmla="*/ 291 w 707"/>
              <a:gd name="T61" fmla="*/ 138 h 459"/>
              <a:gd name="T62" fmla="*/ 279 w 707"/>
              <a:gd name="T63" fmla="*/ 123 h 459"/>
              <a:gd name="T64" fmla="*/ 163 w 707"/>
              <a:gd name="T65" fmla="*/ 83 h 459"/>
              <a:gd name="T66" fmla="*/ 131 w 707"/>
              <a:gd name="T67" fmla="*/ 99 h 459"/>
              <a:gd name="T68" fmla="*/ 116 w 707"/>
              <a:gd name="T69" fmla="*/ 136 h 459"/>
              <a:gd name="T70" fmla="*/ 100 w 707"/>
              <a:gd name="T71" fmla="*/ 146 h 459"/>
              <a:gd name="T72" fmla="*/ 11 w 707"/>
              <a:gd name="T73" fmla="*/ 143 h 459"/>
              <a:gd name="T74" fmla="*/ 0 w 707"/>
              <a:gd name="T75" fmla="*/ 14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7" h="459">
                <a:moveTo>
                  <a:pt x="0" y="140"/>
                </a:moveTo>
                <a:cubicBezTo>
                  <a:pt x="6" y="125"/>
                  <a:pt x="12" y="110"/>
                  <a:pt x="19" y="96"/>
                </a:cubicBezTo>
                <a:cubicBezTo>
                  <a:pt x="31" y="71"/>
                  <a:pt x="45" y="47"/>
                  <a:pt x="58" y="22"/>
                </a:cubicBezTo>
                <a:cubicBezTo>
                  <a:pt x="66" y="8"/>
                  <a:pt x="77" y="0"/>
                  <a:pt x="93" y="1"/>
                </a:cubicBezTo>
                <a:cubicBezTo>
                  <a:pt x="130" y="3"/>
                  <a:pt x="166" y="4"/>
                  <a:pt x="202" y="7"/>
                </a:cubicBezTo>
                <a:cubicBezTo>
                  <a:pt x="228" y="10"/>
                  <a:pt x="258" y="8"/>
                  <a:pt x="279" y="21"/>
                </a:cubicBezTo>
                <a:cubicBezTo>
                  <a:pt x="330" y="54"/>
                  <a:pt x="386" y="55"/>
                  <a:pt x="442" y="53"/>
                </a:cubicBezTo>
                <a:cubicBezTo>
                  <a:pt x="487" y="51"/>
                  <a:pt x="531" y="39"/>
                  <a:pt x="573" y="21"/>
                </a:cubicBezTo>
                <a:cubicBezTo>
                  <a:pt x="574" y="20"/>
                  <a:pt x="576" y="18"/>
                  <a:pt x="578" y="18"/>
                </a:cubicBezTo>
                <a:cubicBezTo>
                  <a:pt x="586" y="14"/>
                  <a:pt x="594" y="10"/>
                  <a:pt x="602" y="6"/>
                </a:cubicBezTo>
                <a:cubicBezTo>
                  <a:pt x="604" y="15"/>
                  <a:pt x="607" y="25"/>
                  <a:pt x="607" y="34"/>
                </a:cubicBezTo>
                <a:cubicBezTo>
                  <a:pt x="606" y="76"/>
                  <a:pt x="605" y="118"/>
                  <a:pt x="604" y="160"/>
                </a:cubicBezTo>
                <a:cubicBezTo>
                  <a:pt x="604" y="184"/>
                  <a:pt x="583" y="187"/>
                  <a:pt x="568" y="196"/>
                </a:cubicBezTo>
                <a:cubicBezTo>
                  <a:pt x="540" y="215"/>
                  <a:pt x="512" y="234"/>
                  <a:pt x="485" y="254"/>
                </a:cubicBezTo>
                <a:cubicBezTo>
                  <a:pt x="481" y="256"/>
                  <a:pt x="483" y="266"/>
                  <a:pt x="482" y="273"/>
                </a:cubicBezTo>
                <a:cubicBezTo>
                  <a:pt x="490" y="274"/>
                  <a:pt x="500" y="277"/>
                  <a:pt x="505" y="274"/>
                </a:cubicBezTo>
                <a:cubicBezTo>
                  <a:pt x="540" y="254"/>
                  <a:pt x="573" y="233"/>
                  <a:pt x="607" y="212"/>
                </a:cubicBezTo>
                <a:cubicBezTo>
                  <a:pt x="633" y="197"/>
                  <a:pt x="636" y="199"/>
                  <a:pt x="651" y="225"/>
                </a:cubicBezTo>
                <a:cubicBezTo>
                  <a:pt x="665" y="252"/>
                  <a:pt x="681" y="279"/>
                  <a:pt x="697" y="306"/>
                </a:cubicBezTo>
                <a:cubicBezTo>
                  <a:pt x="705" y="320"/>
                  <a:pt x="707" y="331"/>
                  <a:pt x="689" y="341"/>
                </a:cubicBezTo>
                <a:cubicBezTo>
                  <a:pt x="673" y="350"/>
                  <a:pt x="659" y="364"/>
                  <a:pt x="647" y="378"/>
                </a:cubicBezTo>
                <a:cubicBezTo>
                  <a:pt x="635" y="391"/>
                  <a:pt x="627" y="388"/>
                  <a:pt x="619" y="376"/>
                </a:cubicBezTo>
                <a:cubicBezTo>
                  <a:pt x="615" y="370"/>
                  <a:pt x="612" y="364"/>
                  <a:pt x="610" y="358"/>
                </a:cubicBezTo>
                <a:cubicBezTo>
                  <a:pt x="601" y="335"/>
                  <a:pt x="595" y="334"/>
                  <a:pt x="575" y="348"/>
                </a:cubicBezTo>
                <a:cubicBezTo>
                  <a:pt x="537" y="374"/>
                  <a:pt x="499" y="400"/>
                  <a:pt x="460" y="423"/>
                </a:cubicBezTo>
                <a:cubicBezTo>
                  <a:pt x="410" y="453"/>
                  <a:pt x="355" y="459"/>
                  <a:pt x="303" y="431"/>
                </a:cubicBezTo>
                <a:cubicBezTo>
                  <a:pt x="280" y="419"/>
                  <a:pt x="261" y="400"/>
                  <a:pt x="251" y="373"/>
                </a:cubicBezTo>
                <a:cubicBezTo>
                  <a:pt x="228" y="307"/>
                  <a:pt x="220" y="240"/>
                  <a:pt x="231" y="171"/>
                </a:cubicBezTo>
                <a:cubicBezTo>
                  <a:pt x="233" y="155"/>
                  <a:pt x="240" y="149"/>
                  <a:pt x="256" y="157"/>
                </a:cubicBezTo>
                <a:cubicBezTo>
                  <a:pt x="263" y="160"/>
                  <a:pt x="273" y="160"/>
                  <a:pt x="279" y="157"/>
                </a:cubicBezTo>
                <a:cubicBezTo>
                  <a:pt x="285" y="154"/>
                  <a:pt x="291" y="145"/>
                  <a:pt x="291" y="138"/>
                </a:cubicBezTo>
                <a:cubicBezTo>
                  <a:pt x="292" y="133"/>
                  <a:pt x="285" y="125"/>
                  <a:pt x="279" y="123"/>
                </a:cubicBezTo>
                <a:cubicBezTo>
                  <a:pt x="241" y="108"/>
                  <a:pt x="202" y="94"/>
                  <a:pt x="163" y="83"/>
                </a:cubicBezTo>
                <a:cubicBezTo>
                  <a:pt x="154" y="80"/>
                  <a:pt x="138" y="90"/>
                  <a:pt x="131" y="99"/>
                </a:cubicBezTo>
                <a:cubicBezTo>
                  <a:pt x="123" y="109"/>
                  <a:pt x="123" y="124"/>
                  <a:pt x="116" y="136"/>
                </a:cubicBezTo>
                <a:cubicBezTo>
                  <a:pt x="114" y="141"/>
                  <a:pt x="104" y="148"/>
                  <a:pt x="100" y="146"/>
                </a:cubicBezTo>
                <a:cubicBezTo>
                  <a:pt x="70" y="137"/>
                  <a:pt x="41" y="138"/>
                  <a:pt x="11" y="143"/>
                </a:cubicBezTo>
                <a:cubicBezTo>
                  <a:pt x="8" y="143"/>
                  <a:pt x="5" y="142"/>
                  <a:pt x="0"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0" name="Freeform 10"/>
          <p:cNvSpPr/>
          <p:nvPr/>
        </p:nvSpPr>
        <p:spPr bwMode="auto">
          <a:xfrm>
            <a:off x="7026989" y="1578770"/>
            <a:ext cx="432197" cy="278606"/>
          </a:xfrm>
          <a:custGeom>
            <a:avLst/>
            <a:gdLst>
              <a:gd name="T0" fmla="*/ 84 w 252"/>
              <a:gd name="T1" fmla="*/ 66 h 162"/>
              <a:gd name="T2" fmla="*/ 130 w 252"/>
              <a:gd name="T3" fmla="*/ 66 h 162"/>
              <a:gd name="T4" fmla="*/ 153 w 252"/>
              <a:gd name="T5" fmla="*/ 48 h 162"/>
              <a:gd name="T6" fmla="*/ 161 w 252"/>
              <a:gd name="T7" fmla="*/ 25 h 162"/>
              <a:gd name="T8" fmla="*/ 198 w 252"/>
              <a:gd name="T9" fmla="*/ 4 h 162"/>
              <a:gd name="T10" fmla="*/ 234 w 252"/>
              <a:gd name="T11" fmla="*/ 7 h 162"/>
              <a:gd name="T12" fmla="*/ 247 w 252"/>
              <a:gd name="T13" fmla="*/ 20 h 162"/>
              <a:gd name="T14" fmla="*/ 201 w 252"/>
              <a:gd name="T15" fmla="*/ 125 h 162"/>
              <a:gd name="T16" fmla="*/ 124 w 252"/>
              <a:gd name="T17" fmla="*/ 161 h 162"/>
              <a:gd name="T18" fmla="*/ 21 w 252"/>
              <a:gd name="T19" fmla="*/ 151 h 162"/>
              <a:gd name="T20" fmla="*/ 4 w 252"/>
              <a:gd name="T21" fmla="*/ 131 h 162"/>
              <a:gd name="T22" fmla="*/ 3 w 252"/>
              <a:gd name="T23" fmla="*/ 107 h 162"/>
              <a:gd name="T24" fmla="*/ 38 w 252"/>
              <a:gd name="T25" fmla="*/ 68 h 162"/>
              <a:gd name="T26" fmla="*/ 84 w 252"/>
              <a:gd name="T27" fmla="*/ 68 h 162"/>
              <a:gd name="T28" fmla="*/ 84 w 252"/>
              <a:gd name="T29" fmla="*/ 6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162">
                <a:moveTo>
                  <a:pt x="84" y="66"/>
                </a:moveTo>
                <a:cubicBezTo>
                  <a:pt x="99" y="66"/>
                  <a:pt x="114" y="66"/>
                  <a:pt x="130" y="66"/>
                </a:cubicBezTo>
                <a:cubicBezTo>
                  <a:pt x="142" y="66"/>
                  <a:pt x="151" y="62"/>
                  <a:pt x="153" y="48"/>
                </a:cubicBezTo>
                <a:cubicBezTo>
                  <a:pt x="155" y="40"/>
                  <a:pt x="158" y="32"/>
                  <a:pt x="161" y="25"/>
                </a:cubicBezTo>
                <a:cubicBezTo>
                  <a:pt x="168" y="3"/>
                  <a:pt x="176" y="0"/>
                  <a:pt x="198" y="4"/>
                </a:cubicBezTo>
                <a:cubicBezTo>
                  <a:pt x="210" y="7"/>
                  <a:pt x="222" y="7"/>
                  <a:pt x="234" y="7"/>
                </a:cubicBezTo>
                <a:cubicBezTo>
                  <a:pt x="244" y="7"/>
                  <a:pt x="252" y="8"/>
                  <a:pt x="247" y="20"/>
                </a:cubicBezTo>
                <a:cubicBezTo>
                  <a:pt x="232" y="55"/>
                  <a:pt x="216" y="90"/>
                  <a:pt x="201" y="125"/>
                </a:cubicBezTo>
                <a:cubicBezTo>
                  <a:pt x="186" y="159"/>
                  <a:pt x="152" y="159"/>
                  <a:pt x="124" y="161"/>
                </a:cubicBezTo>
                <a:cubicBezTo>
                  <a:pt x="90" y="162"/>
                  <a:pt x="55" y="154"/>
                  <a:pt x="21" y="151"/>
                </a:cubicBezTo>
                <a:cubicBezTo>
                  <a:pt x="9" y="150"/>
                  <a:pt x="3" y="143"/>
                  <a:pt x="4" y="131"/>
                </a:cubicBezTo>
                <a:cubicBezTo>
                  <a:pt x="4" y="123"/>
                  <a:pt x="3" y="115"/>
                  <a:pt x="3" y="107"/>
                </a:cubicBezTo>
                <a:cubicBezTo>
                  <a:pt x="0" y="70"/>
                  <a:pt x="0" y="70"/>
                  <a:pt x="38" y="68"/>
                </a:cubicBezTo>
                <a:cubicBezTo>
                  <a:pt x="53" y="67"/>
                  <a:pt x="68" y="68"/>
                  <a:pt x="84" y="68"/>
                </a:cubicBezTo>
                <a:cubicBezTo>
                  <a:pt x="84" y="67"/>
                  <a:pt x="84" y="67"/>
                  <a:pt x="84" y="6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11"/>
          <p:cNvSpPr/>
          <p:nvPr/>
        </p:nvSpPr>
        <p:spPr bwMode="auto">
          <a:xfrm>
            <a:off x="7196058" y="1269207"/>
            <a:ext cx="328613" cy="303610"/>
          </a:xfrm>
          <a:custGeom>
            <a:avLst/>
            <a:gdLst>
              <a:gd name="T0" fmla="*/ 191 w 191"/>
              <a:gd name="T1" fmla="*/ 87 h 177"/>
              <a:gd name="T2" fmla="*/ 81 w 191"/>
              <a:gd name="T3" fmla="*/ 151 h 177"/>
              <a:gd name="T4" fmla="*/ 35 w 191"/>
              <a:gd name="T5" fmla="*/ 122 h 177"/>
              <a:gd name="T6" fmla="*/ 56 w 191"/>
              <a:gd name="T7" fmla="*/ 19 h 177"/>
              <a:gd name="T8" fmla="*/ 171 w 191"/>
              <a:gd name="T9" fmla="*/ 41 h 177"/>
              <a:gd name="T10" fmla="*/ 191 w 191"/>
              <a:gd name="T11" fmla="*/ 87 h 177"/>
            </a:gdLst>
            <a:ahLst/>
            <a:cxnLst>
              <a:cxn ang="0">
                <a:pos x="T0" y="T1"/>
              </a:cxn>
              <a:cxn ang="0">
                <a:pos x="T2" y="T3"/>
              </a:cxn>
              <a:cxn ang="0">
                <a:pos x="T4" y="T5"/>
              </a:cxn>
              <a:cxn ang="0">
                <a:pos x="T6" y="T7"/>
              </a:cxn>
              <a:cxn ang="0">
                <a:pos x="T8" y="T9"/>
              </a:cxn>
              <a:cxn ang="0">
                <a:pos x="T10" y="T11"/>
              </a:cxn>
            </a:cxnLst>
            <a:rect l="0" t="0" r="r" b="b"/>
            <a:pathLst>
              <a:path w="191" h="177">
                <a:moveTo>
                  <a:pt x="191" y="87"/>
                </a:moveTo>
                <a:cubicBezTo>
                  <a:pt x="187" y="139"/>
                  <a:pt x="139" y="177"/>
                  <a:pt x="81" y="151"/>
                </a:cubicBezTo>
                <a:cubicBezTo>
                  <a:pt x="64" y="144"/>
                  <a:pt x="49" y="134"/>
                  <a:pt x="35" y="122"/>
                </a:cubicBezTo>
                <a:cubicBezTo>
                  <a:pt x="0" y="94"/>
                  <a:pt x="12" y="38"/>
                  <a:pt x="56" y="19"/>
                </a:cubicBezTo>
                <a:cubicBezTo>
                  <a:pt x="100" y="0"/>
                  <a:pt x="138" y="9"/>
                  <a:pt x="171" y="41"/>
                </a:cubicBezTo>
                <a:cubicBezTo>
                  <a:pt x="182" y="51"/>
                  <a:pt x="184" y="71"/>
                  <a:pt x="191" y="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12"/>
          <p:cNvSpPr/>
          <p:nvPr/>
        </p:nvSpPr>
        <p:spPr bwMode="auto">
          <a:xfrm>
            <a:off x="6331664" y="2513410"/>
            <a:ext cx="308372" cy="273844"/>
          </a:xfrm>
          <a:custGeom>
            <a:avLst/>
            <a:gdLst>
              <a:gd name="T0" fmla="*/ 74 w 180"/>
              <a:gd name="T1" fmla="*/ 0 h 160"/>
              <a:gd name="T2" fmla="*/ 178 w 180"/>
              <a:gd name="T3" fmla="*/ 11 h 160"/>
              <a:gd name="T4" fmla="*/ 178 w 180"/>
              <a:gd name="T5" fmla="*/ 25 h 160"/>
              <a:gd name="T6" fmla="*/ 137 w 180"/>
              <a:gd name="T7" fmla="*/ 133 h 160"/>
              <a:gd name="T8" fmla="*/ 107 w 180"/>
              <a:gd name="T9" fmla="*/ 151 h 160"/>
              <a:gd name="T10" fmla="*/ 30 w 180"/>
              <a:gd name="T11" fmla="*/ 159 h 160"/>
              <a:gd name="T12" fmla="*/ 3 w 180"/>
              <a:gd name="T13" fmla="*/ 128 h 160"/>
              <a:gd name="T14" fmla="*/ 9 w 180"/>
              <a:gd name="T15" fmla="*/ 70 h 160"/>
              <a:gd name="T16" fmla="*/ 29 w 180"/>
              <a:gd name="T17" fmla="*/ 53 h 160"/>
              <a:gd name="T18" fmla="*/ 73 w 180"/>
              <a:gd name="T19" fmla="*/ 12 h 160"/>
              <a:gd name="T20" fmla="*/ 74 w 180"/>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60">
                <a:moveTo>
                  <a:pt x="74" y="0"/>
                </a:moveTo>
                <a:cubicBezTo>
                  <a:pt x="109" y="4"/>
                  <a:pt x="142" y="7"/>
                  <a:pt x="178" y="11"/>
                </a:cubicBezTo>
                <a:cubicBezTo>
                  <a:pt x="178" y="14"/>
                  <a:pt x="180" y="20"/>
                  <a:pt x="178" y="25"/>
                </a:cubicBezTo>
                <a:cubicBezTo>
                  <a:pt x="165" y="61"/>
                  <a:pt x="153" y="98"/>
                  <a:pt x="137" y="133"/>
                </a:cubicBezTo>
                <a:cubicBezTo>
                  <a:pt x="133" y="142"/>
                  <a:pt x="118" y="149"/>
                  <a:pt x="107" y="151"/>
                </a:cubicBezTo>
                <a:cubicBezTo>
                  <a:pt x="82" y="156"/>
                  <a:pt x="56" y="157"/>
                  <a:pt x="30" y="159"/>
                </a:cubicBezTo>
                <a:cubicBezTo>
                  <a:pt x="8" y="160"/>
                  <a:pt x="0" y="150"/>
                  <a:pt x="3" y="128"/>
                </a:cubicBezTo>
                <a:cubicBezTo>
                  <a:pt x="5" y="109"/>
                  <a:pt x="7" y="90"/>
                  <a:pt x="9" y="70"/>
                </a:cubicBezTo>
                <a:cubicBezTo>
                  <a:pt x="10" y="58"/>
                  <a:pt x="17" y="54"/>
                  <a:pt x="29" y="53"/>
                </a:cubicBezTo>
                <a:cubicBezTo>
                  <a:pt x="61" y="52"/>
                  <a:pt x="69" y="44"/>
                  <a:pt x="73" y="12"/>
                </a:cubicBezTo>
                <a:cubicBezTo>
                  <a:pt x="73" y="8"/>
                  <a:pt x="73" y="5"/>
                  <a:pt x="7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13"/>
          <p:cNvSpPr/>
          <p:nvPr/>
        </p:nvSpPr>
        <p:spPr bwMode="auto">
          <a:xfrm>
            <a:off x="5866130" y="1989535"/>
            <a:ext cx="285750" cy="240506"/>
          </a:xfrm>
          <a:custGeom>
            <a:avLst/>
            <a:gdLst>
              <a:gd name="T0" fmla="*/ 3 w 166"/>
              <a:gd name="T1" fmla="*/ 62 h 140"/>
              <a:gd name="T2" fmla="*/ 38 w 166"/>
              <a:gd name="T3" fmla="*/ 12 h 140"/>
              <a:gd name="T4" fmla="*/ 131 w 166"/>
              <a:gd name="T5" fmla="*/ 13 h 140"/>
              <a:gd name="T6" fmla="*/ 164 w 166"/>
              <a:gd name="T7" fmla="*/ 67 h 140"/>
              <a:gd name="T8" fmla="*/ 122 w 166"/>
              <a:gd name="T9" fmla="*/ 126 h 140"/>
              <a:gd name="T10" fmla="*/ 11 w 166"/>
              <a:gd name="T11" fmla="*/ 91 h 140"/>
              <a:gd name="T12" fmla="*/ 3 w 166"/>
              <a:gd name="T13" fmla="*/ 62 h 140"/>
            </a:gdLst>
            <a:ahLst/>
            <a:cxnLst>
              <a:cxn ang="0">
                <a:pos x="T0" y="T1"/>
              </a:cxn>
              <a:cxn ang="0">
                <a:pos x="T2" y="T3"/>
              </a:cxn>
              <a:cxn ang="0">
                <a:pos x="T4" y="T5"/>
              </a:cxn>
              <a:cxn ang="0">
                <a:pos x="T6" y="T7"/>
              </a:cxn>
              <a:cxn ang="0">
                <a:pos x="T8" y="T9"/>
              </a:cxn>
              <a:cxn ang="0">
                <a:pos x="T10" y="T11"/>
              </a:cxn>
              <a:cxn ang="0">
                <a:pos x="T12" y="T13"/>
              </a:cxn>
            </a:cxnLst>
            <a:rect l="0" t="0" r="r" b="b"/>
            <a:pathLst>
              <a:path w="166" h="140">
                <a:moveTo>
                  <a:pt x="3" y="62"/>
                </a:moveTo>
                <a:cubicBezTo>
                  <a:pt x="0" y="34"/>
                  <a:pt x="17" y="21"/>
                  <a:pt x="38" y="12"/>
                </a:cubicBezTo>
                <a:cubicBezTo>
                  <a:pt x="68" y="0"/>
                  <a:pt x="100" y="2"/>
                  <a:pt x="131" y="13"/>
                </a:cubicBezTo>
                <a:cubicBezTo>
                  <a:pt x="154" y="22"/>
                  <a:pt x="166" y="45"/>
                  <a:pt x="164" y="67"/>
                </a:cubicBezTo>
                <a:cubicBezTo>
                  <a:pt x="161" y="100"/>
                  <a:pt x="148" y="118"/>
                  <a:pt x="122" y="126"/>
                </a:cubicBezTo>
                <a:cubicBezTo>
                  <a:pt x="77" y="140"/>
                  <a:pt x="32" y="126"/>
                  <a:pt x="11" y="91"/>
                </a:cubicBezTo>
                <a:cubicBezTo>
                  <a:pt x="6" y="83"/>
                  <a:pt x="5" y="71"/>
                  <a:pt x="3"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4"/>
          <p:cNvSpPr/>
          <p:nvPr/>
        </p:nvSpPr>
        <p:spPr bwMode="auto">
          <a:xfrm>
            <a:off x="7060327" y="2237185"/>
            <a:ext cx="301228" cy="217885"/>
          </a:xfrm>
          <a:custGeom>
            <a:avLst/>
            <a:gdLst>
              <a:gd name="T0" fmla="*/ 23 w 175"/>
              <a:gd name="T1" fmla="*/ 127 h 127"/>
              <a:gd name="T2" fmla="*/ 0 w 175"/>
              <a:gd name="T3" fmla="*/ 116 h 127"/>
              <a:gd name="T4" fmla="*/ 10 w 175"/>
              <a:gd name="T5" fmla="*/ 87 h 127"/>
              <a:gd name="T6" fmla="*/ 59 w 175"/>
              <a:gd name="T7" fmla="*/ 45 h 127"/>
              <a:gd name="T8" fmla="*/ 152 w 175"/>
              <a:gd name="T9" fmla="*/ 0 h 127"/>
              <a:gd name="T10" fmla="*/ 175 w 175"/>
              <a:gd name="T11" fmla="*/ 4 h 127"/>
              <a:gd name="T12" fmla="*/ 169 w 175"/>
              <a:gd name="T13" fmla="*/ 28 h 127"/>
              <a:gd name="T14" fmla="*/ 71 w 175"/>
              <a:gd name="T15" fmla="*/ 104 h 127"/>
              <a:gd name="T16" fmla="*/ 23 w 175"/>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27">
                <a:moveTo>
                  <a:pt x="23" y="127"/>
                </a:moveTo>
                <a:cubicBezTo>
                  <a:pt x="14" y="123"/>
                  <a:pt x="0" y="119"/>
                  <a:pt x="0" y="116"/>
                </a:cubicBezTo>
                <a:cubicBezTo>
                  <a:pt x="0" y="106"/>
                  <a:pt x="3" y="94"/>
                  <a:pt x="10" y="87"/>
                </a:cubicBezTo>
                <a:cubicBezTo>
                  <a:pt x="25" y="71"/>
                  <a:pt x="41" y="57"/>
                  <a:pt x="59" y="45"/>
                </a:cubicBezTo>
                <a:cubicBezTo>
                  <a:pt x="88" y="26"/>
                  <a:pt x="115" y="3"/>
                  <a:pt x="152" y="0"/>
                </a:cubicBezTo>
                <a:cubicBezTo>
                  <a:pt x="159" y="0"/>
                  <a:pt x="167" y="3"/>
                  <a:pt x="175" y="4"/>
                </a:cubicBezTo>
                <a:cubicBezTo>
                  <a:pt x="173" y="12"/>
                  <a:pt x="174" y="22"/>
                  <a:pt x="169" y="28"/>
                </a:cubicBezTo>
                <a:cubicBezTo>
                  <a:pt x="141" y="59"/>
                  <a:pt x="111" y="87"/>
                  <a:pt x="71" y="104"/>
                </a:cubicBezTo>
                <a:cubicBezTo>
                  <a:pt x="55" y="111"/>
                  <a:pt x="40" y="119"/>
                  <a:pt x="23"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5"/>
          <p:cNvSpPr/>
          <p:nvPr/>
        </p:nvSpPr>
        <p:spPr bwMode="auto">
          <a:xfrm>
            <a:off x="6173311" y="2611041"/>
            <a:ext cx="119063" cy="319088"/>
          </a:xfrm>
          <a:custGeom>
            <a:avLst/>
            <a:gdLst>
              <a:gd name="T0" fmla="*/ 0 w 69"/>
              <a:gd name="T1" fmla="*/ 125 h 186"/>
              <a:gd name="T2" fmla="*/ 34 w 69"/>
              <a:gd name="T3" fmla="*/ 10 h 186"/>
              <a:gd name="T4" fmla="*/ 61 w 69"/>
              <a:gd name="T5" fmla="*/ 0 h 186"/>
              <a:gd name="T6" fmla="*/ 69 w 69"/>
              <a:gd name="T7" fmla="*/ 20 h 186"/>
              <a:gd name="T8" fmla="*/ 40 w 69"/>
              <a:gd name="T9" fmla="*/ 170 h 186"/>
              <a:gd name="T10" fmla="*/ 25 w 69"/>
              <a:gd name="T11" fmla="*/ 186 h 186"/>
              <a:gd name="T12" fmla="*/ 9 w 69"/>
              <a:gd name="T13" fmla="*/ 170 h 186"/>
              <a:gd name="T14" fmla="*/ 0 w 69"/>
              <a:gd name="T15" fmla="*/ 125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86">
                <a:moveTo>
                  <a:pt x="0" y="125"/>
                </a:moveTo>
                <a:cubicBezTo>
                  <a:pt x="7" y="85"/>
                  <a:pt x="7" y="43"/>
                  <a:pt x="34" y="10"/>
                </a:cubicBezTo>
                <a:cubicBezTo>
                  <a:pt x="40" y="4"/>
                  <a:pt x="52" y="1"/>
                  <a:pt x="61" y="0"/>
                </a:cubicBezTo>
                <a:cubicBezTo>
                  <a:pt x="63" y="0"/>
                  <a:pt x="69" y="13"/>
                  <a:pt x="69" y="20"/>
                </a:cubicBezTo>
                <a:cubicBezTo>
                  <a:pt x="68" y="72"/>
                  <a:pt x="59" y="122"/>
                  <a:pt x="40" y="170"/>
                </a:cubicBezTo>
                <a:cubicBezTo>
                  <a:pt x="38" y="176"/>
                  <a:pt x="30" y="181"/>
                  <a:pt x="25" y="186"/>
                </a:cubicBezTo>
                <a:cubicBezTo>
                  <a:pt x="20" y="181"/>
                  <a:pt x="12" y="176"/>
                  <a:pt x="9" y="170"/>
                </a:cubicBezTo>
                <a:cubicBezTo>
                  <a:pt x="5" y="155"/>
                  <a:pt x="3" y="140"/>
                  <a:pt x="0"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6"/>
          <p:cNvSpPr/>
          <p:nvPr/>
        </p:nvSpPr>
        <p:spPr bwMode="auto">
          <a:xfrm>
            <a:off x="7055565" y="1498997"/>
            <a:ext cx="210740" cy="148829"/>
          </a:xfrm>
          <a:custGeom>
            <a:avLst/>
            <a:gdLst>
              <a:gd name="T0" fmla="*/ 0 w 123"/>
              <a:gd name="T1" fmla="*/ 80 h 87"/>
              <a:gd name="T2" fmla="*/ 69 w 123"/>
              <a:gd name="T3" fmla="*/ 0 h 87"/>
              <a:gd name="T4" fmla="*/ 114 w 123"/>
              <a:gd name="T5" fmla="*/ 64 h 87"/>
              <a:gd name="T6" fmla="*/ 100 w 123"/>
              <a:gd name="T7" fmla="*/ 80 h 87"/>
              <a:gd name="T8" fmla="*/ 2 w 123"/>
              <a:gd name="T9" fmla="*/ 87 h 87"/>
              <a:gd name="T10" fmla="*/ 0 w 123"/>
              <a:gd name="T11" fmla="*/ 80 h 87"/>
            </a:gdLst>
            <a:ahLst/>
            <a:cxnLst>
              <a:cxn ang="0">
                <a:pos x="T0" y="T1"/>
              </a:cxn>
              <a:cxn ang="0">
                <a:pos x="T2" y="T3"/>
              </a:cxn>
              <a:cxn ang="0">
                <a:pos x="T4" y="T5"/>
              </a:cxn>
              <a:cxn ang="0">
                <a:pos x="T6" y="T7"/>
              </a:cxn>
              <a:cxn ang="0">
                <a:pos x="T8" y="T9"/>
              </a:cxn>
              <a:cxn ang="0">
                <a:pos x="T10" y="T11"/>
              </a:cxn>
            </a:cxnLst>
            <a:rect l="0" t="0" r="r" b="b"/>
            <a:pathLst>
              <a:path w="123" h="87">
                <a:moveTo>
                  <a:pt x="0" y="80"/>
                </a:moveTo>
                <a:cubicBezTo>
                  <a:pt x="23" y="53"/>
                  <a:pt x="46" y="27"/>
                  <a:pt x="69" y="0"/>
                </a:cubicBezTo>
                <a:cubicBezTo>
                  <a:pt x="106" y="14"/>
                  <a:pt x="123" y="37"/>
                  <a:pt x="114" y="64"/>
                </a:cubicBezTo>
                <a:cubicBezTo>
                  <a:pt x="112" y="70"/>
                  <a:pt x="105" y="79"/>
                  <a:pt x="100" y="80"/>
                </a:cubicBezTo>
                <a:cubicBezTo>
                  <a:pt x="67" y="84"/>
                  <a:pt x="35" y="85"/>
                  <a:pt x="2" y="87"/>
                </a:cubicBezTo>
                <a:cubicBezTo>
                  <a:pt x="1" y="85"/>
                  <a:pt x="1" y="83"/>
                  <a:pt x="0" y="8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7"/>
          <p:cNvSpPr/>
          <p:nvPr/>
        </p:nvSpPr>
        <p:spPr bwMode="auto">
          <a:xfrm>
            <a:off x="5904231" y="1029891"/>
            <a:ext cx="2853928" cy="2405063"/>
          </a:xfrm>
          <a:custGeom>
            <a:avLst/>
            <a:gdLst>
              <a:gd name="T0" fmla="*/ 1663 w 1663"/>
              <a:gd name="T1" fmla="*/ 0 h 1401"/>
              <a:gd name="T2" fmla="*/ 1644 w 1663"/>
              <a:gd name="T3" fmla="*/ 57 h 1401"/>
              <a:gd name="T4" fmla="*/ 1519 w 1663"/>
              <a:gd name="T5" fmla="*/ 395 h 1401"/>
              <a:gd name="T6" fmla="*/ 1477 w 1663"/>
              <a:gd name="T7" fmla="*/ 482 h 1401"/>
              <a:gd name="T8" fmla="*/ 1412 w 1663"/>
              <a:gd name="T9" fmla="*/ 600 h 1401"/>
              <a:gd name="T10" fmla="*/ 1302 w 1663"/>
              <a:gd name="T11" fmla="*/ 798 h 1401"/>
              <a:gd name="T12" fmla="*/ 1263 w 1663"/>
              <a:gd name="T13" fmla="*/ 853 h 1401"/>
              <a:gd name="T14" fmla="*/ 1185 w 1663"/>
              <a:gd name="T15" fmla="*/ 951 h 1401"/>
              <a:gd name="T16" fmla="*/ 1031 w 1663"/>
              <a:gd name="T17" fmla="*/ 1092 h 1401"/>
              <a:gd name="T18" fmla="*/ 863 w 1663"/>
              <a:gd name="T19" fmla="*/ 1206 h 1401"/>
              <a:gd name="T20" fmla="*/ 619 w 1663"/>
              <a:gd name="T21" fmla="*/ 1316 h 1401"/>
              <a:gd name="T22" fmla="*/ 468 w 1663"/>
              <a:gd name="T23" fmla="*/ 1360 h 1401"/>
              <a:gd name="T24" fmla="*/ 302 w 1663"/>
              <a:gd name="T25" fmla="*/ 1382 h 1401"/>
              <a:gd name="T26" fmla="*/ 167 w 1663"/>
              <a:gd name="T27" fmla="*/ 1393 h 1401"/>
              <a:gd name="T28" fmla="*/ 161 w 1663"/>
              <a:gd name="T29" fmla="*/ 1394 h 1401"/>
              <a:gd name="T30" fmla="*/ 21 w 1663"/>
              <a:gd name="T31" fmla="*/ 1400 h 1401"/>
              <a:gd name="T32" fmla="*/ 1 w 1663"/>
              <a:gd name="T33" fmla="*/ 1381 h 1401"/>
              <a:gd name="T34" fmla="*/ 2 w 1663"/>
              <a:gd name="T35" fmla="*/ 1303 h 1401"/>
              <a:gd name="T36" fmla="*/ 18 w 1663"/>
              <a:gd name="T37" fmla="*/ 1287 h 1401"/>
              <a:gd name="T38" fmla="*/ 86 w 1663"/>
              <a:gd name="T39" fmla="*/ 1284 h 1401"/>
              <a:gd name="T40" fmla="*/ 161 w 1663"/>
              <a:gd name="T41" fmla="*/ 1281 h 1401"/>
              <a:gd name="T42" fmla="*/ 403 w 1663"/>
              <a:gd name="T43" fmla="*/ 1264 h 1401"/>
              <a:gd name="T44" fmla="*/ 503 w 1663"/>
              <a:gd name="T45" fmla="*/ 1241 h 1401"/>
              <a:gd name="T46" fmla="*/ 697 w 1663"/>
              <a:gd name="T47" fmla="*/ 1177 h 1401"/>
              <a:gd name="T48" fmla="*/ 854 w 1663"/>
              <a:gd name="T49" fmla="*/ 1089 h 1401"/>
              <a:gd name="T50" fmla="*/ 1011 w 1663"/>
              <a:gd name="T51" fmla="*/ 978 h 1401"/>
              <a:gd name="T52" fmla="*/ 1081 w 1663"/>
              <a:gd name="T53" fmla="*/ 909 h 1401"/>
              <a:gd name="T54" fmla="*/ 1181 w 1663"/>
              <a:gd name="T55" fmla="*/ 799 h 1401"/>
              <a:gd name="T56" fmla="*/ 1244 w 1663"/>
              <a:gd name="T57" fmla="*/ 710 h 1401"/>
              <a:gd name="T58" fmla="*/ 1336 w 1663"/>
              <a:gd name="T59" fmla="*/ 564 h 1401"/>
              <a:gd name="T60" fmla="*/ 1393 w 1663"/>
              <a:gd name="T61" fmla="*/ 455 h 1401"/>
              <a:gd name="T62" fmla="*/ 1446 w 1663"/>
              <a:gd name="T63" fmla="*/ 342 h 1401"/>
              <a:gd name="T64" fmla="*/ 1492 w 1663"/>
              <a:gd name="T65" fmla="*/ 240 h 1401"/>
              <a:gd name="T66" fmla="*/ 1481 w 1663"/>
              <a:gd name="T67" fmla="*/ 214 h 1401"/>
              <a:gd name="T68" fmla="*/ 1400 w 1663"/>
              <a:gd name="T69" fmla="*/ 178 h 1401"/>
              <a:gd name="T70" fmla="*/ 1390 w 1663"/>
              <a:gd name="T71" fmla="*/ 170 h 1401"/>
              <a:gd name="T72" fmla="*/ 1397 w 1663"/>
              <a:gd name="T73" fmla="*/ 159 h 1401"/>
              <a:gd name="T74" fmla="*/ 1554 w 1663"/>
              <a:gd name="T75" fmla="*/ 60 h 1401"/>
              <a:gd name="T76" fmla="*/ 1647 w 1663"/>
              <a:gd name="T77" fmla="*/ 4 h 1401"/>
              <a:gd name="T78" fmla="*/ 1663 w 1663"/>
              <a:gd name="T79" fmla="*/ 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3" h="1401">
                <a:moveTo>
                  <a:pt x="1663" y="0"/>
                </a:moveTo>
                <a:cubicBezTo>
                  <a:pt x="1656" y="22"/>
                  <a:pt x="1651" y="40"/>
                  <a:pt x="1644" y="57"/>
                </a:cubicBezTo>
                <a:cubicBezTo>
                  <a:pt x="1603" y="170"/>
                  <a:pt x="1562" y="283"/>
                  <a:pt x="1519" y="395"/>
                </a:cubicBezTo>
                <a:cubicBezTo>
                  <a:pt x="1508" y="425"/>
                  <a:pt x="1492" y="453"/>
                  <a:pt x="1477" y="482"/>
                </a:cubicBezTo>
                <a:cubicBezTo>
                  <a:pt x="1456" y="521"/>
                  <a:pt x="1434" y="561"/>
                  <a:pt x="1412" y="600"/>
                </a:cubicBezTo>
                <a:cubicBezTo>
                  <a:pt x="1376" y="666"/>
                  <a:pt x="1340" y="732"/>
                  <a:pt x="1302" y="798"/>
                </a:cubicBezTo>
                <a:cubicBezTo>
                  <a:pt x="1291" y="817"/>
                  <a:pt x="1276" y="835"/>
                  <a:pt x="1263" y="853"/>
                </a:cubicBezTo>
                <a:cubicBezTo>
                  <a:pt x="1237" y="886"/>
                  <a:pt x="1212" y="919"/>
                  <a:pt x="1185" y="951"/>
                </a:cubicBezTo>
                <a:cubicBezTo>
                  <a:pt x="1140" y="1004"/>
                  <a:pt x="1088" y="1051"/>
                  <a:pt x="1031" y="1092"/>
                </a:cubicBezTo>
                <a:cubicBezTo>
                  <a:pt x="976" y="1131"/>
                  <a:pt x="921" y="1172"/>
                  <a:pt x="863" y="1206"/>
                </a:cubicBezTo>
                <a:cubicBezTo>
                  <a:pt x="786" y="1251"/>
                  <a:pt x="705" y="1291"/>
                  <a:pt x="619" y="1316"/>
                </a:cubicBezTo>
                <a:cubicBezTo>
                  <a:pt x="568" y="1331"/>
                  <a:pt x="519" y="1349"/>
                  <a:pt x="468" y="1360"/>
                </a:cubicBezTo>
                <a:cubicBezTo>
                  <a:pt x="413" y="1371"/>
                  <a:pt x="357" y="1376"/>
                  <a:pt x="302" y="1382"/>
                </a:cubicBezTo>
                <a:cubicBezTo>
                  <a:pt x="257" y="1387"/>
                  <a:pt x="212" y="1390"/>
                  <a:pt x="167" y="1393"/>
                </a:cubicBezTo>
                <a:cubicBezTo>
                  <a:pt x="165" y="1394"/>
                  <a:pt x="163" y="1394"/>
                  <a:pt x="161" y="1394"/>
                </a:cubicBezTo>
                <a:cubicBezTo>
                  <a:pt x="114" y="1386"/>
                  <a:pt x="68" y="1396"/>
                  <a:pt x="21" y="1400"/>
                </a:cubicBezTo>
                <a:cubicBezTo>
                  <a:pt x="7" y="1401"/>
                  <a:pt x="0" y="1398"/>
                  <a:pt x="1" y="1381"/>
                </a:cubicBezTo>
                <a:cubicBezTo>
                  <a:pt x="3" y="1355"/>
                  <a:pt x="0" y="1329"/>
                  <a:pt x="2" y="1303"/>
                </a:cubicBezTo>
                <a:cubicBezTo>
                  <a:pt x="2" y="1297"/>
                  <a:pt x="12" y="1288"/>
                  <a:pt x="18" y="1287"/>
                </a:cubicBezTo>
                <a:cubicBezTo>
                  <a:pt x="40" y="1285"/>
                  <a:pt x="63" y="1284"/>
                  <a:pt x="86" y="1284"/>
                </a:cubicBezTo>
                <a:cubicBezTo>
                  <a:pt x="111" y="1283"/>
                  <a:pt x="136" y="1283"/>
                  <a:pt x="161" y="1281"/>
                </a:cubicBezTo>
                <a:cubicBezTo>
                  <a:pt x="242" y="1276"/>
                  <a:pt x="322" y="1272"/>
                  <a:pt x="403" y="1264"/>
                </a:cubicBezTo>
                <a:cubicBezTo>
                  <a:pt x="437" y="1261"/>
                  <a:pt x="470" y="1248"/>
                  <a:pt x="503" y="1241"/>
                </a:cubicBezTo>
                <a:cubicBezTo>
                  <a:pt x="571" y="1228"/>
                  <a:pt x="635" y="1205"/>
                  <a:pt x="697" y="1177"/>
                </a:cubicBezTo>
                <a:cubicBezTo>
                  <a:pt x="751" y="1152"/>
                  <a:pt x="804" y="1121"/>
                  <a:pt x="854" y="1089"/>
                </a:cubicBezTo>
                <a:cubicBezTo>
                  <a:pt x="909" y="1055"/>
                  <a:pt x="961" y="1017"/>
                  <a:pt x="1011" y="978"/>
                </a:cubicBezTo>
                <a:cubicBezTo>
                  <a:pt x="1037" y="959"/>
                  <a:pt x="1059" y="933"/>
                  <a:pt x="1081" y="909"/>
                </a:cubicBezTo>
                <a:cubicBezTo>
                  <a:pt x="1115" y="873"/>
                  <a:pt x="1149" y="837"/>
                  <a:pt x="1181" y="799"/>
                </a:cubicBezTo>
                <a:cubicBezTo>
                  <a:pt x="1204" y="771"/>
                  <a:pt x="1224" y="741"/>
                  <a:pt x="1244" y="710"/>
                </a:cubicBezTo>
                <a:cubicBezTo>
                  <a:pt x="1276" y="662"/>
                  <a:pt x="1307" y="614"/>
                  <a:pt x="1336" y="564"/>
                </a:cubicBezTo>
                <a:cubicBezTo>
                  <a:pt x="1357" y="529"/>
                  <a:pt x="1375" y="492"/>
                  <a:pt x="1393" y="455"/>
                </a:cubicBezTo>
                <a:cubicBezTo>
                  <a:pt x="1411" y="417"/>
                  <a:pt x="1429" y="379"/>
                  <a:pt x="1446" y="342"/>
                </a:cubicBezTo>
                <a:cubicBezTo>
                  <a:pt x="1462" y="308"/>
                  <a:pt x="1477" y="274"/>
                  <a:pt x="1492" y="240"/>
                </a:cubicBezTo>
                <a:cubicBezTo>
                  <a:pt x="1498" y="228"/>
                  <a:pt x="1496" y="220"/>
                  <a:pt x="1481" y="214"/>
                </a:cubicBezTo>
                <a:cubicBezTo>
                  <a:pt x="1454" y="203"/>
                  <a:pt x="1427" y="190"/>
                  <a:pt x="1400" y="178"/>
                </a:cubicBezTo>
                <a:cubicBezTo>
                  <a:pt x="1396" y="176"/>
                  <a:pt x="1391" y="173"/>
                  <a:pt x="1390" y="170"/>
                </a:cubicBezTo>
                <a:cubicBezTo>
                  <a:pt x="1390" y="167"/>
                  <a:pt x="1393" y="161"/>
                  <a:pt x="1397" y="159"/>
                </a:cubicBezTo>
                <a:cubicBezTo>
                  <a:pt x="1449" y="126"/>
                  <a:pt x="1501" y="93"/>
                  <a:pt x="1554" y="60"/>
                </a:cubicBezTo>
                <a:cubicBezTo>
                  <a:pt x="1585" y="41"/>
                  <a:pt x="1616" y="23"/>
                  <a:pt x="1647" y="4"/>
                </a:cubicBezTo>
                <a:cubicBezTo>
                  <a:pt x="1651" y="3"/>
                  <a:pt x="1655" y="2"/>
                  <a:pt x="166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8"/>
          <p:cNvSpPr/>
          <p:nvPr/>
        </p:nvSpPr>
        <p:spPr bwMode="auto">
          <a:xfrm>
            <a:off x="6806724" y="1134666"/>
            <a:ext cx="159544" cy="201216"/>
          </a:xfrm>
          <a:custGeom>
            <a:avLst/>
            <a:gdLst>
              <a:gd name="T0" fmla="*/ 19 w 93"/>
              <a:gd name="T1" fmla="*/ 117 h 117"/>
              <a:gd name="T2" fmla="*/ 14 w 93"/>
              <a:gd name="T3" fmla="*/ 96 h 117"/>
              <a:gd name="T4" fmla="*/ 35 w 93"/>
              <a:gd name="T5" fmla="*/ 62 h 117"/>
              <a:gd name="T6" fmla="*/ 28 w 93"/>
              <a:gd name="T7" fmla="*/ 40 h 117"/>
              <a:gd name="T8" fmla="*/ 9 w 93"/>
              <a:gd name="T9" fmla="*/ 32 h 117"/>
              <a:gd name="T10" fmla="*/ 2 w 93"/>
              <a:gd name="T11" fmla="*/ 10 h 117"/>
              <a:gd name="T12" fmla="*/ 23 w 93"/>
              <a:gd name="T13" fmla="*/ 1 h 117"/>
              <a:gd name="T14" fmla="*/ 82 w 93"/>
              <a:gd name="T15" fmla="*/ 19 h 117"/>
              <a:gd name="T16" fmla="*/ 91 w 93"/>
              <a:gd name="T17" fmla="*/ 37 h 117"/>
              <a:gd name="T18" fmla="*/ 34 w 93"/>
              <a:gd name="T19" fmla="*/ 112 h 117"/>
              <a:gd name="T20" fmla="*/ 19 w 93"/>
              <a:gd name="T2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117">
                <a:moveTo>
                  <a:pt x="19" y="117"/>
                </a:moveTo>
                <a:cubicBezTo>
                  <a:pt x="17" y="109"/>
                  <a:pt x="12" y="101"/>
                  <a:pt x="14" y="96"/>
                </a:cubicBezTo>
                <a:cubicBezTo>
                  <a:pt x="19" y="84"/>
                  <a:pt x="27" y="72"/>
                  <a:pt x="35" y="62"/>
                </a:cubicBezTo>
                <a:cubicBezTo>
                  <a:pt x="45" y="50"/>
                  <a:pt x="40" y="45"/>
                  <a:pt x="28" y="40"/>
                </a:cubicBezTo>
                <a:cubicBezTo>
                  <a:pt x="22" y="38"/>
                  <a:pt x="13" y="37"/>
                  <a:pt x="9" y="32"/>
                </a:cubicBezTo>
                <a:cubicBezTo>
                  <a:pt x="4" y="26"/>
                  <a:pt x="0" y="15"/>
                  <a:pt x="2" y="10"/>
                </a:cubicBezTo>
                <a:cubicBezTo>
                  <a:pt x="5" y="5"/>
                  <a:pt x="17" y="0"/>
                  <a:pt x="23" y="1"/>
                </a:cubicBezTo>
                <a:cubicBezTo>
                  <a:pt x="43" y="5"/>
                  <a:pt x="63" y="12"/>
                  <a:pt x="82" y="19"/>
                </a:cubicBezTo>
                <a:cubicBezTo>
                  <a:pt x="87" y="21"/>
                  <a:pt x="93" y="34"/>
                  <a:pt x="91" y="37"/>
                </a:cubicBezTo>
                <a:cubicBezTo>
                  <a:pt x="73" y="63"/>
                  <a:pt x="54" y="87"/>
                  <a:pt x="34" y="112"/>
                </a:cubicBezTo>
                <a:cubicBezTo>
                  <a:pt x="33" y="114"/>
                  <a:pt x="28" y="114"/>
                  <a:pt x="19" y="1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9"/>
          <p:cNvSpPr/>
          <p:nvPr/>
        </p:nvSpPr>
        <p:spPr bwMode="auto">
          <a:xfrm>
            <a:off x="6623368" y="1065610"/>
            <a:ext cx="73819" cy="67866"/>
          </a:xfrm>
          <a:custGeom>
            <a:avLst/>
            <a:gdLst>
              <a:gd name="T0" fmla="*/ 43 w 43"/>
              <a:gd name="T1" fmla="*/ 20 h 39"/>
              <a:gd name="T2" fmla="*/ 17 w 43"/>
              <a:gd name="T3" fmla="*/ 37 h 39"/>
              <a:gd name="T4" fmla="*/ 1 w 43"/>
              <a:gd name="T5" fmla="*/ 17 h 39"/>
              <a:gd name="T6" fmla="*/ 18 w 43"/>
              <a:gd name="T7" fmla="*/ 1 h 39"/>
              <a:gd name="T8" fmla="*/ 43 w 43"/>
              <a:gd name="T9" fmla="*/ 20 h 39"/>
            </a:gdLst>
            <a:ahLst/>
            <a:cxnLst>
              <a:cxn ang="0">
                <a:pos x="T0" y="T1"/>
              </a:cxn>
              <a:cxn ang="0">
                <a:pos x="T2" y="T3"/>
              </a:cxn>
              <a:cxn ang="0">
                <a:pos x="T4" y="T5"/>
              </a:cxn>
              <a:cxn ang="0">
                <a:pos x="T6" y="T7"/>
              </a:cxn>
              <a:cxn ang="0">
                <a:pos x="T8" y="T9"/>
              </a:cxn>
            </a:cxnLst>
            <a:rect l="0" t="0" r="r" b="b"/>
            <a:pathLst>
              <a:path w="43" h="39">
                <a:moveTo>
                  <a:pt x="43" y="20"/>
                </a:moveTo>
                <a:cubicBezTo>
                  <a:pt x="31" y="28"/>
                  <a:pt x="23" y="39"/>
                  <a:pt x="17" y="37"/>
                </a:cubicBezTo>
                <a:cubicBezTo>
                  <a:pt x="10" y="36"/>
                  <a:pt x="1" y="25"/>
                  <a:pt x="1" y="17"/>
                </a:cubicBezTo>
                <a:cubicBezTo>
                  <a:pt x="0" y="12"/>
                  <a:pt x="12" y="0"/>
                  <a:pt x="18" y="1"/>
                </a:cubicBezTo>
                <a:cubicBezTo>
                  <a:pt x="25" y="1"/>
                  <a:pt x="32" y="11"/>
                  <a:pt x="43"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20"/>
          <p:cNvSpPr/>
          <p:nvPr/>
        </p:nvSpPr>
        <p:spPr bwMode="auto">
          <a:xfrm>
            <a:off x="6934121" y="983458"/>
            <a:ext cx="58340" cy="70247"/>
          </a:xfrm>
          <a:custGeom>
            <a:avLst/>
            <a:gdLst>
              <a:gd name="T0" fmla="*/ 17 w 34"/>
              <a:gd name="T1" fmla="*/ 0 h 41"/>
              <a:gd name="T2" fmla="*/ 33 w 34"/>
              <a:gd name="T3" fmla="*/ 22 h 41"/>
              <a:gd name="T4" fmla="*/ 16 w 34"/>
              <a:gd name="T5" fmla="*/ 41 h 41"/>
              <a:gd name="T6" fmla="*/ 0 w 34"/>
              <a:gd name="T7" fmla="*/ 24 h 41"/>
              <a:gd name="T8" fmla="*/ 17 w 34"/>
              <a:gd name="T9" fmla="*/ 0 h 41"/>
            </a:gdLst>
            <a:ahLst/>
            <a:cxnLst>
              <a:cxn ang="0">
                <a:pos x="T0" y="T1"/>
              </a:cxn>
              <a:cxn ang="0">
                <a:pos x="T2" y="T3"/>
              </a:cxn>
              <a:cxn ang="0">
                <a:pos x="T4" y="T5"/>
              </a:cxn>
              <a:cxn ang="0">
                <a:pos x="T6" y="T7"/>
              </a:cxn>
              <a:cxn ang="0">
                <a:pos x="T8" y="T9"/>
              </a:cxn>
            </a:cxnLst>
            <a:rect l="0" t="0" r="r" b="b"/>
            <a:pathLst>
              <a:path w="34" h="41">
                <a:moveTo>
                  <a:pt x="17" y="0"/>
                </a:moveTo>
                <a:cubicBezTo>
                  <a:pt x="25" y="11"/>
                  <a:pt x="34" y="19"/>
                  <a:pt x="33" y="22"/>
                </a:cubicBezTo>
                <a:cubicBezTo>
                  <a:pt x="30" y="29"/>
                  <a:pt x="22" y="35"/>
                  <a:pt x="16" y="41"/>
                </a:cubicBezTo>
                <a:cubicBezTo>
                  <a:pt x="10" y="35"/>
                  <a:pt x="1" y="30"/>
                  <a:pt x="0" y="24"/>
                </a:cubicBezTo>
                <a:cubicBezTo>
                  <a:pt x="0" y="18"/>
                  <a:pt x="9" y="12"/>
                  <a:pt x="1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223412"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六个一</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3167790"/>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开展一次安全专题班前会</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班组是企业安全管理的基本单元，是安全管理的“前沿阵地”，抓好班组安全建设至关重要。各单位要组织、指导和督促生产班组开展一次安全专题班前会，班组长带领班组成员作出安全承诺，开展交心谈话，了解节后大家的身体和心理状态，一起分析工作中面临的风险，相互提醒，自觉做到“四不伤害”。</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GwspUO7yoxBthTjeaoyr6qTFCn9WWGrcIRePgvmzJn6xibdDF6I2dBMw5jwt5MLGx5wmWND0DqicB0QKVDdWQeJg/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9902" y="1112651"/>
            <a:ext cx="3407410" cy="2286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223412"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六个一</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225334" y="677232"/>
            <a:ext cx="4534824" cy="3167790"/>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开展一次全面安全检查</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各企业应在复工前对各类起重机械、生产车辆、动力管线、电气设备、手动工具进行全面检查、检修、检测，确保设备设施正常、安全运行。加强对脚手架、高处和临边孔洞安全防护、支撑防护、通风照明、应急通道等进行检查，确保安全可靠。应根据自身实际，彻底排查现场隐患，有效预防各类事故发生。</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TWddF839Rvd1zqfWIMbKVoO4Lo2IGCZwAMk04thJMUqvVRHBH7uxY9pSHfRicv6vHOeiamicPnEWovFhtic8h0oMsg/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23094" y="1115111"/>
            <a:ext cx="3151505" cy="2251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223412"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六个一</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216813" y="171755"/>
            <a:ext cx="4534824" cy="4552785"/>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开展一次安全督查</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各企业管理人员应多到现场检查设备设施安全运行情况，切实加强员工劳动防护用品的正确佩戴和使用情况检查、监督，并与员工加强沟通、交流情感，及时了解员工的思想状况。</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同时，各企业节后复工复产进行线路检修、清洁卫生时要督促员工注意加强安全防护。清洗化粪池、污水池、罐体等有限空间要严格执行有限空间有关规定；特别是禁止违规使用天那水、白电油等易燃易爆有机溶剂擦洗地板、清洁机器，避免引起火灾事故，如必需使用，则须经过审批，并严格做好防护措施。</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ruc0Q4yJZ37q9PzwORLvWrZywRIz9g5YBtQVbSz8GHmHMzaib7fCgpSa9yaTcy2MUvLUnnrtt9Nu8MLbgIcsnbw/640?"/>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0340" y="807152"/>
            <a:ext cx="3777615" cy="252285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223412"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六个一</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216444" y="369257"/>
            <a:ext cx="4534824" cy="3514039"/>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开展一次安全生产执法巡查</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应急（安监）、消防等一线执法人员要加强安全生产执法巡查，督促企业落实安全生产主体责任，确保复工复产安全；同时深入企业，指导督促企业加强安全管理，对存在安全隐患不满足开工条件的，要严格按照法律法规予以查处；各生产企业要结合节后安全生产工作特点，开展形式多样的安全生产宣传和教育培训活动，提高各类从业人员的安全防范意识和能力，预防安全事故发生。</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GwspUO7yoxBthTjeaoyr6qTFCn9WWGrcbk55fUxpkicNCzjscOiaPqiaPj96Rt5JTzHJVI0hEHuZmZUBGufms7wLA/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1756" y="709115"/>
            <a:ext cx="3359045" cy="264888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22"/>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3" name="组合 2"/>
          <p:cNvGrpSpPr/>
          <p:nvPr/>
        </p:nvGrpSpPr>
        <p:grpSpPr>
          <a:xfrm>
            <a:off x="1447995" y="1763144"/>
            <a:ext cx="2177947" cy="1905816"/>
            <a:chOff x="2792048" y="1957568"/>
            <a:chExt cx="3689968" cy="3228913"/>
          </a:xfrm>
        </p:grpSpPr>
        <p:sp>
          <p:nvSpPr>
            <p:cNvPr id="6" name="Freeform 6"/>
            <p:cNvSpPr>
              <a:spLocks noEditPoints="1"/>
            </p:cNvSpPr>
            <p:nvPr/>
          </p:nvSpPr>
          <p:spPr bwMode="auto">
            <a:xfrm>
              <a:off x="2792048" y="1957568"/>
              <a:ext cx="3689968" cy="3228913"/>
            </a:xfrm>
            <a:custGeom>
              <a:avLst/>
              <a:gdLst>
                <a:gd name="T0" fmla="*/ 1407 w 2431"/>
                <a:gd name="T1" fmla="*/ 1538 h 2128"/>
                <a:gd name="T2" fmla="*/ 1027 w 2431"/>
                <a:gd name="T3" fmla="*/ 1519 h 2128"/>
                <a:gd name="T4" fmla="*/ 809 w 2431"/>
                <a:gd name="T5" fmla="*/ 1607 h 2128"/>
                <a:gd name="T6" fmla="*/ 855 w 2431"/>
                <a:gd name="T7" fmla="*/ 1968 h 2128"/>
                <a:gd name="T8" fmla="*/ 424 w 2431"/>
                <a:gd name="T9" fmla="*/ 2094 h 2128"/>
                <a:gd name="T10" fmla="*/ 184 w 2431"/>
                <a:gd name="T11" fmla="*/ 1177 h 2128"/>
                <a:gd name="T12" fmla="*/ 47 w 2431"/>
                <a:gd name="T13" fmla="*/ 286 h 2128"/>
                <a:gd name="T14" fmla="*/ 821 w 2431"/>
                <a:gd name="T15" fmla="*/ 139 h 2128"/>
                <a:gd name="T16" fmla="*/ 938 w 2431"/>
                <a:gd name="T17" fmla="*/ 572 h 2128"/>
                <a:gd name="T18" fmla="*/ 862 w 2431"/>
                <a:gd name="T19" fmla="*/ 1067 h 2128"/>
                <a:gd name="T20" fmla="*/ 1327 w 2431"/>
                <a:gd name="T21" fmla="*/ 1195 h 2128"/>
                <a:gd name="T22" fmla="*/ 1545 w 2431"/>
                <a:gd name="T23" fmla="*/ 637 h 2128"/>
                <a:gd name="T24" fmla="*/ 1552 w 2431"/>
                <a:gd name="T25" fmla="*/ 357 h 2128"/>
                <a:gd name="T26" fmla="*/ 2147 w 2431"/>
                <a:gd name="T27" fmla="*/ 51 h 2128"/>
                <a:gd name="T28" fmla="*/ 2276 w 2431"/>
                <a:gd name="T29" fmla="*/ 844 h 2128"/>
                <a:gd name="T30" fmla="*/ 2198 w 2431"/>
                <a:gd name="T31" fmla="*/ 1702 h 2128"/>
                <a:gd name="T32" fmla="*/ 2029 w 2431"/>
                <a:gd name="T33" fmla="*/ 2108 h 2128"/>
                <a:gd name="T34" fmla="*/ 1814 w 2431"/>
                <a:gd name="T35" fmla="*/ 1933 h 2128"/>
                <a:gd name="T36" fmla="*/ 1668 w 2431"/>
                <a:gd name="T37" fmla="*/ 1242 h 2128"/>
                <a:gd name="T38" fmla="*/ 524 w 2431"/>
                <a:gd name="T39" fmla="*/ 860 h 2128"/>
                <a:gd name="T40" fmla="*/ 932 w 2431"/>
                <a:gd name="T41" fmla="*/ 474 h 2128"/>
                <a:gd name="T42" fmla="*/ 206 w 2431"/>
                <a:gd name="T43" fmla="*/ 141 h 2128"/>
                <a:gd name="T44" fmla="*/ 2227 w 2431"/>
                <a:gd name="T45" fmla="*/ 151 h 2128"/>
                <a:gd name="T46" fmla="*/ 1577 w 2431"/>
                <a:gd name="T47" fmla="*/ 393 h 2128"/>
                <a:gd name="T48" fmla="*/ 1653 w 2431"/>
                <a:gd name="T49" fmla="*/ 746 h 2128"/>
                <a:gd name="T50" fmla="*/ 2390 w 2431"/>
                <a:gd name="T51" fmla="*/ 475 h 2128"/>
                <a:gd name="T52" fmla="*/ 398 w 2431"/>
                <a:gd name="T53" fmla="*/ 897 h 2128"/>
                <a:gd name="T54" fmla="*/ 225 w 2431"/>
                <a:gd name="T55" fmla="*/ 1177 h 2128"/>
                <a:gd name="T56" fmla="*/ 421 w 2431"/>
                <a:gd name="T57" fmla="*/ 1924 h 2128"/>
                <a:gd name="T58" fmla="*/ 633 w 2431"/>
                <a:gd name="T59" fmla="*/ 1723 h 2128"/>
                <a:gd name="T60" fmla="*/ 788 w 2431"/>
                <a:gd name="T61" fmla="*/ 1359 h 2128"/>
                <a:gd name="T62" fmla="*/ 503 w 2431"/>
                <a:gd name="T63" fmla="*/ 1117 h 2128"/>
                <a:gd name="T64" fmla="*/ 974 w 2431"/>
                <a:gd name="T65" fmla="*/ 1423 h 2128"/>
                <a:gd name="T66" fmla="*/ 765 w 2431"/>
                <a:gd name="T67" fmla="*/ 1067 h 2128"/>
                <a:gd name="T68" fmla="*/ 649 w 2431"/>
                <a:gd name="T69" fmla="*/ 962 h 2128"/>
                <a:gd name="T70" fmla="*/ 2242 w 2431"/>
                <a:gd name="T71" fmla="*/ 977 h 2128"/>
                <a:gd name="T72" fmla="*/ 1769 w 2431"/>
                <a:gd name="T73" fmla="*/ 915 h 2128"/>
                <a:gd name="T74" fmla="*/ 1752 w 2431"/>
                <a:gd name="T75" fmla="*/ 1518 h 2128"/>
                <a:gd name="T76" fmla="*/ 2097 w 2431"/>
                <a:gd name="T77" fmla="*/ 1961 h 2128"/>
                <a:gd name="T78" fmla="*/ 2263 w 2431"/>
                <a:gd name="T79" fmla="*/ 1343 h 2128"/>
                <a:gd name="T80" fmla="*/ 1585 w 2431"/>
                <a:gd name="T81" fmla="*/ 1064 h 2128"/>
                <a:gd name="T82" fmla="*/ 1476 w 2431"/>
                <a:gd name="T83" fmla="*/ 1349 h 2128"/>
                <a:gd name="T84" fmla="*/ 1084 w 2431"/>
                <a:gd name="T85" fmla="*/ 1244 h 2128"/>
                <a:gd name="T86" fmla="*/ 1219 w 2431"/>
                <a:gd name="T87" fmla="*/ 1416 h 2128"/>
                <a:gd name="T88" fmla="*/ 1330 w 2431"/>
                <a:gd name="T89" fmla="*/ 1339 h 2128"/>
                <a:gd name="T90" fmla="*/ 1236 w 2431"/>
                <a:gd name="T91" fmla="*/ 1230 h 2128"/>
                <a:gd name="T92" fmla="*/ 617 w 2431"/>
                <a:gd name="T93" fmla="*/ 2083 h 2128"/>
                <a:gd name="T94" fmla="*/ 609 w 2431"/>
                <a:gd name="T95" fmla="*/ 1984 h 2128"/>
                <a:gd name="T96" fmla="*/ 2107 w 2431"/>
                <a:gd name="T97" fmla="*/ 2018 h 2128"/>
                <a:gd name="T98" fmla="*/ 1763 w 2431"/>
                <a:gd name="T99" fmla="*/ 2050 h 2128"/>
                <a:gd name="T100" fmla="*/ 1080 w 2431"/>
                <a:gd name="T101" fmla="*/ 1510 h 2128"/>
                <a:gd name="T102" fmla="*/ 1117 w 2431"/>
                <a:gd name="T103" fmla="*/ 1434 h 2128"/>
                <a:gd name="T104" fmla="*/ 1236 w 2431"/>
                <a:gd name="T105" fmla="*/ 1349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1" h="2128">
                  <a:moveTo>
                    <a:pt x="1659" y="1239"/>
                  </a:moveTo>
                  <a:cubicBezTo>
                    <a:pt x="1650" y="1245"/>
                    <a:pt x="1640" y="1251"/>
                    <a:pt x="1632" y="1258"/>
                  </a:cubicBezTo>
                  <a:cubicBezTo>
                    <a:pt x="1598" y="1289"/>
                    <a:pt x="1564" y="1322"/>
                    <a:pt x="1529" y="1353"/>
                  </a:cubicBezTo>
                  <a:cubicBezTo>
                    <a:pt x="1508" y="1373"/>
                    <a:pt x="1486" y="1390"/>
                    <a:pt x="1465" y="1410"/>
                  </a:cubicBezTo>
                  <a:cubicBezTo>
                    <a:pt x="1460" y="1416"/>
                    <a:pt x="1458" y="1427"/>
                    <a:pt x="1457" y="1436"/>
                  </a:cubicBezTo>
                  <a:cubicBezTo>
                    <a:pt x="1453" y="1476"/>
                    <a:pt x="1431" y="1508"/>
                    <a:pt x="1407" y="1538"/>
                  </a:cubicBezTo>
                  <a:cubicBezTo>
                    <a:pt x="1400" y="1546"/>
                    <a:pt x="1392" y="1553"/>
                    <a:pt x="1385" y="1562"/>
                  </a:cubicBezTo>
                  <a:cubicBezTo>
                    <a:pt x="1366" y="1586"/>
                    <a:pt x="1343" y="1603"/>
                    <a:pt x="1312" y="1610"/>
                  </a:cubicBezTo>
                  <a:cubicBezTo>
                    <a:pt x="1304" y="1611"/>
                    <a:pt x="1297" y="1618"/>
                    <a:pt x="1289" y="1622"/>
                  </a:cubicBezTo>
                  <a:cubicBezTo>
                    <a:pt x="1244" y="1646"/>
                    <a:pt x="1200" y="1648"/>
                    <a:pt x="1157" y="1617"/>
                  </a:cubicBezTo>
                  <a:cubicBezTo>
                    <a:pt x="1154" y="1615"/>
                    <a:pt x="1151" y="1613"/>
                    <a:pt x="1148" y="1612"/>
                  </a:cubicBezTo>
                  <a:cubicBezTo>
                    <a:pt x="1098" y="1593"/>
                    <a:pt x="1064" y="1554"/>
                    <a:pt x="1027" y="1519"/>
                  </a:cubicBezTo>
                  <a:cubicBezTo>
                    <a:pt x="1026" y="1518"/>
                    <a:pt x="1025" y="1517"/>
                    <a:pt x="1024" y="1516"/>
                  </a:cubicBezTo>
                  <a:cubicBezTo>
                    <a:pt x="1011" y="1482"/>
                    <a:pt x="977" y="1477"/>
                    <a:pt x="949" y="1463"/>
                  </a:cubicBezTo>
                  <a:cubicBezTo>
                    <a:pt x="927" y="1453"/>
                    <a:pt x="907" y="1438"/>
                    <a:pt x="886" y="1426"/>
                  </a:cubicBezTo>
                  <a:cubicBezTo>
                    <a:pt x="881" y="1423"/>
                    <a:pt x="874" y="1419"/>
                    <a:pt x="869" y="1420"/>
                  </a:cubicBezTo>
                  <a:cubicBezTo>
                    <a:pt x="866" y="1420"/>
                    <a:pt x="862" y="1429"/>
                    <a:pt x="863" y="1435"/>
                  </a:cubicBezTo>
                  <a:cubicBezTo>
                    <a:pt x="865" y="1499"/>
                    <a:pt x="837" y="1554"/>
                    <a:pt x="809" y="1607"/>
                  </a:cubicBezTo>
                  <a:cubicBezTo>
                    <a:pt x="785" y="1651"/>
                    <a:pt x="748" y="1685"/>
                    <a:pt x="705" y="1710"/>
                  </a:cubicBezTo>
                  <a:cubicBezTo>
                    <a:pt x="687" y="1721"/>
                    <a:pt x="678" y="1736"/>
                    <a:pt x="676" y="1755"/>
                  </a:cubicBezTo>
                  <a:cubicBezTo>
                    <a:pt x="672" y="1799"/>
                    <a:pt x="668" y="1844"/>
                    <a:pt x="665" y="1890"/>
                  </a:cubicBezTo>
                  <a:cubicBezTo>
                    <a:pt x="662" y="1927"/>
                    <a:pt x="670" y="1933"/>
                    <a:pt x="706" y="1936"/>
                  </a:cubicBezTo>
                  <a:cubicBezTo>
                    <a:pt x="732" y="1938"/>
                    <a:pt x="757" y="1944"/>
                    <a:pt x="783" y="1950"/>
                  </a:cubicBezTo>
                  <a:cubicBezTo>
                    <a:pt x="807" y="1955"/>
                    <a:pt x="831" y="1961"/>
                    <a:pt x="855" y="1968"/>
                  </a:cubicBezTo>
                  <a:cubicBezTo>
                    <a:pt x="887" y="1977"/>
                    <a:pt x="915" y="2020"/>
                    <a:pt x="906" y="2051"/>
                  </a:cubicBezTo>
                  <a:cubicBezTo>
                    <a:pt x="899" y="2076"/>
                    <a:pt x="880" y="2094"/>
                    <a:pt x="855" y="2103"/>
                  </a:cubicBezTo>
                  <a:cubicBezTo>
                    <a:pt x="817" y="2117"/>
                    <a:pt x="777" y="2120"/>
                    <a:pt x="737" y="2121"/>
                  </a:cubicBezTo>
                  <a:cubicBezTo>
                    <a:pt x="704" y="2122"/>
                    <a:pt x="671" y="2128"/>
                    <a:pt x="638" y="2127"/>
                  </a:cubicBezTo>
                  <a:cubicBezTo>
                    <a:pt x="590" y="2126"/>
                    <a:pt x="542" y="2123"/>
                    <a:pt x="495" y="2117"/>
                  </a:cubicBezTo>
                  <a:cubicBezTo>
                    <a:pt x="471" y="2114"/>
                    <a:pt x="447" y="2104"/>
                    <a:pt x="424" y="2094"/>
                  </a:cubicBezTo>
                  <a:cubicBezTo>
                    <a:pt x="386" y="2078"/>
                    <a:pt x="376" y="2043"/>
                    <a:pt x="376" y="2007"/>
                  </a:cubicBezTo>
                  <a:cubicBezTo>
                    <a:pt x="375" y="1911"/>
                    <a:pt x="356" y="1818"/>
                    <a:pt x="328" y="1727"/>
                  </a:cubicBezTo>
                  <a:cubicBezTo>
                    <a:pt x="324" y="1713"/>
                    <a:pt x="313" y="1700"/>
                    <a:pt x="302" y="1690"/>
                  </a:cubicBezTo>
                  <a:cubicBezTo>
                    <a:pt x="244" y="1636"/>
                    <a:pt x="221" y="1565"/>
                    <a:pt x="207" y="1490"/>
                  </a:cubicBezTo>
                  <a:cubicBezTo>
                    <a:pt x="195" y="1421"/>
                    <a:pt x="179" y="1354"/>
                    <a:pt x="179" y="1284"/>
                  </a:cubicBezTo>
                  <a:cubicBezTo>
                    <a:pt x="180" y="1248"/>
                    <a:pt x="182" y="1213"/>
                    <a:pt x="184" y="1177"/>
                  </a:cubicBezTo>
                  <a:cubicBezTo>
                    <a:pt x="185" y="1146"/>
                    <a:pt x="187" y="1114"/>
                    <a:pt x="188" y="1083"/>
                  </a:cubicBezTo>
                  <a:cubicBezTo>
                    <a:pt x="189" y="1028"/>
                    <a:pt x="193" y="973"/>
                    <a:pt x="210" y="919"/>
                  </a:cubicBezTo>
                  <a:cubicBezTo>
                    <a:pt x="216" y="902"/>
                    <a:pt x="218" y="883"/>
                    <a:pt x="219" y="864"/>
                  </a:cubicBezTo>
                  <a:cubicBezTo>
                    <a:pt x="222" y="836"/>
                    <a:pt x="198" y="824"/>
                    <a:pt x="180" y="811"/>
                  </a:cubicBezTo>
                  <a:cubicBezTo>
                    <a:pt x="91" y="747"/>
                    <a:pt x="35" y="663"/>
                    <a:pt x="16" y="554"/>
                  </a:cubicBezTo>
                  <a:cubicBezTo>
                    <a:pt x="0" y="461"/>
                    <a:pt x="12" y="371"/>
                    <a:pt x="47" y="286"/>
                  </a:cubicBezTo>
                  <a:cubicBezTo>
                    <a:pt x="63" y="247"/>
                    <a:pt x="88" y="211"/>
                    <a:pt x="113" y="177"/>
                  </a:cubicBezTo>
                  <a:cubicBezTo>
                    <a:pt x="151" y="127"/>
                    <a:pt x="202" y="91"/>
                    <a:pt x="259" y="63"/>
                  </a:cubicBezTo>
                  <a:cubicBezTo>
                    <a:pt x="311" y="37"/>
                    <a:pt x="366" y="18"/>
                    <a:pt x="424" y="8"/>
                  </a:cubicBezTo>
                  <a:cubicBezTo>
                    <a:pt x="477" y="0"/>
                    <a:pt x="529" y="6"/>
                    <a:pt x="582" y="13"/>
                  </a:cubicBezTo>
                  <a:cubicBezTo>
                    <a:pt x="635" y="19"/>
                    <a:pt x="684" y="38"/>
                    <a:pt x="729" y="64"/>
                  </a:cubicBezTo>
                  <a:cubicBezTo>
                    <a:pt x="763" y="84"/>
                    <a:pt x="791" y="113"/>
                    <a:pt x="821" y="139"/>
                  </a:cubicBezTo>
                  <a:cubicBezTo>
                    <a:pt x="855" y="169"/>
                    <a:pt x="879" y="207"/>
                    <a:pt x="894" y="249"/>
                  </a:cubicBezTo>
                  <a:cubicBezTo>
                    <a:pt x="906" y="283"/>
                    <a:pt x="917" y="317"/>
                    <a:pt x="922" y="353"/>
                  </a:cubicBezTo>
                  <a:cubicBezTo>
                    <a:pt x="929" y="399"/>
                    <a:pt x="959" y="429"/>
                    <a:pt x="988" y="461"/>
                  </a:cubicBezTo>
                  <a:cubicBezTo>
                    <a:pt x="1001" y="474"/>
                    <a:pt x="1013" y="488"/>
                    <a:pt x="1024" y="502"/>
                  </a:cubicBezTo>
                  <a:cubicBezTo>
                    <a:pt x="1035" y="516"/>
                    <a:pt x="1033" y="530"/>
                    <a:pt x="1017" y="538"/>
                  </a:cubicBezTo>
                  <a:cubicBezTo>
                    <a:pt x="991" y="551"/>
                    <a:pt x="965" y="563"/>
                    <a:pt x="938" y="572"/>
                  </a:cubicBezTo>
                  <a:cubicBezTo>
                    <a:pt x="921" y="579"/>
                    <a:pt x="916" y="589"/>
                    <a:pt x="912" y="606"/>
                  </a:cubicBezTo>
                  <a:cubicBezTo>
                    <a:pt x="904" y="645"/>
                    <a:pt x="893" y="683"/>
                    <a:pt x="868" y="717"/>
                  </a:cubicBezTo>
                  <a:cubicBezTo>
                    <a:pt x="840" y="757"/>
                    <a:pt x="809" y="793"/>
                    <a:pt x="770" y="823"/>
                  </a:cubicBezTo>
                  <a:cubicBezTo>
                    <a:pt x="748" y="839"/>
                    <a:pt x="750" y="845"/>
                    <a:pt x="760" y="870"/>
                  </a:cubicBezTo>
                  <a:cubicBezTo>
                    <a:pt x="776" y="911"/>
                    <a:pt x="792" y="952"/>
                    <a:pt x="803" y="994"/>
                  </a:cubicBezTo>
                  <a:cubicBezTo>
                    <a:pt x="813" y="1028"/>
                    <a:pt x="829" y="1051"/>
                    <a:pt x="862" y="1067"/>
                  </a:cubicBezTo>
                  <a:cubicBezTo>
                    <a:pt x="906" y="1087"/>
                    <a:pt x="949" y="1112"/>
                    <a:pt x="993" y="1134"/>
                  </a:cubicBezTo>
                  <a:cubicBezTo>
                    <a:pt x="1024" y="1150"/>
                    <a:pt x="1055" y="1164"/>
                    <a:pt x="1087" y="1178"/>
                  </a:cubicBezTo>
                  <a:cubicBezTo>
                    <a:pt x="1092" y="1180"/>
                    <a:pt x="1100" y="1181"/>
                    <a:pt x="1106" y="1180"/>
                  </a:cubicBezTo>
                  <a:cubicBezTo>
                    <a:pt x="1140" y="1176"/>
                    <a:pt x="1173" y="1169"/>
                    <a:pt x="1207" y="1168"/>
                  </a:cubicBezTo>
                  <a:cubicBezTo>
                    <a:pt x="1235" y="1168"/>
                    <a:pt x="1264" y="1172"/>
                    <a:pt x="1286" y="1194"/>
                  </a:cubicBezTo>
                  <a:cubicBezTo>
                    <a:pt x="1300" y="1207"/>
                    <a:pt x="1312" y="1205"/>
                    <a:pt x="1327" y="1195"/>
                  </a:cubicBezTo>
                  <a:cubicBezTo>
                    <a:pt x="1379" y="1161"/>
                    <a:pt x="1432" y="1129"/>
                    <a:pt x="1483" y="1094"/>
                  </a:cubicBezTo>
                  <a:cubicBezTo>
                    <a:pt x="1513" y="1073"/>
                    <a:pt x="1539" y="1048"/>
                    <a:pt x="1567" y="1025"/>
                  </a:cubicBezTo>
                  <a:cubicBezTo>
                    <a:pt x="1607" y="992"/>
                    <a:pt x="1646" y="960"/>
                    <a:pt x="1685" y="927"/>
                  </a:cubicBezTo>
                  <a:cubicBezTo>
                    <a:pt x="1691" y="922"/>
                    <a:pt x="1697" y="916"/>
                    <a:pt x="1702" y="910"/>
                  </a:cubicBezTo>
                  <a:cubicBezTo>
                    <a:pt x="1714" y="896"/>
                    <a:pt x="1712" y="881"/>
                    <a:pt x="1698" y="870"/>
                  </a:cubicBezTo>
                  <a:cubicBezTo>
                    <a:pt x="1617" y="812"/>
                    <a:pt x="1579" y="726"/>
                    <a:pt x="1545" y="637"/>
                  </a:cubicBezTo>
                  <a:cubicBezTo>
                    <a:pt x="1543" y="632"/>
                    <a:pt x="1542" y="626"/>
                    <a:pt x="1541" y="621"/>
                  </a:cubicBezTo>
                  <a:cubicBezTo>
                    <a:pt x="1535" y="599"/>
                    <a:pt x="1525" y="581"/>
                    <a:pt x="1502" y="570"/>
                  </a:cubicBezTo>
                  <a:cubicBezTo>
                    <a:pt x="1476" y="557"/>
                    <a:pt x="1453" y="538"/>
                    <a:pt x="1431" y="518"/>
                  </a:cubicBezTo>
                  <a:cubicBezTo>
                    <a:pt x="1410" y="500"/>
                    <a:pt x="1413" y="484"/>
                    <a:pt x="1436" y="468"/>
                  </a:cubicBezTo>
                  <a:cubicBezTo>
                    <a:pt x="1459" y="453"/>
                    <a:pt x="1481" y="436"/>
                    <a:pt x="1506" y="423"/>
                  </a:cubicBezTo>
                  <a:cubicBezTo>
                    <a:pt x="1534" y="408"/>
                    <a:pt x="1544" y="384"/>
                    <a:pt x="1552" y="357"/>
                  </a:cubicBezTo>
                  <a:cubicBezTo>
                    <a:pt x="1571" y="298"/>
                    <a:pt x="1597" y="243"/>
                    <a:pt x="1638" y="197"/>
                  </a:cubicBezTo>
                  <a:cubicBezTo>
                    <a:pt x="1670" y="163"/>
                    <a:pt x="1702" y="127"/>
                    <a:pt x="1739" y="99"/>
                  </a:cubicBezTo>
                  <a:cubicBezTo>
                    <a:pt x="1773" y="74"/>
                    <a:pt x="1812" y="55"/>
                    <a:pt x="1855" y="43"/>
                  </a:cubicBezTo>
                  <a:cubicBezTo>
                    <a:pt x="1898" y="31"/>
                    <a:pt x="1941" y="29"/>
                    <a:pt x="1984" y="22"/>
                  </a:cubicBezTo>
                  <a:cubicBezTo>
                    <a:pt x="2011" y="18"/>
                    <a:pt x="2041" y="24"/>
                    <a:pt x="2069" y="29"/>
                  </a:cubicBezTo>
                  <a:cubicBezTo>
                    <a:pt x="2095" y="34"/>
                    <a:pt x="2122" y="42"/>
                    <a:pt x="2147" y="51"/>
                  </a:cubicBezTo>
                  <a:cubicBezTo>
                    <a:pt x="2231" y="81"/>
                    <a:pt x="2302" y="127"/>
                    <a:pt x="2355" y="203"/>
                  </a:cubicBezTo>
                  <a:cubicBezTo>
                    <a:pt x="2409" y="279"/>
                    <a:pt x="2430" y="361"/>
                    <a:pt x="2431" y="453"/>
                  </a:cubicBezTo>
                  <a:cubicBezTo>
                    <a:pt x="2431" y="510"/>
                    <a:pt x="2422" y="563"/>
                    <a:pt x="2406" y="618"/>
                  </a:cubicBezTo>
                  <a:cubicBezTo>
                    <a:pt x="2394" y="657"/>
                    <a:pt x="2379" y="694"/>
                    <a:pt x="2357" y="727"/>
                  </a:cubicBezTo>
                  <a:cubicBezTo>
                    <a:pt x="2340" y="754"/>
                    <a:pt x="2318" y="779"/>
                    <a:pt x="2295" y="801"/>
                  </a:cubicBezTo>
                  <a:cubicBezTo>
                    <a:pt x="2281" y="814"/>
                    <a:pt x="2274" y="826"/>
                    <a:pt x="2276" y="844"/>
                  </a:cubicBezTo>
                  <a:cubicBezTo>
                    <a:pt x="2279" y="883"/>
                    <a:pt x="2282" y="922"/>
                    <a:pt x="2286" y="961"/>
                  </a:cubicBezTo>
                  <a:cubicBezTo>
                    <a:pt x="2293" y="1031"/>
                    <a:pt x="2303" y="1100"/>
                    <a:pt x="2307" y="1169"/>
                  </a:cubicBezTo>
                  <a:cubicBezTo>
                    <a:pt x="2311" y="1222"/>
                    <a:pt x="2309" y="1275"/>
                    <a:pt x="2309" y="1328"/>
                  </a:cubicBezTo>
                  <a:cubicBezTo>
                    <a:pt x="2310" y="1366"/>
                    <a:pt x="2311" y="1405"/>
                    <a:pt x="2309" y="1443"/>
                  </a:cubicBezTo>
                  <a:cubicBezTo>
                    <a:pt x="2304" y="1511"/>
                    <a:pt x="2286" y="1575"/>
                    <a:pt x="2248" y="1632"/>
                  </a:cubicBezTo>
                  <a:cubicBezTo>
                    <a:pt x="2233" y="1656"/>
                    <a:pt x="2214" y="1678"/>
                    <a:pt x="2198" y="1702"/>
                  </a:cubicBezTo>
                  <a:cubicBezTo>
                    <a:pt x="2193" y="1709"/>
                    <a:pt x="2190" y="1720"/>
                    <a:pt x="2189" y="1729"/>
                  </a:cubicBezTo>
                  <a:cubicBezTo>
                    <a:pt x="2186" y="1781"/>
                    <a:pt x="2186" y="1832"/>
                    <a:pt x="2183" y="1884"/>
                  </a:cubicBezTo>
                  <a:cubicBezTo>
                    <a:pt x="2181" y="1908"/>
                    <a:pt x="2176" y="1931"/>
                    <a:pt x="2174" y="1955"/>
                  </a:cubicBezTo>
                  <a:cubicBezTo>
                    <a:pt x="2172" y="1976"/>
                    <a:pt x="2170" y="1996"/>
                    <a:pt x="2171" y="2018"/>
                  </a:cubicBezTo>
                  <a:cubicBezTo>
                    <a:pt x="2171" y="2046"/>
                    <a:pt x="2145" y="2087"/>
                    <a:pt x="2113" y="2095"/>
                  </a:cubicBezTo>
                  <a:cubicBezTo>
                    <a:pt x="2086" y="2103"/>
                    <a:pt x="2057" y="2104"/>
                    <a:pt x="2029" y="2108"/>
                  </a:cubicBezTo>
                  <a:cubicBezTo>
                    <a:pt x="1956" y="2120"/>
                    <a:pt x="1883" y="2125"/>
                    <a:pt x="1811" y="2111"/>
                  </a:cubicBezTo>
                  <a:cubicBezTo>
                    <a:pt x="1771" y="2103"/>
                    <a:pt x="1725" y="2104"/>
                    <a:pt x="1692" y="2073"/>
                  </a:cubicBezTo>
                  <a:cubicBezTo>
                    <a:pt x="1684" y="2066"/>
                    <a:pt x="1676" y="2056"/>
                    <a:pt x="1674" y="2046"/>
                  </a:cubicBezTo>
                  <a:cubicBezTo>
                    <a:pt x="1668" y="2014"/>
                    <a:pt x="1678" y="1980"/>
                    <a:pt x="1714" y="1957"/>
                  </a:cubicBezTo>
                  <a:cubicBezTo>
                    <a:pt x="1742" y="1940"/>
                    <a:pt x="1770" y="1932"/>
                    <a:pt x="1802" y="1934"/>
                  </a:cubicBezTo>
                  <a:cubicBezTo>
                    <a:pt x="1806" y="1934"/>
                    <a:pt x="1810" y="1934"/>
                    <a:pt x="1814" y="1933"/>
                  </a:cubicBezTo>
                  <a:cubicBezTo>
                    <a:pt x="1854" y="1930"/>
                    <a:pt x="1857" y="1926"/>
                    <a:pt x="1851" y="1886"/>
                  </a:cubicBezTo>
                  <a:cubicBezTo>
                    <a:pt x="1841" y="1828"/>
                    <a:pt x="1834" y="1770"/>
                    <a:pt x="1823" y="1713"/>
                  </a:cubicBezTo>
                  <a:cubicBezTo>
                    <a:pt x="1820" y="1696"/>
                    <a:pt x="1809" y="1677"/>
                    <a:pt x="1796" y="1666"/>
                  </a:cubicBezTo>
                  <a:cubicBezTo>
                    <a:pt x="1715" y="1597"/>
                    <a:pt x="1678" y="1507"/>
                    <a:pt x="1665" y="1405"/>
                  </a:cubicBezTo>
                  <a:cubicBezTo>
                    <a:pt x="1660" y="1368"/>
                    <a:pt x="1667" y="1329"/>
                    <a:pt x="1668" y="1290"/>
                  </a:cubicBezTo>
                  <a:cubicBezTo>
                    <a:pt x="1668" y="1274"/>
                    <a:pt x="1668" y="1258"/>
                    <a:pt x="1668" y="1242"/>
                  </a:cubicBezTo>
                  <a:cubicBezTo>
                    <a:pt x="1665" y="1241"/>
                    <a:pt x="1662" y="1240"/>
                    <a:pt x="1659" y="1239"/>
                  </a:cubicBezTo>
                  <a:close/>
                  <a:moveTo>
                    <a:pt x="44" y="469"/>
                  </a:moveTo>
                  <a:cubicBezTo>
                    <a:pt x="47" y="497"/>
                    <a:pt x="49" y="525"/>
                    <a:pt x="53" y="552"/>
                  </a:cubicBezTo>
                  <a:cubicBezTo>
                    <a:pt x="61" y="613"/>
                    <a:pt x="83" y="667"/>
                    <a:pt x="124" y="712"/>
                  </a:cubicBezTo>
                  <a:cubicBezTo>
                    <a:pt x="185" y="779"/>
                    <a:pt x="258" y="829"/>
                    <a:pt x="347" y="847"/>
                  </a:cubicBezTo>
                  <a:cubicBezTo>
                    <a:pt x="405" y="858"/>
                    <a:pt x="465" y="863"/>
                    <a:pt x="524" y="860"/>
                  </a:cubicBezTo>
                  <a:cubicBezTo>
                    <a:pt x="593" y="856"/>
                    <a:pt x="662" y="846"/>
                    <a:pt x="723" y="806"/>
                  </a:cubicBezTo>
                  <a:cubicBezTo>
                    <a:pt x="808" y="751"/>
                    <a:pt x="868" y="682"/>
                    <a:pt x="873" y="576"/>
                  </a:cubicBezTo>
                  <a:cubicBezTo>
                    <a:pt x="873" y="560"/>
                    <a:pt x="881" y="552"/>
                    <a:pt x="896" y="548"/>
                  </a:cubicBezTo>
                  <a:cubicBezTo>
                    <a:pt x="910" y="543"/>
                    <a:pt x="925" y="538"/>
                    <a:pt x="938" y="532"/>
                  </a:cubicBezTo>
                  <a:cubicBezTo>
                    <a:pt x="958" y="523"/>
                    <a:pt x="961" y="510"/>
                    <a:pt x="948" y="492"/>
                  </a:cubicBezTo>
                  <a:cubicBezTo>
                    <a:pt x="943" y="485"/>
                    <a:pt x="937" y="480"/>
                    <a:pt x="932" y="474"/>
                  </a:cubicBezTo>
                  <a:cubicBezTo>
                    <a:pt x="908" y="447"/>
                    <a:pt x="888" y="418"/>
                    <a:pt x="882" y="382"/>
                  </a:cubicBezTo>
                  <a:cubicBezTo>
                    <a:pt x="868" y="308"/>
                    <a:pt x="840" y="242"/>
                    <a:pt x="788" y="184"/>
                  </a:cubicBezTo>
                  <a:cubicBezTo>
                    <a:pt x="722" y="111"/>
                    <a:pt x="641" y="71"/>
                    <a:pt x="547" y="50"/>
                  </a:cubicBezTo>
                  <a:cubicBezTo>
                    <a:pt x="503" y="41"/>
                    <a:pt x="459" y="47"/>
                    <a:pt x="416" y="52"/>
                  </a:cubicBezTo>
                  <a:cubicBezTo>
                    <a:pt x="389" y="55"/>
                    <a:pt x="361" y="58"/>
                    <a:pt x="337" y="70"/>
                  </a:cubicBezTo>
                  <a:cubicBezTo>
                    <a:pt x="292" y="91"/>
                    <a:pt x="246" y="110"/>
                    <a:pt x="206" y="141"/>
                  </a:cubicBezTo>
                  <a:cubicBezTo>
                    <a:pt x="166" y="171"/>
                    <a:pt x="134" y="207"/>
                    <a:pt x="108" y="247"/>
                  </a:cubicBezTo>
                  <a:cubicBezTo>
                    <a:pt x="65" y="314"/>
                    <a:pt x="46" y="389"/>
                    <a:pt x="44" y="469"/>
                  </a:cubicBezTo>
                  <a:close/>
                  <a:moveTo>
                    <a:pt x="2390" y="475"/>
                  </a:moveTo>
                  <a:cubicBezTo>
                    <a:pt x="2383" y="432"/>
                    <a:pt x="2379" y="388"/>
                    <a:pt x="2367" y="347"/>
                  </a:cubicBezTo>
                  <a:cubicBezTo>
                    <a:pt x="2356" y="308"/>
                    <a:pt x="2340" y="269"/>
                    <a:pt x="2317" y="237"/>
                  </a:cubicBezTo>
                  <a:cubicBezTo>
                    <a:pt x="2293" y="204"/>
                    <a:pt x="2256" y="181"/>
                    <a:pt x="2227" y="151"/>
                  </a:cubicBezTo>
                  <a:cubicBezTo>
                    <a:pt x="2188" y="112"/>
                    <a:pt x="2136" y="99"/>
                    <a:pt x="2087" y="83"/>
                  </a:cubicBezTo>
                  <a:cubicBezTo>
                    <a:pt x="2018" y="61"/>
                    <a:pt x="1948" y="68"/>
                    <a:pt x="1877" y="76"/>
                  </a:cubicBezTo>
                  <a:cubicBezTo>
                    <a:pt x="1860" y="78"/>
                    <a:pt x="1841" y="82"/>
                    <a:pt x="1826" y="90"/>
                  </a:cubicBezTo>
                  <a:cubicBezTo>
                    <a:pt x="1777" y="116"/>
                    <a:pt x="1734" y="150"/>
                    <a:pt x="1697" y="190"/>
                  </a:cubicBezTo>
                  <a:cubicBezTo>
                    <a:pt x="1676" y="212"/>
                    <a:pt x="1658" y="238"/>
                    <a:pt x="1641" y="264"/>
                  </a:cubicBezTo>
                  <a:cubicBezTo>
                    <a:pt x="1613" y="304"/>
                    <a:pt x="1586" y="344"/>
                    <a:pt x="1577" y="393"/>
                  </a:cubicBezTo>
                  <a:cubicBezTo>
                    <a:pt x="1576" y="398"/>
                    <a:pt x="1572" y="403"/>
                    <a:pt x="1569" y="409"/>
                  </a:cubicBezTo>
                  <a:cubicBezTo>
                    <a:pt x="1553" y="436"/>
                    <a:pt x="1527" y="450"/>
                    <a:pt x="1501" y="465"/>
                  </a:cubicBezTo>
                  <a:cubicBezTo>
                    <a:pt x="1483" y="476"/>
                    <a:pt x="1480" y="488"/>
                    <a:pt x="1495" y="502"/>
                  </a:cubicBezTo>
                  <a:cubicBezTo>
                    <a:pt x="1508" y="515"/>
                    <a:pt x="1525" y="522"/>
                    <a:pt x="1538" y="535"/>
                  </a:cubicBezTo>
                  <a:cubicBezTo>
                    <a:pt x="1551" y="547"/>
                    <a:pt x="1566" y="560"/>
                    <a:pt x="1573" y="576"/>
                  </a:cubicBezTo>
                  <a:cubicBezTo>
                    <a:pt x="1597" y="634"/>
                    <a:pt x="1618" y="692"/>
                    <a:pt x="1653" y="746"/>
                  </a:cubicBezTo>
                  <a:cubicBezTo>
                    <a:pt x="1690" y="802"/>
                    <a:pt x="1734" y="844"/>
                    <a:pt x="1794" y="871"/>
                  </a:cubicBezTo>
                  <a:cubicBezTo>
                    <a:pt x="1843" y="894"/>
                    <a:pt x="1895" y="906"/>
                    <a:pt x="1948" y="901"/>
                  </a:cubicBezTo>
                  <a:cubicBezTo>
                    <a:pt x="1986" y="897"/>
                    <a:pt x="2022" y="887"/>
                    <a:pt x="2059" y="881"/>
                  </a:cubicBezTo>
                  <a:cubicBezTo>
                    <a:pt x="2095" y="875"/>
                    <a:pt x="2129" y="868"/>
                    <a:pt x="2160" y="848"/>
                  </a:cubicBezTo>
                  <a:cubicBezTo>
                    <a:pt x="2198" y="823"/>
                    <a:pt x="2242" y="804"/>
                    <a:pt x="2273" y="772"/>
                  </a:cubicBezTo>
                  <a:cubicBezTo>
                    <a:pt x="2352" y="691"/>
                    <a:pt x="2385" y="589"/>
                    <a:pt x="2390" y="475"/>
                  </a:cubicBezTo>
                  <a:close/>
                  <a:moveTo>
                    <a:pt x="751" y="1001"/>
                  </a:moveTo>
                  <a:cubicBezTo>
                    <a:pt x="740" y="956"/>
                    <a:pt x="734" y="912"/>
                    <a:pt x="709" y="874"/>
                  </a:cubicBezTo>
                  <a:cubicBezTo>
                    <a:pt x="706" y="869"/>
                    <a:pt x="695" y="869"/>
                    <a:pt x="688" y="870"/>
                  </a:cubicBezTo>
                  <a:cubicBezTo>
                    <a:pt x="652" y="878"/>
                    <a:pt x="616" y="887"/>
                    <a:pt x="579" y="895"/>
                  </a:cubicBezTo>
                  <a:cubicBezTo>
                    <a:pt x="560" y="900"/>
                    <a:pt x="540" y="905"/>
                    <a:pt x="521" y="904"/>
                  </a:cubicBezTo>
                  <a:cubicBezTo>
                    <a:pt x="480" y="903"/>
                    <a:pt x="439" y="900"/>
                    <a:pt x="398" y="897"/>
                  </a:cubicBezTo>
                  <a:cubicBezTo>
                    <a:pt x="387" y="896"/>
                    <a:pt x="375" y="894"/>
                    <a:pt x="365" y="891"/>
                  </a:cubicBezTo>
                  <a:cubicBezTo>
                    <a:pt x="336" y="884"/>
                    <a:pt x="309" y="875"/>
                    <a:pt x="281" y="867"/>
                  </a:cubicBezTo>
                  <a:cubicBezTo>
                    <a:pt x="260" y="861"/>
                    <a:pt x="252" y="867"/>
                    <a:pt x="250" y="888"/>
                  </a:cubicBezTo>
                  <a:cubicBezTo>
                    <a:pt x="248" y="906"/>
                    <a:pt x="245" y="925"/>
                    <a:pt x="242" y="943"/>
                  </a:cubicBezTo>
                  <a:cubicBezTo>
                    <a:pt x="239" y="968"/>
                    <a:pt x="234" y="993"/>
                    <a:pt x="232" y="1018"/>
                  </a:cubicBezTo>
                  <a:cubicBezTo>
                    <a:pt x="229" y="1071"/>
                    <a:pt x="226" y="1124"/>
                    <a:pt x="225" y="1177"/>
                  </a:cubicBezTo>
                  <a:cubicBezTo>
                    <a:pt x="224" y="1226"/>
                    <a:pt x="224" y="1275"/>
                    <a:pt x="228" y="1324"/>
                  </a:cubicBezTo>
                  <a:cubicBezTo>
                    <a:pt x="232" y="1369"/>
                    <a:pt x="244" y="1412"/>
                    <a:pt x="248" y="1457"/>
                  </a:cubicBezTo>
                  <a:cubicBezTo>
                    <a:pt x="255" y="1528"/>
                    <a:pt x="280" y="1590"/>
                    <a:pt x="329" y="1643"/>
                  </a:cubicBezTo>
                  <a:cubicBezTo>
                    <a:pt x="348" y="1662"/>
                    <a:pt x="368" y="1681"/>
                    <a:pt x="373" y="1710"/>
                  </a:cubicBezTo>
                  <a:cubicBezTo>
                    <a:pt x="384" y="1763"/>
                    <a:pt x="396" y="1814"/>
                    <a:pt x="407" y="1866"/>
                  </a:cubicBezTo>
                  <a:cubicBezTo>
                    <a:pt x="412" y="1886"/>
                    <a:pt x="416" y="1905"/>
                    <a:pt x="421" y="1924"/>
                  </a:cubicBezTo>
                  <a:cubicBezTo>
                    <a:pt x="425" y="1937"/>
                    <a:pt x="434" y="1943"/>
                    <a:pt x="449" y="1943"/>
                  </a:cubicBezTo>
                  <a:cubicBezTo>
                    <a:pt x="483" y="1942"/>
                    <a:pt x="518" y="1942"/>
                    <a:pt x="552" y="1942"/>
                  </a:cubicBezTo>
                  <a:cubicBezTo>
                    <a:pt x="565" y="1942"/>
                    <a:pt x="578" y="1944"/>
                    <a:pt x="590" y="1941"/>
                  </a:cubicBezTo>
                  <a:cubicBezTo>
                    <a:pt x="598" y="1938"/>
                    <a:pt x="608" y="1928"/>
                    <a:pt x="609" y="1921"/>
                  </a:cubicBezTo>
                  <a:cubicBezTo>
                    <a:pt x="613" y="1888"/>
                    <a:pt x="614" y="1854"/>
                    <a:pt x="618" y="1822"/>
                  </a:cubicBezTo>
                  <a:cubicBezTo>
                    <a:pt x="621" y="1789"/>
                    <a:pt x="627" y="1756"/>
                    <a:pt x="633" y="1723"/>
                  </a:cubicBezTo>
                  <a:cubicBezTo>
                    <a:pt x="634" y="1715"/>
                    <a:pt x="641" y="1707"/>
                    <a:pt x="648" y="1702"/>
                  </a:cubicBezTo>
                  <a:cubicBezTo>
                    <a:pt x="665" y="1691"/>
                    <a:pt x="683" y="1683"/>
                    <a:pt x="699" y="1671"/>
                  </a:cubicBezTo>
                  <a:cubicBezTo>
                    <a:pt x="728" y="1651"/>
                    <a:pt x="756" y="1630"/>
                    <a:pt x="769" y="1595"/>
                  </a:cubicBezTo>
                  <a:cubicBezTo>
                    <a:pt x="787" y="1549"/>
                    <a:pt x="813" y="1505"/>
                    <a:pt x="809" y="1453"/>
                  </a:cubicBezTo>
                  <a:cubicBezTo>
                    <a:pt x="807" y="1429"/>
                    <a:pt x="807" y="1404"/>
                    <a:pt x="804" y="1380"/>
                  </a:cubicBezTo>
                  <a:cubicBezTo>
                    <a:pt x="803" y="1372"/>
                    <a:pt x="794" y="1365"/>
                    <a:pt x="788" y="1359"/>
                  </a:cubicBezTo>
                  <a:cubicBezTo>
                    <a:pt x="781" y="1353"/>
                    <a:pt x="773" y="1349"/>
                    <a:pt x="765" y="1344"/>
                  </a:cubicBezTo>
                  <a:cubicBezTo>
                    <a:pt x="737" y="1327"/>
                    <a:pt x="710" y="1309"/>
                    <a:pt x="683" y="1292"/>
                  </a:cubicBezTo>
                  <a:cubicBezTo>
                    <a:pt x="668" y="1283"/>
                    <a:pt x="653" y="1277"/>
                    <a:pt x="639" y="1267"/>
                  </a:cubicBezTo>
                  <a:cubicBezTo>
                    <a:pt x="590" y="1230"/>
                    <a:pt x="540" y="1192"/>
                    <a:pt x="492" y="1153"/>
                  </a:cubicBezTo>
                  <a:cubicBezTo>
                    <a:pt x="486" y="1148"/>
                    <a:pt x="479" y="1136"/>
                    <a:pt x="481" y="1130"/>
                  </a:cubicBezTo>
                  <a:cubicBezTo>
                    <a:pt x="484" y="1124"/>
                    <a:pt x="495" y="1119"/>
                    <a:pt x="503" y="1117"/>
                  </a:cubicBezTo>
                  <a:cubicBezTo>
                    <a:pt x="510" y="1116"/>
                    <a:pt x="518" y="1118"/>
                    <a:pt x="524" y="1122"/>
                  </a:cubicBezTo>
                  <a:cubicBezTo>
                    <a:pt x="553" y="1141"/>
                    <a:pt x="582" y="1161"/>
                    <a:pt x="611" y="1181"/>
                  </a:cubicBezTo>
                  <a:cubicBezTo>
                    <a:pt x="641" y="1203"/>
                    <a:pt x="670" y="1226"/>
                    <a:pt x="701" y="1247"/>
                  </a:cubicBezTo>
                  <a:cubicBezTo>
                    <a:pt x="737" y="1270"/>
                    <a:pt x="776" y="1290"/>
                    <a:pt x="812" y="1313"/>
                  </a:cubicBezTo>
                  <a:cubicBezTo>
                    <a:pt x="850" y="1338"/>
                    <a:pt x="886" y="1365"/>
                    <a:pt x="923" y="1390"/>
                  </a:cubicBezTo>
                  <a:cubicBezTo>
                    <a:pt x="940" y="1401"/>
                    <a:pt x="956" y="1413"/>
                    <a:pt x="974" y="1423"/>
                  </a:cubicBezTo>
                  <a:cubicBezTo>
                    <a:pt x="986" y="1430"/>
                    <a:pt x="997" y="1429"/>
                    <a:pt x="999" y="1411"/>
                  </a:cubicBezTo>
                  <a:cubicBezTo>
                    <a:pt x="1000" y="1398"/>
                    <a:pt x="1002" y="1385"/>
                    <a:pt x="1004" y="1372"/>
                  </a:cubicBezTo>
                  <a:cubicBezTo>
                    <a:pt x="1012" y="1331"/>
                    <a:pt x="1015" y="1289"/>
                    <a:pt x="1037" y="1252"/>
                  </a:cubicBezTo>
                  <a:cubicBezTo>
                    <a:pt x="1050" y="1228"/>
                    <a:pt x="1046" y="1216"/>
                    <a:pt x="1022" y="1203"/>
                  </a:cubicBezTo>
                  <a:cubicBezTo>
                    <a:pt x="998" y="1189"/>
                    <a:pt x="973" y="1176"/>
                    <a:pt x="948" y="1163"/>
                  </a:cubicBezTo>
                  <a:cubicBezTo>
                    <a:pt x="887" y="1131"/>
                    <a:pt x="826" y="1099"/>
                    <a:pt x="765" y="1067"/>
                  </a:cubicBezTo>
                  <a:cubicBezTo>
                    <a:pt x="730" y="1049"/>
                    <a:pt x="701" y="1021"/>
                    <a:pt x="661" y="1015"/>
                  </a:cubicBezTo>
                  <a:cubicBezTo>
                    <a:pt x="654" y="1014"/>
                    <a:pt x="648" y="1009"/>
                    <a:pt x="642" y="1005"/>
                  </a:cubicBezTo>
                  <a:cubicBezTo>
                    <a:pt x="629" y="998"/>
                    <a:pt x="616" y="992"/>
                    <a:pt x="604" y="983"/>
                  </a:cubicBezTo>
                  <a:cubicBezTo>
                    <a:pt x="598" y="979"/>
                    <a:pt x="591" y="971"/>
                    <a:pt x="591" y="965"/>
                  </a:cubicBezTo>
                  <a:cubicBezTo>
                    <a:pt x="591" y="960"/>
                    <a:pt x="601" y="951"/>
                    <a:pt x="606" y="951"/>
                  </a:cubicBezTo>
                  <a:cubicBezTo>
                    <a:pt x="621" y="953"/>
                    <a:pt x="636" y="956"/>
                    <a:pt x="649" y="962"/>
                  </a:cubicBezTo>
                  <a:cubicBezTo>
                    <a:pt x="679" y="974"/>
                    <a:pt x="708" y="988"/>
                    <a:pt x="737" y="1000"/>
                  </a:cubicBezTo>
                  <a:cubicBezTo>
                    <a:pt x="740" y="1001"/>
                    <a:pt x="743" y="1001"/>
                    <a:pt x="751" y="1001"/>
                  </a:cubicBezTo>
                  <a:close/>
                  <a:moveTo>
                    <a:pt x="2264" y="1177"/>
                  </a:moveTo>
                  <a:cubicBezTo>
                    <a:pt x="2263" y="1177"/>
                    <a:pt x="2262" y="1177"/>
                    <a:pt x="2260" y="1177"/>
                  </a:cubicBezTo>
                  <a:cubicBezTo>
                    <a:pt x="2259" y="1161"/>
                    <a:pt x="2258" y="1145"/>
                    <a:pt x="2257" y="1130"/>
                  </a:cubicBezTo>
                  <a:cubicBezTo>
                    <a:pt x="2252" y="1079"/>
                    <a:pt x="2247" y="1028"/>
                    <a:pt x="2242" y="977"/>
                  </a:cubicBezTo>
                  <a:cubicBezTo>
                    <a:pt x="2240" y="947"/>
                    <a:pt x="2239" y="917"/>
                    <a:pt x="2237" y="887"/>
                  </a:cubicBezTo>
                  <a:cubicBezTo>
                    <a:pt x="2235" y="862"/>
                    <a:pt x="2227" y="859"/>
                    <a:pt x="2206" y="870"/>
                  </a:cubicBezTo>
                  <a:cubicBezTo>
                    <a:pt x="2198" y="875"/>
                    <a:pt x="2190" y="881"/>
                    <a:pt x="2181" y="884"/>
                  </a:cubicBezTo>
                  <a:cubicBezTo>
                    <a:pt x="2144" y="897"/>
                    <a:pt x="2107" y="911"/>
                    <a:pt x="2069" y="921"/>
                  </a:cubicBezTo>
                  <a:cubicBezTo>
                    <a:pt x="2033" y="931"/>
                    <a:pt x="1995" y="939"/>
                    <a:pt x="1958" y="943"/>
                  </a:cubicBezTo>
                  <a:cubicBezTo>
                    <a:pt x="1893" y="950"/>
                    <a:pt x="1829" y="943"/>
                    <a:pt x="1769" y="915"/>
                  </a:cubicBezTo>
                  <a:cubicBezTo>
                    <a:pt x="1757" y="909"/>
                    <a:pt x="1750" y="915"/>
                    <a:pt x="1748" y="926"/>
                  </a:cubicBezTo>
                  <a:cubicBezTo>
                    <a:pt x="1746" y="938"/>
                    <a:pt x="1747" y="950"/>
                    <a:pt x="1746" y="962"/>
                  </a:cubicBezTo>
                  <a:cubicBezTo>
                    <a:pt x="1740" y="1001"/>
                    <a:pt x="1733" y="1040"/>
                    <a:pt x="1728" y="1080"/>
                  </a:cubicBezTo>
                  <a:cubicBezTo>
                    <a:pt x="1725" y="1108"/>
                    <a:pt x="1724" y="1137"/>
                    <a:pt x="1723" y="1165"/>
                  </a:cubicBezTo>
                  <a:cubicBezTo>
                    <a:pt x="1719" y="1226"/>
                    <a:pt x="1713" y="1286"/>
                    <a:pt x="1713" y="1346"/>
                  </a:cubicBezTo>
                  <a:cubicBezTo>
                    <a:pt x="1714" y="1406"/>
                    <a:pt x="1724" y="1463"/>
                    <a:pt x="1752" y="1518"/>
                  </a:cubicBezTo>
                  <a:cubicBezTo>
                    <a:pt x="1777" y="1567"/>
                    <a:pt x="1808" y="1609"/>
                    <a:pt x="1852" y="1642"/>
                  </a:cubicBezTo>
                  <a:cubicBezTo>
                    <a:pt x="1860" y="1647"/>
                    <a:pt x="1866" y="1657"/>
                    <a:pt x="1868" y="1666"/>
                  </a:cubicBezTo>
                  <a:cubicBezTo>
                    <a:pt x="1873" y="1691"/>
                    <a:pt x="1875" y="1716"/>
                    <a:pt x="1879" y="1741"/>
                  </a:cubicBezTo>
                  <a:cubicBezTo>
                    <a:pt x="1887" y="1790"/>
                    <a:pt x="1899" y="1839"/>
                    <a:pt x="1904" y="1888"/>
                  </a:cubicBezTo>
                  <a:cubicBezTo>
                    <a:pt x="1908" y="1928"/>
                    <a:pt x="1916" y="1932"/>
                    <a:pt x="1955" y="1939"/>
                  </a:cubicBezTo>
                  <a:cubicBezTo>
                    <a:pt x="2002" y="1947"/>
                    <a:pt x="2049" y="1953"/>
                    <a:pt x="2097" y="1961"/>
                  </a:cubicBezTo>
                  <a:cubicBezTo>
                    <a:pt x="2120" y="1965"/>
                    <a:pt x="2126" y="1962"/>
                    <a:pt x="2128" y="1938"/>
                  </a:cubicBezTo>
                  <a:cubicBezTo>
                    <a:pt x="2130" y="1891"/>
                    <a:pt x="2131" y="1843"/>
                    <a:pt x="2134" y="1795"/>
                  </a:cubicBezTo>
                  <a:cubicBezTo>
                    <a:pt x="2136" y="1765"/>
                    <a:pt x="2138" y="1735"/>
                    <a:pt x="2143" y="1706"/>
                  </a:cubicBezTo>
                  <a:cubicBezTo>
                    <a:pt x="2148" y="1671"/>
                    <a:pt x="2179" y="1653"/>
                    <a:pt x="2199" y="1628"/>
                  </a:cubicBezTo>
                  <a:cubicBezTo>
                    <a:pt x="2222" y="1597"/>
                    <a:pt x="2244" y="1565"/>
                    <a:pt x="2249" y="1528"/>
                  </a:cubicBezTo>
                  <a:cubicBezTo>
                    <a:pt x="2258" y="1466"/>
                    <a:pt x="2261" y="1404"/>
                    <a:pt x="2263" y="1343"/>
                  </a:cubicBezTo>
                  <a:cubicBezTo>
                    <a:pt x="2266" y="1288"/>
                    <a:pt x="2264" y="1232"/>
                    <a:pt x="2264" y="1177"/>
                  </a:cubicBezTo>
                  <a:close/>
                  <a:moveTo>
                    <a:pt x="1696" y="1001"/>
                  </a:moveTo>
                  <a:cubicBezTo>
                    <a:pt x="1695" y="998"/>
                    <a:pt x="1693" y="989"/>
                    <a:pt x="1688" y="986"/>
                  </a:cubicBezTo>
                  <a:cubicBezTo>
                    <a:pt x="1685" y="984"/>
                    <a:pt x="1675" y="988"/>
                    <a:pt x="1671" y="991"/>
                  </a:cubicBezTo>
                  <a:cubicBezTo>
                    <a:pt x="1650" y="1007"/>
                    <a:pt x="1630" y="1024"/>
                    <a:pt x="1609" y="1041"/>
                  </a:cubicBezTo>
                  <a:cubicBezTo>
                    <a:pt x="1601" y="1048"/>
                    <a:pt x="1594" y="1057"/>
                    <a:pt x="1585" y="1064"/>
                  </a:cubicBezTo>
                  <a:cubicBezTo>
                    <a:pt x="1558" y="1084"/>
                    <a:pt x="1531" y="1103"/>
                    <a:pt x="1504" y="1122"/>
                  </a:cubicBezTo>
                  <a:cubicBezTo>
                    <a:pt x="1453" y="1157"/>
                    <a:pt x="1401" y="1190"/>
                    <a:pt x="1350" y="1225"/>
                  </a:cubicBezTo>
                  <a:cubicBezTo>
                    <a:pt x="1342" y="1230"/>
                    <a:pt x="1330" y="1240"/>
                    <a:pt x="1331" y="1246"/>
                  </a:cubicBezTo>
                  <a:cubicBezTo>
                    <a:pt x="1335" y="1263"/>
                    <a:pt x="1335" y="1285"/>
                    <a:pt x="1356" y="1292"/>
                  </a:cubicBezTo>
                  <a:cubicBezTo>
                    <a:pt x="1388" y="1303"/>
                    <a:pt x="1415" y="1320"/>
                    <a:pt x="1436" y="1346"/>
                  </a:cubicBezTo>
                  <a:cubicBezTo>
                    <a:pt x="1447" y="1358"/>
                    <a:pt x="1459" y="1366"/>
                    <a:pt x="1476" y="1349"/>
                  </a:cubicBezTo>
                  <a:cubicBezTo>
                    <a:pt x="1505" y="1320"/>
                    <a:pt x="1537" y="1294"/>
                    <a:pt x="1567" y="1266"/>
                  </a:cubicBezTo>
                  <a:cubicBezTo>
                    <a:pt x="1585" y="1250"/>
                    <a:pt x="1600" y="1230"/>
                    <a:pt x="1619" y="1216"/>
                  </a:cubicBezTo>
                  <a:cubicBezTo>
                    <a:pt x="1652" y="1192"/>
                    <a:pt x="1678" y="1166"/>
                    <a:pt x="1679" y="1120"/>
                  </a:cubicBezTo>
                  <a:cubicBezTo>
                    <a:pt x="1679" y="1081"/>
                    <a:pt x="1690" y="1043"/>
                    <a:pt x="1696" y="1001"/>
                  </a:cubicBezTo>
                  <a:close/>
                  <a:moveTo>
                    <a:pt x="1175" y="1215"/>
                  </a:moveTo>
                  <a:cubicBezTo>
                    <a:pt x="1117" y="1218"/>
                    <a:pt x="1104" y="1221"/>
                    <a:pt x="1084" y="1244"/>
                  </a:cubicBezTo>
                  <a:cubicBezTo>
                    <a:pt x="1048" y="1285"/>
                    <a:pt x="1043" y="1336"/>
                    <a:pt x="1043" y="1387"/>
                  </a:cubicBezTo>
                  <a:cubicBezTo>
                    <a:pt x="1043" y="1388"/>
                    <a:pt x="1043" y="1389"/>
                    <a:pt x="1043" y="1389"/>
                  </a:cubicBezTo>
                  <a:cubicBezTo>
                    <a:pt x="1046" y="1402"/>
                    <a:pt x="1053" y="1407"/>
                    <a:pt x="1066" y="1402"/>
                  </a:cubicBezTo>
                  <a:cubicBezTo>
                    <a:pt x="1078" y="1396"/>
                    <a:pt x="1092" y="1386"/>
                    <a:pt x="1103" y="1388"/>
                  </a:cubicBezTo>
                  <a:cubicBezTo>
                    <a:pt x="1140" y="1393"/>
                    <a:pt x="1176" y="1403"/>
                    <a:pt x="1213" y="1411"/>
                  </a:cubicBezTo>
                  <a:cubicBezTo>
                    <a:pt x="1215" y="1412"/>
                    <a:pt x="1217" y="1414"/>
                    <a:pt x="1219" y="1416"/>
                  </a:cubicBezTo>
                  <a:cubicBezTo>
                    <a:pt x="1237" y="1430"/>
                    <a:pt x="1256" y="1443"/>
                    <a:pt x="1272" y="1459"/>
                  </a:cubicBezTo>
                  <a:cubicBezTo>
                    <a:pt x="1293" y="1480"/>
                    <a:pt x="1314" y="1502"/>
                    <a:pt x="1331" y="1527"/>
                  </a:cubicBezTo>
                  <a:cubicBezTo>
                    <a:pt x="1343" y="1545"/>
                    <a:pt x="1347" y="1548"/>
                    <a:pt x="1363" y="1532"/>
                  </a:cubicBezTo>
                  <a:cubicBezTo>
                    <a:pt x="1387" y="1507"/>
                    <a:pt x="1400" y="1477"/>
                    <a:pt x="1411" y="1444"/>
                  </a:cubicBezTo>
                  <a:cubicBezTo>
                    <a:pt x="1429" y="1386"/>
                    <a:pt x="1392" y="1350"/>
                    <a:pt x="1347" y="1335"/>
                  </a:cubicBezTo>
                  <a:cubicBezTo>
                    <a:pt x="1342" y="1333"/>
                    <a:pt x="1333" y="1336"/>
                    <a:pt x="1330" y="1339"/>
                  </a:cubicBezTo>
                  <a:cubicBezTo>
                    <a:pt x="1310" y="1370"/>
                    <a:pt x="1279" y="1386"/>
                    <a:pt x="1246" y="1396"/>
                  </a:cubicBezTo>
                  <a:cubicBezTo>
                    <a:pt x="1233" y="1400"/>
                    <a:pt x="1216" y="1395"/>
                    <a:pt x="1203" y="1389"/>
                  </a:cubicBezTo>
                  <a:cubicBezTo>
                    <a:pt x="1192" y="1385"/>
                    <a:pt x="1184" y="1373"/>
                    <a:pt x="1175" y="1364"/>
                  </a:cubicBezTo>
                  <a:cubicBezTo>
                    <a:pt x="1147" y="1332"/>
                    <a:pt x="1155" y="1288"/>
                    <a:pt x="1193" y="1268"/>
                  </a:cubicBezTo>
                  <a:cubicBezTo>
                    <a:pt x="1204" y="1262"/>
                    <a:pt x="1216" y="1257"/>
                    <a:pt x="1225" y="1249"/>
                  </a:cubicBezTo>
                  <a:cubicBezTo>
                    <a:pt x="1231" y="1245"/>
                    <a:pt x="1238" y="1235"/>
                    <a:pt x="1236" y="1230"/>
                  </a:cubicBezTo>
                  <a:cubicBezTo>
                    <a:pt x="1234" y="1224"/>
                    <a:pt x="1224" y="1217"/>
                    <a:pt x="1217" y="1216"/>
                  </a:cubicBezTo>
                  <a:cubicBezTo>
                    <a:pt x="1204" y="1214"/>
                    <a:pt x="1189" y="1215"/>
                    <a:pt x="1175" y="1215"/>
                  </a:cubicBezTo>
                  <a:close/>
                  <a:moveTo>
                    <a:pt x="458" y="1985"/>
                  </a:moveTo>
                  <a:cubicBezTo>
                    <a:pt x="424" y="1983"/>
                    <a:pt x="417" y="1992"/>
                    <a:pt x="433" y="2022"/>
                  </a:cubicBezTo>
                  <a:cubicBezTo>
                    <a:pt x="441" y="2038"/>
                    <a:pt x="457" y="2053"/>
                    <a:pt x="473" y="2061"/>
                  </a:cubicBezTo>
                  <a:cubicBezTo>
                    <a:pt x="518" y="2082"/>
                    <a:pt x="568" y="2084"/>
                    <a:pt x="617" y="2083"/>
                  </a:cubicBezTo>
                  <a:cubicBezTo>
                    <a:pt x="641" y="2082"/>
                    <a:pt x="666" y="2081"/>
                    <a:pt x="690" y="2080"/>
                  </a:cubicBezTo>
                  <a:cubicBezTo>
                    <a:pt x="733" y="2077"/>
                    <a:pt x="776" y="2076"/>
                    <a:pt x="819" y="2073"/>
                  </a:cubicBezTo>
                  <a:cubicBezTo>
                    <a:pt x="844" y="2071"/>
                    <a:pt x="854" y="2055"/>
                    <a:pt x="844" y="2033"/>
                  </a:cubicBezTo>
                  <a:cubicBezTo>
                    <a:pt x="839" y="2023"/>
                    <a:pt x="829" y="2014"/>
                    <a:pt x="819" y="2009"/>
                  </a:cubicBezTo>
                  <a:cubicBezTo>
                    <a:pt x="810" y="2004"/>
                    <a:pt x="797" y="2004"/>
                    <a:pt x="787" y="2001"/>
                  </a:cubicBezTo>
                  <a:cubicBezTo>
                    <a:pt x="729" y="1982"/>
                    <a:pt x="670" y="1970"/>
                    <a:pt x="609" y="1984"/>
                  </a:cubicBezTo>
                  <a:cubicBezTo>
                    <a:pt x="601" y="1986"/>
                    <a:pt x="593" y="1985"/>
                    <a:pt x="585" y="1985"/>
                  </a:cubicBezTo>
                  <a:cubicBezTo>
                    <a:pt x="543" y="1985"/>
                    <a:pt x="500" y="1985"/>
                    <a:pt x="458" y="1985"/>
                  </a:cubicBezTo>
                  <a:close/>
                  <a:moveTo>
                    <a:pt x="1985" y="2070"/>
                  </a:moveTo>
                  <a:cubicBezTo>
                    <a:pt x="2020" y="2065"/>
                    <a:pt x="2060" y="2061"/>
                    <a:pt x="2100" y="2054"/>
                  </a:cubicBezTo>
                  <a:cubicBezTo>
                    <a:pt x="2106" y="2053"/>
                    <a:pt x="2115" y="2046"/>
                    <a:pt x="2116" y="2040"/>
                  </a:cubicBezTo>
                  <a:cubicBezTo>
                    <a:pt x="2117" y="2033"/>
                    <a:pt x="2112" y="2024"/>
                    <a:pt x="2107" y="2018"/>
                  </a:cubicBezTo>
                  <a:cubicBezTo>
                    <a:pt x="2103" y="2013"/>
                    <a:pt x="2096" y="2011"/>
                    <a:pt x="2089" y="2009"/>
                  </a:cubicBezTo>
                  <a:cubicBezTo>
                    <a:pt x="2059" y="2003"/>
                    <a:pt x="2030" y="1996"/>
                    <a:pt x="1999" y="1992"/>
                  </a:cubicBezTo>
                  <a:cubicBezTo>
                    <a:pt x="1949" y="1986"/>
                    <a:pt x="1899" y="1979"/>
                    <a:pt x="1849" y="1978"/>
                  </a:cubicBezTo>
                  <a:cubicBezTo>
                    <a:pt x="1814" y="1977"/>
                    <a:pt x="1779" y="1982"/>
                    <a:pt x="1744" y="1988"/>
                  </a:cubicBezTo>
                  <a:cubicBezTo>
                    <a:pt x="1721" y="1992"/>
                    <a:pt x="1715" y="2018"/>
                    <a:pt x="1732" y="2035"/>
                  </a:cubicBezTo>
                  <a:cubicBezTo>
                    <a:pt x="1740" y="2043"/>
                    <a:pt x="1752" y="2046"/>
                    <a:pt x="1763" y="2050"/>
                  </a:cubicBezTo>
                  <a:cubicBezTo>
                    <a:pt x="1770" y="2052"/>
                    <a:pt x="1777" y="2053"/>
                    <a:pt x="1784" y="2054"/>
                  </a:cubicBezTo>
                  <a:cubicBezTo>
                    <a:pt x="1814" y="2059"/>
                    <a:pt x="1844" y="2067"/>
                    <a:pt x="1874" y="2069"/>
                  </a:cubicBezTo>
                  <a:cubicBezTo>
                    <a:pt x="1909" y="2072"/>
                    <a:pt x="1944" y="2070"/>
                    <a:pt x="1985" y="2070"/>
                  </a:cubicBezTo>
                  <a:close/>
                  <a:moveTo>
                    <a:pt x="1112" y="1433"/>
                  </a:moveTo>
                  <a:cubicBezTo>
                    <a:pt x="1085" y="1434"/>
                    <a:pt x="1066" y="1445"/>
                    <a:pt x="1060" y="1464"/>
                  </a:cubicBezTo>
                  <a:cubicBezTo>
                    <a:pt x="1053" y="1485"/>
                    <a:pt x="1067" y="1497"/>
                    <a:pt x="1080" y="1510"/>
                  </a:cubicBezTo>
                  <a:cubicBezTo>
                    <a:pt x="1082" y="1511"/>
                    <a:pt x="1084" y="1513"/>
                    <a:pt x="1086" y="1515"/>
                  </a:cubicBezTo>
                  <a:cubicBezTo>
                    <a:pt x="1119" y="1538"/>
                    <a:pt x="1151" y="1562"/>
                    <a:pt x="1184" y="1583"/>
                  </a:cubicBezTo>
                  <a:cubicBezTo>
                    <a:pt x="1206" y="1596"/>
                    <a:pt x="1231" y="1606"/>
                    <a:pt x="1259" y="1601"/>
                  </a:cubicBezTo>
                  <a:cubicBezTo>
                    <a:pt x="1279" y="1598"/>
                    <a:pt x="1291" y="1582"/>
                    <a:pt x="1287" y="1561"/>
                  </a:cubicBezTo>
                  <a:cubicBezTo>
                    <a:pt x="1285" y="1554"/>
                    <a:pt x="1283" y="1547"/>
                    <a:pt x="1279" y="1541"/>
                  </a:cubicBezTo>
                  <a:cubicBezTo>
                    <a:pt x="1243" y="1479"/>
                    <a:pt x="1182" y="1453"/>
                    <a:pt x="1117" y="1434"/>
                  </a:cubicBezTo>
                  <a:cubicBezTo>
                    <a:pt x="1115" y="1433"/>
                    <a:pt x="1112" y="1433"/>
                    <a:pt x="1112" y="1433"/>
                  </a:cubicBezTo>
                  <a:close/>
                  <a:moveTo>
                    <a:pt x="1305" y="1314"/>
                  </a:moveTo>
                  <a:cubicBezTo>
                    <a:pt x="1305" y="1287"/>
                    <a:pt x="1286" y="1266"/>
                    <a:pt x="1269" y="1271"/>
                  </a:cubicBezTo>
                  <a:cubicBezTo>
                    <a:pt x="1257" y="1275"/>
                    <a:pt x="1244" y="1280"/>
                    <a:pt x="1232" y="1286"/>
                  </a:cubicBezTo>
                  <a:cubicBezTo>
                    <a:pt x="1199" y="1304"/>
                    <a:pt x="1198" y="1322"/>
                    <a:pt x="1229" y="1343"/>
                  </a:cubicBezTo>
                  <a:cubicBezTo>
                    <a:pt x="1232" y="1345"/>
                    <a:pt x="1234" y="1349"/>
                    <a:pt x="1236" y="1349"/>
                  </a:cubicBezTo>
                  <a:cubicBezTo>
                    <a:pt x="1248" y="1350"/>
                    <a:pt x="1262" y="1354"/>
                    <a:pt x="1272" y="1349"/>
                  </a:cubicBezTo>
                  <a:cubicBezTo>
                    <a:pt x="1287" y="1342"/>
                    <a:pt x="1306" y="1334"/>
                    <a:pt x="1305" y="13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7"/>
            <p:cNvSpPr>
              <a:spLocks noEditPoints="1"/>
            </p:cNvSpPr>
            <p:nvPr/>
          </p:nvSpPr>
          <p:spPr bwMode="auto">
            <a:xfrm>
              <a:off x="2859445" y="2020369"/>
              <a:ext cx="1392354" cy="1246839"/>
            </a:xfrm>
            <a:custGeom>
              <a:avLst/>
              <a:gdLst>
                <a:gd name="T0" fmla="*/ 0 w 917"/>
                <a:gd name="T1" fmla="*/ 428 h 822"/>
                <a:gd name="T2" fmla="*/ 64 w 917"/>
                <a:gd name="T3" fmla="*/ 206 h 822"/>
                <a:gd name="T4" fmla="*/ 162 w 917"/>
                <a:gd name="T5" fmla="*/ 100 h 822"/>
                <a:gd name="T6" fmla="*/ 293 w 917"/>
                <a:gd name="T7" fmla="*/ 29 h 822"/>
                <a:gd name="T8" fmla="*/ 372 w 917"/>
                <a:gd name="T9" fmla="*/ 11 h 822"/>
                <a:gd name="T10" fmla="*/ 503 w 917"/>
                <a:gd name="T11" fmla="*/ 9 h 822"/>
                <a:gd name="T12" fmla="*/ 744 w 917"/>
                <a:gd name="T13" fmla="*/ 143 h 822"/>
                <a:gd name="T14" fmla="*/ 838 w 917"/>
                <a:gd name="T15" fmla="*/ 341 h 822"/>
                <a:gd name="T16" fmla="*/ 888 w 917"/>
                <a:gd name="T17" fmla="*/ 433 h 822"/>
                <a:gd name="T18" fmla="*/ 904 w 917"/>
                <a:gd name="T19" fmla="*/ 451 h 822"/>
                <a:gd name="T20" fmla="*/ 894 w 917"/>
                <a:gd name="T21" fmla="*/ 491 h 822"/>
                <a:gd name="T22" fmla="*/ 852 w 917"/>
                <a:gd name="T23" fmla="*/ 507 h 822"/>
                <a:gd name="T24" fmla="*/ 829 w 917"/>
                <a:gd name="T25" fmla="*/ 535 h 822"/>
                <a:gd name="T26" fmla="*/ 679 w 917"/>
                <a:gd name="T27" fmla="*/ 765 h 822"/>
                <a:gd name="T28" fmla="*/ 480 w 917"/>
                <a:gd name="T29" fmla="*/ 819 h 822"/>
                <a:gd name="T30" fmla="*/ 303 w 917"/>
                <a:gd name="T31" fmla="*/ 806 h 822"/>
                <a:gd name="T32" fmla="*/ 80 w 917"/>
                <a:gd name="T33" fmla="*/ 671 h 822"/>
                <a:gd name="T34" fmla="*/ 9 w 917"/>
                <a:gd name="T35" fmla="*/ 511 h 822"/>
                <a:gd name="T36" fmla="*/ 0 w 917"/>
                <a:gd name="T37" fmla="*/ 428 h 822"/>
                <a:gd name="T38" fmla="*/ 703 w 917"/>
                <a:gd name="T39" fmla="*/ 277 h 822"/>
                <a:gd name="T40" fmla="*/ 679 w 917"/>
                <a:gd name="T41" fmla="*/ 261 h 822"/>
                <a:gd name="T42" fmla="*/ 656 w 917"/>
                <a:gd name="T43" fmla="*/ 281 h 822"/>
                <a:gd name="T44" fmla="*/ 672 w 917"/>
                <a:gd name="T45" fmla="*/ 298 h 822"/>
                <a:gd name="T46" fmla="*/ 703 w 917"/>
                <a:gd name="T47" fmla="*/ 27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7" h="822">
                  <a:moveTo>
                    <a:pt x="0" y="428"/>
                  </a:moveTo>
                  <a:cubicBezTo>
                    <a:pt x="2" y="348"/>
                    <a:pt x="21" y="273"/>
                    <a:pt x="64" y="206"/>
                  </a:cubicBezTo>
                  <a:cubicBezTo>
                    <a:pt x="90" y="166"/>
                    <a:pt x="122" y="130"/>
                    <a:pt x="162" y="100"/>
                  </a:cubicBezTo>
                  <a:cubicBezTo>
                    <a:pt x="202" y="69"/>
                    <a:pt x="248" y="50"/>
                    <a:pt x="293" y="29"/>
                  </a:cubicBezTo>
                  <a:cubicBezTo>
                    <a:pt x="317" y="17"/>
                    <a:pt x="345" y="14"/>
                    <a:pt x="372" y="11"/>
                  </a:cubicBezTo>
                  <a:cubicBezTo>
                    <a:pt x="415" y="6"/>
                    <a:pt x="459" y="0"/>
                    <a:pt x="503" y="9"/>
                  </a:cubicBezTo>
                  <a:cubicBezTo>
                    <a:pt x="597" y="30"/>
                    <a:pt x="678" y="70"/>
                    <a:pt x="744" y="143"/>
                  </a:cubicBezTo>
                  <a:cubicBezTo>
                    <a:pt x="796" y="201"/>
                    <a:pt x="824" y="267"/>
                    <a:pt x="838" y="341"/>
                  </a:cubicBezTo>
                  <a:cubicBezTo>
                    <a:pt x="844" y="377"/>
                    <a:pt x="864" y="406"/>
                    <a:pt x="888" y="433"/>
                  </a:cubicBezTo>
                  <a:cubicBezTo>
                    <a:pt x="893" y="439"/>
                    <a:pt x="899" y="444"/>
                    <a:pt x="904" y="451"/>
                  </a:cubicBezTo>
                  <a:cubicBezTo>
                    <a:pt x="917" y="469"/>
                    <a:pt x="914" y="482"/>
                    <a:pt x="894" y="491"/>
                  </a:cubicBezTo>
                  <a:cubicBezTo>
                    <a:pt x="881" y="497"/>
                    <a:pt x="866" y="502"/>
                    <a:pt x="852" y="507"/>
                  </a:cubicBezTo>
                  <a:cubicBezTo>
                    <a:pt x="837" y="511"/>
                    <a:pt x="829" y="519"/>
                    <a:pt x="829" y="535"/>
                  </a:cubicBezTo>
                  <a:cubicBezTo>
                    <a:pt x="824" y="641"/>
                    <a:pt x="764" y="710"/>
                    <a:pt x="679" y="765"/>
                  </a:cubicBezTo>
                  <a:cubicBezTo>
                    <a:pt x="618" y="805"/>
                    <a:pt x="549" y="815"/>
                    <a:pt x="480" y="819"/>
                  </a:cubicBezTo>
                  <a:cubicBezTo>
                    <a:pt x="421" y="822"/>
                    <a:pt x="361" y="817"/>
                    <a:pt x="303" y="806"/>
                  </a:cubicBezTo>
                  <a:cubicBezTo>
                    <a:pt x="214" y="788"/>
                    <a:pt x="141" y="738"/>
                    <a:pt x="80" y="671"/>
                  </a:cubicBezTo>
                  <a:cubicBezTo>
                    <a:pt x="39" y="626"/>
                    <a:pt x="17" y="572"/>
                    <a:pt x="9" y="511"/>
                  </a:cubicBezTo>
                  <a:cubicBezTo>
                    <a:pt x="5" y="484"/>
                    <a:pt x="3" y="456"/>
                    <a:pt x="0" y="428"/>
                  </a:cubicBezTo>
                  <a:close/>
                  <a:moveTo>
                    <a:pt x="703" y="277"/>
                  </a:moveTo>
                  <a:cubicBezTo>
                    <a:pt x="692" y="269"/>
                    <a:pt x="685" y="261"/>
                    <a:pt x="679" y="261"/>
                  </a:cubicBezTo>
                  <a:cubicBezTo>
                    <a:pt x="668" y="261"/>
                    <a:pt x="653" y="265"/>
                    <a:pt x="656" y="281"/>
                  </a:cubicBezTo>
                  <a:cubicBezTo>
                    <a:pt x="657" y="288"/>
                    <a:pt x="668" y="299"/>
                    <a:pt x="672" y="298"/>
                  </a:cubicBezTo>
                  <a:cubicBezTo>
                    <a:pt x="682" y="295"/>
                    <a:pt x="690" y="287"/>
                    <a:pt x="703" y="2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 name="Freeform 8"/>
            <p:cNvSpPr>
              <a:spLocks noEditPoints="1"/>
            </p:cNvSpPr>
            <p:nvPr/>
          </p:nvSpPr>
          <p:spPr bwMode="auto">
            <a:xfrm>
              <a:off x="5039115" y="2051004"/>
              <a:ext cx="1381632" cy="1282068"/>
            </a:xfrm>
            <a:custGeom>
              <a:avLst/>
              <a:gdLst>
                <a:gd name="T0" fmla="*/ 910 w 910"/>
                <a:gd name="T1" fmla="*/ 414 h 845"/>
                <a:gd name="T2" fmla="*/ 793 w 910"/>
                <a:gd name="T3" fmla="*/ 711 h 845"/>
                <a:gd name="T4" fmla="*/ 680 w 910"/>
                <a:gd name="T5" fmla="*/ 787 h 845"/>
                <a:gd name="T6" fmla="*/ 579 w 910"/>
                <a:gd name="T7" fmla="*/ 820 h 845"/>
                <a:gd name="T8" fmla="*/ 468 w 910"/>
                <a:gd name="T9" fmla="*/ 840 h 845"/>
                <a:gd name="T10" fmla="*/ 314 w 910"/>
                <a:gd name="T11" fmla="*/ 810 h 845"/>
                <a:gd name="T12" fmla="*/ 173 w 910"/>
                <a:gd name="T13" fmla="*/ 685 h 845"/>
                <a:gd name="T14" fmla="*/ 93 w 910"/>
                <a:gd name="T15" fmla="*/ 515 h 845"/>
                <a:gd name="T16" fmla="*/ 58 w 910"/>
                <a:gd name="T17" fmla="*/ 474 h 845"/>
                <a:gd name="T18" fmla="*/ 15 w 910"/>
                <a:gd name="T19" fmla="*/ 441 h 845"/>
                <a:gd name="T20" fmla="*/ 21 w 910"/>
                <a:gd name="T21" fmla="*/ 404 h 845"/>
                <a:gd name="T22" fmla="*/ 89 w 910"/>
                <a:gd name="T23" fmla="*/ 348 h 845"/>
                <a:gd name="T24" fmla="*/ 97 w 910"/>
                <a:gd name="T25" fmla="*/ 332 h 845"/>
                <a:gd name="T26" fmla="*/ 161 w 910"/>
                <a:gd name="T27" fmla="*/ 203 h 845"/>
                <a:gd name="T28" fmla="*/ 217 w 910"/>
                <a:gd name="T29" fmla="*/ 129 h 845"/>
                <a:gd name="T30" fmla="*/ 346 w 910"/>
                <a:gd name="T31" fmla="*/ 29 h 845"/>
                <a:gd name="T32" fmla="*/ 397 w 910"/>
                <a:gd name="T33" fmla="*/ 15 h 845"/>
                <a:gd name="T34" fmla="*/ 607 w 910"/>
                <a:gd name="T35" fmla="*/ 22 h 845"/>
                <a:gd name="T36" fmla="*/ 747 w 910"/>
                <a:gd name="T37" fmla="*/ 90 h 845"/>
                <a:gd name="T38" fmla="*/ 837 w 910"/>
                <a:gd name="T39" fmla="*/ 176 h 845"/>
                <a:gd name="T40" fmla="*/ 887 w 910"/>
                <a:gd name="T41" fmla="*/ 286 h 845"/>
                <a:gd name="T42" fmla="*/ 910 w 910"/>
                <a:gd name="T43" fmla="*/ 414 h 845"/>
                <a:gd name="T44" fmla="*/ 249 w 910"/>
                <a:gd name="T45" fmla="*/ 279 h 845"/>
                <a:gd name="T46" fmla="*/ 220 w 910"/>
                <a:gd name="T47" fmla="*/ 303 h 845"/>
                <a:gd name="T48" fmla="*/ 238 w 910"/>
                <a:gd name="T49" fmla="*/ 318 h 845"/>
                <a:gd name="T50" fmla="*/ 261 w 910"/>
                <a:gd name="T51" fmla="*/ 297 h 845"/>
                <a:gd name="T52" fmla="*/ 249 w 910"/>
                <a:gd name="T53" fmla="*/ 279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0" h="845">
                  <a:moveTo>
                    <a:pt x="910" y="414"/>
                  </a:moveTo>
                  <a:cubicBezTo>
                    <a:pt x="905" y="528"/>
                    <a:pt x="872" y="630"/>
                    <a:pt x="793" y="711"/>
                  </a:cubicBezTo>
                  <a:cubicBezTo>
                    <a:pt x="762" y="743"/>
                    <a:pt x="718" y="762"/>
                    <a:pt x="680" y="787"/>
                  </a:cubicBezTo>
                  <a:cubicBezTo>
                    <a:pt x="649" y="807"/>
                    <a:pt x="615" y="814"/>
                    <a:pt x="579" y="820"/>
                  </a:cubicBezTo>
                  <a:cubicBezTo>
                    <a:pt x="542" y="826"/>
                    <a:pt x="506" y="836"/>
                    <a:pt x="468" y="840"/>
                  </a:cubicBezTo>
                  <a:cubicBezTo>
                    <a:pt x="415" y="845"/>
                    <a:pt x="363" y="833"/>
                    <a:pt x="314" y="810"/>
                  </a:cubicBezTo>
                  <a:cubicBezTo>
                    <a:pt x="254" y="783"/>
                    <a:pt x="210" y="741"/>
                    <a:pt x="173" y="685"/>
                  </a:cubicBezTo>
                  <a:cubicBezTo>
                    <a:pt x="138" y="631"/>
                    <a:pt x="117" y="573"/>
                    <a:pt x="93" y="515"/>
                  </a:cubicBezTo>
                  <a:cubicBezTo>
                    <a:pt x="86" y="499"/>
                    <a:pt x="71" y="486"/>
                    <a:pt x="58" y="474"/>
                  </a:cubicBezTo>
                  <a:cubicBezTo>
                    <a:pt x="45" y="461"/>
                    <a:pt x="28" y="454"/>
                    <a:pt x="15" y="441"/>
                  </a:cubicBezTo>
                  <a:cubicBezTo>
                    <a:pt x="0" y="427"/>
                    <a:pt x="3" y="415"/>
                    <a:pt x="21" y="404"/>
                  </a:cubicBezTo>
                  <a:cubicBezTo>
                    <a:pt x="47" y="389"/>
                    <a:pt x="73" y="375"/>
                    <a:pt x="89" y="348"/>
                  </a:cubicBezTo>
                  <a:cubicBezTo>
                    <a:pt x="92" y="342"/>
                    <a:pt x="96" y="337"/>
                    <a:pt x="97" y="332"/>
                  </a:cubicBezTo>
                  <a:cubicBezTo>
                    <a:pt x="106" y="283"/>
                    <a:pt x="133" y="243"/>
                    <a:pt x="161" y="203"/>
                  </a:cubicBezTo>
                  <a:cubicBezTo>
                    <a:pt x="178" y="177"/>
                    <a:pt x="196" y="151"/>
                    <a:pt x="217" y="129"/>
                  </a:cubicBezTo>
                  <a:cubicBezTo>
                    <a:pt x="254" y="89"/>
                    <a:pt x="297" y="55"/>
                    <a:pt x="346" y="29"/>
                  </a:cubicBezTo>
                  <a:cubicBezTo>
                    <a:pt x="361" y="21"/>
                    <a:pt x="380" y="17"/>
                    <a:pt x="397" y="15"/>
                  </a:cubicBezTo>
                  <a:cubicBezTo>
                    <a:pt x="468" y="7"/>
                    <a:pt x="538" y="0"/>
                    <a:pt x="607" y="22"/>
                  </a:cubicBezTo>
                  <a:cubicBezTo>
                    <a:pt x="656" y="38"/>
                    <a:pt x="708" y="51"/>
                    <a:pt x="747" y="90"/>
                  </a:cubicBezTo>
                  <a:cubicBezTo>
                    <a:pt x="776" y="120"/>
                    <a:pt x="813" y="143"/>
                    <a:pt x="837" y="176"/>
                  </a:cubicBezTo>
                  <a:cubicBezTo>
                    <a:pt x="860" y="208"/>
                    <a:pt x="876" y="247"/>
                    <a:pt x="887" y="286"/>
                  </a:cubicBezTo>
                  <a:cubicBezTo>
                    <a:pt x="899" y="327"/>
                    <a:pt x="903" y="371"/>
                    <a:pt x="910" y="414"/>
                  </a:cubicBezTo>
                  <a:close/>
                  <a:moveTo>
                    <a:pt x="249" y="279"/>
                  </a:moveTo>
                  <a:cubicBezTo>
                    <a:pt x="229" y="280"/>
                    <a:pt x="219" y="288"/>
                    <a:pt x="220" y="303"/>
                  </a:cubicBezTo>
                  <a:cubicBezTo>
                    <a:pt x="221" y="309"/>
                    <a:pt x="231" y="317"/>
                    <a:pt x="238" y="318"/>
                  </a:cubicBezTo>
                  <a:cubicBezTo>
                    <a:pt x="252" y="319"/>
                    <a:pt x="262" y="311"/>
                    <a:pt x="261" y="297"/>
                  </a:cubicBezTo>
                  <a:cubicBezTo>
                    <a:pt x="260" y="290"/>
                    <a:pt x="252" y="283"/>
                    <a:pt x="249" y="2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 name="Freeform 9"/>
            <p:cNvSpPr/>
            <p:nvPr/>
          </p:nvSpPr>
          <p:spPr bwMode="auto">
            <a:xfrm>
              <a:off x="3132095" y="3264144"/>
              <a:ext cx="1254497" cy="1643559"/>
            </a:xfrm>
            <a:custGeom>
              <a:avLst/>
              <a:gdLst>
                <a:gd name="T0" fmla="*/ 527 w 826"/>
                <a:gd name="T1" fmla="*/ 140 h 1083"/>
                <a:gd name="T2" fmla="*/ 513 w 826"/>
                <a:gd name="T3" fmla="*/ 139 h 1083"/>
                <a:gd name="T4" fmla="*/ 425 w 826"/>
                <a:gd name="T5" fmla="*/ 101 h 1083"/>
                <a:gd name="T6" fmla="*/ 382 w 826"/>
                <a:gd name="T7" fmla="*/ 90 h 1083"/>
                <a:gd name="T8" fmla="*/ 367 w 826"/>
                <a:gd name="T9" fmla="*/ 104 h 1083"/>
                <a:gd name="T10" fmla="*/ 380 w 826"/>
                <a:gd name="T11" fmla="*/ 122 h 1083"/>
                <a:gd name="T12" fmla="*/ 418 w 826"/>
                <a:gd name="T13" fmla="*/ 144 h 1083"/>
                <a:gd name="T14" fmla="*/ 437 w 826"/>
                <a:gd name="T15" fmla="*/ 154 h 1083"/>
                <a:gd name="T16" fmla="*/ 541 w 826"/>
                <a:gd name="T17" fmla="*/ 206 h 1083"/>
                <a:gd name="T18" fmla="*/ 724 w 826"/>
                <a:gd name="T19" fmla="*/ 302 h 1083"/>
                <a:gd name="T20" fmla="*/ 798 w 826"/>
                <a:gd name="T21" fmla="*/ 342 h 1083"/>
                <a:gd name="T22" fmla="*/ 813 w 826"/>
                <a:gd name="T23" fmla="*/ 391 h 1083"/>
                <a:gd name="T24" fmla="*/ 780 w 826"/>
                <a:gd name="T25" fmla="*/ 511 h 1083"/>
                <a:gd name="T26" fmla="*/ 775 w 826"/>
                <a:gd name="T27" fmla="*/ 550 h 1083"/>
                <a:gd name="T28" fmla="*/ 750 w 826"/>
                <a:gd name="T29" fmla="*/ 562 h 1083"/>
                <a:gd name="T30" fmla="*/ 699 w 826"/>
                <a:gd name="T31" fmla="*/ 529 h 1083"/>
                <a:gd name="T32" fmla="*/ 588 w 826"/>
                <a:gd name="T33" fmla="*/ 452 h 1083"/>
                <a:gd name="T34" fmla="*/ 477 w 826"/>
                <a:gd name="T35" fmla="*/ 386 h 1083"/>
                <a:gd name="T36" fmla="*/ 387 w 826"/>
                <a:gd name="T37" fmla="*/ 320 h 1083"/>
                <a:gd name="T38" fmla="*/ 300 w 826"/>
                <a:gd name="T39" fmla="*/ 261 h 1083"/>
                <a:gd name="T40" fmla="*/ 279 w 826"/>
                <a:gd name="T41" fmla="*/ 256 h 1083"/>
                <a:gd name="T42" fmla="*/ 257 w 826"/>
                <a:gd name="T43" fmla="*/ 269 h 1083"/>
                <a:gd name="T44" fmla="*/ 268 w 826"/>
                <a:gd name="T45" fmla="*/ 292 h 1083"/>
                <a:gd name="T46" fmla="*/ 415 w 826"/>
                <a:gd name="T47" fmla="*/ 406 h 1083"/>
                <a:gd name="T48" fmla="*/ 459 w 826"/>
                <a:gd name="T49" fmla="*/ 431 h 1083"/>
                <a:gd name="T50" fmla="*/ 541 w 826"/>
                <a:gd name="T51" fmla="*/ 483 h 1083"/>
                <a:gd name="T52" fmla="*/ 564 w 826"/>
                <a:gd name="T53" fmla="*/ 498 h 1083"/>
                <a:gd name="T54" fmla="*/ 580 w 826"/>
                <a:gd name="T55" fmla="*/ 519 h 1083"/>
                <a:gd name="T56" fmla="*/ 585 w 826"/>
                <a:gd name="T57" fmla="*/ 592 h 1083"/>
                <a:gd name="T58" fmla="*/ 545 w 826"/>
                <a:gd name="T59" fmla="*/ 734 h 1083"/>
                <a:gd name="T60" fmla="*/ 475 w 826"/>
                <a:gd name="T61" fmla="*/ 810 h 1083"/>
                <a:gd name="T62" fmla="*/ 424 w 826"/>
                <a:gd name="T63" fmla="*/ 841 h 1083"/>
                <a:gd name="T64" fmla="*/ 409 w 826"/>
                <a:gd name="T65" fmla="*/ 862 h 1083"/>
                <a:gd name="T66" fmla="*/ 394 w 826"/>
                <a:gd name="T67" fmla="*/ 961 h 1083"/>
                <a:gd name="T68" fmla="*/ 385 w 826"/>
                <a:gd name="T69" fmla="*/ 1060 h 1083"/>
                <a:gd name="T70" fmla="*/ 366 w 826"/>
                <a:gd name="T71" fmla="*/ 1080 h 1083"/>
                <a:gd name="T72" fmla="*/ 328 w 826"/>
                <a:gd name="T73" fmla="*/ 1081 h 1083"/>
                <a:gd name="T74" fmla="*/ 225 w 826"/>
                <a:gd name="T75" fmla="*/ 1082 h 1083"/>
                <a:gd name="T76" fmla="*/ 197 w 826"/>
                <a:gd name="T77" fmla="*/ 1063 h 1083"/>
                <a:gd name="T78" fmla="*/ 183 w 826"/>
                <a:gd name="T79" fmla="*/ 1005 h 1083"/>
                <a:gd name="T80" fmla="*/ 149 w 826"/>
                <a:gd name="T81" fmla="*/ 849 h 1083"/>
                <a:gd name="T82" fmla="*/ 105 w 826"/>
                <a:gd name="T83" fmla="*/ 782 h 1083"/>
                <a:gd name="T84" fmla="*/ 24 w 826"/>
                <a:gd name="T85" fmla="*/ 596 h 1083"/>
                <a:gd name="T86" fmla="*/ 4 w 826"/>
                <a:gd name="T87" fmla="*/ 463 h 1083"/>
                <a:gd name="T88" fmla="*/ 1 w 826"/>
                <a:gd name="T89" fmla="*/ 316 h 1083"/>
                <a:gd name="T90" fmla="*/ 8 w 826"/>
                <a:gd name="T91" fmla="*/ 157 h 1083"/>
                <a:gd name="T92" fmla="*/ 18 w 826"/>
                <a:gd name="T93" fmla="*/ 82 h 1083"/>
                <a:gd name="T94" fmla="*/ 26 w 826"/>
                <a:gd name="T95" fmla="*/ 27 h 1083"/>
                <a:gd name="T96" fmla="*/ 57 w 826"/>
                <a:gd name="T97" fmla="*/ 6 h 1083"/>
                <a:gd name="T98" fmla="*/ 141 w 826"/>
                <a:gd name="T99" fmla="*/ 30 h 1083"/>
                <a:gd name="T100" fmla="*/ 174 w 826"/>
                <a:gd name="T101" fmla="*/ 36 h 1083"/>
                <a:gd name="T102" fmla="*/ 297 w 826"/>
                <a:gd name="T103" fmla="*/ 43 h 1083"/>
                <a:gd name="T104" fmla="*/ 355 w 826"/>
                <a:gd name="T105" fmla="*/ 34 h 1083"/>
                <a:gd name="T106" fmla="*/ 464 w 826"/>
                <a:gd name="T107" fmla="*/ 9 h 1083"/>
                <a:gd name="T108" fmla="*/ 485 w 826"/>
                <a:gd name="T109" fmla="*/ 13 h 1083"/>
                <a:gd name="T110" fmla="*/ 527 w 826"/>
                <a:gd name="T111" fmla="*/ 140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6" h="1083">
                  <a:moveTo>
                    <a:pt x="527" y="140"/>
                  </a:moveTo>
                  <a:cubicBezTo>
                    <a:pt x="519" y="140"/>
                    <a:pt x="516" y="140"/>
                    <a:pt x="513" y="139"/>
                  </a:cubicBezTo>
                  <a:cubicBezTo>
                    <a:pt x="484" y="127"/>
                    <a:pt x="455" y="113"/>
                    <a:pt x="425" y="101"/>
                  </a:cubicBezTo>
                  <a:cubicBezTo>
                    <a:pt x="412" y="95"/>
                    <a:pt x="397" y="92"/>
                    <a:pt x="382" y="90"/>
                  </a:cubicBezTo>
                  <a:cubicBezTo>
                    <a:pt x="377" y="90"/>
                    <a:pt x="367" y="99"/>
                    <a:pt x="367" y="104"/>
                  </a:cubicBezTo>
                  <a:cubicBezTo>
                    <a:pt x="367" y="110"/>
                    <a:pt x="374" y="118"/>
                    <a:pt x="380" y="122"/>
                  </a:cubicBezTo>
                  <a:cubicBezTo>
                    <a:pt x="392" y="131"/>
                    <a:pt x="405" y="137"/>
                    <a:pt x="418" y="144"/>
                  </a:cubicBezTo>
                  <a:cubicBezTo>
                    <a:pt x="424" y="148"/>
                    <a:pt x="430" y="153"/>
                    <a:pt x="437" y="154"/>
                  </a:cubicBezTo>
                  <a:cubicBezTo>
                    <a:pt x="477" y="160"/>
                    <a:pt x="506" y="188"/>
                    <a:pt x="541" y="206"/>
                  </a:cubicBezTo>
                  <a:cubicBezTo>
                    <a:pt x="602" y="238"/>
                    <a:pt x="663" y="270"/>
                    <a:pt x="724" y="302"/>
                  </a:cubicBezTo>
                  <a:cubicBezTo>
                    <a:pt x="749" y="315"/>
                    <a:pt x="774" y="328"/>
                    <a:pt x="798" y="342"/>
                  </a:cubicBezTo>
                  <a:cubicBezTo>
                    <a:pt x="822" y="355"/>
                    <a:pt x="826" y="367"/>
                    <a:pt x="813" y="391"/>
                  </a:cubicBezTo>
                  <a:cubicBezTo>
                    <a:pt x="791" y="428"/>
                    <a:pt x="788" y="470"/>
                    <a:pt x="780" y="511"/>
                  </a:cubicBezTo>
                  <a:cubicBezTo>
                    <a:pt x="778" y="524"/>
                    <a:pt x="776" y="537"/>
                    <a:pt x="775" y="550"/>
                  </a:cubicBezTo>
                  <a:cubicBezTo>
                    <a:pt x="773" y="568"/>
                    <a:pt x="762" y="569"/>
                    <a:pt x="750" y="562"/>
                  </a:cubicBezTo>
                  <a:cubicBezTo>
                    <a:pt x="732" y="552"/>
                    <a:pt x="716" y="540"/>
                    <a:pt x="699" y="529"/>
                  </a:cubicBezTo>
                  <a:cubicBezTo>
                    <a:pt x="662" y="504"/>
                    <a:pt x="626" y="477"/>
                    <a:pt x="588" y="452"/>
                  </a:cubicBezTo>
                  <a:cubicBezTo>
                    <a:pt x="552" y="429"/>
                    <a:pt x="513" y="409"/>
                    <a:pt x="477" y="386"/>
                  </a:cubicBezTo>
                  <a:cubicBezTo>
                    <a:pt x="446" y="365"/>
                    <a:pt x="417" y="342"/>
                    <a:pt x="387" y="320"/>
                  </a:cubicBezTo>
                  <a:cubicBezTo>
                    <a:pt x="358" y="300"/>
                    <a:pt x="329" y="280"/>
                    <a:pt x="300" y="261"/>
                  </a:cubicBezTo>
                  <a:cubicBezTo>
                    <a:pt x="294" y="257"/>
                    <a:pt x="286" y="255"/>
                    <a:pt x="279" y="256"/>
                  </a:cubicBezTo>
                  <a:cubicBezTo>
                    <a:pt x="271" y="258"/>
                    <a:pt x="260" y="263"/>
                    <a:pt x="257" y="269"/>
                  </a:cubicBezTo>
                  <a:cubicBezTo>
                    <a:pt x="255" y="275"/>
                    <a:pt x="262" y="287"/>
                    <a:pt x="268" y="292"/>
                  </a:cubicBezTo>
                  <a:cubicBezTo>
                    <a:pt x="316" y="331"/>
                    <a:pt x="366" y="369"/>
                    <a:pt x="415" y="406"/>
                  </a:cubicBezTo>
                  <a:cubicBezTo>
                    <a:pt x="429" y="416"/>
                    <a:pt x="444" y="422"/>
                    <a:pt x="459" y="431"/>
                  </a:cubicBezTo>
                  <a:cubicBezTo>
                    <a:pt x="486" y="448"/>
                    <a:pt x="513" y="466"/>
                    <a:pt x="541" y="483"/>
                  </a:cubicBezTo>
                  <a:cubicBezTo>
                    <a:pt x="549" y="488"/>
                    <a:pt x="557" y="492"/>
                    <a:pt x="564" y="498"/>
                  </a:cubicBezTo>
                  <a:cubicBezTo>
                    <a:pt x="570" y="504"/>
                    <a:pt x="579" y="511"/>
                    <a:pt x="580" y="519"/>
                  </a:cubicBezTo>
                  <a:cubicBezTo>
                    <a:pt x="583" y="543"/>
                    <a:pt x="583" y="568"/>
                    <a:pt x="585" y="592"/>
                  </a:cubicBezTo>
                  <a:cubicBezTo>
                    <a:pt x="589" y="644"/>
                    <a:pt x="563" y="688"/>
                    <a:pt x="545" y="734"/>
                  </a:cubicBezTo>
                  <a:cubicBezTo>
                    <a:pt x="532" y="769"/>
                    <a:pt x="504" y="790"/>
                    <a:pt x="475" y="810"/>
                  </a:cubicBezTo>
                  <a:cubicBezTo>
                    <a:pt x="459" y="822"/>
                    <a:pt x="441" y="830"/>
                    <a:pt x="424" y="841"/>
                  </a:cubicBezTo>
                  <a:cubicBezTo>
                    <a:pt x="417" y="846"/>
                    <a:pt x="410" y="854"/>
                    <a:pt x="409" y="862"/>
                  </a:cubicBezTo>
                  <a:cubicBezTo>
                    <a:pt x="403" y="895"/>
                    <a:pt x="397" y="928"/>
                    <a:pt x="394" y="961"/>
                  </a:cubicBezTo>
                  <a:cubicBezTo>
                    <a:pt x="390" y="993"/>
                    <a:pt x="389" y="1027"/>
                    <a:pt x="385" y="1060"/>
                  </a:cubicBezTo>
                  <a:cubicBezTo>
                    <a:pt x="384" y="1067"/>
                    <a:pt x="374" y="1077"/>
                    <a:pt x="366" y="1080"/>
                  </a:cubicBezTo>
                  <a:cubicBezTo>
                    <a:pt x="354" y="1083"/>
                    <a:pt x="341" y="1081"/>
                    <a:pt x="328" y="1081"/>
                  </a:cubicBezTo>
                  <a:cubicBezTo>
                    <a:pt x="294" y="1081"/>
                    <a:pt x="259" y="1081"/>
                    <a:pt x="225" y="1082"/>
                  </a:cubicBezTo>
                  <a:cubicBezTo>
                    <a:pt x="210" y="1082"/>
                    <a:pt x="201" y="1076"/>
                    <a:pt x="197" y="1063"/>
                  </a:cubicBezTo>
                  <a:cubicBezTo>
                    <a:pt x="192" y="1044"/>
                    <a:pt x="188" y="1025"/>
                    <a:pt x="183" y="1005"/>
                  </a:cubicBezTo>
                  <a:cubicBezTo>
                    <a:pt x="172" y="953"/>
                    <a:pt x="160" y="902"/>
                    <a:pt x="149" y="849"/>
                  </a:cubicBezTo>
                  <a:cubicBezTo>
                    <a:pt x="144" y="820"/>
                    <a:pt x="124" y="801"/>
                    <a:pt x="105" y="782"/>
                  </a:cubicBezTo>
                  <a:cubicBezTo>
                    <a:pt x="56" y="729"/>
                    <a:pt x="31" y="667"/>
                    <a:pt x="24" y="596"/>
                  </a:cubicBezTo>
                  <a:cubicBezTo>
                    <a:pt x="20" y="551"/>
                    <a:pt x="8" y="508"/>
                    <a:pt x="4" y="463"/>
                  </a:cubicBezTo>
                  <a:cubicBezTo>
                    <a:pt x="0" y="414"/>
                    <a:pt x="0" y="365"/>
                    <a:pt x="1" y="316"/>
                  </a:cubicBezTo>
                  <a:cubicBezTo>
                    <a:pt x="2" y="263"/>
                    <a:pt x="5" y="210"/>
                    <a:pt x="8" y="157"/>
                  </a:cubicBezTo>
                  <a:cubicBezTo>
                    <a:pt x="10" y="132"/>
                    <a:pt x="15" y="107"/>
                    <a:pt x="18" y="82"/>
                  </a:cubicBezTo>
                  <a:cubicBezTo>
                    <a:pt x="21" y="64"/>
                    <a:pt x="24" y="45"/>
                    <a:pt x="26" y="27"/>
                  </a:cubicBezTo>
                  <a:cubicBezTo>
                    <a:pt x="28" y="6"/>
                    <a:pt x="36" y="0"/>
                    <a:pt x="57" y="6"/>
                  </a:cubicBezTo>
                  <a:cubicBezTo>
                    <a:pt x="85" y="14"/>
                    <a:pt x="112" y="23"/>
                    <a:pt x="141" y="30"/>
                  </a:cubicBezTo>
                  <a:cubicBezTo>
                    <a:pt x="151" y="33"/>
                    <a:pt x="163" y="35"/>
                    <a:pt x="174" y="36"/>
                  </a:cubicBezTo>
                  <a:cubicBezTo>
                    <a:pt x="215" y="39"/>
                    <a:pt x="256" y="42"/>
                    <a:pt x="297" y="43"/>
                  </a:cubicBezTo>
                  <a:cubicBezTo>
                    <a:pt x="316" y="44"/>
                    <a:pt x="336" y="39"/>
                    <a:pt x="355" y="34"/>
                  </a:cubicBezTo>
                  <a:cubicBezTo>
                    <a:pt x="392" y="26"/>
                    <a:pt x="428" y="17"/>
                    <a:pt x="464" y="9"/>
                  </a:cubicBezTo>
                  <a:cubicBezTo>
                    <a:pt x="471" y="8"/>
                    <a:pt x="482" y="8"/>
                    <a:pt x="485" y="13"/>
                  </a:cubicBezTo>
                  <a:cubicBezTo>
                    <a:pt x="510" y="51"/>
                    <a:pt x="516" y="95"/>
                    <a:pt x="527"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 name="Freeform 10"/>
            <p:cNvSpPr/>
            <p:nvPr/>
          </p:nvSpPr>
          <p:spPr bwMode="auto">
            <a:xfrm>
              <a:off x="5392948" y="3261081"/>
              <a:ext cx="839395" cy="1678790"/>
            </a:xfrm>
            <a:custGeom>
              <a:avLst/>
              <a:gdLst>
                <a:gd name="T0" fmla="*/ 551 w 553"/>
                <a:gd name="T1" fmla="*/ 318 h 1106"/>
                <a:gd name="T2" fmla="*/ 550 w 553"/>
                <a:gd name="T3" fmla="*/ 484 h 1106"/>
                <a:gd name="T4" fmla="*/ 536 w 553"/>
                <a:gd name="T5" fmla="*/ 669 h 1106"/>
                <a:gd name="T6" fmla="*/ 486 w 553"/>
                <a:gd name="T7" fmla="*/ 769 h 1106"/>
                <a:gd name="T8" fmla="*/ 430 w 553"/>
                <a:gd name="T9" fmla="*/ 847 h 1106"/>
                <a:gd name="T10" fmla="*/ 421 w 553"/>
                <a:gd name="T11" fmla="*/ 936 h 1106"/>
                <a:gd name="T12" fmla="*/ 415 w 553"/>
                <a:gd name="T13" fmla="*/ 1079 h 1106"/>
                <a:gd name="T14" fmla="*/ 384 w 553"/>
                <a:gd name="T15" fmla="*/ 1102 h 1106"/>
                <a:gd name="T16" fmla="*/ 242 w 553"/>
                <a:gd name="T17" fmla="*/ 1080 h 1106"/>
                <a:gd name="T18" fmla="*/ 191 w 553"/>
                <a:gd name="T19" fmla="*/ 1029 h 1106"/>
                <a:gd name="T20" fmla="*/ 166 w 553"/>
                <a:gd name="T21" fmla="*/ 882 h 1106"/>
                <a:gd name="T22" fmla="*/ 155 w 553"/>
                <a:gd name="T23" fmla="*/ 807 h 1106"/>
                <a:gd name="T24" fmla="*/ 139 w 553"/>
                <a:gd name="T25" fmla="*/ 783 h 1106"/>
                <a:gd name="T26" fmla="*/ 39 w 553"/>
                <a:gd name="T27" fmla="*/ 659 h 1106"/>
                <a:gd name="T28" fmla="*/ 0 w 553"/>
                <a:gd name="T29" fmla="*/ 487 h 1106"/>
                <a:gd name="T30" fmla="*/ 10 w 553"/>
                <a:gd name="T31" fmla="*/ 306 h 1106"/>
                <a:gd name="T32" fmla="*/ 15 w 553"/>
                <a:gd name="T33" fmla="*/ 221 h 1106"/>
                <a:gd name="T34" fmla="*/ 33 w 553"/>
                <a:gd name="T35" fmla="*/ 103 h 1106"/>
                <a:gd name="T36" fmla="*/ 35 w 553"/>
                <a:gd name="T37" fmla="*/ 67 h 1106"/>
                <a:gd name="T38" fmla="*/ 56 w 553"/>
                <a:gd name="T39" fmla="*/ 56 h 1106"/>
                <a:gd name="T40" fmla="*/ 245 w 553"/>
                <a:gd name="T41" fmla="*/ 84 h 1106"/>
                <a:gd name="T42" fmla="*/ 356 w 553"/>
                <a:gd name="T43" fmla="*/ 62 h 1106"/>
                <a:gd name="T44" fmla="*/ 468 w 553"/>
                <a:gd name="T45" fmla="*/ 25 h 1106"/>
                <a:gd name="T46" fmla="*/ 493 w 553"/>
                <a:gd name="T47" fmla="*/ 11 h 1106"/>
                <a:gd name="T48" fmla="*/ 524 w 553"/>
                <a:gd name="T49" fmla="*/ 28 h 1106"/>
                <a:gd name="T50" fmla="*/ 529 w 553"/>
                <a:gd name="T51" fmla="*/ 118 h 1106"/>
                <a:gd name="T52" fmla="*/ 544 w 553"/>
                <a:gd name="T53" fmla="*/ 271 h 1106"/>
                <a:gd name="T54" fmla="*/ 547 w 553"/>
                <a:gd name="T55" fmla="*/ 318 h 1106"/>
                <a:gd name="T56" fmla="*/ 551 w 553"/>
                <a:gd name="T57" fmla="*/ 31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3" h="1106">
                  <a:moveTo>
                    <a:pt x="551" y="318"/>
                  </a:moveTo>
                  <a:cubicBezTo>
                    <a:pt x="551" y="373"/>
                    <a:pt x="553" y="429"/>
                    <a:pt x="550" y="484"/>
                  </a:cubicBezTo>
                  <a:cubicBezTo>
                    <a:pt x="548" y="545"/>
                    <a:pt x="545" y="607"/>
                    <a:pt x="536" y="669"/>
                  </a:cubicBezTo>
                  <a:cubicBezTo>
                    <a:pt x="531" y="706"/>
                    <a:pt x="509" y="738"/>
                    <a:pt x="486" y="769"/>
                  </a:cubicBezTo>
                  <a:cubicBezTo>
                    <a:pt x="466" y="794"/>
                    <a:pt x="435" y="812"/>
                    <a:pt x="430" y="847"/>
                  </a:cubicBezTo>
                  <a:cubicBezTo>
                    <a:pt x="425" y="876"/>
                    <a:pt x="423" y="906"/>
                    <a:pt x="421" y="936"/>
                  </a:cubicBezTo>
                  <a:cubicBezTo>
                    <a:pt x="418" y="984"/>
                    <a:pt x="417" y="1032"/>
                    <a:pt x="415" y="1079"/>
                  </a:cubicBezTo>
                  <a:cubicBezTo>
                    <a:pt x="413" y="1103"/>
                    <a:pt x="407" y="1106"/>
                    <a:pt x="384" y="1102"/>
                  </a:cubicBezTo>
                  <a:cubicBezTo>
                    <a:pt x="336" y="1094"/>
                    <a:pt x="289" y="1088"/>
                    <a:pt x="242" y="1080"/>
                  </a:cubicBezTo>
                  <a:cubicBezTo>
                    <a:pt x="203" y="1073"/>
                    <a:pt x="195" y="1069"/>
                    <a:pt x="191" y="1029"/>
                  </a:cubicBezTo>
                  <a:cubicBezTo>
                    <a:pt x="186" y="980"/>
                    <a:pt x="174" y="931"/>
                    <a:pt x="166" y="882"/>
                  </a:cubicBezTo>
                  <a:cubicBezTo>
                    <a:pt x="162" y="857"/>
                    <a:pt x="160" y="832"/>
                    <a:pt x="155" y="807"/>
                  </a:cubicBezTo>
                  <a:cubicBezTo>
                    <a:pt x="153" y="798"/>
                    <a:pt x="147" y="788"/>
                    <a:pt x="139" y="783"/>
                  </a:cubicBezTo>
                  <a:cubicBezTo>
                    <a:pt x="95" y="750"/>
                    <a:pt x="64" y="708"/>
                    <a:pt x="39" y="659"/>
                  </a:cubicBezTo>
                  <a:cubicBezTo>
                    <a:pt x="11" y="604"/>
                    <a:pt x="1" y="547"/>
                    <a:pt x="0" y="487"/>
                  </a:cubicBezTo>
                  <a:cubicBezTo>
                    <a:pt x="0" y="427"/>
                    <a:pt x="6" y="367"/>
                    <a:pt x="10" y="306"/>
                  </a:cubicBezTo>
                  <a:cubicBezTo>
                    <a:pt x="11" y="278"/>
                    <a:pt x="12" y="249"/>
                    <a:pt x="15" y="221"/>
                  </a:cubicBezTo>
                  <a:cubicBezTo>
                    <a:pt x="20" y="181"/>
                    <a:pt x="27" y="142"/>
                    <a:pt x="33" y="103"/>
                  </a:cubicBezTo>
                  <a:cubicBezTo>
                    <a:pt x="34" y="91"/>
                    <a:pt x="33" y="79"/>
                    <a:pt x="35" y="67"/>
                  </a:cubicBezTo>
                  <a:cubicBezTo>
                    <a:pt x="37" y="56"/>
                    <a:pt x="44" y="50"/>
                    <a:pt x="56" y="56"/>
                  </a:cubicBezTo>
                  <a:cubicBezTo>
                    <a:pt x="116" y="84"/>
                    <a:pt x="180" y="91"/>
                    <a:pt x="245" y="84"/>
                  </a:cubicBezTo>
                  <a:cubicBezTo>
                    <a:pt x="282" y="80"/>
                    <a:pt x="320" y="72"/>
                    <a:pt x="356" y="62"/>
                  </a:cubicBezTo>
                  <a:cubicBezTo>
                    <a:pt x="394" y="52"/>
                    <a:pt x="431" y="38"/>
                    <a:pt x="468" y="25"/>
                  </a:cubicBezTo>
                  <a:cubicBezTo>
                    <a:pt x="477" y="22"/>
                    <a:pt x="485" y="16"/>
                    <a:pt x="493" y="11"/>
                  </a:cubicBezTo>
                  <a:cubicBezTo>
                    <a:pt x="514" y="0"/>
                    <a:pt x="522" y="3"/>
                    <a:pt x="524" y="28"/>
                  </a:cubicBezTo>
                  <a:cubicBezTo>
                    <a:pt x="526" y="58"/>
                    <a:pt x="527" y="88"/>
                    <a:pt x="529" y="118"/>
                  </a:cubicBezTo>
                  <a:cubicBezTo>
                    <a:pt x="534" y="169"/>
                    <a:pt x="539" y="220"/>
                    <a:pt x="544" y="271"/>
                  </a:cubicBezTo>
                  <a:cubicBezTo>
                    <a:pt x="545" y="286"/>
                    <a:pt x="546" y="302"/>
                    <a:pt x="547" y="318"/>
                  </a:cubicBezTo>
                  <a:cubicBezTo>
                    <a:pt x="549" y="318"/>
                    <a:pt x="550" y="318"/>
                    <a:pt x="551" y="3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 name="Freeform 11"/>
            <p:cNvSpPr/>
            <p:nvPr/>
          </p:nvSpPr>
          <p:spPr bwMode="auto">
            <a:xfrm>
              <a:off x="4810885" y="3451017"/>
              <a:ext cx="556022" cy="580530"/>
            </a:xfrm>
            <a:custGeom>
              <a:avLst/>
              <a:gdLst>
                <a:gd name="T0" fmla="*/ 366 w 366"/>
                <a:gd name="T1" fmla="*/ 17 h 382"/>
                <a:gd name="T2" fmla="*/ 349 w 366"/>
                <a:gd name="T3" fmla="*/ 136 h 382"/>
                <a:gd name="T4" fmla="*/ 289 w 366"/>
                <a:gd name="T5" fmla="*/ 232 h 382"/>
                <a:gd name="T6" fmla="*/ 237 w 366"/>
                <a:gd name="T7" fmla="*/ 282 h 382"/>
                <a:gd name="T8" fmla="*/ 146 w 366"/>
                <a:gd name="T9" fmla="*/ 365 h 382"/>
                <a:gd name="T10" fmla="*/ 106 w 366"/>
                <a:gd name="T11" fmla="*/ 362 h 382"/>
                <a:gd name="T12" fmla="*/ 26 w 366"/>
                <a:gd name="T13" fmla="*/ 308 h 382"/>
                <a:gd name="T14" fmla="*/ 1 w 366"/>
                <a:gd name="T15" fmla="*/ 262 h 382"/>
                <a:gd name="T16" fmla="*/ 20 w 366"/>
                <a:gd name="T17" fmla="*/ 241 h 382"/>
                <a:gd name="T18" fmla="*/ 174 w 366"/>
                <a:gd name="T19" fmla="*/ 138 h 382"/>
                <a:gd name="T20" fmla="*/ 255 w 366"/>
                <a:gd name="T21" fmla="*/ 80 h 382"/>
                <a:gd name="T22" fmla="*/ 279 w 366"/>
                <a:gd name="T23" fmla="*/ 57 h 382"/>
                <a:gd name="T24" fmla="*/ 341 w 366"/>
                <a:gd name="T25" fmla="*/ 7 h 382"/>
                <a:gd name="T26" fmla="*/ 358 w 366"/>
                <a:gd name="T27" fmla="*/ 2 h 382"/>
                <a:gd name="T28" fmla="*/ 366 w 366"/>
                <a:gd name="T29" fmla="*/ 1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6" h="382">
                  <a:moveTo>
                    <a:pt x="366" y="17"/>
                  </a:moveTo>
                  <a:cubicBezTo>
                    <a:pt x="360" y="59"/>
                    <a:pt x="349" y="97"/>
                    <a:pt x="349" y="136"/>
                  </a:cubicBezTo>
                  <a:cubicBezTo>
                    <a:pt x="348" y="182"/>
                    <a:pt x="322" y="208"/>
                    <a:pt x="289" y="232"/>
                  </a:cubicBezTo>
                  <a:cubicBezTo>
                    <a:pt x="270" y="246"/>
                    <a:pt x="255" y="266"/>
                    <a:pt x="237" y="282"/>
                  </a:cubicBezTo>
                  <a:cubicBezTo>
                    <a:pt x="207" y="310"/>
                    <a:pt x="175" y="336"/>
                    <a:pt x="146" y="365"/>
                  </a:cubicBezTo>
                  <a:cubicBezTo>
                    <a:pt x="129" y="382"/>
                    <a:pt x="117" y="374"/>
                    <a:pt x="106" y="362"/>
                  </a:cubicBezTo>
                  <a:cubicBezTo>
                    <a:pt x="85" y="336"/>
                    <a:pt x="58" y="319"/>
                    <a:pt x="26" y="308"/>
                  </a:cubicBezTo>
                  <a:cubicBezTo>
                    <a:pt x="5" y="301"/>
                    <a:pt x="5" y="279"/>
                    <a:pt x="1" y="262"/>
                  </a:cubicBezTo>
                  <a:cubicBezTo>
                    <a:pt x="0" y="256"/>
                    <a:pt x="12" y="246"/>
                    <a:pt x="20" y="241"/>
                  </a:cubicBezTo>
                  <a:cubicBezTo>
                    <a:pt x="71" y="206"/>
                    <a:pt x="123" y="173"/>
                    <a:pt x="174" y="138"/>
                  </a:cubicBezTo>
                  <a:cubicBezTo>
                    <a:pt x="201" y="119"/>
                    <a:pt x="228" y="100"/>
                    <a:pt x="255" y="80"/>
                  </a:cubicBezTo>
                  <a:cubicBezTo>
                    <a:pt x="264" y="73"/>
                    <a:pt x="271" y="64"/>
                    <a:pt x="279" y="57"/>
                  </a:cubicBezTo>
                  <a:cubicBezTo>
                    <a:pt x="300" y="40"/>
                    <a:pt x="320" y="23"/>
                    <a:pt x="341" y="7"/>
                  </a:cubicBezTo>
                  <a:cubicBezTo>
                    <a:pt x="345" y="4"/>
                    <a:pt x="355" y="0"/>
                    <a:pt x="358" y="2"/>
                  </a:cubicBezTo>
                  <a:cubicBezTo>
                    <a:pt x="363" y="5"/>
                    <a:pt x="365" y="14"/>
                    <a:pt x="366"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12"/>
            <p:cNvSpPr/>
            <p:nvPr/>
          </p:nvSpPr>
          <p:spPr bwMode="auto">
            <a:xfrm>
              <a:off x="4375870" y="3800254"/>
              <a:ext cx="586657" cy="507006"/>
            </a:xfrm>
            <a:custGeom>
              <a:avLst/>
              <a:gdLst>
                <a:gd name="T0" fmla="*/ 132 w 386"/>
                <a:gd name="T1" fmla="*/ 1 h 334"/>
                <a:gd name="T2" fmla="*/ 174 w 386"/>
                <a:gd name="T3" fmla="*/ 2 h 334"/>
                <a:gd name="T4" fmla="*/ 193 w 386"/>
                <a:gd name="T5" fmla="*/ 16 h 334"/>
                <a:gd name="T6" fmla="*/ 182 w 386"/>
                <a:gd name="T7" fmla="*/ 35 h 334"/>
                <a:gd name="T8" fmla="*/ 150 w 386"/>
                <a:gd name="T9" fmla="*/ 54 h 334"/>
                <a:gd name="T10" fmla="*/ 132 w 386"/>
                <a:gd name="T11" fmla="*/ 150 h 334"/>
                <a:gd name="T12" fmla="*/ 160 w 386"/>
                <a:gd name="T13" fmla="*/ 175 h 334"/>
                <a:gd name="T14" fmla="*/ 203 w 386"/>
                <a:gd name="T15" fmla="*/ 182 h 334"/>
                <a:gd name="T16" fmla="*/ 287 w 386"/>
                <a:gd name="T17" fmla="*/ 125 h 334"/>
                <a:gd name="T18" fmla="*/ 304 w 386"/>
                <a:gd name="T19" fmla="*/ 121 h 334"/>
                <a:gd name="T20" fmla="*/ 368 w 386"/>
                <a:gd name="T21" fmla="*/ 230 h 334"/>
                <a:gd name="T22" fmla="*/ 320 w 386"/>
                <a:gd name="T23" fmla="*/ 318 h 334"/>
                <a:gd name="T24" fmla="*/ 288 w 386"/>
                <a:gd name="T25" fmla="*/ 313 h 334"/>
                <a:gd name="T26" fmla="*/ 229 w 386"/>
                <a:gd name="T27" fmla="*/ 245 h 334"/>
                <a:gd name="T28" fmla="*/ 176 w 386"/>
                <a:gd name="T29" fmla="*/ 202 h 334"/>
                <a:gd name="T30" fmla="*/ 170 w 386"/>
                <a:gd name="T31" fmla="*/ 197 h 334"/>
                <a:gd name="T32" fmla="*/ 60 w 386"/>
                <a:gd name="T33" fmla="*/ 174 h 334"/>
                <a:gd name="T34" fmla="*/ 23 w 386"/>
                <a:gd name="T35" fmla="*/ 188 h 334"/>
                <a:gd name="T36" fmla="*/ 0 w 386"/>
                <a:gd name="T37" fmla="*/ 175 h 334"/>
                <a:gd name="T38" fmla="*/ 0 w 386"/>
                <a:gd name="T39" fmla="*/ 173 h 334"/>
                <a:gd name="T40" fmla="*/ 41 w 386"/>
                <a:gd name="T41" fmla="*/ 30 h 334"/>
                <a:gd name="T42" fmla="*/ 132 w 386"/>
                <a:gd name="T43" fmla="*/ 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6" h="334">
                  <a:moveTo>
                    <a:pt x="132" y="1"/>
                  </a:moveTo>
                  <a:cubicBezTo>
                    <a:pt x="146" y="1"/>
                    <a:pt x="161" y="0"/>
                    <a:pt x="174" y="2"/>
                  </a:cubicBezTo>
                  <a:cubicBezTo>
                    <a:pt x="181" y="3"/>
                    <a:pt x="191" y="10"/>
                    <a:pt x="193" y="16"/>
                  </a:cubicBezTo>
                  <a:cubicBezTo>
                    <a:pt x="195" y="21"/>
                    <a:pt x="188" y="31"/>
                    <a:pt x="182" y="35"/>
                  </a:cubicBezTo>
                  <a:cubicBezTo>
                    <a:pt x="173" y="43"/>
                    <a:pt x="161" y="48"/>
                    <a:pt x="150" y="54"/>
                  </a:cubicBezTo>
                  <a:cubicBezTo>
                    <a:pt x="112" y="74"/>
                    <a:pt x="104" y="118"/>
                    <a:pt x="132" y="150"/>
                  </a:cubicBezTo>
                  <a:cubicBezTo>
                    <a:pt x="141" y="159"/>
                    <a:pt x="149" y="171"/>
                    <a:pt x="160" y="175"/>
                  </a:cubicBezTo>
                  <a:cubicBezTo>
                    <a:pt x="173" y="181"/>
                    <a:pt x="190" y="186"/>
                    <a:pt x="203" y="182"/>
                  </a:cubicBezTo>
                  <a:cubicBezTo>
                    <a:pt x="236" y="172"/>
                    <a:pt x="267" y="156"/>
                    <a:pt x="287" y="125"/>
                  </a:cubicBezTo>
                  <a:cubicBezTo>
                    <a:pt x="290" y="122"/>
                    <a:pt x="299" y="119"/>
                    <a:pt x="304" y="121"/>
                  </a:cubicBezTo>
                  <a:cubicBezTo>
                    <a:pt x="349" y="136"/>
                    <a:pt x="386" y="172"/>
                    <a:pt x="368" y="230"/>
                  </a:cubicBezTo>
                  <a:cubicBezTo>
                    <a:pt x="357" y="263"/>
                    <a:pt x="344" y="293"/>
                    <a:pt x="320" y="318"/>
                  </a:cubicBezTo>
                  <a:cubicBezTo>
                    <a:pt x="304" y="334"/>
                    <a:pt x="300" y="331"/>
                    <a:pt x="288" y="313"/>
                  </a:cubicBezTo>
                  <a:cubicBezTo>
                    <a:pt x="271" y="288"/>
                    <a:pt x="250" y="266"/>
                    <a:pt x="229" y="245"/>
                  </a:cubicBezTo>
                  <a:cubicBezTo>
                    <a:pt x="213" y="229"/>
                    <a:pt x="194" y="216"/>
                    <a:pt x="176" y="202"/>
                  </a:cubicBezTo>
                  <a:cubicBezTo>
                    <a:pt x="174" y="200"/>
                    <a:pt x="172" y="198"/>
                    <a:pt x="170" y="197"/>
                  </a:cubicBezTo>
                  <a:cubicBezTo>
                    <a:pt x="133" y="189"/>
                    <a:pt x="97" y="179"/>
                    <a:pt x="60" y="174"/>
                  </a:cubicBezTo>
                  <a:cubicBezTo>
                    <a:pt x="49" y="172"/>
                    <a:pt x="35" y="182"/>
                    <a:pt x="23" y="188"/>
                  </a:cubicBezTo>
                  <a:cubicBezTo>
                    <a:pt x="10" y="193"/>
                    <a:pt x="3" y="188"/>
                    <a:pt x="0" y="175"/>
                  </a:cubicBezTo>
                  <a:cubicBezTo>
                    <a:pt x="0" y="175"/>
                    <a:pt x="0" y="174"/>
                    <a:pt x="0" y="173"/>
                  </a:cubicBezTo>
                  <a:cubicBezTo>
                    <a:pt x="0" y="122"/>
                    <a:pt x="5" y="71"/>
                    <a:pt x="41" y="30"/>
                  </a:cubicBezTo>
                  <a:cubicBezTo>
                    <a:pt x="61" y="7"/>
                    <a:pt x="74" y="4"/>
                    <a:pt x="13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13"/>
            <p:cNvSpPr/>
            <p:nvPr/>
          </p:nvSpPr>
          <p:spPr bwMode="auto">
            <a:xfrm>
              <a:off x="3426190" y="4947530"/>
              <a:ext cx="663244" cy="173086"/>
            </a:xfrm>
            <a:custGeom>
              <a:avLst/>
              <a:gdLst>
                <a:gd name="T0" fmla="*/ 41 w 437"/>
                <a:gd name="T1" fmla="*/ 15 h 114"/>
                <a:gd name="T2" fmla="*/ 168 w 437"/>
                <a:gd name="T3" fmla="*/ 15 h 114"/>
                <a:gd name="T4" fmla="*/ 192 w 437"/>
                <a:gd name="T5" fmla="*/ 14 h 114"/>
                <a:gd name="T6" fmla="*/ 370 w 437"/>
                <a:gd name="T7" fmla="*/ 31 h 114"/>
                <a:gd name="T8" fmla="*/ 402 w 437"/>
                <a:gd name="T9" fmla="*/ 39 h 114"/>
                <a:gd name="T10" fmla="*/ 427 w 437"/>
                <a:gd name="T11" fmla="*/ 63 h 114"/>
                <a:gd name="T12" fmla="*/ 402 w 437"/>
                <a:gd name="T13" fmla="*/ 103 h 114"/>
                <a:gd name="T14" fmla="*/ 273 w 437"/>
                <a:gd name="T15" fmla="*/ 110 h 114"/>
                <a:gd name="T16" fmla="*/ 200 w 437"/>
                <a:gd name="T17" fmla="*/ 113 h 114"/>
                <a:gd name="T18" fmla="*/ 56 w 437"/>
                <a:gd name="T19" fmla="*/ 91 h 114"/>
                <a:gd name="T20" fmla="*/ 16 w 437"/>
                <a:gd name="T21" fmla="*/ 52 h 114"/>
                <a:gd name="T22" fmla="*/ 41 w 437"/>
                <a:gd name="T23" fmla="*/ 1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114">
                  <a:moveTo>
                    <a:pt x="41" y="15"/>
                  </a:moveTo>
                  <a:cubicBezTo>
                    <a:pt x="83" y="15"/>
                    <a:pt x="126" y="15"/>
                    <a:pt x="168" y="15"/>
                  </a:cubicBezTo>
                  <a:cubicBezTo>
                    <a:pt x="176" y="15"/>
                    <a:pt x="184" y="16"/>
                    <a:pt x="192" y="14"/>
                  </a:cubicBezTo>
                  <a:cubicBezTo>
                    <a:pt x="253" y="0"/>
                    <a:pt x="312" y="12"/>
                    <a:pt x="370" y="31"/>
                  </a:cubicBezTo>
                  <a:cubicBezTo>
                    <a:pt x="380" y="34"/>
                    <a:pt x="393" y="34"/>
                    <a:pt x="402" y="39"/>
                  </a:cubicBezTo>
                  <a:cubicBezTo>
                    <a:pt x="412" y="44"/>
                    <a:pt x="422" y="53"/>
                    <a:pt x="427" y="63"/>
                  </a:cubicBezTo>
                  <a:cubicBezTo>
                    <a:pt x="437" y="85"/>
                    <a:pt x="427" y="101"/>
                    <a:pt x="402" y="103"/>
                  </a:cubicBezTo>
                  <a:cubicBezTo>
                    <a:pt x="359" y="106"/>
                    <a:pt x="316" y="107"/>
                    <a:pt x="273" y="110"/>
                  </a:cubicBezTo>
                  <a:cubicBezTo>
                    <a:pt x="249" y="111"/>
                    <a:pt x="224" y="112"/>
                    <a:pt x="200" y="113"/>
                  </a:cubicBezTo>
                  <a:cubicBezTo>
                    <a:pt x="151" y="114"/>
                    <a:pt x="101" y="112"/>
                    <a:pt x="56" y="91"/>
                  </a:cubicBezTo>
                  <a:cubicBezTo>
                    <a:pt x="40" y="83"/>
                    <a:pt x="24" y="68"/>
                    <a:pt x="16" y="52"/>
                  </a:cubicBezTo>
                  <a:cubicBezTo>
                    <a:pt x="0" y="22"/>
                    <a:pt x="7" y="13"/>
                    <a:pt x="4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 name="Freeform 14"/>
            <p:cNvSpPr/>
            <p:nvPr/>
          </p:nvSpPr>
          <p:spPr bwMode="auto">
            <a:xfrm>
              <a:off x="5396011" y="4958252"/>
              <a:ext cx="609634" cy="143984"/>
            </a:xfrm>
            <a:custGeom>
              <a:avLst/>
              <a:gdLst>
                <a:gd name="T0" fmla="*/ 270 w 402"/>
                <a:gd name="T1" fmla="*/ 93 h 95"/>
                <a:gd name="T2" fmla="*/ 159 w 402"/>
                <a:gd name="T3" fmla="*/ 92 h 95"/>
                <a:gd name="T4" fmla="*/ 69 w 402"/>
                <a:gd name="T5" fmla="*/ 77 h 95"/>
                <a:gd name="T6" fmla="*/ 48 w 402"/>
                <a:gd name="T7" fmla="*/ 73 h 95"/>
                <a:gd name="T8" fmla="*/ 17 w 402"/>
                <a:gd name="T9" fmla="*/ 58 h 95"/>
                <a:gd name="T10" fmla="*/ 29 w 402"/>
                <a:gd name="T11" fmla="*/ 11 h 95"/>
                <a:gd name="T12" fmla="*/ 134 w 402"/>
                <a:gd name="T13" fmla="*/ 1 h 95"/>
                <a:gd name="T14" fmla="*/ 284 w 402"/>
                <a:gd name="T15" fmla="*/ 15 h 95"/>
                <a:gd name="T16" fmla="*/ 374 w 402"/>
                <a:gd name="T17" fmla="*/ 32 h 95"/>
                <a:gd name="T18" fmla="*/ 392 w 402"/>
                <a:gd name="T19" fmla="*/ 41 h 95"/>
                <a:gd name="T20" fmla="*/ 401 w 402"/>
                <a:gd name="T21" fmla="*/ 63 h 95"/>
                <a:gd name="T22" fmla="*/ 385 w 402"/>
                <a:gd name="T23" fmla="*/ 77 h 95"/>
                <a:gd name="T24" fmla="*/ 270 w 402"/>
                <a:gd name="T25"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95">
                  <a:moveTo>
                    <a:pt x="270" y="93"/>
                  </a:moveTo>
                  <a:cubicBezTo>
                    <a:pt x="229" y="93"/>
                    <a:pt x="194" y="95"/>
                    <a:pt x="159" y="92"/>
                  </a:cubicBezTo>
                  <a:cubicBezTo>
                    <a:pt x="129" y="90"/>
                    <a:pt x="99" y="82"/>
                    <a:pt x="69" y="77"/>
                  </a:cubicBezTo>
                  <a:cubicBezTo>
                    <a:pt x="62" y="76"/>
                    <a:pt x="55" y="75"/>
                    <a:pt x="48" y="73"/>
                  </a:cubicBezTo>
                  <a:cubicBezTo>
                    <a:pt x="37" y="69"/>
                    <a:pt x="25" y="66"/>
                    <a:pt x="17" y="58"/>
                  </a:cubicBezTo>
                  <a:cubicBezTo>
                    <a:pt x="0" y="41"/>
                    <a:pt x="6" y="15"/>
                    <a:pt x="29" y="11"/>
                  </a:cubicBezTo>
                  <a:cubicBezTo>
                    <a:pt x="64" y="5"/>
                    <a:pt x="99" y="0"/>
                    <a:pt x="134" y="1"/>
                  </a:cubicBezTo>
                  <a:cubicBezTo>
                    <a:pt x="184" y="2"/>
                    <a:pt x="234" y="9"/>
                    <a:pt x="284" y="15"/>
                  </a:cubicBezTo>
                  <a:cubicBezTo>
                    <a:pt x="315" y="19"/>
                    <a:pt x="344" y="26"/>
                    <a:pt x="374" y="32"/>
                  </a:cubicBezTo>
                  <a:cubicBezTo>
                    <a:pt x="381" y="34"/>
                    <a:pt x="388" y="36"/>
                    <a:pt x="392" y="41"/>
                  </a:cubicBezTo>
                  <a:cubicBezTo>
                    <a:pt x="397" y="47"/>
                    <a:pt x="402" y="56"/>
                    <a:pt x="401" y="63"/>
                  </a:cubicBezTo>
                  <a:cubicBezTo>
                    <a:pt x="400" y="69"/>
                    <a:pt x="391" y="76"/>
                    <a:pt x="385" y="77"/>
                  </a:cubicBezTo>
                  <a:cubicBezTo>
                    <a:pt x="345" y="84"/>
                    <a:pt x="305" y="88"/>
                    <a:pt x="27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 name="Freeform 15"/>
            <p:cNvSpPr/>
            <p:nvPr/>
          </p:nvSpPr>
          <p:spPr bwMode="auto">
            <a:xfrm>
              <a:off x="4391188" y="4132643"/>
              <a:ext cx="361491" cy="261928"/>
            </a:xfrm>
            <a:custGeom>
              <a:avLst/>
              <a:gdLst>
                <a:gd name="T0" fmla="*/ 59 w 238"/>
                <a:gd name="T1" fmla="*/ 0 h 173"/>
                <a:gd name="T2" fmla="*/ 64 w 238"/>
                <a:gd name="T3" fmla="*/ 1 h 173"/>
                <a:gd name="T4" fmla="*/ 226 w 238"/>
                <a:gd name="T5" fmla="*/ 108 h 173"/>
                <a:gd name="T6" fmla="*/ 234 w 238"/>
                <a:gd name="T7" fmla="*/ 128 h 173"/>
                <a:gd name="T8" fmla="*/ 206 w 238"/>
                <a:gd name="T9" fmla="*/ 168 h 173"/>
                <a:gd name="T10" fmla="*/ 131 w 238"/>
                <a:gd name="T11" fmla="*/ 150 h 173"/>
                <a:gd name="T12" fmla="*/ 33 w 238"/>
                <a:gd name="T13" fmla="*/ 82 h 173"/>
                <a:gd name="T14" fmla="*/ 27 w 238"/>
                <a:gd name="T15" fmla="*/ 77 h 173"/>
                <a:gd name="T16" fmla="*/ 7 w 238"/>
                <a:gd name="T17" fmla="*/ 31 h 173"/>
                <a:gd name="T18" fmla="*/ 59 w 238"/>
                <a:gd name="T1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73">
                  <a:moveTo>
                    <a:pt x="59" y="0"/>
                  </a:moveTo>
                  <a:cubicBezTo>
                    <a:pt x="59" y="0"/>
                    <a:pt x="62" y="0"/>
                    <a:pt x="64" y="1"/>
                  </a:cubicBezTo>
                  <a:cubicBezTo>
                    <a:pt x="129" y="20"/>
                    <a:pt x="190" y="46"/>
                    <a:pt x="226" y="108"/>
                  </a:cubicBezTo>
                  <a:cubicBezTo>
                    <a:pt x="230" y="114"/>
                    <a:pt x="232" y="121"/>
                    <a:pt x="234" y="128"/>
                  </a:cubicBezTo>
                  <a:cubicBezTo>
                    <a:pt x="238" y="149"/>
                    <a:pt x="226" y="165"/>
                    <a:pt x="206" y="168"/>
                  </a:cubicBezTo>
                  <a:cubicBezTo>
                    <a:pt x="178" y="173"/>
                    <a:pt x="153" y="163"/>
                    <a:pt x="131" y="150"/>
                  </a:cubicBezTo>
                  <a:cubicBezTo>
                    <a:pt x="98" y="129"/>
                    <a:pt x="66" y="105"/>
                    <a:pt x="33" y="82"/>
                  </a:cubicBezTo>
                  <a:cubicBezTo>
                    <a:pt x="31" y="80"/>
                    <a:pt x="29" y="78"/>
                    <a:pt x="27" y="77"/>
                  </a:cubicBezTo>
                  <a:cubicBezTo>
                    <a:pt x="14" y="64"/>
                    <a:pt x="0" y="52"/>
                    <a:pt x="7" y="31"/>
                  </a:cubicBezTo>
                  <a:cubicBezTo>
                    <a:pt x="13" y="12"/>
                    <a:pt x="32" y="1"/>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 name="Freeform 16"/>
            <p:cNvSpPr/>
            <p:nvPr/>
          </p:nvSpPr>
          <p:spPr bwMode="auto">
            <a:xfrm>
              <a:off x="4611759" y="3878374"/>
              <a:ext cx="163896" cy="134793"/>
            </a:xfrm>
            <a:custGeom>
              <a:avLst/>
              <a:gdLst>
                <a:gd name="T0" fmla="*/ 107 w 108"/>
                <a:gd name="T1" fmla="*/ 48 h 88"/>
                <a:gd name="T2" fmla="*/ 74 w 108"/>
                <a:gd name="T3" fmla="*/ 83 h 88"/>
                <a:gd name="T4" fmla="*/ 38 w 108"/>
                <a:gd name="T5" fmla="*/ 83 h 88"/>
                <a:gd name="T6" fmla="*/ 31 w 108"/>
                <a:gd name="T7" fmla="*/ 77 h 88"/>
                <a:gd name="T8" fmla="*/ 34 w 108"/>
                <a:gd name="T9" fmla="*/ 20 h 88"/>
                <a:gd name="T10" fmla="*/ 71 w 108"/>
                <a:gd name="T11" fmla="*/ 5 h 88"/>
                <a:gd name="T12" fmla="*/ 107 w 108"/>
                <a:gd name="T13" fmla="*/ 48 h 88"/>
              </a:gdLst>
              <a:ahLst/>
              <a:cxnLst>
                <a:cxn ang="0">
                  <a:pos x="T0" y="T1"/>
                </a:cxn>
                <a:cxn ang="0">
                  <a:pos x="T2" y="T3"/>
                </a:cxn>
                <a:cxn ang="0">
                  <a:pos x="T4" y="T5"/>
                </a:cxn>
                <a:cxn ang="0">
                  <a:pos x="T6" y="T7"/>
                </a:cxn>
                <a:cxn ang="0">
                  <a:pos x="T8" y="T9"/>
                </a:cxn>
                <a:cxn ang="0">
                  <a:pos x="T10" y="T11"/>
                </a:cxn>
                <a:cxn ang="0">
                  <a:pos x="T12" y="T13"/>
                </a:cxn>
              </a:cxnLst>
              <a:rect l="0" t="0" r="r" b="b"/>
              <a:pathLst>
                <a:path w="108" h="88">
                  <a:moveTo>
                    <a:pt x="107" y="48"/>
                  </a:moveTo>
                  <a:cubicBezTo>
                    <a:pt x="108" y="68"/>
                    <a:pt x="89" y="76"/>
                    <a:pt x="74" y="83"/>
                  </a:cubicBezTo>
                  <a:cubicBezTo>
                    <a:pt x="64" y="88"/>
                    <a:pt x="50" y="84"/>
                    <a:pt x="38" y="83"/>
                  </a:cubicBezTo>
                  <a:cubicBezTo>
                    <a:pt x="36" y="83"/>
                    <a:pt x="34" y="79"/>
                    <a:pt x="31" y="77"/>
                  </a:cubicBezTo>
                  <a:cubicBezTo>
                    <a:pt x="0" y="56"/>
                    <a:pt x="1" y="38"/>
                    <a:pt x="34" y="20"/>
                  </a:cubicBezTo>
                  <a:cubicBezTo>
                    <a:pt x="46" y="14"/>
                    <a:pt x="59" y="9"/>
                    <a:pt x="71" y="5"/>
                  </a:cubicBezTo>
                  <a:cubicBezTo>
                    <a:pt x="88" y="0"/>
                    <a:pt x="107" y="21"/>
                    <a:pt x="107"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 name="Freeform 17"/>
            <p:cNvSpPr/>
            <p:nvPr/>
          </p:nvSpPr>
          <p:spPr bwMode="auto">
            <a:xfrm>
              <a:off x="3850483" y="2415559"/>
              <a:ext cx="76587" cy="58206"/>
            </a:xfrm>
            <a:custGeom>
              <a:avLst/>
              <a:gdLst>
                <a:gd name="T0" fmla="*/ 50 w 50"/>
                <a:gd name="T1" fmla="*/ 16 h 38"/>
                <a:gd name="T2" fmla="*/ 19 w 50"/>
                <a:gd name="T3" fmla="*/ 37 h 38"/>
                <a:gd name="T4" fmla="*/ 3 w 50"/>
                <a:gd name="T5" fmla="*/ 20 h 38"/>
                <a:gd name="T6" fmla="*/ 26 w 50"/>
                <a:gd name="T7" fmla="*/ 0 h 38"/>
                <a:gd name="T8" fmla="*/ 50 w 50"/>
                <a:gd name="T9" fmla="*/ 16 h 38"/>
              </a:gdLst>
              <a:ahLst/>
              <a:cxnLst>
                <a:cxn ang="0">
                  <a:pos x="T0" y="T1"/>
                </a:cxn>
                <a:cxn ang="0">
                  <a:pos x="T2" y="T3"/>
                </a:cxn>
                <a:cxn ang="0">
                  <a:pos x="T4" y="T5"/>
                </a:cxn>
                <a:cxn ang="0">
                  <a:pos x="T6" y="T7"/>
                </a:cxn>
                <a:cxn ang="0">
                  <a:pos x="T8" y="T9"/>
                </a:cxn>
              </a:cxnLst>
              <a:rect l="0" t="0" r="r" b="b"/>
              <a:pathLst>
                <a:path w="50" h="38">
                  <a:moveTo>
                    <a:pt x="50" y="16"/>
                  </a:moveTo>
                  <a:cubicBezTo>
                    <a:pt x="37" y="26"/>
                    <a:pt x="29" y="34"/>
                    <a:pt x="19" y="37"/>
                  </a:cubicBezTo>
                  <a:cubicBezTo>
                    <a:pt x="15" y="38"/>
                    <a:pt x="4" y="27"/>
                    <a:pt x="3" y="20"/>
                  </a:cubicBezTo>
                  <a:cubicBezTo>
                    <a:pt x="0" y="4"/>
                    <a:pt x="15" y="0"/>
                    <a:pt x="26" y="0"/>
                  </a:cubicBezTo>
                  <a:cubicBezTo>
                    <a:pt x="32" y="0"/>
                    <a:pt x="39" y="8"/>
                    <a:pt x="5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 name="Freeform 18"/>
            <p:cNvSpPr/>
            <p:nvPr/>
          </p:nvSpPr>
          <p:spPr bwMode="auto">
            <a:xfrm>
              <a:off x="5371503" y="2473765"/>
              <a:ext cx="65864" cy="61270"/>
            </a:xfrm>
            <a:custGeom>
              <a:avLst/>
              <a:gdLst>
                <a:gd name="T0" fmla="*/ 30 w 43"/>
                <a:gd name="T1" fmla="*/ 0 h 40"/>
                <a:gd name="T2" fmla="*/ 42 w 43"/>
                <a:gd name="T3" fmla="*/ 18 h 40"/>
                <a:gd name="T4" fmla="*/ 19 w 43"/>
                <a:gd name="T5" fmla="*/ 39 h 40"/>
                <a:gd name="T6" fmla="*/ 1 w 43"/>
                <a:gd name="T7" fmla="*/ 24 h 40"/>
                <a:gd name="T8" fmla="*/ 30 w 43"/>
                <a:gd name="T9" fmla="*/ 0 h 40"/>
              </a:gdLst>
              <a:ahLst/>
              <a:cxnLst>
                <a:cxn ang="0">
                  <a:pos x="T0" y="T1"/>
                </a:cxn>
                <a:cxn ang="0">
                  <a:pos x="T2" y="T3"/>
                </a:cxn>
                <a:cxn ang="0">
                  <a:pos x="T4" y="T5"/>
                </a:cxn>
                <a:cxn ang="0">
                  <a:pos x="T6" y="T7"/>
                </a:cxn>
                <a:cxn ang="0">
                  <a:pos x="T8" y="T9"/>
                </a:cxn>
              </a:cxnLst>
              <a:rect l="0" t="0" r="r" b="b"/>
              <a:pathLst>
                <a:path w="43" h="40">
                  <a:moveTo>
                    <a:pt x="30" y="0"/>
                  </a:moveTo>
                  <a:cubicBezTo>
                    <a:pt x="33" y="4"/>
                    <a:pt x="41" y="11"/>
                    <a:pt x="42" y="18"/>
                  </a:cubicBezTo>
                  <a:cubicBezTo>
                    <a:pt x="43" y="32"/>
                    <a:pt x="33" y="40"/>
                    <a:pt x="19" y="39"/>
                  </a:cubicBezTo>
                  <a:cubicBezTo>
                    <a:pt x="12" y="38"/>
                    <a:pt x="2" y="30"/>
                    <a:pt x="1" y="24"/>
                  </a:cubicBezTo>
                  <a:cubicBezTo>
                    <a:pt x="0" y="9"/>
                    <a:pt x="10" y="1"/>
                    <a:pt x="3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椭圆 18"/>
          <p:cNvSpPr/>
          <p:nvPr/>
        </p:nvSpPr>
        <p:spPr>
          <a:xfrm>
            <a:off x="4796829" y="1750779"/>
            <a:ext cx="1230663" cy="1230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0" name="文本框 19"/>
          <p:cNvSpPr txBox="1"/>
          <p:nvPr/>
        </p:nvSpPr>
        <p:spPr>
          <a:xfrm>
            <a:off x="4958191" y="1863004"/>
            <a:ext cx="954107" cy="1015663"/>
          </a:xfrm>
          <a:prstGeom prst="rect">
            <a:avLst/>
          </a:prstGeom>
          <a:noFill/>
        </p:spPr>
        <p:txBody>
          <a:bodyPr wrap="none" rtlCol="0">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五</a:t>
            </a:r>
            <a:endParaRPr lang="zh-CN" altLang="en-US" sz="6000"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771225" y="3102115"/>
            <a:ext cx="2723823" cy="600164"/>
          </a:xfrm>
          <a:prstGeom prst="rect">
            <a:avLst/>
          </a:prstGeom>
          <a:noFill/>
        </p:spPr>
        <p:txBody>
          <a:bodyPr wrap="none" rtlCol="0">
            <a:spAutoFit/>
          </a:bodyPr>
          <a:lstStyle/>
          <a:p>
            <a:r>
              <a:rPr lang="zh-CN" altLang="en-US" sz="3300" b="1" dirty="0">
                <a:solidFill>
                  <a:prstClr val="white"/>
                </a:solidFill>
                <a:latin typeface="微软雅黑" panose="020B0503020204020204" pitchFamily="34" charset="-122"/>
                <a:ea typeface="微软雅黑" panose="020B0503020204020204" pitchFamily="34" charset="-122"/>
              </a:rPr>
              <a:t>节后收心五法</a:t>
            </a:r>
            <a:endParaRPr lang="zh-CN" altLang="en-US" sz="3300" b="1" dirty="0">
              <a:solidFill>
                <a:prstClr val="white"/>
              </a:solidFill>
              <a:latin typeface="微软雅黑" panose="020B0503020204020204" pitchFamily="34" charset="-122"/>
              <a:ea typeface="微软雅黑" panose="020B0503020204020204" pitchFamily="34" charset="-122"/>
            </a:endParaRPr>
          </a:p>
        </p:txBody>
      </p:sp>
      <p:sp>
        <p:nvSpPr>
          <p:cNvPr id="4" name="矩形 3"/>
          <p:cNvSpPr/>
          <p:nvPr/>
        </p:nvSpPr>
        <p:spPr>
          <a:xfrm>
            <a:off x="6928485" y="4253230"/>
            <a:ext cx="731520" cy="28384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2262158"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节后收心五法</a:t>
            </a:r>
            <a:endParaRPr lang="zh-CN" altLang="en-US" sz="2700" dirty="0">
              <a:solidFill>
                <a:prstClr val="whit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stretch>
            <a:fillRect/>
          </a:stretch>
        </p:blipFill>
        <p:spPr>
          <a:xfrm>
            <a:off x="227073" y="837340"/>
            <a:ext cx="2968614" cy="2190811"/>
          </a:xfrm>
          <a:prstGeom prst="rect">
            <a:avLst/>
          </a:prstGeom>
        </p:spPr>
      </p:pic>
      <p:sp>
        <p:nvSpPr>
          <p:cNvPr id="29" name="文本框 28"/>
          <p:cNvSpPr txBox="1"/>
          <p:nvPr/>
        </p:nvSpPr>
        <p:spPr>
          <a:xfrm>
            <a:off x="4199934" y="981397"/>
            <a:ext cx="4534824" cy="2821542"/>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典范收心法</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利用班前会和安全例会，以节日期间值班员工认真坚守岗位为榜样，教育员工尽快把心收回来，理清思路，轻装上阵，恪尽职守，一丝不苟，在度过一个欢乐祥和的节日后，尽快收拾心情，全身心投入工作，让节日里蓄积的能量充分发挥到工作中，以崭新的面貌面对接下来的工作。</a:t>
            </a:r>
            <a:endParaRPr lang="zh-CN" altLang="en-US" sz="15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2262158"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节后收心五法</a:t>
            </a:r>
            <a:endParaRPr lang="zh-CN" altLang="en-US" sz="2700" dirty="0">
              <a:solidFill>
                <a:prstClr val="whit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stretch>
            <a:fillRect/>
          </a:stretch>
        </p:blipFill>
        <p:spPr>
          <a:xfrm>
            <a:off x="227073" y="837340"/>
            <a:ext cx="2968614" cy="2190811"/>
          </a:xfrm>
          <a:prstGeom prst="rect">
            <a:avLst/>
          </a:prstGeom>
        </p:spPr>
      </p:pic>
      <p:sp>
        <p:nvSpPr>
          <p:cNvPr id="29" name="文本框 28"/>
          <p:cNvSpPr txBox="1"/>
          <p:nvPr/>
        </p:nvSpPr>
        <p:spPr>
          <a:xfrm>
            <a:off x="4199934" y="981397"/>
            <a:ext cx="4534824" cy="2821542"/>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责任收心法</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用责任收心即要以对工作高度的责任心来约束自己，将思想统一至接下来的工作部署上来，将心收到各自的岗位上来。每个员工都要认真负责抓好每一项工作落实，更要把握过程、规范管理、执行到位。而这些，都需要我们振奋精神，投入百倍努力推进工作开展，不能有一丝懈怠、一分懒惰。</a:t>
            </a:r>
            <a:endParaRPr lang="zh-CN" altLang="en-US" sz="15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2262158"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节后收心五法</a:t>
            </a:r>
            <a:endParaRPr lang="zh-CN" altLang="en-US" sz="2700" dirty="0">
              <a:solidFill>
                <a:prstClr val="whit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stretch>
            <a:fillRect/>
          </a:stretch>
        </p:blipFill>
        <p:spPr>
          <a:xfrm>
            <a:off x="227073" y="837340"/>
            <a:ext cx="2968614" cy="2190811"/>
          </a:xfrm>
          <a:prstGeom prst="rect">
            <a:avLst/>
          </a:prstGeom>
        </p:spPr>
      </p:pic>
      <p:sp>
        <p:nvSpPr>
          <p:cNvPr id="29" name="文本框 28"/>
          <p:cNvSpPr txBox="1"/>
          <p:nvPr/>
        </p:nvSpPr>
        <p:spPr>
          <a:xfrm>
            <a:off x="4199934" y="981397"/>
            <a:ext cx="4534824" cy="2475293"/>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务实收心法</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单位领导要引导每个员工理清思路、尽早打算、统筹安排、务实工作，既要认真思考、周密安排，又要将各项工作措施尽早启动、及早推进、赶早努力、务求实效，才不会延误接下来的工作进展，才会使工作呈现出新的气象，使接下来工作再上一个台阶。</a:t>
            </a:r>
            <a:endParaRPr lang="zh-CN" altLang="en-US" sz="15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2262158"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节后收心五法</a:t>
            </a:r>
            <a:endParaRPr lang="zh-CN" altLang="en-US" sz="2700" dirty="0">
              <a:solidFill>
                <a:prstClr val="whit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stretch>
            <a:fillRect/>
          </a:stretch>
        </p:blipFill>
        <p:spPr>
          <a:xfrm>
            <a:off x="227073" y="837340"/>
            <a:ext cx="2968614" cy="2190811"/>
          </a:xfrm>
          <a:prstGeom prst="rect">
            <a:avLst/>
          </a:prstGeom>
        </p:spPr>
      </p:pic>
      <p:sp>
        <p:nvSpPr>
          <p:cNvPr id="29" name="文本框 28"/>
          <p:cNvSpPr txBox="1"/>
          <p:nvPr/>
        </p:nvSpPr>
        <p:spPr>
          <a:xfrm>
            <a:off x="4199934" y="981397"/>
            <a:ext cx="4534824" cy="2169825"/>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案例收心法</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节假日前后由于员工思节度假人心唤散、精力不集中，往往是造成各种事故的根源，要利用本单位或外单位类似的事故案例，进行警示教育，提醒人们做好安全工作，重视生产安全</a:t>
            </a:r>
            <a:endParaRPr lang="zh-CN" altLang="en-US" sz="15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2262158"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节后收心五法</a:t>
            </a:r>
            <a:endParaRPr lang="zh-CN" altLang="en-US" sz="2700" dirty="0">
              <a:solidFill>
                <a:prstClr val="whit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stretch>
            <a:fillRect/>
          </a:stretch>
        </p:blipFill>
        <p:spPr>
          <a:xfrm>
            <a:off x="227073" y="837340"/>
            <a:ext cx="2968614" cy="2190811"/>
          </a:xfrm>
          <a:prstGeom prst="rect">
            <a:avLst/>
          </a:prstGeom>
        </p:spPr>
      </p:pic>
      <p:sp>
        <p:nvSpPr>
          <p:cNvPr id="29" name="文本框 28"/>
          <p:cNvSpPr txBox="1"/>
          <p:nvPr/>
        </p:nvSpPr>
        <p:spPr>
          <a:xfrm>
            <a:off x="4199934" y="981397"/>
            <a:ext cx="4534824" cy="1782796"/>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工具收心法</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通过各类安全教育工具、平台进行安全教育，或是开展安全体验。</a:t>
            </a:r>
            <a:endParaRPr lang="zh-CN" altLang="en-US" sz="15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3" name="组合 232"/>
          <p:cNvGrpSpPr/>
          <p:nvPr/>
        </p:nvGrpSpPr>
        <p:grpSpPr>
          <a:xfrm>
            <a:off x="-9453661" y="-8956487"/>
            <a:ext cx="24233378" cy="24099821"/>
            <a:chOff x="5317156" y="-21438"/>
            <a:chExt cx="6883008" cy="6845074"/>
          </a:xfrm>
        </p:grpSpPr>
        <p:grpSp>
          <p:nvGrpSpPr>
            <p:cNvPr id="217" name="组合 216"/>
            <p:cNvGrpSpPr/>
            <p:nvPr/>
          </p:nvGrpSpPr>
          <p:grpSpPr>
            <a:xfrm>
              <a:off x="8430704" y="-9277"/>
              <a:ext cx="617762" cy="6832913"/>
              <a:chOff x="8430704" y="-9277"/>
              <a:chExt cx="617762" cy="6832913"/>
            </a:xfrm>
          </p:grpSpPr>
          <p:sp>
            <p:nvSpPr>
              <p:cNvPr id="215" name="等腰三角形 214"/>
              <p:cNvSpPr/>
              <p:nvPr/>
            </p:nvSpPr>
            <p:spPr>
              <a:xfrm>
                <a:off x="8430704" y="3511981"/>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16" name="等腰三角形 215"/>
              <p:cNvSpPr/>
              <p:nvPr/>
            </p:nvSpPr>
            <p:spPr>
              <a:xfrm rot="10800000">
                <a:off x="8434316" y="-9277"/>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grpSp>
          <p:nvGrpSpPr>
            <p:cNvPr id="218" name="组合 217"/>
            <p:cNvGrpSpPr/>
            <p:nvPr/>
          </p:nvGrpSpPr>
          <p:grpSpPr>
            <a:xfrm rot="1723175">
              <a:off x="8437435" y="-8479"/>
              <a:ext cx="620033" cy="6831315"/>
              <a:chOff x="8428433" y="-9277"/>
              <a:chExt cx="620033" cy="6831315"/>
            </a:xfrm>
          </p:grpSpPr>
          <p:sp>
            <p:nvSpPr>
              <p:cNvPr id="219" name="等腰三角形 218"/>
              <p:cNvSpPr/>
              <p:nvPr/>
            </p:nvSpPr>
            <p:spPr>
              <a:xfrm>
                <a:off x="8428433" y="3510383"/>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20" name="等腰三角形 219"/>
              <p:cNvSpPr/>
              <p:nvPr/>
            </p:nvSpPr>
            <p:spPr>
              <a:xfrm rot="10800000">
                <a:off x="8434316" y="-9277"/>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grpSp>
          <p:nvGrpSpPr>
            <p:cNvPr id="221" name="组合 220"/>
            <p:cNvGrpSpPr/>
            <p:nvPr/>
          </p:nvGrpSpPr>
          <p:grpSpPr>
            <a:xfrm rot="3564478">
              <a:off x="8457523" y="-46403"/>
              <a:ext cx="614150" cy="6867276"/>
              <a:chOff x="8434316" y="-9277"/>
              <a:chExt cx="614150" cy="6867276"/>
            </a:xfrm>
          </p:grpSpPr>
          <p:sp>
            <p:nvSpPr>
              <p:cNvPr id="222" name="等腰三角形 221"/>
              <p:cNvSpPr/>
              <p:nvPr/>
            </p:nvSpPr>
            <p:spPr>
              <a:xfrm>
                <a:off x="8434316" y="3546344"/>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23" name="等腰三角形 222"/>
              <p:cNvSpPr/>
              <p:nvPr/>
            </p:nvSpPr>
            <p:spPr>
              <a:xfrm rot="10800000">
                <a:off x="8434316" y="-9277"/>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grpSp>
          <p:nvGrpSpPr>
            <p:cNvPr id="224" name="组合 223"/>
            <p:cNvGrpSpPr/>
            <p:nvPr/>
          </p:nvGrpSpPr>
          <p:grpSpPr>
            <a:xfrm rot="5400000">
              <a:off x="8459999" y="-32160"/>
              <a:ext cx="629689" cy="6850640"/>
              <a:chOff x="8418777" y="7359"/>
              <a:chExt cx="629689" cy="6850640"/>
            </a:xfrm>
          </p:grpSpPr>
          <p:sp>
            <p:nvSpPr>
              <p:cNvPr id="225" name="等腰三角形 224"/>
              <p:cNvSpPr/>
              <p:nvPr/>
            </p:nvSpPr>
            <p:spPr>
              <a:xfrm>
                <a:off x="8434316" y="3546344"/>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26" name="等腰三角形 225"/>
              <p:cNvSpPr/>
              <p:nvPr/>
            </p:nvSpPr>
            <p:spPr>
              <a:xfrm rot="10800000">
                <a:off x="8418777" y="7359"/>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grpSp>
          <p:nvGrpSpPr>
            <p:cNvPr id="227" name="组合 226"/>
            <p:cNvGrpSpPr/>
            <p:nvPr/>
          </p:nvGrpSpPr>
          <p:grpSpPr>
            <a:xfrm rot="7478929">
              <a:off x="8418154" y="-38746"/>
              <a:ext cx="637801" cy="6839798"/>
              <a:chOff x="8437047" y="111"/>
              <a:chExt cx="637801" cy="6839798"/>
            </a:xfrm>
          </p:grpSpPr>
          <p:sp>
            <p:nvSpPr>
              <p:cNvPr id="228" name="等腰三角形 227"/>
              <p:cNvSpPr/>
              <p:nvPr/>
            </p:nvSpPr>
            <p:spPr>
              <a:xfrm>
                <a:off x="8460698" y="3528254"/>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29" name="等腰三角形 228"/>
              <p:cNvSpPr/>
              <p:nvPr/>
            </p:nvSpPr>
            <p:spPr>
              <a:xfrm rot="10800000">
                <a:off x="8437047" y="111"/>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grpSp>
          <p:nvGrpSpPr>
            <p:cNvPr id="230" name="组合 229"/>
            <p:cNvGrpSpPr/>
            <p:nvPr/>
          </p:nvGrpSpPr>
          <p:grpSpPr>
            <a:xfrm rot="9358982">
              <a:off x="8424591" y="-21438"/>
              <a:ext cx="639535" cy="6840428"/>
              <a:chOff x="8415132" y="-68509"/>
              <a:chExt cx="639535" cy="6840428"/>
            </a:xfrm>
          </p:grpSpPr>
          <p:sp>
            <p:nvSpPr>
              <p:cNvPr id="231" name="等腰三角形 230"/>
              <p:cNvSpPr/>
              <p:nvPr/>
            </p:nvSpPr>
            <p:spPr>
              <a:xfrm>
                <a:off x="8440517" y="3460264"/>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32" name="等腰三角形 231"/>
              <p:cNvSpPr/>
              <p:nvPr/>
            </p:nvSpPr>
            <p:spPr>
              <a:xfrm rot="10800000">
                <a:off x="8415132" y="-68509"/>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grpSp>
      <p:sp>
        <p:nvSpPr>
          <p:cNvPr id="251" name="AutoShape 3"/>
          <p:cNvSpPr>
            <a:spLocks noChangeAspect="1" noChangeArrowheads="1" noTextEdit="1"/>
          </p:cNvSpPr>
          <p:nvPr/>
        </p:nvSpPr>
        <p:spPr bwMode="auto">
          <a:xfrm>
            <a:off x="-406347" y="2113450"/>
            <a:ext cx="6172200" cy="327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dirty="0">
              <a:solidFill>
                <a:prstClr val="black"/>
              </a:solidFill>
              <a:latin typeface="Calibri" panose="020F0502020204030204"/>
              <a:ea typeface="宋体" panose="02010600030101010101" pitchFamily="2" charset="-122"/>
            </a:endParaRPr>
          </a:p>
        </p:txBody>
      </p:sp>
      <p:grpSp>
        <p:nvGrpSpPr>
          <p:cNvPr id="344" name="组合 343"/>
          <p:cNvGrpSpPr/>
          <p:nvPr/>
        </p:nvGrpSpPr>
        <p:grpSpPr>
          <a:xfrm>
            <a:off x="281213" y="2516319"/>
            <a:ext cx="4993130" cy="2394366"/>
            <a:chOff x="1597025" y="2011363"/>
            <a:chExt cx="8958263" cy="4295775"/>
          </a:xfrm>
        </p:grpSpPr>
        <p:sp>
          <p:nvSpPr>
            <p:cNvPr id="345" name="Freeform 6"/>
            <p:cNvSpPr>
              <a:spLocks noEditPoints="1"/>
            </p:cNvSpPr>
            <p:nvPr/>
          </p:nvSpPr>
          <p:spPr bwMode="auto">
            <a:xfrm>
              <a:off x="6816725" y="2687638"/>
              <a:ext cx="3738563" cy="3619500"/>
            </a:xfrm>
            <a:custGeom>
              <a:avLst/>
              <a:gdLst>
                <a:gd name="T0" fmla="*/ 1055 w 3106"/>
                <a:gd name="T1" fmla="*/ 482 h 3006"/>
                <a:gd name="T2" fmla="*/ 1733 w 3106"/>
                <a:gd name="T3" fmla="*/ 104 h 3006"/>
                <a:gd name="T4" fmla="*/ 2735 w 3106"/>
                <a:gd name="T5" fmla="*/ 298 h 3006"/>
                <a:gd name="T6" fmla="*/ 2927 w 3106"/>
                <a:gd name="T7" fmla="*/ 1344 h 3006"/>
                <a:gd name="T8" fmla="*/ 2503 w 3106"/>
                <a:gd name="T9" fmla="*/ 2286 h 3006"/>
                <a:gd name="T10" fmla="*/ 1620 w 3106"/>
                <a:gd name="T11" fmla="*/ 2991 h 3006"/>
                <a:gd name="T12" fmla="*/ 478 w 3106"/>
                <a:gd name="T13" fmla="*/ 2816 h 3006"/>
                <a:gd name="T14" fmla="*/ 3 w 3106"/>
                <a:gd name="T15" fmla="*/ 2050 h 3006"/>
                <a:gd name="T16" fmla="*/ 458 w 3106"/>
                <a:gd name="T17" fmla="*/ 1282 h 3006"/>
                <a:gd name="T18" fmla="*/ 1487 w 3106"/>
                <a:gd name="T19" fmla="*/ 1884 h 3006"/>
                <a:gd name="T20" fmla="*/ 892 w 3106"/>
                <a:gd name="T21" fmla="*/ 1991 h 3006"/>
                <a:gd name="T22" fmla="*/ 225 w 3106"/>
                <a:gd name="T23" fmla="*/ 1727 h 3006"/>
                <a:gd name="T24" fmla="*/ 413 w 3106"/>
                <a:gd name="T25" fmla="*/ 2594 h 3006"/>
                <a:gd name="T26" fmla="*/ 2445 w 3106"/>
                <a:gd name="T27" fmla="*/ 1476 h 3006"/>
                <a:gd name="T28" fmla="*/ 2654 w 3106"/>
                <a:gd name="T29" fmla="*/ 651 h 3006"/>
                <a:gd name="T30" fmla="*/ 1907 w 3106"/>
                <a:gd name="T31" fmla="*/ 190 h 3006"/>
                <a:gd name="T32" fmla="*/ 1093 w 3106"/>
                <a:gd name="T33" fmla="*/ 599 h 3006"/>
                <a:gd name="T34" fmla="*/ 1520 w 3106"/>
                <a:gd name="T35" fmla="*/ 1308 h 3006"/>
                <a:gd name="T36" fmla="*/ 88 w 3106"/>
                <a:gd name="T37" fmla="*/ 2630 h 3006"/>
                <a:gd name="T38" fmla="*/ 1284 w 3106"/>
                <a:gd name="T39" fmla="*/ 2892 h 3006"/>
                <a:gd name="T40" fmla="*/ 1615 w 3106"/>
                <a:gd name="T41" fmla="*/ 2198 h 3006"/>
                <a:gd name="T42" fmla="*/ 1161 w 3106"/>
                <a:gd name="T43" fmla="*/ 1745 h 3006"/>
                <a:gd name="T44" fmla="*/ 1497 w 3106"/>
                <a:gd name="T45" fmla="*/ 2605 h 3006"/>
                <a:gd name="T46" fmla="*/ 690 w 3106"/>
                <a:gd name="T47" fmla="*/ 2711 h 3006"/>
                <a:gd name="T48" fmla="*/ 146 w 3106"/>
                <a:gd name="T49" fmla="*/ 2018 h 3006"/>
                <a:gd name="T50" fmla="*/ 599 w 3106"/>
                <a:gd name="T51" fmla="*/ 1615 h 3006"/>
                <a:gd name="T52" fmla="*/ 83 w 3106"/>
                <a:gd name="T53" fmla="*/ 1918 h 3006"/>
                <a:gd name="T54" fmla="*/ 2991 w 3106"/>
                <a:gd name="T55" fmla="*/ 646 h 3006"/>
                <a:gd name="T56" fmla="*/ 2653 w 3106"/>
                <a:gd name="T57" fmla="*/ 937 h 3006"/>
                <a:gd name="T58" fmla="*/ 2916 w 3106"/>
                <a:gd name="T59" fmla="*/ 1259 h 3006"/>
                <a:gd name="T60" fmla="*/ 2262 w 3106"/>
                <a:gd name="T61" fmla="*/ 1627 h 3006"/>
                <a:gd name="T62" fmla="*/ 1663 w 3106"/>
                <a:gd name="T63" fmla="*/ 2410 h 3006"/>
                <a:gd name="T64" fmla="*/ 2265 w 3106"/>
                <a:gd name="T65" fmla="*/ 2745 h 3006"/>
                <a:gd name="T66" fmla="*/ 2478 w 3106"/>
                <a:gd name="T67" fmla="*/ 1707 h 3006"/>
                <a:gd name="T68" fmla="*/ 831 w 3106"/>
                <a:gd name="T69" fmla="*/ 1282 h 3006"/>
                <a:gd name="T70" fmla="*/ 514 w 3106"/>
                <a:gd name="T71" fmla="*/ 1527 h 3006"/>
                <a:gd name="T72" fmla="*/ 1536 w 3106"/>
                <a:gd name="T73" fmla="*/ 1704 h 3006"/>
                <a:gd name="T74" fmla="*/ 2337 w 3106"/>
                <a:gd name="T75" fmla="*/ 1522 h 3006"/>
                <a:gd name="T76" fmla="*/ 1312 w 3106"/>
                <a:gd name="T77" fmla="*/ 1605 h 3006"/>
                <a:gd name="T78" fmla="*/ 325 w 3106"/>
                <a:gd name="T79" fmla="*/ 1432 h 3006"/>
                <a:gd name="T80" fmla="*/ 1221 w 3106"/>
                <a:gd name="T81" fmla="*/ 1338 h 3006"/>
                <a:gd name="T82" fmla="*/ 896 w 3106"/>
                <a:gd name="T83" fmla="*/ 1939 h 3006"/>
                <a:gd name="T84" fmla="*/ 1391 w 3106"/>
                <a:gd name="T85" fmla="*/ 1363 h 3006"/>
                <a:gd name="T86" fmla="*/ 1917 w 3106"/>
                <a:gd name="T87" fmla="*/ 1448 h 3006"/>
                <a:gd name="T88" fmla="*/ 1639 w 3106"/>
                <a:gd name="T89" fmla="*/ 1601 h 3006"/>
                <a:gd name="T90" fmla="*/ 1492 w 3106"/>
                <a:gd name="T91" fmla="*/ 1583 h 3006"/>
                <a:gd name="T92" fmla="*/ 1336 w 3106"/>
                <a:gd name="T93" fmla="*/ 1469 h 3006"/>
                <a:gd name="T94" fmla="*/ 1400 w 3106"/>
                <a:gd name="T95" fmla="*/ 1562 h 3006"/>
                <a:gd name="T96" fmla="*/ 1446 w 3106"/>
                <a:gd name="T97" fmla="*/ 1560 h 3006"/>
                <a:gd name="T98" fmla="*/ 1178 w 3106"/>
                <a:gd name="T99" fmla="*/ 1404 h 3006"/>
                <a:gd name="T100" fmla="*/ 1503 w 3106"/>
                <a:gd name="T101" fmla="*/ 1465 h 3006"/>
                <a:gd name="T102" fmla="*/ 1297 w 3106"/>
                <a:gd name="T103" fmla="*/ 1537 h 3006"/>
                <a:gd name="T104" fmla="*/ 1210 w 3106"/>
                <a:gd name="T105" fmla="*/ 1401 h 3006"/>
                <a:gd name="T106" fmla="*/ 1171 w 3106"/>
                <a:gd name="T107" fmla="*/ 1517 h 3006"/>
                <a:gd name="T108" fmla="*/ 884 w 3106"/>
                <a:gd name="T109" fmla="*/ 1473 h 3006"/>
                <a:gd name="T110" fmla="*/ 827 w 3106"/>
                <a:gd name="T111" fmla="*/ 1463 h 3006"/>
                <a:gd name="T112" fmla="*/ 808 w 3106"/>
                <a:gd name="T113" fmla="*/ 1462 h 3006"/>
                <a:gd name="T114" fmla="*/ 762 w 3106"/>
                <a:gd name="T115" fmla="*/ 1386 h 3006"/>
                <a:gd name="T116" fmla="*/ 1811 w 3106"/>
                <a:gd name="T117" fmla="*/ 1578 h 3006"/>
                <a:gd name="T118" fmla="*/ 675 w 3106"/>
                <a:gd name="T119" fmla="*/ 1442 h 3006"/>
                <a:gd name="T120" fmla="*/ 697 w 3106"/>
                <a:gd name="T121" fmla="*/ 1434 h 3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6" h="3006">
                  <a:moveTo>
                    <a:pt x="625" y="1261"/>
                  </a:moveTo>
                  <a:cubicBezTo>
                    <a:pt x="658" y="1254"/>
                    <a:pt x="691" y="1248"/>
                    <a:pt x="723" y="1240"/>
                  </a:cubicBezTo>
                  <a:cubicBezTo>
                    <a:pt x="772" y="1230"/>
                    <a:pt x="821" y="1219"/>
                    <a:pt x="870" y="1208"/>
                  </a:cubicBezTo>
                  <a:cubicBezTo>
                    <a:pt x="887" y="1205"/>
                    <a:pt x="902" y="1177"/>
                    <a:pt x="905" y="1157"/>
                  </a:cubicBezTo>
                  <a:cubicBezTo>
                    <a:pt x="908" y="1127"/>
                    <a:pt x="913" y="1097"/>
                    <a:pt x="919" y="1068"/>
                  </a:cubicBezTo>
                  <a:cubicBezTo>
                    <a:pt x="928" y="1019"/>
                    <a:pt x="938" y="971"/>
                    <a:pt x="948" y="922"/>
                  </a:cubicBezTo>
                  <a:cubicBezTo>
                    <a:pt x="952" y="905"/>
                    <a:pt x="957" y="887"/>
                    <a:pt x="961" y="870"/>
                  </a:cubicBezTo>
                  <a:cubicBezTo>
                    <a:pt x="964" y="858"/>
                    <a:pt x="966" y="846"/>
                    <a:pt x="969" y="833"/>
                  </a:cubicBezTo>
                  <a:cubicBezTo>
                    <a:pt x="975" y="810"/>
                    <a:pt x="982" y="788"/>
                    <a:pt x="987" y="765"/>
                  </a:cubicBezTo>
                  <a:cubicBezTo>
                    <a:pt x="996" y="725"/>
                    <a:pt x="1003" y="685"/>
                    <a:pt x="1012" y="646"/>
                  </a:cubicBezTo>
                  <a:cubicBezTo>
                    <a:pt x="1018" y="620"/>
                    <a:pt x="1027" y="594"/>
                    <a:pt x="1034" y="568"/>
                  </a:cubicBezTo>
                  <a:cubicBezTo>
                    <a:pt x="1041" y="539"/>
                    <a:pt x="1048" y="510"/>
                    <a:pt x="1055" y="482"/>
                  </a:cubicBezTo>
                  <a:cubicBezTo>
                    <a:pt x="1063" y="453"/>
                    <a:pt x="1073" y="424"/>
                    <a:pt x="1080" y="394"/>
                  </a:cubicBezTo>
                  <a:cubicBezTo>
                    <a:pt x="1083" y="384"/>
                    <a:pt x="1082" y="373"/>
                    <a:pt x="1085" y="363"/>
                  </a:cubicBezTo>
                  <a:cubicBezTo>
                    <a:pt x="1095" y="322"/>
                    <a:pt x="1105" y="281"/>
                    <a:pt x="1118" y="241"/>
                  </a:cubicBezTo>
                  <a:cubicBezTo>
                    <a:pt x="1140" y="171"/>
                    <a:pt x="1164" y="101"/>
                    <a:pt x="1188" y="31"/>
                  </a:cubicBezTo>
                  <a:cubicBezTo>
                    <a:pt x="1197" y="5"/>
                    <a:pt x="1219" y="0"/>
                    <a:pt x="1244" y="14"/>
                  </a:cubicBezTo>
                  <a:cubicBezTo>
                    <a:pt x="1256" y="21"/>
                    <a:pt x="1270" y="23"/>
                    <a:pt x="1284" y="26"/>
                  </a:cubicBezTo>
                  <a:cubicBezTo>
                    <a:pt x="1325" y="33"/>
                    <a:pt x="1366" y="40"/>
                    <a:pt x="1407" y="46"/>
                  </a:cubicBezTo>
                  <a:cubicBezTo>
                    <a:pt x="1432" y="50"/>
                    <a:pt x="1457" y="51"/>
                    <a:pt x="1482" y="54"/>
                  </a:cubicBezTo>
                  <a:cubicBezTo>
                    <a:pt x="1487" y="54"/>
                    <a:pt x="1493" y="53"/>
                    <a:pt x="1498" y="55"/>
                  </a:cubicBezTo>
                  <a:cubicBezTo>
                    <a:pt x="1528" y="73"/>
                    <a:pt x="1564" y="74"/>
                    <a:pt x="1597" y="81"/>
                  </a:cubicBezTo>
                  <a:cubicBezTo>
                    <a:pt x="1619" y="86"/>
                    <a:pt x="1643" y="86"/>
                    <a:pt x="1665" y="90"/>
                  </a:cubicBezTo>
                  <a:cubicBezTo>
                    <a:pt x="1688" y="94"/>
                    <a:pt x="1710" y="100"/>
                    <a:pt x="1733" y="104"/>
                  </a:cubicBezTo>
                  <a:cubicBezTo>
                    <a:pt x="1768" y="110"/>
                    <a:pt x="1803" y="113"/>
                    <a:pt x="1838" y="118"/>
                  </a:cubicBezTo>
                  <a:cubicBezTo>
                    <a:pt x="1869" y="123"/>
                    <a:pt x="1899" y="129"/>
                    <a:pt x="1930" y="133"/>
                  </a:cubicBezTo>
                  <a:cubicBezTo>
                    <a:pt x="1941" y="135"/>
                    <a:pt x="1953" y="132"/>
                    <a:pt x="1965" y="133"/>
                  </a:cubicBezTo>
                  <a:cubicBezTo>
                    <a:pt x="1982" y="134"/>
                    <a:pt x="2000" y="134"/>
                    <a:pt x="2018" y="138"/>
                  </a:cubicBezTo>
                  <a:cubicBezTo>
                    <a:pt x="2058" y="148"/>
                    <a:pt x="2099" y="160"/>
                    <a:pt x="2141" y="172"/>
                  </a:cubicBezTo>
                  <a:cubicBezTo>
                    <a:pt x="2178" y="182"/>
                    <a:pt x="2215" y="193"/>
                    <a:pt x="2253" y="201"/>
                  </a:cubicBezTo>
                  <a:cubicBezTo>
                    <a:pt x="2309" y="212"/>
                    <a:pt x="2366" y="219"/>
                    <a:pt x="2422" y="229"/>
                  </a:cubicBezTo>
                  <a:cubicBezTo>
                    <a:pt x="2458" y="235"/>
                    <a:pt x="2494" y="242"/>
                    <a:pt x="2529" y="250"/>
                  </a:cubicBezTo>
                  <a:cubicBezTo>
                    <a:pt x="2545" y="253"/>
                    <a:pt x="2559" y="261"/>
                    <a:pt x="2574" y="265"/>
                  </a:cubicBezTo>
                  <a:cubicBezTo>
                    <a:pt x="2597" y="271"/>
                    <a:pt x="2621" y="274"/>
                    <a:pt x="2644" y="278"/>
                  </a:cubicBezTo>
                  <a:cubicBezTo>
                    <a:pt x="2649" y="279"/>
                    <a:pt x="2656" y="278"/>
                    <a:pt x="2660" y="281"/>
                  </a:cubicBezTo>
                  <a:cubicBezTo>
                    <a:pt x="2681" y="302"/>
                    <a:pt x="2709" y="299"/>
                    <a:pt x="2735" y="298"/>
                  </a:cubicBezTo>
                  <a:cubicBezTo>
                    <a:pt x="2751" y="298"/>
                    <a:pt x="2763" y="303"/>
                    <a:pt x="2773" y="315"/>
                  </a:cubicBezTo>
                  <a:cubicBezTo>
                    <a:pt x="2778" y="321"/>
                    <a:pt x="2787" y="328"/>
                    <a:pt x="2792" y="327"/>
                  </a:cubicBezTo>
                  <a:cubicBezTo>
                    <a:pt x="2824" y="322"/>
                    <a:pt x="2845" y="341"/>
                    <a:pt x="2865" y="360"/>
                  </a:cubicBezTo>
                  <a:cubicBezTo>
                    <a:pt x="2888" y="380"/>
                    <a:pt x="2908" y="403"/>
                    <a:pt x="2929" y="426"/>
                  </a:cubicBezTo>
                  <a:cubicBezTo>
                    <a:pt x="2965" y="467"/>
                    <a:pt x="2996" y="512"/>
                    <a:pt x="3019" y="562"/>
                  </a:cubicBezTo>
                  <a:cubicBezTo>
                    <a:pt x="3037" y="602"/>
                    <a:pt x="3057" y="641"/>
                    <a:pt x="3068" y="683"/>
                  </a:cubicBezTo>
                  <a:cubicBezTo>
                    <a:pt x="3084" y="741"/>
                    <a:pt x="3095" y="802"/>
                    <a:pt x="3102" y="862"/>
                  </a:cubicBezTo>
                  <a:cubicBezTo>
                    <a:pt x="3106" y="901"/>
                    <a:pt x="3095" y="941"/>
                    <a:pt x="3096" y="980"/>
                  </a:cubicBezTo>
                  <a:cubicBezTo>
                    <a:pt x="3097" y="1024"/>
                    <a:pt x="3079" y="1063"/>
                    <a:pt x="3069" y="1103"/>
                  </a:cubicBezTo>
                  <a:cubicBezTo>
                    <a:pt x="3060" y="1140"/>
                    <a:pt x="3041" y="1171"/>
                    <a:pt x="3022" y="1203"/>
                  </a:cubicBezTo>
                  <a:cubicBezTo>
                    <a:pt x="3001" y="1239"/>
                    <a:pt x="2981" y="1275"/>
                    <a:pt x="2959" y="1309"/>
                  </a:cubicBezTo>
                  <a:cubicBezTo>
                    <a:pt x="2951" y="1323"/>
                    <a:pt x="2938" y="1333"/>
                    <a:pt x="2927" y="1344"/>
                  </a:cubicBezTo>
                  <a:cubicBezTo>
                    <a:pt x="2899" y="1373"/>
                    <a:pt x="2875" y="1405"/>
                    <a:pt x="2844" y="1429"/>
                  </a:cubicBezTo>
                  <a:cubicBezTo>
                    <a:pt x="2812" y="1455"/>
                    <a:pt x="2774" y="1472"/>
                    <a:pt x="2739" y="1495"/>
                  </a:cubicBezTo>
                  <a:cubicBezTo>
                    <a:pt x="2705" y="1517"/>
                    <a:pt x="2667" y="1527"/>
                    <a:pt x="2628" y="1536"/>
                  </a:cubicBezTo>
                  <a:cubicBezTo>
                    <a:pt x="2607" y="1540"/>
                    <a:pt x="2586" y="1547"/>
                    <a:pt x="2564" y="1551"/>
                  </a:cubicBezTo>
                  <a:cubicBezTo>
                    <a:pt x="2559" y="1552"/>
                    <a:pt x="2553" y="1549"/>
                    <a:pt x="2547" y="1547"/>
                  </a:cubicBezTo>
                  <a:cubicBezTo>
                    <a:pt x="2529" y="1541"/>
                    <a:pt x="2524" y="1546"/>
                    <a:pt x="2526" y="1564"/>
                  </a:cubicBezTo>
                  <a:cubicBezTo>
                    <a:pt x="2530" y="1614"/>
                    <a:pt x="2537" y="1664"/>
                    <a:pt x="2538" y="1714"/>
                  </a:cubicBezTo>
                  <a:cubicBezTo>
                    <a:pt x="2539" y="1746"/>
                    <a:pt x="2530" y="1777"/>
                    <a:pt x="2528" y="1808"/>
                  </a:cubicBezTo>
                  <a:cubicBezTo>
                    <a:pt x="2525" y="1855"/>
                    <a:pt x="2525" y="1901"/>
                    <a:pt x="2524" y="1948"/>
                  </a:cubicBezTo>
                  <a:cubicBezTo>
                    <a:pt x="2522" y="2018"/>
                    <a:pt x="2521" y="2086"/>
                    <a:pt x="2518" y="2154"/>
                  </a:cubicBezTo>
                  <a:cubicBezTo>
                    <a:pt x="2515" y="2197"/>
                    <a:pt x="2508" y="2240"/>
                    <a:pt x="2503" y="2282"/>
                  </a:cubicBezTo>
                  <a:cubicBezTo>
                    <a:pt x="2503" y="2283"/>
                    <a:pt x="2503" y="2285"/>
                    <a:pt x="2503" y="2286"/>
                  </a:cubicBezTo>
                  <a:cubicBezTo>
                    <a:pt x="2500" y="2342"/>
                    <a:pt x="2500" y="2397"/>
                    <a:pt x="2496" y="2453"/>
                  </a:cubicBezTo>
                  <a:cubicBezTo>
                    <a:pt x="2491" y="2506"/>
                    <a:pt x="2484" y="2559"/>
                    <a:pt x="2476" y="2612"/>
                  </a:cubicBezTo>
                  <a:cubicBezTo>
                    <a:pt x="2472" y="2644"/>
                    <a:pt x="2466" y="2676"/>
                    <a:pt x="2460" y="2707"/>
                  </a:cubicBezTo>
                  <a:cubicBezTo>
                    <a:pt x="2458" y="2715"/>
                    <a:pt x="2451" y="2723"/>
                    <a:pt x="2444" y="2728"/>
                  </a:cubicBezTo>
                  <a:cubicBezTo>
                    <a:pt x="2409" y="2749"/>
                    <a:pt x="2374" y="2770"/>
                    <a:pt x="2334" y="2782"/>
                  </a:cubicBezTo>
                  <a:cubicBezTo>
                    <a:pt x="2285" y="2798"/>
                    <a:pt x="2238" y="2819"/>
                    <a:pt x="2190" y="2837"/>
                  </a:cubicBezTo>
                  <a:cubicBezTo>
                    <a:pt x="2165" y="2846"/>
                    <a:pt x="2140" y="2854"/>
                    <a:pt x="2115" y="2862"/>
                  </a:cubicBezTo>
                  <a:cubicBezTo>
                    <a:pt x="2065" y="2877"/>
                    <a:pt x="2018" y="2893"/>
                    <a:pt x="1965" y="2907"/>
                  </a:cubicBezTo>
                  <a:cubicBezTo>
                    <a:pt x="1921" y="2919"/>
                    <a:pt x="1875" y="2928"/>
                    <a:pt x="1830" y="2938"/>
                  </a:cubicBezTo>
                  <a:cubicBezTo>
                    <a:pt x="1817" y="2941"/>
                    <a:pt x="1805" y="2946"/>
                    <a:pt x="1792" y="2949"/>
                  </a:cubicBezTo>
                  <a:cubicBezTo>
                    <a:pt x="1756" y="2958"/>
                    <a:pt x="1720" y="2966"/>
                    <a:pt x="1685" y="2975"/>
                  </a:cubicBezTo>
                  <a:cubicBezTo>
                    <a:pt x="1663" y="2980"/>
                    <a:pt x="1639" y="2982"/>
                    <a:pt x="1620" y="2991"/>
                  </a:cubicBezTo>
                  <a:cubicBezTo>
                    <a:pt x="1589" y="3006"/>
                    <a:pt x="1559" y="3002"/>
                    <a:pt x="1528" y="2997"/>
                  </a:cubicBezTo>
                  <a:cubicBezTo>
                    <a:pt x="1491" y="2991"/>
                    <a:pt x="1454" y="2983"/>
                    <a:pt x="1417" y="2976"/>
                  </a:cubicBezTo>
                  <a:cubicBezTo>
                    <a:pt x="1373" y="2968"/>
                    <a:pt x="1329" y="2958"/>
                    <a:pt x="1284" y="2950"/>
                  </a:cubicBezTo>
                  <a:cubicBezTo>
                    <a:pt x="1258" y="2946"/>
                    <a:pt x="1232" y="2944"/>
                    <a:pt x="1207" y="2940"/>
                  </a:cubicBezTo>
                  <a:cubicBezTo>
                    <a:pt x="1191" y="2938"/>
                    <a:pt x="1175" y="2935"/>
                    <a:pt x="1159" y="2932"/>
                  </a:cubicBezTo>
                  <a:cubicBezTo>
                    <a:pt x="1116" y="2926"/>
                    <a:pt x="1073" y="2920"/>
                    <a:pt x="1030" y="2912"/>
                  </a:cubicBezTo>
                  <a:cubicBezTo>
                    <a:pt x="989" y="2905"/>
                    <a:pt x="950" y="2896"/>
                    <a:pt x="910" y="2889"/>
                  </a:cubicBezTo>
                  <a:cubicBezTo>
                    <a:pt x="886" y="2885"/>
                    <a:pt x="862" y="2883"/>
                    <a:pt x="839" y="2878"/>
                  </a:cubicBezTo>
                  <a:cubicBezTo>
                    <a:pt x="798" y="2871"/>
                    <a:pt x="758" y="2862"/>
                    <a:pt x="717" y="2854"/>
                  </a:cubicBezTo>
                  <a:cubicBezTo>
                    <a:pt x="701" y="2851"/>
                    <a:pt x="684" y="2849"/>
                    <a:pt x="668" y="2846"/>
                  </a:cubicBezTo>
                  <a:cubicBezTo>
                    <a:pt x="637" y="2840"/>
                    <a:pt x="606" y="2833"/>
                    <a:pt x="575" y="2828"/>
                  </a:cubicBezTo>
                  <a:cubicBezTo>
                    <a:pt x="543" y="2823"/>
                    <a:pt x="510" y="2820"/>
                    <a:pt x="478" y="2816"/>
                  </a:cubicBezTo>
                  <a:cubicBezTo>
                    <a:pt x="466" y="2814"/>
                    <a:pt x="454" y="2810"/>
                    <a:pt x="441" y="2808"/>
                  </a:cubicBezTo>
                  <a:cubicBezTo>
                    <a:pt x="412" y="2801"/>
                    <a:pt x="382" y="2795"/>
                    <a:pt x="353" y="2787"/>
                  </a:cubicBezTo>
                  <a:cubicBezTo>
                    <a:pt x="300" y="2774"/>
                    <a:pt x="247" y="2760"/>
                    <a:pt x="195" y="2748"/>
                  </a:cubicBezTo>
                  <a:cubicBezTo>
                    <a:pt x="156" y="2739"/>
                    <a:pt x="117" y="2731"/>
                    <a:pt x="77" y="2725"/>
                  </a:cubicBezTo>
                  <a:cubicBezTo>
                    <a:pt x="47" y="2720"/>
                    <a:pt x="35" y="2705"/>
                    <a:pt x="27" y="2676"/>
                  </a:cubicBezTo>
                  <a:cubicBezTo>
                    <a:pt x="14" y="2633"/>
                    <a:pt x="17" y="2590"/>
                    <a:pt x="15" y="2547"/>
                  </a:cubicBezTo>
                  <a:cubicBezTo>
                    <a:pt x="13" y="2496"/>
                    <a:pt x="5" y="2446"/>
                    <a:pt x="2" y="2395"/>
                  </a:cubicBezTo>
                  <a:cubicBezTo>
                    <a:pt x="0" y="2355"/>
                    <a:pt x="2" y="2315"/>
                    <a:pt x="2" y="2275"/>
                  </a:cubicBezTo>
                  <a:cubicBezTo>
                    <a:pt x="2" y="2263"/>
                    <a:pt x="1" y="2250"/>
                    <a:pt x="2" y="2237"/>
                  </a:cubicBezTo>
                  <a:cubicBezTo>
                    <a:pt x="4" y="2211"/>
                    <a:pt x="7" y="2185"/>
                    <a:pt x="8" y="2158"/>
                  </a:cubicBezTo>
                  <a:cubicBezTo>
                    <a:pt x="9" y="2147"/>
                    <a:pt x="5" y="2135"/>
                    <a:pt x="5" y="2123"/>
                  </a:cubicBezTo>
                  <a:cubicBezTo>
                    <a:pt x="4" y="2099"/>
                    <a:pt x="2" y="2074"/>
                    <a:pt x="3" y="2050"/>
                  </a:cubicBezTo>
                  <a:cubicBezTo>
                    <a:pt x="6" y="2012"/>
                    <a:pt x="17" y="1975"/>
                    <a:pt x="14" y="1938"/>
                  </a:cubicBezTo>
                  <a:cubicBezTo>
                    <a:pt x="10" y="1898"/>
                    <a:pt x="25" y="1860"/>
                    <a:pt x="20" y="1820"/>
                  </a:cubicBezTo>
                  <a:cubicBezTo>
                    <a:pt x="16" y="1781"/>
                    <a:pt x="28" y="1740"/>
                    <a:pt x="33" y="1700"/>
                  </a:cubicBezTo>
                  <a:cubicBezTo>
                    <a:pt x="35" y="1688"/>
                    <a:pt x="36" y="1676"/>
                    <a:pt x="37" y="1664"/>
                  </a:cubicBezTo>
                  <a:cubicBezTo>
                    <a:pt x="40" y="1637"/>
                    <a:pt x="43" y="1610"/>
                    <a:pt x="45" y="1584"/>
                  </a:cubicBezTo>
                  <a:cubicBezTo>
                    <a:pt x="49" y="1550"/>
                    <a:pt x="52" y="1517"/>
                    <a:pt x="57" y="1483"/>
                  </a:cubicBezTo>
                  <a:cubicBezTo>
                    <a:pt x="61" y="1455"/>
                    <a:pt x="68" y="1426"/>
                    <a:pt x="74" y="1398"/>
                  </a:cubicBezTo>
                  <a:cubicBezTo>
                    <a:pt x="76" y="1392"/>
                    <a:pt x="82" y="1386"/>
                    <a:pt x="87" y="1383"/>
                  </a:cubicBezTo>
                  <a:cubicBezTo>
                    <a:pt x="121" y="1370"/>
                    <a:pt x="153" y="1351"/>
                    <a:pt x="192" y="1348"/>
                  </a:cubicBezTo>
                  <a:cubicBezTo>
                    <a:pt x="225" y="1344"/>
                    <a:pt x="258" y="1330"/>
                    <a:pt x="291" y="1322"/>
                  </a:cubicBezTo>
                  <a:cubicBezTo>
                    <a:pt x="303" y="1319"/>
                    <a:pt x="315" y="1318"/>
                    <a:pt x="328" y="1315"/>
                  </a:cubicBezTo>
                  <a:cubicBezTo>
                    <a:pt x="371" y="1304"/>
                    <a:pt x="415" y="1292"/>
                    <a:pt x="458" y="1282"/>
                  </a:cubicBezTo>
                  <a:cubicBezTo>
                    <a:pt x="477" y="1277"/>
                    <a:pt x="497" y="1276"/>
                    <a:pt x="517" y="1273"/>
                  </a:cubicBezTo>
                  <a:cubicBezTo>
                    <a:pt x="540" y="1269"/>
                    <a:pt x="563" y="1266"/>
                    <a:pt x="585" y="1263"/>
                  </a:cubicBezTo>
                  <a:cubicBezTo>
                    <a:pt x="598" y="1261"/>
                    <a:pt x="611" y="1258"/>
                    <a:pt x="624" y="1256"/>
                  </a:cubicBezTo>
                  <a:cubicBezTo>
                    <a:pt x="625" y="1258"/>
                    <a:pt x="625" y="1259"/>
                    <a:pt x="625" y="1261"/>
                  </a:cubicBezTo>
                  <a:close/>
                  <a:moveTo>
                    <a:pt x="1435" y="2787"/>
                  </a:moveTo>
                  <a:cubicBezTo>
                    <a:pt x="1437" y="2772"/>
                    <a:pt x="1440" y="2758"/>
                    <a:pt x="1441" y="2744"/>
                  </a:cubicBezTo>
                  <a:cubicBezTo>
                    <a:pt x="1444" y="2708"/>
                    <a:pt x="1445" y="2671"/>
                    <a:pt x="1448" y="2635"/>
                  </a:cubicBezTo>
                  <a:cubicBezTo>
                    <a:pt x="1452" y="2589"/>
                    <a:pt x="1457" y="2543"/>
                    <a:pt x="1461" y="2497"/>
                  </a:cubicBezTo>
                  <a:cubicBezTo>
                    <a:pt x="1461" y="2489"/>
                    <a:pt x="1460" y="2481"/>
                    <a:pt x="1461" y="2473"/>
                  </a:cubicBezTo>
                  <a:cubicBezTo>
                    <a:pt x="1466" y="2433"/>
                    <a:pt x="1473" y="2394"/>
                    <a:pt x="1476" y="2355"/>
                  </a:cubicBezTo>
                  <a:cubicBezTo>
                    <a:pt x="1481" y="2275"/>
                    <a:pt x="1486" y="2195"/>
                    <a:pt x="1488" y="2115"/>
                  </a:cubicBezTo>
                  <a:cubicBezTo>
                    <a:pt x="1490" y="2038"/>
                    <a:pt x="1489" y="1961"/>
                    <a:pt x="1487" y="1884"/>
                  </a:cubicBezTo>
                  <a:cubicBezTo>
                    <a:pt x="1487" y="1875"/>
                    <a:pt x="1479" y="1863"/>
                    <a:pt x="1471" y="1858"/>
                  </a:cubicBezTo>
                  <a:cubicBezTo>
                    <a:pt x="1446" y="1843"/>
                    <a:pt x="1416" y="1843"/>
                    <a:pt x="1388" y="1839"/>
                  </a:cubicBezTo>
                  <a:cubicBezTo>
                    <a:pt x="1356" y="1835"/>
                    <a:pt x="1324" y="1831"/>
                    <a:pt x="1292" y="1825"/>
                  </a:cubicBezTo>
                  <a:cubicBezTo>
                    <a:pt x="1276" y="1822"/>
                    <a:pt x="1260" y="1814"/>
                    <a:pt x="1244" y="1812"/>
                  </a:cubicBezTo>
                  <a:cubicBezTo>
                    <a:pt x="1216" y="1809"/>
                    <a:pt x="1188" y="1808"/>
                    <a:pt x="1160" y="1808"/>
                  </a:cubicBezTo>
                  <a:cubicBezTo>
                    <a:pt x="1153" y="1808"/>
                    <a:pt x="1142" y="1812"/>
                    <a:pt x="1139" y="1817"/>
                  </a:cubicBezTo>
                  <a:cubicBezTo>
                    <a:pt x="1132" y="1830"/>
                    <a:pt x="1127" y="1845"/>
                    <a:pt x="1125" y="1860"/>
                  </a:cubicBezTo>
                  <a:cubicBezTo>
                    <a:pt x="1122" y="1893"/>
                    <a:pt x="1122" y="1927"/>
                    <a:pt x="1107" y="1958"/>
                  </a:cubicBezTo>
                  <a:cubicBezTo>
                    <a:pt x="1104" y="1963"/>
                    <a:pt x="1104" y="1970"/>
                    <a:pt x="1103" y="1976"/>
                  </a:cubicBezTo>
                  <a:cubicBezTo>
                    <a:pt x="1100" y="2002"/>
                    <a:pt x="1095" y="2007"/>
                    <a:pt x="1069" y="2007"/>
                  </a:cubicBezTo>
                  <a:cubicBezTo>
                    <a:pt x="1037" y="2007"/>
                    <a:pt x="1005" y="2004"/>
                    <a:pt x="972" y="2002"/>
                  </a:cubicBezTo>
                  <a:cubicBezTo>
                    <a:pt x="945" y="1999"/>
                    <a:pt x="919" y="1995"/>
                    <a:pt x="892" y="1991"/>
                  </a:cubicBezTo>
                  <a:cubicBezTo>
                    <a:pt x="846" y="1985"/>
                    <a:pt x="800" y="1980"/>
                    <a:pt x="755" y="1971"/>
                  </a:cubicBezTo>
                  <a:cubicBezTo>
                    <a:pt x="708" y="1962"/>
                    <a:pt x="661" y="1953"/>
                    <a:pt x="617" y="1932"/>
                  </a:cubicBezTo>
                  <a:cubicBezTo>
                    <a:pt x="584" y="1915"/>
                    <a:pt x="577" y="1910"/>
                    <a:pt x="579" y="1872"/>
                  </a:cubicBezTo>
                  <a:cubicBezTo>
                    <a:pt x="581" y="1825"/>
                    <a:pt x="583" y="1777"/>
                    <a:pt x="587" y="1729"/>
                  </a:cubicBezTo>
                  <a:cubicBezTo>
                    <a:pt x="588" y="1709"/>
                    <a:pt x="576" y="1702"/>
                    <a:pt x="561" y="1697"/>
                  </a:cubicBezTo>
                  <a:cubicBezTo>
                    <a:pt x="546" y="1693"/>
                    <a:pt x="532" y="1689"/>
                    <a:pt x="518" y="1685"/>
                  </a:cubicBezTo>
                  <a:cubicBezTo>
                    <a:pt x="502" y="1680"/>
                    <a:pt x="486" y="1675"/>
                    <a:pt x="470" y="1672"/>
                  </a:cubicBezTo>
                  <a:cubicBezTo>
                    <a:pt x="425" y="1664"/>
                    <a:pt x="379" y="1657"/>
                    <a:pt x="334" y="1649"/>
                  </a:cubicBezTo>
                  <a:cubicBezTo>
                    <a:pt x="307" y="1644"/>
                    <a:pt x="280" y="1637"/>
                    <a:pt x="252" y="1633"/>
                  </a:cubicBezTo>
                  <a:cubicBezTo>
                    <a:pt x="246" y="1632"/>
                    <a:pt x="234" y="1638"/>
                    <a:pt x="233" y="1643"/>
                  </a:cubicBezTo>
                  <a:cubicBezTo>
                    <a:pt x="230" y="1665"/>
                    <a:pt x="230" y="1687"/>
                    <a:pt x="229" y="1710"/>
                  </a:cubicBezTo>
                  <a:cubicBezTo>
                    <a:pt x="228" y="1715"/>
                    <a:pt x="226" y="1721"/>
                    <a:pt x="225" y="1727"/>
                  </a:cubicBezTo>
                  <a:cubicBezTo>
                    <a:pt x="222" y="1736"/>
                    <a:pt x="218" y="1744"/>
                    <a:pt x="217" y="1754"/>
                  </a:cubicBezTo>
                  <a:cubicBezTo>
                    <a:pt x="215" y="1767"/>
                    <a:pt x="216" y="1781"/>
                    <a:pt x="215" y="1795"/>
                  </a:cubicBezTo>
                  <a:cubicBezTo>
                    <a:pt x="215" y="1806"/>
                    <a:pt x="213" y="1817"/>
                    <a:pt x="213" y="1828"/>
                  </a:cubicBezTo>
                  <a:cubicBezTo>
                    <a:pt x="212" y="1861"/>
                    <a:pt x="212" y="1895"/>
                    <a:pt x="209" y="1928"/>
                  </a:cubicBezTo>
                  <a:cubicBezTo>
                    <a:pt x="206" y="1971"/>
                    <a:pt x="198" y="2014"/>
                    <a:pt x="195" y="2057"/>
                  </a:cubicBezTo>
                  <a:cubicBezTo>
                    <a:pt x="191" y="2103"/>
                    <a:pt x="190" y="2150"/>
                    <a:pt x="189" y="2196"/>
                  </a:cubicBezTo>
                  <a:cubicBezTo>
                    <a:pt x="187" y="2257"/>
                    <a:pt x="186" y="2319"/>
                    <a:pt x="187" y="2380"/>
                  </a:cubicBezTo>
                  <a:cubicBezTo>
                    <a:pt x="187" y="2425"/>
                    <a:pt x="190" y="2469"/>
                    <a:pt x="193" y="2513"/>
                  </a:cubicBezTo>
                  <a:cubicBezTo>
                    <a:pt x="194" y="2522"/>
                    <a:pt x="202" y="2535"/>
                    <a:pt x="210" y="2537"/>
                  </a:cubicBezTo>
                  <a:cubicBezTo>
                    <a:pt x="244" y="2547"/>
                    <a:pt x="279" y="2554"/>
                    <a:pt x="313" y="2562"/>
                  </a:cubicBezTo>
                  <a:cubicBezTo>
                    <a:pt x="318" y="2563"/>
                    <a:pt x="324" y="2564"/>
                    <a:pt x="329" y="2566"/>
                  </a:cubicBezTo>
                  <a:cubicBezTo>
                    <a:pt x="357" y="2575"/>
                    <a:pt x="385" y="2586"/>
                    <a:pt x="413" y="2594"/>
                  </a:cubicBezTo>
                  <a:cubicBezTo>
                    <a:pt x="427" y="2598"/>
                    <a:pt x="441" y="2598"/>
                    <a:pt x="454" y="2601"/>
                  </a:cubicBezTo>
                  <a:cubicBezTo>
                    <a:pt x="484" y="2608"/>
                    <a:pt x="513" y="2616"/>
                    <a:pt x="542" y="2624"/>
                  </a:cubicBezTo>
                  <a:cubicBezTo>
                    <a:pt x="557" y="2628"/>
                    <a:pt x="572" y="2634"/>
                    <a:pt x="588" y="2637"/>
                  </a:cubicBezTo>
                  <a:cubicBezTo>
                    <a:pt x="651" y="2651"/>
                    <a:pt x="715" y="2664"/>
                    <a:pt x="779" y="2677"/>
                  </a:cubicBezTo>
                  <a:cubicBezTo>
                    <a:pt x="783" y="2678"/>
                    <a:pt x="787" y="2678"/>
                    <a:pt x="791" y="2679"/>
                  </a:cubicBezTo>
                  <a:cubicBezTo>
                    <a:pt x="820" y="2683"/>
                    <a:pt x="848" y="2687"/>
                    <a:pt x="877" y="2693"/>
                  </a:cubicBezTo>
                  <a:cubicBezTo>
                    <a:pt x="916" y="2701"/>
                    <a:pt x="955" y="2713"/>
                    <a:pt x="994" y="2721"/>
                  </a:cubicBezTo>
                  <a:cubicBezTo>
                    <a:pt x="1029" y="2728"/>
                    <a:pt x="1065" y="2731"/>
                    <a:pt x="1100" y="2736"/>
                  </a:cubicBezTo>
                  <a:cubicBezTo>
                    <a:pt x="1147" y="2744"/>
                    <a:pt x="1194" y="2752"/>
                    <a:pt x="1241" y="2760"/>
                  </a:cubicBezTo>
                  <a:cubicBezTo>
                    <a:pt x="1255" y="2763"/>
                    <a:pt x="1270" y="2769"/>
                    <a:pt x="1284" y="2771"/>
                  </a:cubicBezTo>
                  <a:cubicBezTo>
                    <a:pt x="1333" y="2776"/>
                    <a:pt x="1382" y="2781"/>
                    <a:pt x="1435" y="2787"/>
                  </a:cubicBezTo>
                  <a:close/>
                  <a:moveTo>
                    <a:pt x="2445" y="1476"/>
                  </a:moveTo>
                  <a:cubicBezTo>
                    <a:pt x="2450" y="1476"/>
                    <a:pt x="2457" y="1475"/>
                    <a:pt x="2464" y="1476"/>
                  </a:cubicBezTo>
                  <a:cubicBezTo>
                    <a:pt x="2478" y="1478"/>
                    <a:pt x="2484" y="1469"/>
                    <a:pt x="2487" y="1457"/>
                  </a:cubicBezTo>
                  <a:cubicBezTo>
                    <a:pt x="2490" y="1441"/>
                    <a:pt x="2493" y="1426"/>
                    <a:pt x="2496" y="1411"/>
                  </a:cubicBezTo>
                  <a:cubicBezTo>
                    <a:pt x="2509" y="1348"/>
                    <a:pt x="2523" y="1285"/>
                    <a:pt x="2535" y="1223"/>
                  </a:cubicBezTo>
                  <a:cubicBezTo>
                    <a:pt x="2546" y="1170"/>
                    <a:pt x="2555" y="1117"/>
                    <a:pt x="2565" y="1065"/>
                  </a:cubicBezTo>
                  <a:cubicBezTo>
                    <a:pt x="2565" y="1061"/>
                    <a:pt x="2568" y="1056"/>
                    <a:pt x="2569" y="1052"/>
                  </a:cubicBezTo>
                  <a:cubicBezTo>
                    <a:pt x="2573" y="1043"/>
                    <a:pt x="2577" y="1034"/>
                    <a:pt x="2579" y="1025"/>
                  </a:cubicBezTo>
                  <a:cubicBezTo>
                    <a:pt x="2587" y="981"/>
                    <a:pt x="2594" y="937"/>
                    <a:pt x="2601" y="893"/>
                  </a:cubicBezTo>
                  <a:cubicBezTo>
                    <a:pt x="2601" y="892"/>
                    <a:pt x="2602" y="892"/>
                    <a:pt x="2602" y="891"/>
                  </a:cubicBezTo>
                  <a:cubicBezTo>
                    <a:pt x="2610" y="847"/>
                    <a:pt x="2618" y="803"/>
                    <a:pt x="2626" y="758"/>
                  </a:cubicBezTo>
                  <a:cubicBezTo>
                    <a:pt x="2629" y="747"/>
                    <a:pt x="2633" y="736"/>
                    <a:pt x="2636" y="724"/>
                  </a:cubicBezTo>
                  <a:cubicBezTo>
                    <a:pt x="2642" y="700"/>
                    <a:pt x="2648" y="675"/>
                    <a:pt x="2654" y="651"/>
                  </a:cubicBezTo>
                  <a:cubicBezTo>
                    <a:pt x="2656" y="642"/>
                    <a:pt x="2658" y="633"/>
                    <a:pt x="2660" y="625"/>
                  </a:cubicBezTo>
                  <a:cubicBezTo>
                    <a:pt x="2669" y="593"/>
                    <a:pt x="2679" y="561"/>
                    <a:pt x="2687" y="529"/>
                  </a:cubicBezTo>
                  <a:cubicBezTo>
                    <a:pt x="2693" y="506"/>
                    <a:pt x="2696" y="483"/>
                    <a:pt x="2700" y="459"/>
                  </a:cubicBezTo>
                  <a:cubicBezTo>
                    <a:pt x="2703" y="432"/>
                    <a:pt x="2708" y="404"/>
                    <a:pt x="2709" y="377"/>
                  </a:cubicBezTo>
                  <a:cubicBezTo>
                    <a:pt x="2709" y="369"/>
                    <a:pt x="2698" y="356"/>
                    <a:pt x="2691" y="354"/>
                  </a:cubicBezTo>
                  <a:cubicBezTo>
                    <a:pt x="2625" y="336"/>
                    <a:pt x="2558" y="320"/>
                    <a:pt x="2492" y="304"/>
                  </a:cubicBezTo>
                  <a:cubicBezTo>
                    <a:pt x="2471" y="299"/>
                    <a:pt x="2450" y="295"/>
                    <a:pt x="2429" y="291"/>
                  </a:cubicBezTo>
                  <a:cubicBezTo>
                    <a:pt x="2399" y="285"/>
                    <a:pt x="2369" y="282"/>
                    <a:pt x="2340" y="275"/>
                  </a:cubicBezTo>
                  <a:cubicBezTo>
                    <a:pt x="2309" y="269"/>
                    <a:pt x="2279" y="259"/>
                    <a:pt x="2248" y="253"/>
                  </a:cubicBezTo>
                  <a:cubicBezTo>
                    <a:pt x="2182" y="240"/>
                    <a:pt x="2116" y="229"/>
                    <a:pt x="2050" y="217"/>
                  </a:cubicBezTo>
                  <a:cubicBezTo>
                    <a:pt x="2026" y="212"/>
                    <a:pt x="2003" y="206"/>
                    <a:pt x="1979" y="202"/>
                  </a:cubicBezTo>
                  <a:cubicBezTo>
                    <a:pt x="1955" y="198"/>
                    <a:pt x="1931" y="194"/>
                    <a:pt x="1907" y="190"/>
                  </a:cubicBezTo>
                  <a:cubicBezTo>
                    <a:pt x="1850" y="181"/>
                    <a:pt x="1791" y="180"/>
                    <a:pt x="1737" y="157"/>
                  </a:cubicBezTo>
                  <a:cubicBezTo>
                    <a:pt x="1733" y="155"/>
                    <a:pt x="1728" y="154"/>
                    <a:pt x="1724" y="154"/>
                  </a:cubicBezTo>
                  <a:cubicBezTo>
                    <a:pt x="1673" y="157"/>
                    <a:pt x="1624" y="145"/>
                    <a:pt x="1574" y="134"/>
                  </a:cubicBezTo>
                  <a:cubicBezTo>
                    <a:pt x="1556" y="130"/>
                    <a:pt x="1539" y="125"/>
                    <a:pt x="1521" y="122"/>
                  </a:cubicBezTo>
                  <a:cubicBezTo>
                    <a:pt x="1481" y="115"/>
                    <a:pt x="1441" y="110"/>
                    <a:pt x="1401" y="104"/>
                  </a:cubicBezTo>
                  <a:cubicBezTo>
                    <a:pt x="1351" y="95"/>
                    <a:pt x="1302" y="85"/>
                    <a:pt x="1252" y="77"/>
                  </a:cubicBezTo>
                  <a:cubicBezTo>
                    <a:pt x="1246" y="76"/>
                    <a:pt x="1236" y="80"/>
                    <a:pt x="1234" y="84"/>
                  </a:cubicBezTo>
                  <a:cubicBezTo>
                    <a:pt x="1221" y="123"/>
                    <a:pt x="1209" y="163"/>
                    <a:pt x="1197" y="203"/>
                  </a:cubicBezTo>
                  <a:cubicBezTo>
                    <a:pt x="1189" y="228"/>
                    <a:pt x="1182" y="254"/>
                    <a:pt x="1174" y="279"/>
                  </a:cubicBezTo>
                  <a:cubicBezTo>
                    <a:pt x="1166" y="307"/>
                    <a:pt x="1156" y="335"/>
                    <a:pt x="1149" y="364"/>
                  </a:cubicBezTo>
                  <a:cubicBezTo>
                    <a:pt x="1141" y="397"/>
                    <a:pt x="1137" y="431"/>
                    <a:pt x="1129" y="464"/>
                  </a:cubicBezTo>
                  <a:cubicBezTo>
                    <a:pt x="1118" y="509"/>
                    <a:pt x="1106" y="554"/>
                    <a:pt x="1093" y="599"/>
                  </a:cubicBezTo>
                  <a:cubicBezTo>
                    <a:pt x="1081" y="645"/>
                    <a:pt x="1068" y="690"/>
                    <a:pt x="1057" y="736"/>
                  </a:cubicBezTo>
                  <a:cubicBezTo>
                    <a:pt x="1048" y="771"/>
                    <a:pt x="1042" y="806"/>
                    <a:pt x="1034" y="841"/>
                  </a:cubicBezTo>
                  <a:cubicBezTo>
                    <a:pt x="1023" y="892"/>
                    <a:pt x="1010" y="943"/>
                    <a:pt x="999" y="995"/>
                  </a:cubicBezTo>
                  <a:cubicBezTo>
                    <a:pt x="989" y="1046"/>
                    <a:pt x="979" y="1098"/>
                    <a:pt x="970" y="1150"/>
                  </a:cubicBezTo>
                  <a:cubicBezTo>
                    <a:pt x="963" y="1195"/>
                    <a:pt x="967" y="1208"/>
                    <a:pt x="1011" y="1214"/>
                  </a:cubicBezTo>
                  <a:cubicBezTo>
                    <a:pt x="1030" y="1216"/>
                    <a:pt x="1049" y="1218"/>
                    <a:pt x="1068" y="1221"/>
                  </a:cubicBezTo>
                  <a:cubicBezTo>
                    <a:pt x="1083" y="1223"/>
                    <a:pt x="1097" y="1227"/>
                    <a:pt x="1112" y="1230"/>
                  </a:cubicBezTo>
                  <a:cubicBezTo>
                    <a:pt x="1136" y="1233"/>
                    <a:pt x="1160" y="1236"/>
                    <a:pt x="1184" y="1240"/>
                  </a:cubicBezTo>
                  <a:cubicBezTo>
                    <a:pt x="1224" y="1248"/>
                    <a:pt x="1264" y="1257"/>
                    <a:pt x="1304" y="1266"/>
                  </a:cubicBezTo>
                  <a:cubicBezTo>
                    <a:pt x="1308" y="1267"/>
                    <a:pt x="1311" y="1268"/>
                    <a:pt x="1315" y="1269"/>
                  </a:cubicBezTo>
                  <a:cubicBezTo>
                    <a:pt x="1349" y="1277"/>
                    <a:pt x="1382" y="1287"/>
                    <a:pt x="1416" y="1293"/>
                  </a:cubicBezTo>
                  <a:cubicBezTo>
                    <a:pt x="1451" y="1300"/>
                    <a:pt x="1486" y="1303"/>
                    <a:pt x="1520" y="1308"/>
                  </a:cubicBezTo>
                  <a:cubicBezTo>
                    <a:pt x="1559" y="1314"/>
                    <a:pt x="1598" y="1320"/>
                    <a:pt x="1637" y="1326"/>
                  </a:cubicBezTo>
                  <a:cubicBezTo>
                    <a:pt x="1672" y="1331"/>
                    <a:pt x="1707" y="1334"/>
                    <a:pt x="1741" y="1341"/>
                  </a:cubicBezTo>
                  <a:cubicBezTo>
                    <a:pt x="1791" y="1351"/>
                    <a:pt x="1840" y="1364"/>
                    <a:pt x="1890" y="1375"/>
                  </a:cubicBezTo>
                  <a:cubicBezTo>
                    <a:pt x="1924" y="1383"/>
                    <a:pt x="1958" y="1389"/>
                    <a:pt x="1991" y="1396"/>
                  </a:cubicBezTo>
                  <a:cubicBezTo>
                    <a:pt x="2034" y="1406"/>
                    <a:pt x="2077" y="1418"/>
                    <a:pt x="2120" y="1426"/>
                  </a:cubicBezTo>
                  <a:cubicBezTo>
                    <a:pt x="2156" y="1433"/>
                    <a:pt x="2192" y="1435"/>
                    <a:pt x="2228" y="1441"/>
                  </a:cubicBezTo>
                  <a:cubicBezTo>
                    <a:pt x="2242" y="1443"/>
                    <a:pt x="2255" y="1451"/>
                    <a:pt x="2269" y="1453"/>
                  </a:cubicBezTo>
                  <a:cubicBezTo>
                    <a:pt x="2290" y="1455"/>
                    <a:pt x="2310" y="1451"/>
                    <a:pt x="2332" y="1458"/>
                  </a:cubicBezTo>
                  <a:cubicBezTo>
                    <a:pt x="2368" y="1469"/>
                    <a:pt x="2406" y="1470"/>
                    <a:pt x="2445" y="1476"/>
                  </a:cubicBezTo>
                  <a:close/>
                  <a:moveTo>
                    <a:pt x="84" y="2545"/>
                  </a:moveTo>
                  <a:cubicBezTo>
                    <a:pt x="83" y="2545"/>
                    <a:pt x="83" y="2545"/>
                    <a:pt x="83" y="2545"/>
                  </a:cubicBezTo>
                  <a:cubicBezTo>
                    <a:pt x="84" y="2574"/>
                    <a:pt x="83" y="2603"/>
                    <a:pt x="88" y="2630"/>
                  </a:cubicBezTo>
                  <a:cubicBezTo>
                    <a:pt x="91" y="2643"/>
                    <a:pt x="104" y="2660"/>
                    <a:pt x="115" y="2663"/>
                  </a:cubicBezTo>
                  <a:cubicBezTo>
                    <a:pt x="164" y="2677"/>
                    <a:pt x="215" y="2685"/>
                    <a:pt x="264" y="2696"/>
                  </a:cubicBezTo>
                  <a:cubicBezTo>
                    <a:pt x="306" y="2705"/>
                    <a:pt x="348" y="2715"/>
                    <a:pt x="389" y="2725"/>
                  </a:cubicBezTo>
                  <a:cubicBezTo>
                    <a:pt x="425" y="2734"/>
                    <a:pt x="461" y="2745"/>
                    <a:pt x="497" y="2753"/>
                  </a:cubicBezTo>
                  <a:cubicBezTo>
                    <a:pt x="540" y="2762"/>
                    <a:pt x="584" y="2769"/>
                    <a:pt x="627" y="2776"/>
                  </a:cubicBezTo>
                  <a:cubicBezTo>
                    <a:pt x="665" y="2781"/>
                    <a:pt x="698" y="2800"/>
                    <a:pt x="737" y="2802"/>
                  </a:cubicBezTo>
                  <a:cubicBezTo>
                    <a:pt x="779" y="2803"/>
                    <a:pt x="821" y="2816"/>
                    <a:pt x="863" y="2824"/>
                  </a:cubicBezTo>
                  <a:cubicBezTo>
                    <a:pt x="891" y="2829"/>
                    <a:pt x="918" y="2835"/>
                    <a:pt x="946" y="2839"/>
                  </a:cubicBezTo>
                  <a:cubicBezTo>
                    <a:pt x="991" y="2846"/>
                    <a:pt x="1037" y="2851"/>
                    <a:pt x="1082" y="2857"/>
                  </a:cubicBezTo>
                  <a:cubicBezTo>
                    <a:pt x="1102" y="2859"/>
                    <a:pt x="1123" y="2860"/>
                    <a:pt x="1143" y="2863"/>
                  </a:cubicBezTo>
                  <a:cubicBezTo>
                    <a:pt x="1177" y="2869"/>
                    <a:pt x="1210" y="2876"/>
                    <a:pt x="1243" y="2883"/>
                  </a:cubicBezTo>
                  <a:cubicBezTo>
                    <a:pt x="1256" y="2885"/>
                    <a:pt x="1270" y="2890"/>
                    <a:pt x="1284" y="2892"/>
                  </a:cubicBezTo>
                  <a:cubicBezTo>
                    <a:pt x="1323" y="2897"/>
                    <a:pt x="1363" y="2901"/>
                    <a:pt x="1403" y="2907"/>
                  </a:cubicBezTo>
                  <a:cubicBezTo>
                    <a:pt x="1423" y="2910"/>
                    <a:pt x="1442" y="2917"/>
                    <a:pt x="1462" y="2920"/>
                  </a:cubicBezTo>
                  <a:cubicBezTo>
                    <a:pt x="1489" y="2923"/>
                    <a:pt x="1515" y="2923"/>
                    <a:pt x="1542" y="2926"/>
                  </a:cubicBezTo>
                  <a:cubicBezTo>
                    <a:pt x="1571" y="2930"/>
                    <a:pt x="1579" y="2924"/>
                    <a:pt x="1580" y="2895"/>
                  </a:cubicBezTo>
                  <a:cubicBezTo>
                    <a:pt x="1581" y="2880"/>
                    <a:pt x="1576" y="2865"/>
                    <a:pt x="1580" y="2851"/>
                  </a:cubicBezTo>
                  <a:cubicBezTo>
                    <a:pt x="1589" y="2819"/>
                    <a:pt x="1585" y="2787"/>
                    <a:pt x="1581" y="2755"/>
                  </a:cubicBezTo>
                  <a:cubicBezTo>
                    <a:pt x="1580" y="2739"/>
                    <a:pt x="1579" y="2723"/>
                    <a:pt x="1580" y="2707"/>
                  </a:cubicBezTo>
                  <a:cubicBezTo>
                    <a:pt x="1582" y="2680"/>
                    <a:pt x="1586" y="2653"/>
                    <a:pt x="1589" y="2626"/>
                  </a:cubicBezTo>
                  <a:cubicBezTo>
                    <a:pt x="1593" y="2584"/>
                    <a:pt x="1597" y="2542"/>
                    <a:pt x="1600" y="2500"/>
                  </a:cubicBezTo>
                  <a:cubicBezTo>
                    <a:pt x="1602" y="2483"/>
                    <a:pt x="1603" y="2466"/>
                    <a:pt x="1603" y="2449"/>
                  </a:cubicBezTo>
                  <a:cubicBezTo>
                    <a:pt x="1603" y="2423"/>
                    <a:pt x="1600" y="2398"/>
                    <a:pt x="1602" y="2372"/>
                  </a:cubicBezTo>
                  <a:cubicBezTo>
                    <a:pt x="1605" y="2314"/>
                    <a:pt x="1611" y="2256"/>
                    <a:pt x="1615" y="2198"/>
                  </a:cubicBezTo>
                  <a:cubicBezTo>
                    <a:pt x="1617" y="2175"/>
                    <a:pt x="1619" y="2152"/>
                    <a:pt x="1621" y="2129"/>
                  </a:cubicBezTo>
                  <a:cubicBezTo>
                    <a:pt x="1623" y="2098"/>
                    <a:pt x="1625" y="2067"/>
                    <a:pt x="1626" y="2036"/>
                  </a:cubicBezTo>
                  <a:cubicBezTo>
                    <a:pt x="1626" y="1993"/>
                    <a:pt x="1625" y="1950"/>
                    <a:pt x="1625" y="1907"/>
                  </a:cubicBezTo>
                  <a:cubicBezTo>
                    <a:pt x="1625" y="1873"/>
                    <a:pt x="1628" y="1838"/>
                    <a:pt x="1627" y="1804"/>
                  </a:cubicBezTo>
                  <a:cubicBezTo>
                    <a:pt x="1626" y="1795"/>
                    <a:pt x="1618" y="1783"/>
                    <a:pt x="1610" y="1780"/>
                  </a:cubicBezTo>
                  <a:cubicBezTo>
                    <a:pt x="1573" y="1766"/>
                    <a:pt x="1534" y="1756"/>
                    <a:pt x="1494" y="1754"/>
                  </a:cubicBezTo>
                  <a:cubicBezTo>
                    <a:pt x="1458" y="1753"/>
                    <a:pt x="1421" y="1750"/>
                    <a:pt x="1386" y="1743"/>
                  </a:cubicBezTo>
                  <a:cubicBezTo>
                    <a:pt x="1339" y="1733"/>
                    <a:pt x="1293" y="1716"/>
                    <a:pt x="1244" y="1723"/>
                  </a:cubicBezTo>
                  <a:cubicBezTo>
                    <a:pt x="1238" y="1724"/>
                    <a:pt x="1231" y="1719"/>
                    <a:pt x="1225" y="1718"/>
                  </a:cubicBezTo>
                  <a:cubicBezTo>
                    <a:pt x="1203" y="1713"/>
                    <a:pt x="1181" y="1707"/>
                    <a:pt x="1159" y="1704"/>
                  </a:cubicBezTo>
                  <a:cubicBezTo>
                    <a:pt x="1147" y="1701"/>
                    <a:pt x="1141" y="1709"/>
                    <a:pt x="1142" y="1721"/>
                  </a:cubicBezTo>
                  <a:cubicBezTo>
                    <a:pt x="1142" y="1735"/>
                    <a:pt x="1149" y="1742"/>
                    <a:pt x="1161" y="1745"/>
                  </a:cubicBezTo>
                  <a:cubicBezTo>
                    <a:pt x="1212" y="1757"/>
                    <a:pt x="1263" y="1767"/>
                    <a:pt x="1313" y="1781"/>
                  </a:cubicBezTo>
                  <a:cubicBezTo>
                    <a:pt x="1382" y="1799"/>
                    <a:pt x="1452" y="1799"/>
                    <a:pt x="1522" y="1808"/>
                  </a:cubicBezTo>
                  <a:cubicBezTo>
                    <a:pt x="1537" y="1809"/>
                    <a:pt x="1544" y="1816"/>
                    <a:pt x="1543" y="1830"/>
                  </a:cubicBezTo>
                  <a:cubicBezTo>
                    <a:pt x="1543" y="1845"/>
                    <a:pt x="1540" y="1859"/>
                    <a:pt x="1540" y="1874"/>
                  </a:cubicBezTo>
                  <a:cubicBezTo>
                    <a:pt x="1539" y="1925"/>
                    <a:pt x="1540" y="1975"/>
                    <a:pt x="1539" y="2026"/>
                  </a:cubicBezTo>
                  <a:cubicBezTo>
                    <a:pt x="1538" y="2061"/>
                    <a:pt x="1537" y="2095"/>
                    <a:pt x="1534" y="2130"/>
                  </a:cubicBezTo>
                  <a:cubicBezTo>
                    <a:pt x="1531" y="2166"/>
                    <a:pt x="1526" y="2203"/>
                    <a:pt x="1523" y="2240"/>
                  </a:cubicBezTo>
                  <a:cubicBezTo>
                    <a:pt x="1520" y="2299"/>
                    <a:pt x="1518" y="2359"/>
                    <a:pt x="1515" y="2418"/>
                  </a:cubicBezTo>
                  <a:cubicBezTo>
                    <a:pt x="1514" y="2426"/>
                    <a:pt x="1511" y="2432"/>
                    <a:pt x="1510" y="2440"/>
                  </a:cubicBezTo>
                  <a:cubicBezTo>
                    <a:pt x="1509" y="2448"/>
                    <a:pt x="1508" y="2457"/>
                    <a:pt x="1507" y="2465"/>
                  </a:cubicBezTo>
                  <a:cubicBezTo>
                    <a:pt x="1505" y="2499"/>
                    <a:pt x="1503" y="2534"/>
                    <a:pt x="1500" y="2568"/>
                  </a:cubicBezTo>
                  <a:cubicBezTo>
                    <a:pt x="1499" y="2580"/>
                    <a:pt x="1498" y="2593"/>
                    <a:pt x="1497" y="2605"/>
                  </a:cubicBezTo>
                  <a:cubicBezTo>
                    <a:pt x="1497" y="2621"/>
                    <a:pt x="1498" y="2637"/>
                    <a:pt x="1497" y="2652"/>
                  </a:cubicBezTo>
                  <a:cubicBezTo>
                    <a:pt x="1492" y="2703"/>
                    <a:pt x="1483" y="2753"/>
                    <a:pt x="1481" y="2804"/>
                  </a:cubicBezTo>
                  <a:cubicBezTo>
                    <a:pt x="1479" y="2826"/>
                    <a:pt x="1471" y="2835"/>
                    <a:pt x="1452" y="2836"/>
                  </a:cubicBezTo>
                  <a:cubicBezTo>
                    <a:pt x="1432" y="2837"/>
                    <a:pt x="1413" y="2835"/>
                    <a:pt x="1393" y="2834"/>
                  </a:cubicBezTo>
                  <a:cubicBezTo>
                    <a:pt x="1388" y="2833"/>
                    <a:pt x="1383" y="2832"/>
                    <a:pt x="1377" y="2831"/>
                  </a:cubicBezTo>
                  <a:cubicBezTo>
                    <a:pt x="1351" y="2827"/>
                    <a:pt x="1325" y="2824"/>
                    <a:pt x="1299" y="2820"/>
                  </a:cubicBezTo>
                  <a:cubicBezTo>
                    <a:pt x="1266" y="2815"/>
                    <a:pt x="1234" y="2808"/>
                    <a:pt x="1201" y="2803"/>
                  </a:cubicBezTo>
                  <a:cubicBezTo>
                    <a:pt x="1138" y="2794"/>
                    <a:pt x="1075" y="2785"/>
                    <a:pt x="1013" y="2776"/>
                  </a:cubicBezTo>
                  <a:cubicBezTo>
                    <a:pt x="1002" y="2774"/>
                    <a:pt x="992" y="2771"/>
                    <a:pt x="982" y="2768"/>
                  </a:cubicBezTo>
                  <a:cubicBezTo>
                    <a:pt x="933" y="2757"/>
                    <a:pt x="884" y="2746"/>
                    <a:pt x="834" y="2735"/>
                  </a:cubicBezTo>
                  <a:cubicBezTo>
                    <a:pt x="807" y="2729"/>
                    <a:pt x="780" y="2723"/>
                    <a:pt x="753" y="2719"/>
                  </a:cubicBezTo>
                  <a:cubicBezTo>
                    <a:pt x="732" y="2715"/>
                    <a:pt x="710" y="2716"/>
                    <a:pt x="690" y="2711"/>
                  </a:cubicBezTo>
                  <a:cubicBezTo>
                    <a:pt x="640" y="2701"/>
                    <a:pt x="590" y="2689"/>
                    <a:pt x="541" y="2676"/>
                  </a:cubicBezTo>
                  <a:cubicBezTo>
                    <a:pt x="528" y="2673"/>
                    <a:pt x="516" y="2666"/>
                    <a:pt x="503" y="2664"/>
                  </a:cubicBezTo>
                  <a:cubicBezTo>
                    <a:pt x="464" y="2655"/>
                    <a:pt x="425" y="2648"/>
                    <a:pt x="387" y="2639"/>
                  </a:cubicBezTo>
                  <a:cubicBezTo>
                    <a:pt x="349" y="2631"/>
                    <a:pt x="313" y="2619"/>
                    <a:pt x="275" y="2611"/>
                  </a:cubicBezTo>
                  <a:cubicBezTo>
                    <a:pt x="237" y="2602"/>
                    <a:pt x="198" y="2595"/>
                    <a:pt x="159" y="2585"/>
                  </a:cubicBezTo>
                  <a:cubicBezTo>
                    <a:pt x="152" y="2583"/>
                    <a:pt x="142" y="2573"/>
                    <a:pt x="141" y="2565"/>
                  </a:cubicBezTo>
                  <a:cubicBezTo>
                    <a:pt x="136" y="2538"/>
                    <a:pt x="135" y="2511"/>
                    <a:pt x="132" y="2484"/>
                  </a:cubicBezTo>
                  <a:cubicBezTo>
                    <a:pt x="131" y="2469"/>
                    <a:pt x="128" y="2454"/>
                    <a:pt x="128" y="2439"/>
                  </a:cubicBezTo>
                  <a:cubicBezTo>
                    <a:pt x="129" y="2403"/>
                    <a:pt x="131" y="2368"/>
                    <a:pt x="132" y="2332"/>
                  </a:cubicBezTo>
                  <a:cubicBezTo>
                    <a:pt x="134" y="2298"/>
                    <a:pt x="134" y="2264"/>
                    <a:pt x="135" y="2230"/>
                  </a:cubicBezTo>
                  <a:cubicBezTo>
                    <a:pt x="136" y="2203"/>
                    <a:pt x="137" y="2176"/>
                    <a:pt x="139" y="2148"/>
                  </a:cubicBezTo>
                  <a:cubicBezTo>
                    <a:pt x="141" y="2104"/>
                    <a:pt x="143" y="2060"/>
                    <a:pt x="146" y="2018"/>
                  </a:cubicBezTo>
                  <a:cubicBezTo>
                    <a:pt x="148" y="1982"/>
                    <a:pt x="151" y="1950"/>
                    <a:pt x="153" y="1917"/>
                  </a:cubicBezTo>
                  <a:cubicBezTo>
                    <a:pt x="154" y="1888"/>
                    <a:pt x="153" y="1858"/>
                    <a:pt x="156" y="1829"/>
                  </a:cubicBezTo>
                  <a:cubicBezTo>
                    <a:pt x="160" y="1788"/>
                    <a:pt x="168" y="1747"/>
                    <a:pt x="172" y="1706"/>
                  </a:cubicBezTo>
                  <a:cubicBezTo>
                    <a:pt x="175" y="1682"/>
                    <a:pt x="174" y="1658"/>
                    <a:pt x="175" y="1634"/>
                  </a:cubicBezTo>
                  <a:cubicBezTo>
                    <a:pt x="176" y="1597"/>
                    <a:pt x="207" y="1568"/>
                    <a:pt x="240" y="1575"/>
                  </a:cubicBezTo>
                  <a:cubicBezTo>
                    <a:pt x="276" y="1583"/>
                    <a:pt x="312" y="1591"/>
                    <a:pt x="348" y="1598"/>
                  </a:cubicBezTo>
                  <a:cubicBezTo>
                    <a:pt x="360" y="1601"/>
                    <a:pt x="371" y="1603"/>
                    <a:pt x="383" y="1605"/>
                  </a:cubicBezTo>
                  <a:cubicBezTo>
                    <a:pt x="415" y="1610"/>
                    <a:pt x="447" y="1615"/>
                    <a:pt x="479" y="1621"/>
                  </a:cubicBezTo>
                  <a:cubicBezTo>
                    <a:pt x="493" y="1623"/>
                    <a:pt x="506" y="1632"/>
                    <a:pt x="519" y="1631"/>
                  </a:cubicBezTo>
                  <a:cubicBezTo>
                    <a:pt x="538" y="1629"/>
                    <a:pt x="553" y="1632"/>
                    <a:pt x="569" y="1643"/>
                  </a:cubicBezTo>
                  <a:cubicBezTo>
                    <a:pt x="575" y="1647"/>
                    <a:pt x="591" y="1649"/>
                    <a:pt x="592" y="1647"/>
                  </a:cubicBezTo>
                  <a:cubicBezTo>
                    <a:pt x="597" y="1637"/>
                    <a:pt x="601" y="1625"/>
                    <a:pt x="599" y="1615"/>
                  </a:cubicBezTo>
                  <a:cubicBezTo>
                    <a:pt x="598" y="1609"/>
                    <a:pt x="588" y="1600"/>
                    <a:pt x="581" y="1598"/>
                  </a:cubicBezTo>
                  <a:cubicBezTo>
                    <a:pt x="545" y="1590"/>
                    <a:pt x="508" y="1582"/>
                    <a:pt x="471" y="1576"/>
                  </a:cubicBezTo>
                  <a:cubicBezTo>
                    <a:pt x="425" y="1568"/>
                    <a:pt x="379" y="1563"/>
                    <a:pt x="333" y="1555"/>
                  </a:cubicBezTo>
                  <a:cubicBezTo>
                    <a:pt x="312" y="1551"/>
                    <a:pt x="291" y="1544"/>
                    <a:pt x="270" y="1538"/>
                  </a:cubicBezTo>
                  <a:cubicBezTo>
                    <a:pt x="227" y="1526"/>
                    <a:pt x="184" y="1512"/>
                    <a:pt x="141" y="1500"/>
                  </a:cubicBezTo>
                  <a:cubicBezTo>
                    <a:pt x="136" y="1499"/>
                    <a:pt x="127" y="1502"/>
                    <a:pt x="124" y="1506"/>
                  </a:cubicBezTo>
                  <a:cubicBezTo>
                    <a:pt x="119" y="1516"/>
                    <a:pt x="113" y="1528"/>
                    <a:pt x="112" y="1539"/>
                  </a:cubicBezTo>
                  <a:cubicBezTo>
                    <a:pt x="109" y="1577"/>
                    <a:pt x="108" y="1616"/>
                    <a:pt x="106" y="1654"/>
                  </a:cubicBezTo>
                  <a:cubicBezTo>
                    <a:pt x="106" y="1660"/>
                    <a:pt x="104" y="1666"/>
                    <a:pt x="103" y="1671"/>
                  </a:cubicBezTo>
                  <a:cubicBezTo>
                    <a:pt x="98" y="1693"/>
                    <a:pt x="91" y="1714"/>
                    <a:pt x="89" y="1735"/>
                  </a:cubicBezTo>
                  <a:cubicBezTo>
                    <a:pt x="86" y="1769"/>
                    <a:pt x="86" y="1804"/>
                    <a:pt x="85" y="1838"/>
                  </a:cubicBezTo>
                  <a:cubicBezTo>
                    <a:pt x="84" y="1865"/>
                    <a:pt x="87" y="1892"/>
                    <a:pt x="83" y="1918"/>
                  </a:cubicBezTo>
                  <a:cubicBezTo>
                    <a:pt x="71" y="1987"/>
                    <a:pt x="80" y="2056"/>
                    <a:pt x="78" y="2125"/>
                  </a:cubicBezTo>
                  <a:cubicBezTo>
                    <a:pt x="78" y="2149"/>
                    <a:pt x="76" y="2174"/>
                    <a:pt x="75" y="2198"/>
                  </a:cubicBezTo>
                  <a:cubicBezTo>
                    <a:pt x="74" y="2241"/>
                    <a:pt x="72" y="2283"/>
                    <a:pt x="71" y="2325"/>
                  </a:cubicBezTo>
                  <a:cubicBezTo>
                    <a:pt x="70" y="2346"/>
                    <a:pt x="70" y="2367"/>
                    <a:pt x="70" y="2388"/>
                  </a:cubicBezTo>
                  <a:cubicBezTo>
                    <a:pt x="70" y="2396"/>
                    <a:pt x="71" y="2404"/>
                    <a:pt x="72" y="2411"/>
                  </a:cubicBezTo>
                  <a:cubicBezTo>
                    <a:pt x="76" y="2447"/>
                    <a:pt x="88" y="2482"/>
                    <a:pt x="84" y="2519"/>
                  </a:cubicBezTo>
                  <a:cubicBezTo>
                    <a:pt x="83" y="2528"/>
                    <a:pt x="84" y="2536"/>
                    <a:pt x="84" y="2545"/>
                  </a:cubicBezTo>
                  <a:close/>
                  <a:moveTo>
                    <a:pt x="3030" y="788"/>
                  </a:moveTo>
                  <a:cubicBezTo>
                    <a:pt x="3029" y="788"/>
                    <a:pt x="3029" y="788"/>
                    <a:pt x="3029" y="788"/>
                  </a:cubicBezTo>
                  <a:cubicBezTo>
                    <a:pt x="3029" y="787"/>
                    <a:pt x="3029" y="786"/>
                    <a:pt x="3028" y="784"/>
                  </a:cubicBezTo>
                  <a:cubicBezTo>
                    <a:pt x="3018" y="741"/>
                    <a:pt x="3008" y="698"/>
                    <a:pt x="2998" y="656"/>
                  </a:cubicBezTo>
                  <a:cubicBezTo>
                    <a:pt x="2997" y="652"/>
                    <a:pt x="2993" y="649"/>
                    <a:pt x="2991" y="646"/>
                  </a:cubicBezTo>
                  <a:cubicBezTo>
                    <a:pt x="2986" y="639"/>
                    <a:pt x="2981" y="632"/>
                    <a:pt x="2977" y="624"/>
                  </a:cubicBezTo>
                  <a:cubicBezTo>
                    <a:pt x="2954" y="585"/>
                    <a:pt x="2933" y="543"/>
                    <a:pt x="2907" y="505"/>
                  </a:cubicBezTo>
                  <a:cubicBezTo>
                    <a:pt x="2887" y="476"/>
                    <a:pt x="2861" y="450"/>
                    <a:pt x="2836" y="425"/>
                  </a:cubicBezTo>
                  <a:cubicBezTo>
                    <a:pt x="2822" y="411"/>
                    <a:pt x="2803" y="403"/>
                    <a:pt x="2786" y="393"/>
                  </a:cubicBezTo>
                  <a:cubicBezTo>
                    <a:pt x="2783" y="392"/>
                    <a:pt x="2773" y="395"/>
                    <a:pt x="2772" y="399"/>
                  </a:cubicBezTo>
                  <a:cubicBezTo>
                    <a:pt x="2767" y="413"/>
                    <a:pt x="2763" y="427"/>
                    <a:pt x="2760" y="442"/>
                  </a:cubicBezTo>
                  <a:cubicBezTo>
                    <a:pt x="2753" y="477"/>
                    <a:pt x="2746" y="511"/>
                    <a:pt x="2740" y="546"/>
                  </a:cubicBezTo>
                  <a:cubicBezTo>
                    <a:pt x="2734" y="585"/>
                    <a:pt x="2706" y="618"/>
                    <a:pt x="2711" y="660"/>
                  </a:cubicBezTo>
                  <a:cubicBezTo>
                    <a:pt x="2711" y="661"/>
                    <a:pt x="2710" y="662"/>
                    <a:pt x="2710" y="664"/>
                  </a:cubicBezTo>
                  <a:cubicBezTo>
                    <a:pt x="2699" y="713"/>
                    <a:pt x="2689" y="762"/>
                    <a:pt x="2678" y="812"/>
                  </a:cubicBezTo>
                  <a:cubicBezTo>
                    <a:pt x="2670" y="846"/>
                    <a:pt x="2661" y="879"/>
                    <a:pt x="2653" y="913"/>
                  </a:cubicBezTo>
                  <a:cubicBezTo>
                    <a:pt x="2651" y="921"/>
                    <a:pt x="2652" y="929"/>
                    <a:pt x="2653" y="937"/>
                  </a:cubicBezTo>
                  <a:cubicBezTo>
                    <a:pt x="2653" y="942"/>
                    <a:pt x="2656" y="947"/>
                    <a:pt x="2654" y="952"/>
                  </a:cubicBezTo>
                  <a:cubicBezTo>
                    <a:pt x="2641" y="1010"/>
                    <a:pt x="2627" y="1068"/>
                    <a:pt x="2613" y="1127"/>
                  </a:cubicBezTo>
                  <a:cubicBezTo>
                    <a:pt x="2604" y="1164"/>
                    <a:pt x="2596" y="1201"/>
                    <a:pt x="2588" y="1238"/>
                  </a:cubicBezTo>
                  <a:cubicBezTo>
                    <a:pt x="2580" y="1280"/>
                    <a:pt x="2573" y="1322"/>
                    <a:pt x="2565" y="1364"/>
                  </a:cubicBezTo>
                  <a:cubicBezTo>
                    <a:pt x="2559" y="1391"/>
                    <a:pt x="2551" y="1417"/>
                    <a:pt x="2548" y="1445"/>
                  </a:cubicBezTo>
                  <a:cubicBezTo>
                    <a:pt x="2546" y="1469"/>
                    <a:pt x="2558" y="1479"/>
                    <a:pt x="2581" y="1473"/>
                  </a:cubicBezTo>
                  <a:cubicBezTo>
                    <a:pt x="2621" y="1462"/>
                    <a:pt x="2663" y="1468"/>
                    <a:pt x="2700" y="1444"/>
                  </a:cubicBezTo>
                  <a:cubicBezTo>
                    <a:pt x="2721" y="1431"/>
                    <a:pt x="2746" y="1422"/>
                    <a:pt x="2768" y="1409"/>
                  </a:cubicBezTo>
                  <a:cubicBezTo>
                    <a:pt x="2784" y="1400"/>
                    <a:pt x="2800" y="1388"/>
                    <a:pt x="2815" y="1377"/>
                  </a:cubicBezTo>
                  <a:cubicBezTo>
                    <a:pt x="2825" y="1370"/>
                    <a:pt x="2834" y="1363"/>
                    <a:pt x="2842" y="1355"/>
                  </a:cubicBezTo>
                  <a:cubicBezTo>
                    <a:pt x="2859" y="1336"/>
                    <a:pt x="2875" y="1316"/>
                    <a:pt x="2891" y="1296"/>
                  </a:cubicBezTo>
                  <a:cubicBezTo>
                    <a:pt x="2900" y="1284"/>
                    <a:pt x="2907" y="1271"/>
                    <a:pt x="2916" y="1259"/>
                  </a:cubicBezTo>
                  <a:cubicBezTo>
                    <a:pt x="2927" y="1245"/>
                    <a:pt x="2941" y="1234"/>
                    <a:pt x="2949" y="1220"/>
                  </a:cubicBezTo>
                  <a:cubicBezTo>
                    <a:pt x="2965" y="1192"/>
                    <a:pt x="2978" y="1162"/>
                    <a:pt x="2993" y="1134"/>
                  </a:cubicBezTo>
                  <a:cubicBezTo>
                    <a:pt x="3019" y="1084"/>
                    <a:pt x="3031" y="1031"/>
                    <a:pt x="3035" y="977"/>
                  </a:cubicBezTo>
                  <a:cubicBezTo>
                    <a:pt x="3038" y="947"/>
                    <a:pt x="3037" y="917"/>
                    <a:pt x="3036" y="887"/>
                  </a:cubicBezTo>
                  <a:cubicBezTo>
                    <a:pt x="3035" y="854"/>
                    <a:pt x="3032" y="821"/>
                    <a:pt x="3030" y="788"/>
                  </a:cubicBezTo>
                  <a:close/>
                  <a:moveTo>
                    <a:pt x="2471" y="1634"/>
                  </a:moveTo>
                  <a:cubicBezTo>
                    <a:pt x="2471" y="1634"/>
                    <a:pt x="2472" y="1634"/>
                    <a:pt x="2473" y="1634"/>
                  </a:cubicBezTo>
                  <a:cubicBezTo>
                    <a:pt x="2472" y="1620"/>
                    <a:pt x="2472" y="1606"/>
                    <a:pt x="2470" y="1592"/>
                  </a:cubicBezTo>
                  <a:cubicBezTo>
                    <a:pt x="2468" y="1577"/>
                    <a:pt x="2460" y="1574"/>
                    <a:pt x="2447" y="1579"/>
                  </a:cubicBezTo>
                  <a:cubicBezTo>
                    <a:pt x="2433" y="1585"/>
                    <a:pt x="2419" y="1587"/>
                    <a:pt x="2405" y="1590"/>
                  </a:cubicBezTo>
                  <a:cubicBezTo>
                    <a:pt x="2381" y="1594"/>
                    <a:pt x="2357" y="1597"/>
                    <a:pt x="2333" y="1603"/>
                  </a:cubicBezTo>
                  <a:cubicBezTo>
                    <a:pt x="2309" y="1609"/>
                    <a:pt x="2286" y="1620"/>
                    <a:pt x="2262" y="1627"/>
                  </a:cubicBezTo>
                  <a:cubicBezTo>
                    <a:pt x="2230" y="1635"/>
                    <a:pt x="2197" y="1641"/>
                    <a:pt x="2164" y="1648"/>
                  </a:cubicBezTo>
                  <a:cubicBezTo>
                    <a:pt x="2118" y="1659"/>
                    <a:pt x="2072" y="1670"/>
                    <a:pt x="2026" y="1681"/>
                  </a:cubicBezTo>
                  <a:cubicBezTo>
                    <a:pt x="1979" y="1692"/>
                    <a:pt x="1933" y="1703"/>
                    <a:pt x="1886" y="1715"/>
                  </a:cubicBezTo>
                  <a:cubicBezTo>
                    <a:pt x="1873" y="1718"/>
                    <a:pt x="1859" y="1719"/>
                    <a:pt x="1847" y="1723"/>
                  </a:cubicBezTo>
                  <a:cubicBezTo>
                    <a:pt x="1805" y="1734"/>
                    <a:pt x="1763" y="1748"/>
                    <a:pt x="1721" y="1759"/>
                  </a:cubicBezTo>
                  <a:cubicBezTo>
                    <a:pt x="1707" y="1763"/>
                    <a:pt x="1700" y="1771"/>
                    <a:pt x="1699" y="1784"/>
                  </a:cubicBezTo>
                  <a:cubicBezTo>
                    <a:pt x="1695" y="1822"/>
                    <a:pt x="1693" y="1860"/>
                    <a:pt x="1690" y="1898"/>
                  </a:cubicBezTo>
                  <a:cubicBezTo>
                    <a:pt x="1688" y="1922"/>
                    <a:pt x="1682" y="1947"/>
                    <a:pt x="1685" y="1971"/>
                  </a:cubicBezTo>
                  <a:cubicBezTo>
                    <a:pt x="1687" y="1993"/>
                    <a:pt x="1690" y="2012"/>
                    <a:pt x="1685" y="2035"/>
                  </a:cubicBezTo>
                  <a:cubicBezTo>
                    <a:pt x="1679" y="2068"/>
                    <a:pt x="1679" y="2103"/>
                    <a:pt x="1677" y="2137"/>
                  </a:cubicBezTo>
                  <a:cubicBezTo>
                    <a:pt x="1674" y="2183"/>
                    <a:pt x="1677" y="2229"/>
                    <a:pt x="1670" y="2275"/>
                  </a:cubicBezTo>
                  <a:cubicBezTo>
                    <a:pt x="1663" y="2319"/>
                    <a:pt x="1665" y="2365"/>
                    <a:pt x="1663" y="2410"/>
                  </a:cubicBezTo>
                  <a:cubicBezTo>
                    <a:pt x="1662" y="2441"/>
                    <a:pt x="1659" y="2473"/>
                    <a:pt x="1657" y="2504"/>
                  </a:cubicBezTo>
                  <a:cubicBezTo>
                    <a:pt x="1655" y="2524"/>
                    <a:pt x="1654" y="2544"/>
                    <a:pt x="1652" y="2563"/>
                  </a:cubicBezTo>
                  <a:cubicBezTo>
                    <a:pt x="1649" y="2604"/>
                    <a:pt x="1644" y="2645"/>
                    <a:pt x="1643" y="2685"/>
                  </a:cubicBezTo>
                  <a:cubicBezTo>
                    <a:pt x="1641" y="2755"/>
                    <a:pt x="1642" y="2824"/>
                    <a:pt x="1641" y="2893"/>
                  </a:cubicBezTo>
                  <a:cubicBezTo>
                    <a:pt x="1641" y="2916"/>
                    <a:pt x="1646" y="2921"/>
                    <a:pt x="1668" y="2918"/>
                  </a:cubicBezTo>
                  <a:cubicBezTo>
                    <a:pt x="1696" y="2913"/>
                    <a:pt x="1724" y="2909"/>
                    <a:pt x="1752" y="2903"/>
                  </a:cubicBezTo>
                  <a:cubicBezTo>
                    <a:pt x="1773" y="2899"/>
                    <a:pt x="1793" y="2891"/>
                    <a:pt x="1814" y="2885"/>
                  </a:cubicBezTo>
                  <a:cubicBezTo>
                    <a:pt x="1835" y="2880"/>
                    <a:pt x="1856" y="2875"/>
                    <a:pt x="1877" y="2870"/>
                  </a:cubicBezTo>
                  <a:cubicBezTo>
                    <a:pt x="1898" y="2866"/>
                    <a:pt x="1923" y="2868"/>
                    <a:pt x="1940" y="2857"/>
                  </a:cubicBezTo>
                  <a:cubicBezTo>
                    <a:pt x="1964" y="2842"/>
                    <a:pt x="1990" y="2842"/>
                    <a:pt x="2018" y="2833"/>
                  </a:cubicBezTo>
                  <a:cubicBezTo>
                    <a:pt x="2053" y="2819"/>
                    <a:pt x="2094" y="2811"/>
                    <a:pt x="2133" y="2798"/>
                  </a:cubicBezTo>
                  <a:cubicBezTo>
                    <a:pt x="2178" y="2782"/>
                    <a:pt x="2221" y="2761"/>
                    <a:pt x="2265" y="2745"/>
                  </a:cubicBezTo>
                  <a:cubicBezTo>
                    <a:pt x="2297" y="2733"/>
                    <a:pt x="2330" y="2724"/>
                    <a:pt x="2363" y="2713"/>
                  </a:cubicBezTo>
                  <a:cubicBezTo>
                    <a:pt x="2366" y="2712"/>
                    <a:pt x="2368" y="2708"/>
                    <a:pt x="2371" y="2705"/>
                  </a:cubicBezTo>
                  <a:cubicBezTo>
                    <a:pt x="2398" y="2685"/>
                    <a:pt x="2411" y="2657"/>
                    <a:pt x="2414" y="2624"/>
                  </a:cubicBezTo>
                  <a:cubicBezTo>
                    <a:pt x="2416" y="2597"/>
                    <a:pt x="2426" y="2571"/>
                    <a:pt x="2429" y="2544"/>
                  </a:cubicBezTo>
                  <a:cubicBezTo>
                    <a:pt x="2433" y="2501"/>
                    <a:pt x="2434" y="2458"/>
                    <a:pt x="2438" y="2415"/>
                  </a:cubicBezTo>
                  <a:cubicBezTo>
                    <a:pt x="2442" y="2362"/>
                    <a:pt x="2448" y="2308"/>
                    <a:pt x="2451" y="2254"/>
                  </a:cubicBezTo>
                  <a:cubicBezTo>
                    <a:pt x="2454" y="2215"/>
                    <a:pt x="2451" y="2176"/>
                    <a:pt x="2457" y="2138"/>
                  </a:cubicBezTo>
                  <a:cubicBezTo>
                    <a:pt x="2463" y="2101"/>
                    <a:pt x="2446" y="2062"/>
                    <a:pt x="2464" y="2025"/>
                  </a:cubicBezTo>
                  <a:cubicBezTo>
                    <a:pt x="2468" y="2018"/>
                    <a:pt x="2464" y="2005"/>
                    <a:pt x="2463" y="1995"/>
                  </a:cubicBezTo>
                  <a:cubicBezTo>
                    <a:pt x="2462" y="1970"/>
                    <a:pt x="2459" y="1945"/>
                    <a:pt x="2461" y="1921"/>
                  </a:cubicBezTo>
                  <a:cubicBezTo>
                    <a:pt x="2463" y="1870"/>
                    <a:pt x="2468" y="1820"/>
                    <a:pt x="2472" y="1769"/>
                  </a:cubicBezTo>
                  <a:cubicBezTo>
                    <a:pt x="2474" y="1748"/>
                    <a:pt x="2478" y="1727"/>
                    <a:pt x="2478" y="1707"/>
                  </a:cubicBezTo>
                  <a:cubicBezTo>
                    <a:pt x="2477" y="1682"/>
                    <a:pt x="2473" y="1658"/>
                    <a:pt x="2471" y="1634"/>
                  </a:cubicBezTo>
                  <a:close/>
                  <a:moveTo>
                    <a:pt x="1350" y="1360"/>
                  </a:moveTo>
                  <a:cubicBezTo>
                    <a:pt x="1350" y="1358"/>
                    <a:pt x="1351" y="1356"/>
                    <a:pt x="1352" y="1354"/>
                  </a:cubicBezTo>
                  <a:cubicBezTo>
                    <a:pt x="1344" y="1350"/>
                    <a:pt x="1336" y="1345"/>
                    <a:pt x="1327" y="1344"/>
                  </a:cubicBezTo>
                  <a:cubicBezTo>
                    <a:pt x="1300" y="1337"/>
                    <a:pt x="1273" y="1333"/>
                    <a:pt x="1246" y="1327"/>
                  </a:cubicBezTo>
                  <a:cubicBezTo>
                    <a:pt x="1232" y="1324"/>
                    <a:pt x="1218" y="1318"/>
                    <a:pt x="1204" y="1314"/>
                  </a:cubicBezTo>
                  <a:cubicBezTo>
                    <a:pt x="1164" y="1303"/>
                    <a:pt x="1124" y="1293"/>
                    <a:pt x="1084" y="1282"/>
                  </a:cubicBezTo>
                  <a:cubicBezTo>
                    <a:pt x="1080" y="1281"/>
                    <a:pt x="1076" y="1280"/>
                    <a:pt x="1072" y="1280"/>
                  </a:cubicBezTo>
                  <a:cubicBezTo>
                    <a:pt x="1041" y="1279"/>
                    <a:pt x="1010" y="1279"/>
                    <a:pt x="979" y="1276"/>
                  </a:cubicBezTo>
                  <a:cubicBezTo>
                    <a:pt x="960" y="1275"/>
                    <a:pt x="941" y="1270"/>
                    <a:pt x="922" y="1265"/>
                  </a:cubicBezTo>
                  <a:cubicBezTo>
                    <a:pt x="904" y="1260"/>
                    <a:pt x="888" y="1260"/>
                    <a:pt x="870" y="1268"/>
                  </a:cubicBezTo>
                  <a:cubicBezTo>
                    <a:pt x="858" y="1274"/>
                    <a:pt x="845" y="1279"/>
                    <a:pt x="831" y="1282"/>
                  </a:cubicBezTo>
                  <a:cubicBezTo>
                    <a:pt x="793" y="1290"/>
                    <a:pt x="754" y="1292"/>
                    <a:pt x="717" y="1305"/>
                  </a:cubicBezTo>
                  <a:cubicBezTo>
                    <a:pt x="656" y="1325"/>
                    <a:pt x="593" y="1320"/>
                    <a:pt x="531" y="1332"/>
                  </a:cubicBezTo>
                  <a:cubicBezTo>
                    <a:pt x="484" y="1341"/>
                    <a:pt x="437" y="1348"/>
                    <a:pt x="390" y="1356"/>
                  </a:cubicBezTo>
                  <a:cubicBezTo>
                    <a:pt x="382" y="1357"/>
                    <a:pt x="373" y="1357"/>
                    <a:pt x="365" y="1360"/>
                  </a:cubicBezTo>
                  <a:cubicBezTo>
                    <a:pt x="350" y="1365"/>
                    <a:pt x="334" y="1378"/>
                    <a:pt x="319" y="1378"/>
                  </a:cubicBezTo>
                  <a:cubicBezTo>
                    <a:pt x="289" y="1378"/>
                    <a:pt x="264" y="1390"/>
                    <a:pt x="237" y="1399"/>
                  </a:cubicBezTo>
                  <a:cubicBezTo>
                    <a:pt x="213" y="1406"/>
                    <a:pt x="188" y="1412"/>
                    <a:pt x="164" y="1419"/>
                  </a:cubicBezTo>
                  <a:cubicBezTo>
                    <a:pt x="159" y="1421"/>
                    <a:pt x="155" y="1429"/>
                    <a:pt x="150" y="1433"/>
                  </a:cubicBezTo>
                  <a:cubicBezTo>
                    <a:pt x="155" y="1437"/>
                    <a:pt x="159" y="1442"/>
                    <a:pt x="164" y="1443"/>
                  </a:cubicBezTo>
                  <a:cubicBezTo>
                    <a:pt x="193" y="1452"/>
                    <a:pt x="223" y="1460"/>
                    <a:pt x="252" y="1469"/>
                  </a:cubicBezTo>
                  <a:cubicBezTo>
                    <a:pt x="272" y="1475"/>
                    <a:pt x="291" y="1484"/>
                    <a:pt x="311" y="1488"/>
                  </a:cubicBezTo>
                  <a:cubicBezTo>
                    <a:pt x="378" y="1502"/>
                    <a:pt x="446" y="1516"/>
                    <a:pt x="514" y="1527"/>
                  </a:cubicBezTo>
                  <a:cubicBezTo>
                    <a:pt x="554" y="1534"/>
                    <a:pt x="592" y="1557"/>
                    <a:pt x="637" y="1537"/>
                  </a:cubicBezTo>
                  <a:cubicBezTo>
                    <a:pt x="661" y="1528"/>
                    <a:pt x="693" y="1535"/>
                    <a:pt x="720" y="1539"/>
                  </a:cubicBezTo>
                  <a:cubicBezTo>
                    <a:pt x="757" y="1544"/>
                    <a:pt x="794" y="1547"/>
                    <a:pt x="830" y="1561"/>
                  </a:cubicBezTo>
                  <a:cubicBezTo>
                    <a:pt x="864" y="1574"/>
                    <a:pt x="902" y="1574"/>
                    <a:pt x="939" y="1581"/>
                  </a:cubicBezTo>
                  <a:cubicBezTo>
                    <a:pt x="978" y="1587"/>
                    <a:pt x="1017" y="1594"/>
                    <a:pt x="1056" y="1601"/>
                  </a:cubicBezTo>
                  <a:cubicBezTo>
                    <a:pt x="1075" y="1605"/>
                    <a:pt x="1095" y="1608"/>
                    <a:pt x="1114" y="1613"/>
                  </a:cubicBezTo>
                  <a:cubicBezTo>
                    <a:pt x="1122" y="1614"/>
                    <a:pt x="1129" y="1618"/>
                    <a:pt x="1135" y="1622"/>
                  </a:cubicBezTo>
                  <a:cubicBezTo>
                    <a:pt x="1141" y="1625"/>
                    <a:pt x="1145" y="1630"/>
                    <a:pt x="1150" y="1631"/>
                  </a:cubicBezTo>
                  <a:cubicBezTo>
                    <a:pt x="1185" y="1639"/>
                    <a:pt x="1220" y="1647"/>
                    <a:pt x="1255" y="1653"/>
                  </a:cubicBezTo>
                  <a:cubicBezTo>
                    <a:pt x="1279" y="1658"/>
                    <a:pt x="1304" y="1659"/>
                    <a:pt x="1328" y="1663"/>
                  </a:cubicBezTo>
                  <a:cubicBezTo>
                    <a:pt x="1384" y="1674"/>
                    <a:pt x="1440" y="1685"/>
                    <a:pt x="1497" y="1696"/>
                  </a:cubicBezTo>
                  <a:cubicBezTo>
                    <a:pt x="1510" y="1699"/>
                    <a:pt x="1523" y="1701"/>
                    <a:pt x="1536" y="1704"/>
                  </a:cubicBezTo>
                  <a:cubicBezTo>
                    <a:pt x="1565" y="1709"/>
                    <a:pt x="1595" y="1715"/>
                    <a:pt x="1625" y="1720"/>
                  </a:cubicBezTo>
                  <a:cubicBezTo>
                    <a:pt x="1640" y="1722"/>
                    <a:pt x="1655" y="1726"/>
                    <a:pt x="1668" y="1724"/>
                  </a:cubicBezTo>
                  <a:cubicBezTo>
                    <a:pt x="1690" y="1720"/>
                    <a:pt x="1711" y="1712"/>
                    <a:pt x="1732" y="1706"/>
                  </a:cubicBezTo>
                  <a:cubicBezTo>
                    <a:pt x="1767" y="1696"/>
                    <a:pt x="1801" y="1683"/>
                    <a:pt x="1836" y="1676"/>
                  </a:cubicBezTo>
                  <a:cubicBezTo>
                    <a:pt x="1885" y="1665"/>
                    <a:pt x="1935" y="1657"/>
                    <a:pt x="1985" y="1648"/>
                  </a:cubicBezTo>
                  <a:cubicBezTo>
                    <a:pt x="2003" y="1644"/>
                    <a:pt x="2020" y="1642"/>
                    <a:pt x="2037" y="1637"/>
                  </a:cubicBezTo>
                  <a:cubicBezTo>
                    <a:pt x="2066" y="1630"/>
                    <a:pt x="2094" y="1620"/>
                    <a:pt x="2123" y="1613"/>
                  </a:cubicBezTo>
                  <a:cubicBezTo>
                    <a:pt x="2163" y="1603"/>
                    <a:pt x="2203" y="1594"/>
                    <a:pt x="2244" y="1584"/>
                  </a:cubicBezTo>
                  <a:cubicBezTo>
                    <a:pt x="2279" y="1575"/>
                    <a:pt x="2314" y="1566"/>
                    <a:pt x="2348" y="1555"/>
                  </a:cubicBezTo>
                  <a:cubicBezTo>
                    <a:pt x="2356" y="1553"/>
                    <a:pt x="2363" y="1547"/>
                    <a:pt x="2370" y="1542"/>
                  </a:cubicBezTo>
                  <a:cubicBezTo>
                    <a:pt x="2364" y="1537"/>
                    <a:pt x="2359" y="1530"/>
                    <a:pt x="2353" y="1526"/>
                  </a:cubicBezTo>
                  <a:cubicBezTo>
                    <a:pt x="2348" y="1523"/>
                    <a:pt x="2343" y="1522"/>
                    <a:pt x="2337" y="1522"/>
                  </a:cubicBezTo>
                  <a:cubicBezTo>
                    <a:pt x="2316" y="1519"/>
                    <a:pt x="2294" y="1518"/>
                    <a:pt x="2272" y="1514"/>
                  </a:cubicBezTo>
                  <a:cubicBezTo>
                    <a:pt x="2250" y="1510"/>
                    <a:pt x="2229" y="1503"/>
                    <a:pt x="2207" y="1498"/>
                  </a:cubicBezTo>
                  <a:cubicBezTo>
                    <a:pt x="2196" y="1495"/>
                    <a:pt x="2186" y="1494"/>
                    <a:pt x="2180" y="1508"/>
                  </a:cubicBezTo>
                  <a:cubicBezTo>
                    <a:pt x="2184" y="1511"/>
                    <a:pt x="2188" y="1514"/>
                    <a:pt x="2191" y="1517"/>
                  </a:cubicBezTo>
                  <a:cubicBezTo>
                    <a:pt x="2202" y="1527"/>
                    <a:pt x="2199" y="1550"/>
                    <a:pt x="2185" y="1555"/>
                  </a:cubicBezTo>
                  <a:cubicBezTo>
                    <a:pt x="2141" y="1573"/>
                    <a:pt x="2096" y="1583"/>
                    <a:pt x="2049" y="1589"/>
                  </a:cubicBezTo>
                  <a:cubicBezTo>
                    <a:pt x="2002" y="1596"/>
                    <a:pt x="1955" y="1604"/>
                    <a:pt x="1908" y="1613"/>
                  </a:cubicBezTo>
                  <a:cubicBezTo>
                    <a:pt x="1876" y="1620"/>
                    <a:pt x="1844" y="1629"/>
                    <a:pt x="1812" y="1636"/>
                  </a:cubicBezTo>
                  <a:cubicBezTo>
                    <a:pt x="1768" y="1645"/>
                    <a:pt x="1723" y="1655"/>
                    <a:pt x="1678" y="1660"/>
                  </a:cubicBezTo>
                  <a:cubicBezTo>
                    <a:pt x="1651" y="1662"/>
                    <a:pt x="1623" y="1656"/>
                    <a:pt x="1595" y="1652"/>
                  </a:cubicBezTo>
                  <a:cubicBezTo>
                    <a:pt x="1549" y="1646"/>
                    <a:pt x="1503" y="1640"/>
                    <a:pt x="1458" y="1633"/>
                  </a:cubicBezTo>
                  <a:cubicBezTo>
                    <a:pt x="1409" y="1625"/>
                    <a:pt x="1360" y="1615"/>
                    <a:pt x="1312" y="1605"/>
                  </a:cubicBezTo>
                  <a:cubicBezTo>
                    <a:pt x="1270" y="1595"/>
                    <a:pt x="1229" y="1583"/>
                    <a:pt x="1186" y="1581"/>
                  </a:cubicBezTo>
                  <a:cubicBezTo>
                    <a:pt x="1167" y="1580"/>
                    <a:pt x="1149" y="1576"/>
                    <a:pt x="1131" y="1573"/>
                  </a:cubicBezTo>
                  <a:cubicBezTo>
                    <a:pt x="1087" y="1565"/>
                    <a:pt x="1043" y="1556"/>
                    <a:pt x="999" y="1548"/>
                  </a:cubicBezTo>
                  <a:cubicBezTo>
                    <a:pt x="977" y="1544"/>
                    <a:pt x="954" y="1542"/>
                    <a:pt x="931" y="1538"/>
                  </a:cubicBezTo>
                  <a:cubicBezTo>
                    <a:pt x="914" y="1535"/>
                    <a:pt x="898" y="1530"/>
                    <a:pt x="881" y="1527"/>
                  </a:cubicBezTo>
                  <a:cubicBezTo>
                    <a:pt x="842" y="1523"/>
                    <a:pt x="803" y="1519"/>
                    <a:pt x="764" y="1515"/>
                  </a:cubicBezTo>
                  <a:cubicBezTo>
                    <a:pt x="750" y="1514"/>
                    <a:pt x="737" y="1511"/>
                    <a:pt x="723" y="1509"/>
                  </a:cubicBezTo>
                  <a:cubicBezTo>
                    <a:pt x="706" y="1507"/>
                    <a:pt x="687" y="1509"/>
                    <a:pt x="672" y="1503"/>
                  </a:cubicBezTo>
                  <a:cubicBezTo>
                    <a:pt x="613" y="1480"/>
                    <a:pt x="550" y="1481"/>
                    <a:pt x="489" y="1470"/>
                  </a:cubicBezTo>
                  <a:cubicBezTo>
                    <a:pt x="462" y="1465"/>
                    <a:pt x="435" y="1465"/>
                    <a:pt x="408" y="1461"/>
                  </a:cubicBezTo>
                  <a:cubicBezTo>
                    <a:pt x="387" y="1458"/>
                    <a:pt x="365" y="1454"/>
                    <a:pt x="344" y="1449"/>
                  </a:cubicBezTo>
                  <a:cubicBezTo>
                    <a:pt x="336" y="1447"/>
                    <a:pt x="328" y="1439"/>
                    <a:pt x="325" y="1432"/>
                  </a:cubicBezTo>
                  <a:cubicBezTo>
                    <a:pt x="323" y="1427"/>
                    <a:pt x="330" y="1418"/>
                    <a:pt x="334" y="1412"/>
                  </a:cubicBezTo>
                  <a:cubicBezTo>
                    <a:pt x="350" y="1388"/>
                    <a:pt x="380" y="1391"/>
                    <a:pt x="402" y="1385"/>
                  </a:cubicBezTo>
                  <a:cubicBezTo>
                    <a:pt x="447" y="1373"/>
                    <a:pt x="495" y="1374"/>
                    <a:pt x="541" y="1367"/>
                  </a:cubicBezTo>
                  <a:cubicBezTo>
                    <a:pt x="568" y="1364"/>
                    <a:pt x="593" y="1358"/>
                    <a:pt x="619" y="1352"/>
                  </a:cubicBezTo>
                  <a:cubicBezTo>
                    <a:pt x="640" y="1348"/>
                    <a:pt x="661" y="1342"/>
                    <a:pt x="682" y="1339"/>
                  </a:cubicBezTo>
                  <a:cubicBezTo>
                    <a:pt x="714" y="1334"/>
                    <a:pt x="746" y="1332"/>
                    <a:pt x="777" y="1326"/>
                  </a:cubicBezTo>
                  <a:cubicBezTo>
                    <a:pt x="814" y="1318"/>
                    <a:pt x="849" y="1302"/>
                    <a:pt x="888" y="1305"/>
                  </a:cubicBezTo>
                  <a:cubicBezTo>
                    <a:pt x="899" y="1306"/>
                    <a:pt x="911" y="1301"/>
                    <a:pt x="922" y="1301"/>
                  </a:cubicBezTo>
                  <a:cubicBezTo>
                    <a:pt x="946" y="1299"/>
                    <a:pt x="970" y="1296"/>
                    <a:pt x="993" y="1298"/>
                  </a:cubicBezTo>
                  <a:cubicBezTo>
                    <a:pt x="1026" y="1301"/>
                    <a:pt x="1058" y="1308"/>
                    <a:pt x="1091" y="1314"/>
                  </a:cubicBezTo>
                  <a:cubicBezTo>
                    <a:pt x="1117" y="1319"/>
                    <a:pt x="1143" y="1326"/>
                    <a:pt x="1170" y="1331"/>
                  </a:cubicBezTo>
                  <a:cubicBezTo>
                    <a:pt x="1186" y="1334"/>
                    <a:pt x="1204" y="1335"/>
                    <a:pt x="1221" y="1338"/>
                  </a:cubicBezTo>
                  <a:cubicBezTo>
                    <a:pt x="1242" y="1340"/>
                    <a:pt x="1263" y="1342"/>
                    <a:pt x="1284" y="1346"/>
                  </a:cubicBezTo>
                  <a:cubicBezTo>
                    <a:pt x="1306" y="1350"/>
                    <a:pt x="1328" y="1355"/>
                    <a:pt x="1350" y="1360"/>
                  </a:cubicBezTo>
                  <a:close/>
                  <a:moveTo>
                    <a:pt x="718" y="1591"/>
                  </a:moveTo>
                  <a:cubicBezTo>
                    <a:pt x="718" y="1592"/>
                    <a:pt x="718" y="1593"/>
                    <a:pt x="718" y="1594"/>
                  </a:cubicBezTo>
                  <a:cubicBezTo>
                    <a:pt x="712" y="1594"/>
                    <a:pt x="707" y="1593"/>
                    <a:pt x="702" y="1594"/>
                  </a:cubicBezTo>
                  <a:cubicBezTo>
                    <a:pt x="667" y="1595"/>
                    <a:pt x="660" y="1601"/>
                    <a:pt x="660" y="1636"/>
                  </a:cubicBezTo>
                  <a:cubicBezTo>
                    <a:pt x="659" y="1660"/>
                    <a:pt x="660" y="1684"/>
                    <a:pt x="658" y="1708"/>
                  </a:cubicBezTo>
                  <a:cubicBezTo>
                    <a:pt x="654" y="1755"/>
                    <a:pt x="649" y="1802"/>
                    <a:pt x="644" y="1850"/>
                  </a:cubicBezTo>
                  <a:cubicBezTo>
                    <a:pt x="642" y="1870"/>
                    <a:pt x="653" y="1880"/>
                    <a:pt x="670" y="1890"/>
                  </a:cubicBezTo>
                  <a:cubicBezTo>
                    <a:pt x="695" y="1905"/>
                    <a:pt x="723" y="1906"/>
                    <a:pt x="749" y="1913"/>
                  </a:cubicBezTo>
                  <a:cubicBezTo>
                    <a:pt x="764" y="1917"/>
                    <a:pt x="779" y="1924"/>
                    <a:pt x="794" y="1927"/>
                  </a:cubicBezTo>
                  <a:cubicBezTo>
                    <a:pt x="828" y="1932"/>
                    <a:pt x="862" y="1936"/>
                    <a:pt x="896" y="1939"/>
                  </a:cubicBezTo>
                  <a:cubicBezTo>
                    <a:pt x="939" y="1943"/>
                    <a:pt x="983" y="1947"/>
                    <a:pt x="1026" y="1948"/>
                  </a:cubicBezTo>
                  <a:cubicBezTo>
                    <a:pt x="1037" y="1948"/>
                    <a:pt x="1053" y="1937"/>
                    <a:pt x="1056" y="1927"/>
                  </a:cubicBezTo>
                  <a:cubicBezTo>
                    <a:pt x="1063" y="1908"/>
                    <a:pt x="1063" y="1887"/>
                    <a:pt x="1065" y="1867"/>
                  </a:cubicBezTo>
                  <a:cubicBezTo>
                    <a:pt x="1067" y="1838"/>
                    <a:pt x="1063" y="1808"/>
                    <a:pt x="1071" y="1782"/>
                  </a:cubicBezTo>
                  <a:cubicBezTo>
                    <a:pt x="1080" y="1753"/>
                    <a:pt x="1079" y="1726"/>
                    <a:pt x="1078" y="1698"/>
                  </a:cubicBezTo>
                  <a:cubicBezTo>
                    <a:pt x="1077" y="1672"/>
                    <a:pt x="1068" y="1663"/>
                    <a:pt x="1043" y="1658"/>
                  </a:cubicBezTo>
                  <a:cubicBezTo>
                    <a:pt x="1030" y="1655"/>
                    <a:pt x="1017" y="1650"/>
                    <a:pt x="1004" y="1647"/>
                  </a:cubicBezTo>
                  <a:cubicBezTo>
                    <a:pt x="978" y="1640"/>
                    <a:pt x="952" y="1634"/>
                    <a:pt x="925" y="1629"/>
                  </a:cubicBezTo>
                  <a:cubicBezTo>
                    <a:pt x="889" y="1622"/>
                    <a:pt x="851" y="1618"/>
                    <a:pt x="815" y="1611"/>
                  </a:cubicBezTo>
                  <a:cubicBezTo>
                    <a:pt x="782" y="1605"/>
                    <a:pt x="750" y="1598"/>
                    <a:pt x="718" y="1591"/>
                  </a:cubicBezTo>
                  <a:close/>
                  <a:moveTo>
                    <a:pt x="1393" y="1356"/>
                  </a:moveTo>
                  <a:cubicBezTo>
                    <a:pt x="1392" y="1358"/>
                    <a:pt x="1392" y="1360"/>
                    <a:pt x="1391" y="1363"/>
                  </a:cubicBezTo>
                  <a:cubicBezTo>
                    <a:pt x="1402" y="1378"/>
                    <a:pt x="1418" y="1379"/>
                    <a:pt x="1436" y="1378"/>
                  </a:cubicBezTo>
                  <a:cubicBezTo>
                    <a:pt x="1449" y="1378"/>
                    <a:pt x="1463" y="1376"/>
                    <a:pt x="1475" y="1379"/>
                  </a:cubicBezTo>
                  <a:cubicBezTo>
                    <a:pt x="1521" y="1392"/>
                    <a:pt x="1566" y="1408"/>
                    <a:pt x="1612" y="1420"/>
                  </a:cubicBezTo>
                  <a:cubicBezTo>
                    <a:pt x="1641" y="1427"/>
                    <a:pt x="1671" y="1427"/>
                    <a:pt x="1700" y="1432"/>
                  </a:cubicBezTo>
                  <a:cubicBezTo>
                    <a:pt x="1756" y="1442"/>
                    <a:pt x="1811" y="1453"/>
                    <a:pt x="1867" y="1463"/>
                  </a:cubicBezTo>
                  <a:cubicBezTo>
                    <a:pt x="1906" y="1470"/>
                    <a:pt x="1945" y="1477"/>
                    <a:pt x="1984" y="1484"/>
                  </a:cubicBezTo>
                  <a:cubicBezTo>
                    <a:pt x="2026" y="1492"/>
                    <a:pt x="2066" y="1507"/>
                    <a:pt x="2109" y="1504"/>
                  </a:cubicBezTo>
                  <a:cubicBezTo>
                    <a:pt x="2118" y="1503"/>
                    <a:pt x="2126" y="1505"/>
                    <a:pt x="2135" y="1505"/>
                  </a:cubicBezTo>
                  <a:cubicBezTo>
                    <a:pt x="2136" y="1503"/>
                    <a:pt x="2136" y="1501"/>
                    <a:pt x="2137" y="1498"/>
                  </a:cubicBezTo>
                  <a:cubicBezTo>
                    <a:pt x="2130" y="1495"/>
                    <a:pt x="2124" y="1491"/>
                    <a:pt x="2118" y="1490"/>
                  </a:cubicBezTo>
                  <a:cubicBezTo>
                    <a:pt x="2092" y="1483"/>
                    <a:pt x="2066" y="1477"/>
                    <a:pt x="2041" y="1472"/>
                  </a:cubicBezTo>
                  <a:cubicBezTo>
                    <a:pt x="1999" y="1464"/>
                    <a:pt x="1958" y="1457"/>
                    <a:pt x="1917" y="1448"/>
                  </a:cubicBezTo>
                  <a:cubicBezTo>
                    <a:pt x="1854" y="1435"/>
                    <a:pt x="1792" y="1419"/>
                    <a:pt x="1729" y="1405"/>
                  </a:cubicBezTo>
                  <a:cubicBezTo>
                    <a:pt x="1707" y="1399"/>
                    <a:pt x="1684" y="1395"/>
                    <a:pt x="1661" y="1390"/>
                  </a:cubicBezTo>
                  <a:cubicBezTo>
                    <a:pt x="1651" y="1388"/>
                    <a:pt x="1640" y="1385"/>
                    <a:pt x="1629" y="1384"/>
                  </a:cubicBezTo>
                  <a:cubicBezTo>
                    <a:pt x="1601" y="1382"/>
                    <a:pt x="1572" y="1382"/>
                    <a:pt x="1544" y="1380"/>
                  </a:cubicBezTo>
                  <a:cubicBezTo>
                    <a:pt x="1532" y="1380"/>
                    <a:pt x="1518" y="1381"/>
                    <a:pt x="1508" y="1376"/>
                  </a:cubicBezTo>
                  <a:cubicBezTo>
                    <a:pt x="1479" y="1363"/>
                    <a:pt x="1450" y="1356"/>
                    <a:pt x="1419" y="1359"/>
                  </a:cubicBezTo>
                  <a:cubicBezTo>
                    <a:pt x="1411" y="1360"/>
                    <a:pt x="1402" y="1357"/>
                    <a:pt x="1393" y="1356"/>
                  </a:cubicBezTo>
                  <a:close/>
                  <a:moveTo>
                    <a:pt x="1674" y="1609"/>
                  </a:moveTo>
                  <a:cubicBezTo>
                    <a:pt x="1663" y="1566"/>
                    <a:pt x="1654" y="1527"/>
                    <a:pt x="1643" y="1488"/>
                  </a:cubicBezTo>
                  <a:cubicBezTo>
                    <a:pt x="1643" y="1485"/>
                    <a:pt x="1639" y="1482"/>
                    <a:pt x="1637" y="1481"/>
                  </a:cubicBezTo>
                  <a:cubicBezTo>
                    <a:pt x="1624" y="1477"/>
                    <a:pt x="1612" y="1474"/>
                    <a:pt x="1596" y="1470"/>
                  </a:cubicBezTo>
                  <a:cubicBezTo>
                    <a:pt x="1616" y="1512"/>
                    <a:pt x="1615" y="1561"/>
                    <a:pt x="1639" y="1601"/>
                  </a:cubicBezTo>
                  <a:cubicBezTo>
                    <a:pt x="1641" y="1601"/>
                    <a:pt x="1644" y="1600"/>
                    <a:pt x="1647" y="1599"/>
                  </a:cubicBezTo>
                  <a:cubicBezTo>
                    <a:pt x="1638" y="1566"/>
                    <a:pt x="1630" y="1533"/>
                    <a:pt x="1622" y="1500"/>
                  </a:cubicBezTo>
                  <a:cubicBezTo>
                    <a:pt x="1625" y="1499"/>
                    <a:pt x="1627" y="1499"/>
                    <a:pt x="1630" y="1498"/>
                  </a:cubicBezTo>
                  <a:cubicBezTo>
                    <a:pt x="1635" y="1517"/>
                    <a:pt x="1637" y="1537"/>
                    <a:pt x="1646" y="1554"/>
                  </a:cubicBezTo>
                  <a:cubicBezTo>
                    <a:pt x="1655" y="1571"/>
                    <a:pt x="1644" y="1597"/>
                    <a:pt x="1674" y="1609"/>
                  </a:cubicBezTo>
                  <a:close/>
                  <a:moveTo>
                    <a:pt x="1025" y="1369"/>
                  </a:moveTo>
                  <a:cubicBezTo>
                    <a:pt x="1031" y="1415"/>
                    <a:pt x="1038" y="1461"/>
                    <a:pt x="1062" y="1501"/>
                  </a:cubicBezTo>
                  <a:cubicBezTo>
                    <a:pt x="1061" y="1454"/>
                    <a:pt x="1046" y="1411"/>
                    <a:pt x="1025" y="1369"/>
                  </a:cubicBezTo>
                  <a:close/>
                  <a:moveTo>
                    <a:pt x="1451" y="1439"/>
                  </a:moveTo>
                  <a:cubicBezTo>
                    <a:pt x="1449" y="1439"/>
                    <a:pt x="1446" y="1440"/>
                    <a:pt x="1443" y="1441"/>
                  </a:cubicBezTo>
                  <a:cubicBezTo>
                    <a:pt x="1457" y="1489"/>
                    <a:pt x="1459" y="1540"/>
                    <a:pt x="1482" y="1585"/>
                  </a:cubicBezTo>
                  <a:cubicBezTo>
                    <a:pt x="1485" y="1584"/>
                    <a:pt x="1488" y="1583"/>
                    <a:pt x="1492" y="1583"/>
                  </a:cubicBezTo>
                  <a:cubicBezTo>
                    <a:pt x="1478" y="1535"/>
                    <a:pt x="1465" y="1487"/>
                    <a:pt x="1451" y="1439"/>
                  </a:cubicBezTo>
                  <a:close/>
                  <a:moveTo>
                    <a:pt x="1287" y="1414"/>
                  </a:moveTo>
                  <a:cubicBezTo>
                    <a:pt x="1298" y="1461"/>
                    <a:pt x="1303" y="1510"/>
                    <a:pt x="1329" y="1552"/>
                  </a:cubicBezTo>
                  <a:cubicBezTo>
                    <a:pt x="1320" y="1505"/>
                    <a:pt x="1313" y="1456"/>
                    <a:pt x="1287" y="1414"/>
                  </a:cubicBezTo>
                  <a:close/>
                  <a:moveTo>
                    <a:pt x="1004" y="1368"/>
                  </a:moveTo>
                  <a:cubicBezTo>
                    <a:pt x="994" y="1386"/>
                    <a:pt x="1027" y="1494"/>
                    <a:pt x="1043" y="1502"/>
                  </a:cubicBezTo>
                  <a:cubicBezTo>
                    <a:pt x="1026" y="1459"/>
                    <a:pt x="1029" y="1411"/>
                    <a:pt x="1004" y="1368"/>
                  </a:cubicBezTo>
                  <a:close/>
                  <a:moveTo>
                    <a:pt x="1114" y="1509"/>
                  </a:moveTo>
                  <a:cubicBezTo>
                    <a:pt x="1116" y="1465"/>
                    <a:pt x="1093" y="1391"/>
                    <a:pt x="1076" y="1382"/>
                  </a:cubicBezTo>
                  <a:cubicBezTo>
                    <a:pt x="1084" y="1427"/>
                    <a:pt x="1091" y="1470"/>
                    <a:pt x="1114" y="1509"/>
                  </a:cubicBezTo>
                  <a:close/>
                  <a:moveTo>
                    <a:pt x="1354" y="1555"/>
                  </a:moveTo>
                  <a:cubicBezTo>
                    <a:pt x="1347" y="1523"/>
                    <a:pt x="1341" y="1496"/>
                    <a:pt x="1336" y="1469"/>
                  </a:cubicBezTo>
                  <a:cubicBezTo>
                    <a:pt x="1332" y="1453"/>
                    <a:pt x="1328" y="1437"/>
                    <a:pt x="1323" y="1421"/>
                  </a:cubicBezTo>
                  <a:cubicBezTo>
                    <a:pt x="1322" y="1418"/>
                    <a:pt x="1315" y="1417"/>
                    <a:pt x="1311" y="1415"/>
                  </a:cubicBezTo>
                  <a:cubicBezTo>
                    <a:pt x="1310" y="1418"/>
                    <a:pt x="1308" y="1422"/>
                    <a:pt x="1309" y="1425"/>
                  </a:cubicBezTo>
                  <a:cubicBezTo>
                    <a:pt x="1319" y="1465"/>
                    <a:pt x="1331" y="1505"/>
                    <a:pt x="1342" y="1545"/>
                  </a:cubicBezTo>
                  <a:cubicBezTo>
                    <a:pt x="1343" y="1547"/>
                    <a:pt x="1346" y="1549"/>
                    <a:pt x="1354" y="1555"/>
                  </a:cubicBezTo>
                  <a:close/>
                  <a:moveTo>
                    <a:pt x="1474" y="1451"/>
                  </a:moveTo>
                  <a:cubicBezTo>
                    <a:pt x="1471" y="1483"/>
                    <a:pt x="1498" y="1575"/>
                    <a:pt x="1513" y="1582"/>
                  </a:cubicBezTo>
                  <a:cubicBezTo>
                    <a:pt x="1514" y="1558"/>
                    <a:pt x="1486" y="1461"/>
                    <a:pt x="1474" y="1451"/>
                  </a:cubicBezTo>
                  <a:close/>
                  <a:moveTo>
                    <a:pt x="1014" y="1492"/>
                  </a:moveTo>
                  <a:cubicBezTo>
                    <a:pt x="999" y="1449"/>
                    <a:pt x="999" y="1403"/>
                    <a:pt x="976" y="1363"/>
                  </a:cubicBezTo>
                  <a:cubicBezTo>
                    <a:pt x="971" y="1392"/>
                    <a:pt x="999" y="1488"/>
                    <a:pt x="1014" y="1492"/>
                  </a:cubicBezTo>
                  <a:close/>
                  <a:moveTo>
                    <a:pt x="1400" y="1562"/>
                  </a:moveTo>
                  <a:cubicBezTo>
                    <a:pt x="1403" y="1561"/>
                    <a:pt x="1406" y="1560"/>
                    <a:pt x="1409" y="1559"/>
                  </a:cubicBezTo>
                  <a:cubicBezTo>
                    <a:pt x="1398" y="1517"/>
                    <a:pt x="1388" y="1475"/>
                    <a:pt x="1377" y="1433"/>
                  </a:cubicBezTo>
                  <a:cubicBezTo>
                    <a:pt x="1376" y="1430"/>
                    <a:pt x="1370" y="1427"/>
                    <a:pt x="1366" y="1424"/>
                  </a:cubicBezTo>
                  <a:cubicBezTo>
                    <a:pt x="1364" y="1426"/>
                    <a:pt x="1363" y="1427"/>
                    <a:pt x="1361" y="1428"/>
                  </a:cubicBezTo>
                  <a:cubicBezTo>
                    <a:pt x="1374" y="1473"/>
                    <a:pt x="1387" y="1518"/>
                    <a:pt x="1400" y="1562"/>
                  </a:cubicBezTo>
                  <a:close/>
                  <a:moveTo>
                    <a:pt x="1426" y="1571"/>
                  </a:moveTo>
                  <a:cubicBezTo>
                    <a:pt x="1428" y="1571"/>
                    <a:pt x="1429" y="1570"/>
                    <a:pt x="1431" y="1570"/>
                  </a:cubicBezTo>
                  <a:cubicBezTo>
                    <a:pt x="1435" y="1539"/>
                    <a:pt x="1404" y="1432"/>
                    <a:pt x="1386" y="1421"/>
                  </a:cubicBezTo>
                  <a:cubicBezTo>
                    <a:pt x="1400" y="1473"/>
                    <a:pt x="1413" y="1522"/>
                    <a:pt x="1426" y="1571"/>
                  </a:cubicBezTo>
                  <a:close/>
                  <a:moveTo>
                    <a:pt x="1425" y="1436"/>
                  </a:moveTo>
                  <a:cubicBezTo>
                    <a:pt x="1422" y="1436"/>
                    <a:pt x="1420" y="1437"/>
                    <a:pt x="1417" y="1437"/>
                  </a:cubicBezTo>
                  <a:cubicBezTo>
                    <a:pt x="1427" y="1478"/>
                    <a:pt x="1436" y="1519"/>
                    <a:pt x="1446" y="1560"/>
                  </a:cubicBezTo>
                  <a:cubicBezTo>
                    <a:pt x="1447" y="1565"/>
                    <a:pt x="1454" y="1568"/>
                    <a:pt x="1459" y="1571"/>
                  </a:cubicBezTo>
                  <a:cubicBezTo>
                    <a:pt x="1460" y="1566"/>
                    <a:pt x="1462" y="1561"/>
                    <a:pt x="1461" y="1556"/>
                  </a:cubicBezTo>
                  <a:cubicBezTo>
                    <a:pt x="1457" y="1541"/>
                    <a:pt x="1451" y="1526"/>
                    <a:pt x="1446" y="1511"/>
                  </a:cubicBezTo>
                  <a:cubicBezTo>
                    <a:pt x="1439" y="1486"/>
                    <a:pt x="1432" y="1461"/>
                    <a:pt x="1425" y="1436"/>
                  </a:cubicBezTo>
                  <a:close/>
                  <a:moveTo>
                    <a:pt x="1090" y="1507"/>
                  </a:moveTo>
                  <a:cubicBezTo>
                    <a:pt x="1085" y="1462"/>
                    <a:pt x="1075" y="1418"/>
                    <a:pt x="1052" y="1379"/>
                  </a:cubicBezTo>
                  <a:cubicBezTo>
                    <a:pt x="1065" y="1421"/>
                    <a:pt x="1061" y="1469"/>
                    <a:pt x="1090" y="1507"/>
                  </a:cubicBezTo>
                  <a:close/>
                  <a:moveTo>
                    <a:pt x="1384" y="1564"/>
                  </a:moveTo>
                  <a:cubicBezTo>
                    <a:pt x="1379" y="1513"/>
                    <a:pt x="1354" y="1435"/>
                    <a:pt x="1338" y="1422"/>
                  </a:cubicBezTo>
                  <a:cubicBezTo>
                    <a:pt x="1355" y="1510"/>
                    <a:pt x="1371" y="1560"/>
                    <a:pt x="1384" y="1564"/>
                  </a:cubicBezTo>
                  <a:close/>
                  <a:moveTo>
                    <a:pt x="1189" y="1400"/>
                  </a:moveTo>
                  <a:cubicBezTo>
                    <a:pt x="1185" y="1401"/>
                    <a:pt x="1182" y="1403"/>
                    <a:pt x="1178" y="1404"/>
                  </a:cubicBezTo>
                  <a:cubicBezTo>
                    <a:pt x="1190" y="1445"/>
                    <a:pt x="1202" y="1486"/>
                    <a:pt x="1214" y="1528"/>
                  </a:cubicBezTo>
                  <a:cubicBezTo>
                    <a:pt x="1217" y="1527"/>
                    <a:pt x="1221" y="1526"/>
                    <a:pt x="1224" y="1525"/>
                  </a:cubicBezTo>
                  <a:cubicBezTo>
                    <a:pt x="1211" y="1484"/>
                    <a:pt x="1206" y="1440"/>
                    <a:pt x="1189" y="1400"/>
                  </a:cubicBezTo>
                  <a:close/>
                  <a:moveTo>
                    <a:pt x="1578" y="1472"/>
                  </a:moveTo>
                  <a:cubicBezTo>
                    <a:pt x="1588" y="1516"/>
                    <a:pt x="1591" y="1561"/>
                    <a:pt x="1615" y="1601"/>
                  </a:cubicBezTo>
                  <a:cubicBezTo>
                    <a:pt x="1614" y="1554"/>
                    <a:pt x="1594" y="1481"/>
                    <a:pt x="1578" y="1472"/>
                  </a:cubicBezTo>
                  <a:close/>
                  <a:moveTo>
                    <a:pt x="1100" y="1380"/>
                  </a:moveTo>
                  <a:cubicBezTo>
                    <a:pt x="1115" y="1423"/>
                    <a:pt x="1115" y="1471"/>
                    <a:pt x="1140" y="1510"/>
                  </a:cubicBezTo>
                  <a:cubicBezTo>
                    <a:pt x="1129" y="1466"/>
                    <a:pt x="1130" y="1418"/>
                    <a:pt x="1100" y="1380"/>
                  </a:cubicBezTo>
                  <a:close/>
                  <a:moveTo>
                    <a:pt x="1503" y="1465"/>
                  </a:moveTo>
                  <a:cubicBezTo>
                    <a:pt x="1512" y="1506"/>
                    <a:pt x="1512" y="1549"/>
                    <a:pt x="1538" y="1585"/>
                  </a:cubicBezTo>
                  <a:cubicBezTo>
                    <a:pt x="1528" y="1544"/>
                    <a:pt x="1529" y="1500"/>
                    <a:pt x="1503" y="1465"/>
                  </a:cubicBezTo>
                  <a:close/>
                  <a:moveTo>
                    <a:pt x="1694" y="1605"/>
                  </a:moveTo>
                  <a:cubicBezTo>
                    <a:pt x="1677" y="1508"/>
                    <a:pt x="1670" y="1488"/>
                    <a:pt x="1650" y="1481"/>
                  </a:cubicBezTo>
                  <a:cubicBezTo>
                    <a:pt x="1667" y="1523"/>
                    <a:pt x="1668" y="1568"/>
                    <a:pt x="1694" y="1605"/>
                  </a:cubicBezTo>
                  <a:close/>
                  <a:moveTo>
                    <a:pt x="1297" y="1537"/>
                  </a:moveTo>
                  <a:cubicBezTo>
                    <a:pt x="1299" y="1536"/>
                    <a:pt x="1300" y="1535"/>
                    <a:pt x="1302" y="1534"/>
                  </a:cubicBezTo>
                  <a:cubicBezTo>
                    <a:pt x="1302" y="1531"/>
                    <a:pt x="1302" y="1528"/>
                    <a:pt x="1302" y="1525"/>
                  </a:cubicBezTo>
                  <a:cubicBezTo>
                    <a:pt x="1292" y="1489"/>
                    <a:pt x="1282" y="1453"/>
                    <a:pt x="1271" y="1417"/>
                  </a:cubicBezTo>
                  <a:cubicBezTo>
                    <a:pt x="1269" y="1412"/>
                    <a:pt x="1263" y="1408"/>
                    <a:pt x="1260" y="1404"/>
                  </a:cubicBezTo>
                  <a:cubicBezTo>
                    <a:pt x="1258" y="1405"/>
                    <a:pt x="1256" y="1406"/>
                    <a:pt x="1255" y="1407"/>
                  </a:cubicBezTo>
                  <a:cubicBezTo>
                    <a:pt x="1259" y="1421"/>
                    <a:pt x="1265" y="1435"/>
                    <a:pt x="1269" y="1449"/>
                  </a:cubicBezTo>
                  <a:cubicBezTo>
                    <a:pt x="1275" y="1473"/>
                    <a:pt x="1279" y="1497"/>
                    <a:pt x="1286" y="1521"/>
                  </a:cubicBezTo>
                  <a:cubicBezTo>
                    <a:pt x="1287" y="1527"/>
                    <a:pt x="1293" y="1532"/>
                    <a:pt x="1297" y="1537"/>
                  </a:cubicBezTo>
                  <a:close/>
                  <a:moveTo>
                    <a:pt x="1536" y="1471"/>
                  </a:moveTo>
                  <a:cubicBezTo>
                    <a:pt x="1533" y="1472"/>
                    <a:pt x="1531" y="1472"/>
                    <a:pt x="1529" y="1473"/>
                  </a:cubicBezTo>
                  <a:cubicBezTo>
                    <a:pt x="1529" y="1476"/>
                    <a:pt x="1528" y="1480"/>
                    <a:pt x="1528" y="1483"/>
                  </a:cubicBezTo>
                  <a:cubicBezTo>
                    <a:pt x="1537" y="1517"/>
                    <a:pt x="1546" y="1552"/>
                    <a:pt x="1555" y="1586"/>
                  </a:cubicBezTo>
                  <a:cubicBezTo>
                    <a:pt x="1556" y="1589"/>
                    <a:pt x="1563" y="1591"/>
                    <a:pt x="1567" y="1594"/>
                  </a:cubicBezTo>
                  <a:cubicBezTo>
                    <a:pt x="1568" y="1593"/>
                    <a:pt x="1569" y="1592"/>
                    <a:pt x="1570" y="1590"/>
                  </a:cubicBezTo>
                  <a:cubicBezTo>
                    <a:pt x="1559" y="1551"/>
                    <a:pt x="1547" y="1511"/>
                    <a:pt x="1536" y="1471"/>
                  </a:cubicBezTo>
                  <a:close/>
                  <a:moveTo>
                    <a:pt x="1557" y="1471"/>
                  </a:moveTo>
                  <a:cubicBezTo>
                    <a:pt x="1552" y="1493"/>
                    <a:pt x="1579" y="1588"/>
                    <a:pt x="1592" y="1594"/>
                  </a:cubicBezTo>
                  <a:cubicBezTo>
                    <a:pt x="1583" y="1550"/>
                    <a:pt x="1575" y="1509"/>
                    <a:pt x="1557" y="1471"/>
                  </a:cubicBezTo>
                  <a:close/>
                  <a:moveTo>
                    <a:pt x="1249" y="1526"/>
                  </a:moveTo>
                  <a:cubicBezTo>
                    <a:pt x="1230" y="1486"/>
                    <a:pt x="1234" y="1439"/>
                    <a:pt x="1210" y="1401"/>
                  </a:cubicBezTo>
                  <a:cubicBezTo>
                    <a:pt x="1206" y="1423"/>
                    <a:pt x="1236" y="1521"/>
                    <a:pt x="1249" y="1526"/>
                  </a:cubicBezTo>
                  <a:close/>
                  <a:moveTo>
                    <a:pt x="1236" y="1406"/>
                  </a:moveTo>
                  <a:cubicBezTo>
                    <a:pt x="1234" y="1407"/>
                    <a:pt x="1232" y="1407"/>
                    <a:pt x="1230" y="1408"/>
                  </a:cubicBezTo>
                  <a:cubicBezTo>
                    <a:pt x="1241" y="1447"/>
                    <a:pt x="1253" y="1486"/>
                    <a:pt x="1264" y="1525"/>
                  </a:cubicBezTo>
                  <a:cubicBezTo>
                    <a:pt x="1266" y="1525"/>
                    <a:pt x="1268" y="1524"/>
                    <a:pt x="1270" y="1524"/>
                  </a:cubicBezTo>
                  <a:cubicBezTo>
                    <a:pt x="1272" y="1499"/>
                    <a:pt x="1247" y="1414"/>
                    <a:pt x="1236" y="1406"/>
                  </a:cubicBezTo>
                  <a:close/>
                  <a:moveTo>
                    <a:pt x="1187" y="1519"/>
                  </a:moveTo>
                  <a:cubicBezTo>
                    <a:pt x="1190" y="1518"/>
                    <a:pt x="1193" y="1517"/>
                    <a:pt x="1196" y="1516"/>
                  </a:cubicBezTo>
                  <a:cubicBezTo>
                    <a:pt x="1180" y="1474"/>
                    <a:pt x="1182" y="1427"/>
                    <a:pt x="1150" y="1390"/>
                  </a:cubicBezTo>
                  <a:cubicBezTo>
                    <a:pt x="1163" y="1433"/>
                    <a:pt x="1175" y="1476"/>
                    <a:pt x="1187" y="1519"/>
                  </a:cubicBezTo>
                  <a:close/>
                  <a:moveTo>
                    <a:pt x="1162" y="1520"/>
                  </a:moveTo>
                  <a:cubicBezTo>
                    <a:pt x="1165" y="1519"/>
                    <a:pt x="1168" y="1518"/>
                    <a:pt x="1171" y="1517"/>
                  </a:cubicBezTo>
                  <a:cubicBezTo>
                    <a:pt x="1165" y="1495"/>
                    <a:pt x="1159" y="1473"/>
                    <a:pt x="1153" y="1451"/>
                  </a:cubicBezTo>
                  <a:cubicBezTo>
                    <a:pt x="1139" y="1395"/>
                    <a:pt x="1139" y="1395"/>
                    <a:pt x="1127" y="1390"/>
                  </a:cubicBezTo>
                  <a:cubicBezTo>
                    <a:pt x="1139" y="1434"/>
                    <a:pt x="1151" y="1477"/>
                    <a:pt x="1162" y="1520"/>
                  </a:cubicBezTo>
                  <a:close/>
                  <a:moveTo>
                    <a:pt x="848" y="1466"/>
                  </a:moveTo>
                  <a:cubicBezTo>
                    <a:pt x="850" y="1465"/>
                    <a:pt x="852" y="1465"/>
                    <a:pt x="854" y="1465"/>
                  </a:cubicBezTo>
                  <a:cubicBezTo>
                    <a:pt x="854" y="1462"/>
                    <a:pt x="856" y="1458"/>
                    <a:pt x="856" y="1456"/>
                  </a:cubicBezTo>
                  <a:cubicBezTo>
                    <a:pt x="850" y="1430"/>
                    <a:pt x="843" y="1405"/>
                    <a:pt x="836" y="1380"/>
                  </a:cubicBezTo>
                  <a:cubicBezTo>
                    <a:pt x="835" y="1375"/>
                    <a:pt x="830" y="1372"/>
                    <a:pt x="826" y="1368"/>
                  </a:cubicBezTo>
                  <a:cubicBezTo>
                    <a:pt x="824" y="1373"/>
                    <a:pt x="819" y="1379"/>
                    <a:pt x="820" y="1384"/>
                  </a:cubicBezTo>
                  <a:cubicBezTo>
                    <a:pt x="829" y="1411"/>
                    <a:pt x="839" y="1438"/>
                    <a:pt x="848" y="1466"/>
                  </a:cubicBezTo>
                  <a:close/>
                  <a:moveTo>
                    <a:pt x="856" y="1366"/>
                  </a:moveTo>
                  <a:cubicBezTo>
                    <a:pt x="843" y="1389"/>
                    <a:pt x="865" y="1462"/>
                    <a:pt x="884" y="1473"/>
                  </a:cubicBezTo>
                  <a:cubicBezTo>
                    <a:pt x="874" y="1436"/>
                    <a:pt x="865" y="1401"/>
                    <a:pt x="856" y="1366"/>
                  </a:cubicBezTo>
                  <a:close/>
                  <a:moveTo>
                    <a:pt x="1743" y="1595"/>
                  </a:moveTo>
                  <a:cubicBezTo>
                    <a:pt x="1733" y="1520"/>
                    <a:pt x="1727" y="1503"/>
                    <a:pt x="1709" y="1492"/>
                  </a:cubicBezTo>
                  <a:cubicBezTo>
                    <a:pt x="1709" y="1528"/>
                    <a:pt x="1727" y="1582"/>
                    <a:pt x="1743" y="1595"/>
                  </a:cubicBezTo>
                  <a:close/>
                  <a:moveTo>
                    <a:pt x="1764" y="1591"/>
                  </a:moveTo>
                  <a:cubicBezTo>
                    <a:pt x="1772" y="1574"/>
                    <a:pt x="1748" y="1504"/>
                    <a:pt x="1732" y="1498"/>
                  </a:cubicBezTo>
                  <a:cubicBezTo>
                    <a:pt x="1743" y="1531"/>
                    <a:pt x="1745" y="1564"/>
                    <a:pt x="1764" y="1591"/>
                  </a:cubicBezTo>
                  <a:close/>
                  <a:moveTo>
                    <a:pt x="1717" y="1600"/>
                  </a:moveTo>
                  <a:cubicBezTo>
                    <a:pt x="1721" y="1576"/>
                    <a:pt x="1694" y="1500"/>
                    <a:pt x="1681" y="1496"/>
                  </a:cubicBezTo>
                  <a:cubicBezTo>
                    <a:pt x="1702" y="1528"/>
                    <a:pt x="1691" y="1570"/>
                    <a:pt x="1717" y="1600"/>
                  </a:cubicBezTo>
                  <a:close/>
                  <a:moveTo>
                    <a:pt x="821" y="1464"/>
                  </a:moveTo>
                  <a:cubicBezTo>
                    <a:pt x="823" y="1464"/>
                    <a:pt x="825" y="1463"/>
                    <a:pt x="827" y="1463"/>
                  </a:cubicBezTo>
                  <a:cubicBezTo>
                    <a:pt x="825" y="1407"/>
                    <a:pt x="816" y="1378"/>
                    <a:pt x="794" y="1374"/>
                  </a:cubicBezTo>
                  <a:cubicBezTo>
                    <a:pt x="804" y="1406"/>
                    <a:pt x="812" y="1435"/>
                    <a:pt x="821" y="1464"/>
                  </a:cubicBezTo>
                  <a:close/>
                  <a:moveTo>
                    <a:pt x="1831" y="1578"/>
                  </a:moveTo>
                  <a:cubicBezTo>
                    <a:pt x="1843" y="1555"/>
                    <a:pt x="1829" y="1516"/>
                    <a:pt x="1808" y="1509"/>
                  </a:cubicBezTo>
                  <a:cubicBezTo>
                    <a:pt x="1816" y="1534"/>
                    <a:pt x="1824" y="1556"/>
                    <a:pt x="1831" y="1578"/>
                  </a:cubicBezTo>
                  <a:close/>
                  <a:moveTo>
                    <a:pt x="751" y="1458"/>
                  </a:moveTo>
                  <a:cubicBezTo>
                    <a:pt x="750" y="1433"/>
                    <a:pt x="746" y="1410"/>
                    <a:pt x="730" y="1391"/>
                  </a:cubicBezTo>
                  <a:cubicBezTo>
                    <a:pt x="728" y="1416"/>
                    <a:pt x="732" y="1440"/>
                    <a:pt x="751" y="1458"/>
                  </a:cubicBezTo>
                  <a:close/>
                  <a:moveTo>
                    <a:pt x="784" y="1385"/>
                  </a:moveTo>
                  <a:cubicBezTo>
                    <a:pt x="781" y="1386"/>
                    <a:pt x="778" y="1386"/>
                    <a:pt x="776" y="1387"/>
                  </a:cubicBezTo>
                  <a:cubicBezTo>
                    <a:pt x="778" y="1415"/>
                    <a:pt x="787" y="1441"/>
                    <a:pt x="801" y="1465"/>
                  </a:cubicBezTo>
                  <a:cubicBezTo>
                    <a:pt x="803" y="1464"/>
                    <a:pt x="806" y="1463"/>
                    <a:pt x="808" y="1462"/>
                  </a:cubicBezTo>
                  <a:cubicBezTo>
                    <a:pt x="800" y="1437"/>
                    <a:pt x="792" y="1411"/>
                    <a:pt x="784" y="1385"/>
                  </a:cubicBezTo>
                  <a:close/>
                  <a:moveTo>
                    <a:pt x="707" y="1391"/>
                  </a:moveTo>
                  <a:cubicBezTo>
                    <a:pt x="698" y="1409"/>
                    <a:pt x="709" y="1442"/>
                    <a:pt x="727" y="1449"/>
                  </a:cubicBezTo>
                  <a:cubicBezTo>
                    <a:pt x="723" y="1428"/>
                    <a:pt x="725" y="1406"/>
                    <a:pt x="707" y="1391"/>
                  </a:cubicBezTo>
                  <a:close/>
                  <a:moveTo>
                    <a:pt x="972" y="1426"/>
                  </a:moveTo>
                  <a:cubicBezTo>
                    <a:pt x="960" y="1449"/>
                    <a:pt x="970" y="1481"/>
                    <a:pt x="992" y="1491"/>
                  </a:cubicBezTo>
                  <a:cubicBezTo>
                    <a:pt x="985" y="1467"/>
                    <a:pt x="978" y="1447"/>
                    <a:pt x="972" y="1426"/>
                  </a:cubicBezTo>
                  <a:close/>
                  <a:moveTo>
                    <a:pt x="762" y="1386"/>
                  </a:moveTo>
                  <a:cubicBezTo>
                    <a:pt x="758" y="1386"/>
                    <a:pt x="755" y="1387"/>
                    <a:pt x="751" y="1388"/>
                  </a:cubicBezTo>
                  <a:cubicBezTo>
                    <a:pt x="756" y="1411"/>
                    <a:pt x="762" y="1434"/>
                    <a:pt x="767" y="1458"/>
                  </a:cubicBezTo>
                  <a:cubicBezTo>
                    <a:pt x="771" y="1457"/>
                    <a:pt x="775" y="1456"/>
                    <a:pt x="779" y="1455"/>
                  </a:cubicBezTo>
                  <a:cubicBezTo>
                    <a:pt x="773" y="1432"/>
                    <a:pt x="767" y="1409"/>
                    <a:pt x="762" y="1386"/>
                  </a:cubicBezTo>
                  <a:close/>
                  <a:moveTo>
                    <a:pt x="885" y="1422"/>
                  </a:moveTo>
                  <a:cubicBezTo>
                    <a:pt x="887" y="1422"/>
                    <a:pt x="889" y="1421"/>
                    <a:pt x="891" y="1420"/>
                  </a:cubicBezTo>
                  <a:cubicBezTo>
                    <a:pt x="890" y="1381"/>
                    <a:pt x="883" y="1363"/>
                    <a:pt x="865" y="1357"/>
                  </a:cubicBezTo>
                  <a:cubicBezTo>
                    <a:pt x="872" y="1380"/>
                    <a:pt x="879" y="1401"/>
                    <a:pt x="885" y="1422"/>
                  </a:cubicBezTo>
                  <a:close/>
                  <a:moveTo>
                    <a:pt x="1841" y="1516"/>
                  </a:moveTo>
                  <a:cubicBezTo>
                    <a:pt x="1845" y="1537"/>
                    <a:pt x="1845" y="1559"/>
                    <a:pt x="1862" y="1575"/>
                  </a:cubicBezTo>
                  <a:cubicBezTo>
                    <a:pt x="1854" y="1556"/>
                    <a:pt x="1865" y="1530"/>
                    <a:pt x="1841" y="1516"/>
                  </a:cubicBezTo>
                  <a:close/>
                  <a:moveTo>
                    <a:pt x="1811" y="1578"/>
                  </a:moveTo>
                  <a:cubicBezTo>
                    <a:pt x="1813" y="1577"/>
                    <a:pt x="1814" y="1576"/>
                    <a:pt x="1816" y="1575"/>
                  </a:cubicBezTo>
                  <a:cubicBezTo>
                    <a:pt x="1809" y="1553"/>
                    <a:pt x="1803" y="1531"/>
                    <a:pt x="1796" y="1508"/>
                  </a:cubicBezTo>
                  <a:cubicBezTo>
                    <a:pt x="1793" y="1509"/>
                    <a:pt x="1790" y="1510"/>
                    <a:pt x="1788" y="1511"/>
                  </a:cubicBezTo>
                  <a:cubicBezTo>
                    <a:pt x="1796" y="1533"/>
                    <a:pt x="1792" y="1559"/>
                    <a:pt x="1811" y="1578"/>
                  </a:cubicBezTo>
                  <a:close/>
                  <a:moveTo>
                    <a:pt x="1777" y="1557"/>
                  </a:moveTo>
                  <a:cubicBezTo>
                    <a:pt x="1779" y="1556"/>
                    <a:pt x="1781" y="1556"/>
                    <a:pt x="1784" y="1555"/>
                  </a:cubicBezTo>
                  <a:cubicBezTo>
                    <a:pt x="1778" y="1536"/>
                    <a:pt x="1783" y="1513"/>
                    <a:pt x="1764" y="1499"/>
                  </a:cubicBezTo>
                  <a:cubicBezTo>
                    <a:pt x="1762" y="1499"/>
                    <a:pt x="1759" y="1500"/>
                    <a:pt x="1757" y="1501"/>
                  </a:cubicBezTo>
                  <a:cubicBezTo>
                    <a:pt x="1764" y="1520"/>
                    <a:pt x="1770" y="1538"/>
                    <a:pt x="1777" y="1557"/>
                  </a:cubicBezTo>
                  <a:close/>
                  <a:moveTo>
                    <a:pt x="1880" y="1571"/>
                  </a:moveTo>
                  <a:cubicBezTo>
                    <a:pt x="1882" y="1571"/>
                    <a:pt x="1884" y="1570"/>
                    <a:pt x="1885" y="1569"/>
                  </a:cubicBezTo>
                  <a:cubicBezTo>
                    <a:pt x="1890" y="1548"/>
                    <a:pt x="1882" y="1527"/>
                    <a:pt x="1863" y="1520"/>
                  </a:cubicBezTo>
                  <a:cubicBezTo>
                    <a:pt x="1869" y="1539"/>
                    <a:pt x="1875" y="1555"/>
                    <a:pt x="1880" y="1571"/>
                  </a:cubicBezTo>
                  <a:close/>
                  <a:moveTo>
                    <a:pt x="661" y="1392"/>
                  </a:moveTo>
                  <a:cubicBezTo>
                    <a:pt x="658" y="1393"/>
                    <a:pt x="655" y="1394"/>
                    <a:pt x="652" y="1395"/>
                  </a:cubicBezTo>
                  <a:cubicBezTo>
                    <a:pt x="655" y="1410"/>
                    <a:pt x="650" y="1429"/>
                    <a:pt x="675" y="1442"/>
                  </a:cubicBezTo>
                  <a:cubicBezTo>
                    <a:pt x="669" y="1422"/>
                    <a:pt x="665" y="1407"/>
                    <a:pt x="661" y="1392"/>
                  </a:cubicBezTo>
                  <a:close/>
                  <a:moveTo>
                    <a:pt x="1902" y="1528"/>
                  </a:moveTo>
                  <a:cubicBezTo>
                    <a:pt x="1900" y="1528"/>
                    <a:pt x="1898" y="1529"/>
                    <a:pt x="1895" y="1530"/>
                  </a:cubicBezTo>
                  <a:cubicBezTo>
                    <a:pt x="1894" y="1543"/>
                    <a:pt x="1893" y="1557"/>
                    <a:pt x="1913" y="1563"/>
                  </a:cubicBezTo>
                  <a:cubicBezTo>
                    <a:pt x="1909" y="1551"/>
                    <a:pt x="1906" y="1539"/>
                    <a:pt x="1902" y="1528"/>
                  </a:cubicBezTo>
                  <a:close/>
                  <a:moveTo>
                    <a:pt x="640" y="1434"/>
                  </a:moveTo>
                  <a:cubicBezTo>
                    <a:pt x="646" y="1407"/>
                    <a:pt x="644" y="1404"/>
                    <a:pt x="627" y="1404"/>
                  </a:cubicBezTo>
                  <a:cubicBezTo>
                    <a:pt x="632" y="1415"/>
                    <a:pt x="636" y="1424"/>
                    <a:pt x="640" y="1434"/>
                  </a:cubicBezTo>
                  <a:close/>
                  <a:moveTo>
                    <a:pt x="684" y="1390"/>
                  </a:moveTo>
                  <a:cubicBezTo>
                    <a:pt x="682" y="1391"/>
                    <a:pt x="680" y="1391"/>
                    <a:pt x="677" y="1392"/>
                  </a:cubicBezTo>
                  <a:cubicBezTo>
                    <a:pt x="682" y="1407"/>
                    <a:pt x="686" y="1421"/>
                    <a:pt x="690" y="1436"/>
                  </a:cubicBezTo>
                  <a:cubicBezTo>
                    <a:pt x="693" y="1436"/>
                    <a:pt x="695" y="1435"/>
                    <a:pt x="697" y="1434"/>
                  </a:cubicBezTo>
                  <a:cubicBezTo>
                    <a:pt x="693" y="1420"/>
                    <a:pt x="689" y="1405"/>
                    <a:pt x="684" y="139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6" name="Freeform 7"/>
            <p:cNvSpPr>
              <a:spLocks noEditPoints="1"/>
            </p:cNvSpPr>
            <p:nvPr/>
          </p:nvSpPr>
          <p:spPr bwMode="auto">
            <a:xfrm>
              <a:off x="1597025" y="2036763"/>
              <a:ext cx="5062538" cy="4154487"/>
            </a:xfrm>
            <a:custGeom>
              <a:avLst/>
              <a:gdLst>
                <a:gd name="T0" fmla="*/ 2964 w 4205"/>
                <a:gd name="T1" fmla="*/ 1349 h 3450"/>
                <a:gd name="T2" fmla="*/ 2450 w 4205"/>
                <a:gd name="T3" fmla="*/ 1381 h 3450"/>
                <a:gd name="T4" fmla="*/ 1996 w 4205"/>
                <a:gd name="T5" fmla="*/ 1547 h 3450"/>
                <a:gd name="T6" fmla="*/ 2281 w 4205"/>
                <a:gd name="T7" fmla="*/ 2608 h 3450"/>
                <a:gd name="T8" fmla="*/ 2682 w 4205"/>
                <a:gd name="T9" fmla="*/ 3204 h 3450"/>
                <a:gd name="T10" fmla="*/ 1971 w 4205"/>
                <a:gd name="T11" fmla="*/ 3139 h 3450"/>
                <a:gd name="T12" fmla="*/ 1489 w 4205"/>
                <a:gd name="T13" fmla="*/ 2722 h 3450"/>
                <a:gd name="T14" fmla="*/ 1257 w 4205"/>
                <a:gd name="T15" fmla="*/ 3421 h 3450"/>
                <a:gd name="T16" fmla="*/ 1080 w 4205"/>
                <a:gd name="T17" fmla="*/ 3146 h 3450"/>
                <a:gd name="T18" fmla="*/ 908 w 4205"/>
                <a:gd name="T19" fmla="*/ 2073 h 3450"/>
                <a:gd name="T20" fmla="*/ 544 w 4205"/>
                <a:gd name="T21" fmla="*/ 2670 h 3450"/>
                <a:gd name="T22" fmla="*/ 1 w 4205"/>
                <a:gd name="T23" fmla="*/ 2494 h 3450"/>
                <a:gd name="T24" fmla="*/ 530 w 4205"/>
                <a:gd name="T25" fmla="*/ 1963 h 3450"/>
                <a:gd name="T26" fmla="*/ 544 w 4205"/>
                <a:gd name="T27" fmla="*/ 1094 h 3450"/>
                <a:gd name="T28" fmla="*/ 998 w 4205"/>
                <a:gd name="T29" fmla="*/ 246 h 3450"/>
                <a:gd name="T30" fmla="*/ 1890 w 4205"/>
                <a:gd name="T31" fmla="*/ 459 h 3450"/>
                <a:gd name="T32" fmla="*/ 1970 w 4205"/>
                <a:gd name="T33" fmla="*/ 1195 h 3450"/>
                <a:gd name="T34" fmla="*/ 2610 w 4205"/>
                <a:gd name="T35" fmla="*/ 920 h 3450"/>
                <a:gd name="T36" fmla="*/ 3015 w 4205"/>
                <a:gd name="T37" fmla="*/ 452 h 3450"/>
                <a:gd name="T38" fmla="*/ 3690 w 4205"/>
                <a:gd name="T39" fmla="*/ 30 h 3450"/>
                <a:gd name="T40" fmla="*/ 4201 w 4205"/>
                <a:gd name="T41" fmla="*/ 305 h 3450"/>
                <a:gd name="T42" fmla="*/ 4093 w 4205"/>
                <a:gd name="T43" fmla="*/ 1256 h 3450"/>
                <a:gd name="T44" fmla="*/ 1936 w 4205"/>
                <a:gd name="T45" fmla="*/ 2681 h 3450"/>
                <a:gd name="T46" fmla="*/ 2255 w 4205"/>
                <a:gd name="T47" fmla="*/ 2771 h 3450"/>
                <a:gd name="T48" fmla="*/ 2025 w 4205"/>
                <a:gd name="T49" fmla="*/ 1807 h 3450"/>
                <a:gd name="T50" fmla="*/ 1384 w 4205"/>
                <a:gd name="T51" fmla="*/ 1629 h 3450"/>
                <a:gd name="T52" fmla="*/ 1013 w 4205"/>
                <a:gd name="T53" fmla="*/ 2051 h 3450"/>
                <a:gd name="T54" fmla="*/ 1146 w 4205"/>
                <a:gd name="T55" fmla="*/ 3135 h 3450"/>
                <a:gd name="T56" fmla="*/ 1423 w 4205"/>
                <a:gd name="T57" fmla="*/ 2764 h 3450"/>
                <a:gd name="T58" fmla="*/ 1919 w 4205"/>
                <a:gd name="T59" fmla="*/ 2584 h 3450"/>
                <a:gd name="T60" fmla="*/ 1222 w 4205"/>
                <a:gd name="T61" fmla="*/ 1583 h 3450"/>
                <a:gd name="T62" fmla="*/ 1914 w 4205"/>
                <a:gd name="T63" fmla="*/ 1170 h 3450"/>
                <a:gd name="T64" fmla="*/ 1498 w 4205"/>
                <a:gd name="T65" fmla="*/ 247 h 3450"/>
                <a:gd name="T66" fmla="*/ 625 w 4205"/>
                <a:gd name="T67" fmla="*/ 717 h 3450"/>
                <a:gd name="T68" fmla="*/ 3107 w 4205"/>
                <a:gd name="T69" fmla="*/ 242 h 3450"/>
                <a:gd name="T70" fmla="*/ 3250 w 4205"/>
                <a:gd name="T71" fmla="*/ 818 h 3450"/>
                <a:gd name="T72" fmla="*/ 3053 w 4205"/>
                <a:gd name="T73" fmla="*/ 1309 h 3450"/>
                <a:gd name="T74" fmla="*/ 3860 w 4205"/>
                <a:gd name="T75" fmla="*/ 1341 h 3450"/>
                <a:gd name="T76" fmla="*/ 3979 w 4205"/>
                <a:gd name="T77" fmla="*/ 454 h 3450"/>
                <a:gd name="T78" fmla="*/ 3574 w 4205"/>
                <a:gd name="T79" fmla="*/ 91 h 3450"/>
                <a:gd name="T80" fmla="*/ 2499 w 4205"/>
                <a:gd name="T81" fmla="*/ 1035 h 3450"/>
                <a:gd name="T82" fmla="*/ 2091 w 4205"/>
                <a:gd name="T83" fmla="*/ 1427 h 3450"/>
                <a:gd name="T84" fmla="*/ 2812 w 4205"/>
                <a:gd name="T85" fmla="*/ 1070 h 3450"/>
                <a:gd name="T86" fmla="*/ 3724 w 4205"/>
                <a:gd name="T87" fmla="*/ 1474 h 3450"/>
                <a:gd name="T88" fmla="*/ 4069 w 4205"/>
                <a:gd name="T89" fmla="*/ 1003 h 3450"/>
                <a:gd name="T90" fmla="*/ 4137 w 4205"/>
                <a:gd name="T91" fmla="*/ 333 h 3450"/>
                <a:gd name="T92" fmla="*/ 4026 w 4205"/>
                <a:gd name="T93" fmla="*/ 576 h 3450"/>
                <a:gd name="T94" fmla="*/ 3944 w 4205"/>
                <a:gd name="T95" fmla="*/ 1230 h 3450"/>
                <a:gd name="T96" fmla="*/ 962 w 4205"/>
                <a:gd name="T97" fmla="*/ 1758 h 3450"/>
                <a:gd name="T98" fmla="*/ 482 w 4205"/>
                <a:gd name="T99" fmla="*/ 2081 h 3450"/>
                <a:gd name="T100" fmla="*/ 791 w 4205"/>
                <a:gd name="T101" fmla="*/ 2116 h 3450"/>
                <a:gd name="T102" fmla="*/ 216 w 4205"/>
                <a:gd name="T103" fmla="*/ 2274 h 3450"/>
                <a:gd name="T104" fmla="*/ 345 w 4205"/>
                <a:gd name="T105" fmla="*/ 2621 h 3450"/>
                <a:gd name="T106" fmla="*/ 3039 w 4205"/>
                <a:gd name="T107" fmla="*/ 843 h 3450"/>
                <a:gd name="T108" fmla="*/ 2951 w 4205"/>
                <a:gd name="T109" fmla="*/ 745 h 3450"/>
                <a:gd name="T110" fmla="*/ 2827 w 4205"/>
                <a:gd name="T111" fmla="*/ 909 h 3450"/>
                <a:gd name="T112" fmla="*/ 2532 w 4205"/>
                <a:gd name="T113" fmla="*/ 3136 h 3450"/>
                <a:gd name="T114" fmla="*/ 2246 w 4205"/>
                <a:gd name="T115" fmla="*/ 3309 h 3450"/>
                <a:gd name="T116" fmla="*/ 1279 w 4205"/>
                <a:gd name="T117" fmla="*/ 3213 h 3450"/>
                <a:gd name="T118" fmla="*/ 878 w 4205"/>
                <a:gd name="T119" fmla="*/ 3370 h 3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5" h="3450">
                  <a:moveTo>
                    <a:pt x="3929" y="1541"/>
                  </a:moveTo>
                  <a:cubicBezTo>
                    <a:pt x="3902" y="1539"/>
                    <a:pt x="3875" y="1537"/>
                    <a:pt x="3847" y="1536"/>
                  </a:cubicBezTo>
                  <a:cubicBezTo>
                    <a:pt x="3806" y="1534"/>
                    <a:pt x="3765" y="1535"/>
                    <a:pt x="3724" y="1532"/>
                  </a:cubicBezTo>
                  <a:cubicBezTo>
                    <a:pt x="3643" y="1527"/>
                    <a:pt x="3562" y="1519"/>
                    <a:pt x="3481" y="1512"/>
                  </a:cubicBezTo>
                  <a:cubicBezTo>
                    <a:pt x="3457" y="1510"/>
                    <a:pt x="3433" y="1506"/>
                    <a:pt x="3408" y="1506"/>
                  </a:cubicBezTo>
                  <a:cubicBezTo>
                    <a:pt x="3356" y="1504"/>
                    <a:pt x="3304" y="1505"/>
                    <a:pt x="3252" y="1504"/>
                  </a:cubicBezTo>
                  <a:cubicBezTo>
                    <a:pt x="3206" y="1502"/>
                    <a:pt x="3159" y="1501"/>
                    <a:pt x="3113" y="1496"/>
                  </a:cubicBezTo>
                  <a:cubicBezTo>
                    <a:pt x="3076" y="1492"/>
                    <a:pt x="3050" y="1464"/>
                    <a:pt x="3027" y="1436"/>
                  </a:cubicBezTo>
                  <a:cubicBezTo>
                    <a:pt x="3004" y="1409"/>
                    <a:pt x="2982" y="1380"/>
                    <a:pt x="2964" y="1349"/>
                  </a:cubicBezTo>
                  <a:cubicBezTo>
                    <a:pt x="2955" y="1335"/>
                    <a:pt x="2954" y="1315"/>
                    <a:pt x="2953" y="1298"/>
                  </a:cubicBezTo>
                  <a:cubicBezTo>
                    <a:pt x="2951" y="1276"/>
                    <a:pt x="2953" y="1254"/>
                    <a:pt x="2952" y="1232"/>
                  </a:cubicBezTo>
                  <a:cubicBezTo>
                    <a:pt x="2952" y="1223"/>
                    <a:pt x="2949" y="1212"/>
                    <a:pt x="2943" y="1207"/>
                  </a:cubicBezTo>
                  <a:cubicBezTo>
                    <a:pt x="2940" y="1204"/>
                    <a:pt x="2928" y="1210"/>
                    <a:pt x="2921" y="1213"/>
                  </a:cubicBezTo>
                  <a:cubicBezTo>
                    <a:pt x="2885" y="1228"/>
                    <a:pt x="2850" y="1244"/>
                    <a:pt x="2815" y="1260"/>
                  </a:cubicBezTo>
                  <a:cubicBezTo>
                    <a:pt x="2800" y="1267"/>
                    <a:pt x="2785" y="1276"/>
                    <a:pt x="2770" y="1283"/>
                  </a:cubicBezTo>
                  <a:cubicBezTo>
                    <a:pt x="2753" y="1290"/>
                    <a:pt x="2735" y="1295"/>
                    <a:pt x="2717" y="1300"/>
                  </a:cubicBezTo>
                  <a:cubicBezTo>
                    <a:pt x="2671" y="1312"/>
                    <a:pt x="2625" y="1323"/>
                    <a:pt x="2579" y="1336"/>
                  </a:cubicBezTo>
                  <a:cubicBezTo>
                    <a:pt x="2536" y="1350"/>
                    <a:pt x="2493" y="1366"/>
                    <a:pt x="2450" y="1381"/>
                  </a:cubicBezTo>
                  <a:cubicBezTo>
                    <a:pt x="2443" y="1383"/>
                    <a:pt x="2437" y="1385"/>
                    <a:pt x="2430" y="1385"/>
                  </a:cubicBezTo>
                  <a:cubicBezTo>
                    <a:pt x="2396" y="1386"/>
                    <a:pt x="2368" y="1404"/>
                    <a:pt x="2338" y="1416"/>
                  </a:cubicBezTo>
                  <a:cubicBezTo>
                    <a:pt x="2330" y="1419"/>
                    <a:pt x="2322" y="1419"/>
                    <a:pt x="2315" y="1422"/>
                  </a:cubicBezTo>
                  <a:cubicBezTo>
                    <a:pt x="2279" y="1432"/>
                    <a:pt x="2243" y="1443"/>
                    <a:pt x="2207" y="1454"/>
                  </a:cubicBezTo>
                  <a:cubicBezTo>
                    <a:pt x="2188" y="1460"/>
                    <a:pt x="2170" y="1468"/>
                    <a:pt x="2151" y="1474"/>
                  </a:cubicBezTo>
                  <a:cubicBezTo>
                    <a:pt x="2121" y="1483"/>
                    <a:pt x="2090" y="1490"/>
                    <a:pt x="2060" y="1497"/>
                  </a:cubicBezTo>
                  <a:cubicBezTo>
                    <a:pt x="2045" y="1501"/>
                    <a:pt x="2030" y="1501"/>
                    <a:pt x="2018" y="1505"/>
                  </a:cubicBezTo>
                  <a:cubicBezTo>
                    <a:pt x="2001" y="1508"/>
                    <a:pt x="1991" y="1517"/>
                    <a:pt x="1994" y="1534"/>
                  </a:cubicBezTo>
                  <a:cubicBezTo>
                    <a:pt x="1994" y="1538"/>
                    <a:pt x="1995" y="1543"/>
                    <a:pt x="1996" y="1547"/>
                  </a:cubicBezTo>
                  <a:cubicBezTo>
                    <a:pt x="2018" y="1599"/>
                    <a:pt x="2035" y="1651"/>
                    <a:pt x="2054" y="1703"/>
                  </a:cubicBezTo>
                  <a:cubicBezTo>
                    <a:pt x="2071" y="1751"/>
                    <a:pt x="2087" y="1800"/>
                    <a:pt x="2104" y="1848"/>
                  </a:cubicBezTo>
                  <a:cubicBezTo>
                    <a:pt x="2116" y="1884"/>
                    <a:pt x="2130" y="1918"/>
                    <a:pt x="2140" y="1954"/>
                  </a:cubicBezTo>
                  <a:cubicBezTo>
                    <a:pt x="2146" y="1977"/>
                    <a:pt x="2147" y="2001"/>
                    <a:pt x="2152" y="2024"/>
                  </a:cubicBezTo>
                  <a:cubicBezTo>
                    <a:pt x="2158" y="2050"/>
                    <a:pt x="2166" y="2076"/>
                    <a:pt x="2173" y="2102"/>
                  </a:cubicBezTo>
                  <a:cubicBezTo>
                    <a:pt x="2186" y="2150"/>
                    <a:pt x="2200" y="2198"/>
                    <a:pt x="2212" y="2246"/>
                  </a:cubicBezTo>
                  <a:cubicBezTo>
                    <a:pt x="2225" y="2297"/>
                    <a:pt x="2236" y="2348"/>
                    <a:pt x="2246" y="2400"/>
                  </a:cubicBezTo>
                  <a:cubicBezTo>
                    <a:pt x="2255" y="2444"/>
                    <a:pt x="2260" y="2490"/>
                    <a:pt x="2267" y="2535"/>
                  </a:cubicBezTo>
                  <a:cubicBezTo>
                    <a:pt x="2271" y="2560"/>
                    <a:pt x="2277" y="2584"/>
                    <a:pt x="2281" y="2608"/>
                  </a:cubicBezTo>
                  <a:cubicBezTo>
                    <a:pt x="2283" y="2621"/>
                    <a:pt x="2283" y="2635"/>
                    <a:pt x="2286" y="2648"/>
                  </a:cubicBezTo>
                  <a:cubicBezTo>
                    <a:pt x="2296" y="2701"/>
                    <a:pt x="2309" y="2754"/>
                    <a:pt x="2317" y="2808"/>
                  </a:cubicBezTo>
                  <a:cubicBezTo>
                    <a:pt x="2323" y="2847"/>
                    <a:pt x="2322" y="2887"/>
                    <a:pt x="2326" y="2926"/>
                  </a:cubicBezTo>
                  <a:cubicBezTo>
                    <a:pt x="2330" y="2961"/>
                    <a:pt x="2329" y="2997"/>
                    <a:pt x="2344" y="3031"/>
                  </a:cubicBezTo>
                  <a:cubicBezTo>
                    <a:pt x="2346" y="3036"/>
                    <a:pt x="2355" y="3043"/>
                    <a:pt x="2361" y="3043"/>
                  </a:cubicBezTo>
                  <a:cubicBezTo>
                    <a:pt x="2405" y="3047"/>
                    <a:pt x="2450" y="3046"/>
                    <a:pt x="2494" y="3054"/>
                  </a:cubicBezTo>
                  <a:cubicBezTo>
                    <a:pt x="2536" y="3062"/>
                    <a:pt x="2579" y="3075"/>
                    <a:pt x="2617" y="3094"/>
                  </a:cubicBezTo>
                  <a:cubicBezTo>
                    <a:pt x="2642" y="3106"/>
                    <a:pt x="2663" y="3131"/>
                    <a:pt x="2679" y="3154"/>
                  </a:cubicBezTo>
                  <a:cubicBezTo>
                    <a:pt x="2687" y="3166"/>
                    <a:pt x="2685" y="3188"/>
                    <a:pt x="2682" y="3204"/>
                  </a:cubicBezTo>
                  <a:cubicBezTo>
                    <a:pt x="2676" y="3239"/>
                    <a:pt x="2660" y="3264"/>
                    <a:pt x="2626" y="3282"/>
                  </a:cubicBezTo>
                  <a:cubicBezTo>
                    <a:pt x="2571" y="3310"/>
                    <a:pt x="2517" y="3336"/>
                    <a:pt x="2456" y="3346"/>
                  </a:cubicBezTo>
                  <a:cubicBezTo>
                    <a:pt x="2424" y="3351"/>
                    <a:pt x="2394" y="3364"/>
                    <a:pt x="2362" y="3366"/>
                  </a:cubicBezTo>
                  <a:cubicBezTo>
                    <a:pt x="2319" y="3369"/>
                    <a:pt x="2276" y="3365"/>
                    <a:pt x="2233" y="3364"/>
                  </a:cubicBezTo>
                  <a:cubicBezTo>
                    <a:pt x="2191" y="3362"/>
                    <a:pt x="2155" y="3345"/>
                    <a:pt x="2117" y="3330"/>
                  </a:cubicBezTo>
                  <a:cubicBezTo>
                    <a:pt x="2085" y="3317"/>
                    <a:pt x="2053" y="3306"/>
                    <a:pt x="2025" y="3286"/>
                  </a:cubicBezTo>
                  <a:cubicBezTo>
                    <a:pt x="1999" y="3267"/>
                    <a:pt x="1970" y="3251"/>
                    <a:pt x="1967" y="3215"/>
                  </a:cubicBezTo>
                  <a:cubicBezTo>
                    <a:pt x="1965" y="3200"/>
                    <a:pt x="1969" y="3185"/>
                    <a:pt x="1970" y="3170"/>
                  </a:cubicBezTo>
                  <a:cubicBezTo>
                    <a:pt x="1970" y="3159"/>
                    <a:pt x="1973" y="3149"/>
                    <a:pt x="1971" y="3139"/>
                  </a:cubicBezTo>
                  <a:cubicBezTo>
                    <a:pt x="1963" y="3099"/>
                    <a:pt x="1953" y="3060"/>
                    <a:pt x="1945" y="3020"/>
                  </a:cubicBezTo>
                  <a:cubicBezTo>
                    <a:pt x="1936" y="2975"/>
                    <a:pt x="1929" y="2930"/>
                    <a:pt x="1919" y="2885"/>
                  </a:cubicBezTo>
                  <a:cubicBezTo>
                    <a:pt x="1907" y="2830"/>
                    <a:pt x="1892" y="2776"/>
                    <a:pt x="1879" y="2721"/>
                  </a:cubicBezTo>
                  <a:cubicBezTo>
                    <a:pt x="1873" y="2694"/>
                    <a:pt x="1868" y="2667"/>
                    <a:pt x="1862" y="2640"/>
                  </a:cubicBezTo>
                  <a:cubicBezTo>
                    <a:pt x="1856" y="2611"/>
                    <a:pt x="1847" y="2607"/>
                    <a:pt x="1818" y="2615"/>
                  </a:cubicBezTo>
                  <a:cubicBezTo>
                    <a:pt x="1797" y="2621"/>
                    <a:pt x="1774" y="2624"/>
                    <a:pt x="1752" y="2629"/>
                  </a:cubicBezTo>
                  <a:cubicBezTo>
                    <a:pt x="1723" y="2635"/>
                    <a:pt x="1693" y="2641"/>
                    <a:pt x="1664" y="2649"/>
                  </a:cubicBezTo>
                  <a:cubicBezTo>
                    <a:pt x="1614" y="2662"/>
                    <a:pt x="1564" y="2677"/>
                    <a:pt x="1514" y="2691"/>
                  </a:cubicBezTo>
                  <a:cubicBezTo>
                    <a:pt x="1498" y="2695"/>
                    <a:pt x="1492" y="2706"/>
                    <a:pt x="1489" y="2722"/>
                  </a:cubicBezTo>
                  <a:cubicBezTo>
                    <a:pt x="1475" y="2795"/>
                    <a:pt x="1484" y="2869"/>
                    <a:pt x="1481" y="2942"/>
                  </a:cubicBezTo>
                  <a:cubicBezTo>
                    <a:pt x="1480" y="2979"/>
                    <a:pt x="1474" y="3015"/>
                    <a:pt x="1470" y="3051"/>
                  </a:cubicBezTo>
                  <a:cubicBezTo>
                    <a:pt x="1469" y="3054"/>
                    <a:pt x="1468" y="3057"/>
                    <a:pt x="1468" y="3061"/>
                  </a:cubicBezTo>
                  <a:cubicBezTo>
                    <a:pt x="1466" y="3101"/>
                    <a:pt x="1464" y="3142"/>
                    <a:pt x="1462" y="3183"/>
                  </a:cubicBezTo>
                  <a:cubicBezTo>
                    <a:pt x="1461" y="3185"/>
                    <a:pt x="1461" y="3188"/>
                    <a:pt x="1462" y="3191"/>
                  </a:cubicBezTo>
                  <a:cubicBezTo>
                    <a:pt x="1465" y="3215"/>
                    <a:pt x="1467" y="3239"/>
                    <a:pt x="1473" y="3262"/>
                  </a:cubicBezTo>
                  <a:cubicBezTo>
                    <a:pt x="1480" y="3292"/>
                    <a:pt x="1467" y="3315"/>
                    <a:pt x="1448" y="3335"/>
                  </a:cubicBezTo>
                  <a:cubicBezTo>
                    <a:pt x="1418" y="3367"/>
                    <a:pt x="1383" y="3391"/>
                    <a:pt x="1340" y="3401"/>
                  </a:cubicBezTo>
                  <a:cubicBezTo>
                    <a:pt x="1312" y="3408"/>
                    <a:pt x="1285" y="3414"/>
                    <a:pt x="1257" y="3421"/>
                  </a:cubicBezTo>
                  <a:cubicBezTo>
                    <a:pt x="1231" y="3427"/>
                    <a:pt x="1205" y="3435"/>
                    <a:pt x="1178" y="3438"/>
                  </a:cubicBezTo>
                  <a:cubicBezTo>
                    <a:pt x="1135" y="3444"/>
                    <a:pt x="1092" y="3450"/>
                    <a:pt x="1050" y="3449"/>
                  </a:cubicBezTo>
                  <a:cubicBezTo>
                    <a:pt x="1005" y="3448"/>
                    <a:pt x="959" y="3439"/>
                    <a:pt x="914" y="3432"/>
                  </a:cubicBezTo>
                  <a:cubicBezTo>
                    <a:pt x="885" y="3428"/>
                    <a:pt x="855" y="3424"/>
                    <a:pt x="828" y="3414"/>
                  </a:cubicBezTo>
                  <a:cubicBezTo>
                    <a:pt x="791" y="3400"/>
                    <a:pt x="775" y="3355"/>
                    <a:pt x="786" y="3317"/>
                  </a:cubicBezTo>
                  <a:cubicBezTo>
                    <a:pt x="795" y="3283"/>
                    <a:pt x="812" y="3252"/>
                    <a:pt x="839" y="3231"/>
                  </a:cubicBezTo>
                  <a:cubicBezTo>
                    <a:pt x="862" y="3213"/>
                    <a:pt x="890" y="3199"/>
                    <a:pt x="919" y="3192"/>
                  </a:cubicBezTo>
                  <a:cubicBezTo>
                    <a:pt x="967" y="3180"/>
                    <a:pt x="1018" y="3173"/>
                    <a:pt x="1068" y="3165"/>
                  </a:cubicBezTo>
                  <a:cubicBezTo>
                    <a:pt x="1079" y="3163"/>
                    <a:pt x="1081" y="3156"/>
                    <a:pt x="1080" y="3146"/>
                  </a:cubicBezTo>
                  <a:cubicBezTo>
                    <a:pt x="1064" y="3070"/>
                    <a:pt x="1048" y="2994"/>
                    <a:pt x="1034" y="2918"/>
                  </a:cubicBezTo>
                  <a:cubicBezTo>
                    <a:pt x="1027" y="2880"/>
                    <a:pt x="1024" y="2842"/>
                    <a:pt x="1019" y="2803"/>
                  </a:cubicBezTo>
                  <a:cubicBezTo>
                    <a:pt x="1014" y="2767"/>
                    <a:pt x="1007" y="2732"/>
                    <a:pt x="1003" y="2695"/>
                  </a:cubicBezTo>
                  <a:cubicBezTo>
                    <a:pt x="998" y="2657"/>
                    <a:pt x="994" y="2619"/>
                    <a:pt x="989" y="2581"/>
                  </a:cubicBezTo>
                  <a:cubicBezTo>
                    <a:pt x="983" y="2526"/>
                    <a:pt x="974" y="2471"/>
                    <a:pt x="969" y="2416"/>
                  </a:cubicBezTo>
                  <a:cubicBezTo>
                    <a:pt x="965" y="2365"/>
                    <a:pt x="963" y="2314"/>
                    <a:pt x="960" y="2263"/>
                  </a:cubicBezTo>
                  <a:cubicBezTo>
                    <a:pt x="957" y="2203"/>
                    <a:pt x="954" y="2144"/>
                    <a:pt x="949" y="2084"/>
                  </a:cubicBezTo>
                  <a:cubicBezTo>
                    <a:pt x="949" y="2075"/>
                    <a:pt x="942" y="2065"/>
                    <a:pt x="939" y="2056"/>
                  </a:cubicBezTo>
                  <a:cubicBezTo>
                    <a:pt x="928" y="2062"/>
                    <a:pt x="913" y="2065"/>
                    <a:pt x="908" y="2073"/>
                  </a:cubicBezTo>
                  <a:cubicBezTo>
                    <a:pt x="890" y="2105"/>
                    <a:pt x="862" y="2125"/>
                    <a:pt x="835" y="2148"/>
                  </a:cubicBezTo>
                  <a:cubicBezTo>
                    <a:pt x="821" y="2159"/>
                    <a:pt x="809" y="2172"/>
                    <a:pt x="798" y="2185"/>
                  </a:cubicBezTo>
                  <a:cubicBezTo>
                    <a:pt x="772" y="2214"/>
                    <a:pt x="747" y="2242"/>
                    <a:pt x="722" y="2271"/>
                  </a:cubicBezTo>
                  <a:cubicBezTo>
                    <a:pt x="693" y="2304"/>
                    <a:pt x="665" y="2338"/>
                    <a:pt x="636" y="2372"/>
                  </a:cubicBezTo>
                  <a:cubicBezTo>
                    <a:pt x="625" y="2385"/>
                    <a:pt x="628" y="2397"/>
                    <a:pt x="637" y="2410"/>
                  </a:cubicBezTo>
                  <a:cubicBezTo>
                    <a:pt x="666" y="2450"/>
                    <a:pt x="682" y="2497"/>
                    <a:pt x="682" y="2546"/>
                  </a:cubicBezTo>
                  <a:cubicBezTo>
                    <a:pt x="681" y="2576"/>
                    <a:pt x="683" y="2611"/>
                    <a:pt x="646" y="2628"/>
                  </a:cubicBezTo>
                  <a:cubicBezTo>
                    <a:pt x="639" y="2632"/>
                    <a:pt x="635" y="2643"/>
                    <a:pt x="629" y="2649"/>
                  </a:cubicBezTo>
                  <a:cubicBezTo>
                    <a:pt x="605" y="2674"/>
                    <a:pt x="574" y="2678"/>
                    <a:pt x="544" y="2670"/>
                  </a:cubicBezTo>
                  <a:cubicBezTo>
                    <a:pt x="528" y="2666"/>
                    <a:pt x="513" y="2651"/>
                    <a:pt x="502" y="2636"/>
                  </a:cubicBezTo>
                  <a:cubicBezTo>
                    <a:pt x="484" y="2612"/>
                    <a:pt x="466" y="2589"/>
                    <a:pt x="438" y="2576"/>
                  </a:cubicBezTo>
                  <a:cubicBezTo>
                    <a:pt x="429" y="2572"/>
                    <a:pt x="424" y="2571"/>
                    <a:pt x="419" y="2581"/>
                  </a:cubicBezTo>
                  <a:cubicBezTo>
                    <a:pt x="408" y="2604"/>
                    <a:pt x="398" y="2628"/>
                    <a:pt x="384" y="2649"/>
                  </a:cubicBezTo>
                  <a:cubicBezTo>
                    <a:pt x="371" y="2669"/>
                    <a:pt x="356" y="2689"/>
                    <a:pt x="337" y="2702"/>
                  </a:cubicBezTo>
                  <a:cubicBezTo>
                    <a:pt x="288" y="2739"/>
                    <a:pt x="235" y="2733"/>
                    <a:pt x="179" y="2714"/>
                  </a:cubicBezTo>
                  <a:cubicBezTo>
                    <a:pt x="128" y="2697"/>
                    <a:pt x="92" y="2662"/>
                    <a:pt x="55" y="2626"/>
                  </a:cubicBezTo>
                  <a:cubicBezTo>
                    <a:pt x="42" y="2614"/>
                    <a:pt x="36" y="2594"/>
                    <a:pt x="27" y="2577"/>
                  </a:cubicBezTo>
                  <a:cubicBezTo>
                    <a:pt x="13" y="2551"/>
                    <a:pt x="0" y="2525"/>
                    <a:pt x="1" y="2494"/>
                  </a:cubicBezTo>
                  <a:cubicBezTo>
                    <a:pt x="3" y="2452"/>
                    <a:pt x="10" y="2412"/>
                    <a:pt x="37" y="2377"/>
                  </a:cubicBezTo>
                  <a:cubicBezTo>
                    <a:pt x="48" y="2362"/>
                    <a:pt x="56" y="2346"/>
                    <a:pt x="66" y="2330"/>
                  </a:cubicBezTo>
                  <a:cubicBezTo>
                    <a:pt x="67" y="2329"/>
                    <a:pt x="67" y="2326"/>
                    <a:pt x="68" y="2325"/>
                  </a:cubicBezTo>
                  <a:cubicBezTo>
                    <a:pt x="100" y="2296"/>
                    <a:pt x="134" y="2268"/>
                    <a:pt x="164" y="2237"/>
                  </a:cubicBezTo>
                  <a:cubicBezTo>
                    <a:pt x="184" y="2218"/>
                    <a:pt x="205" y="2202"/>
                    <a:pt x="231" y="2192"/>
                  </a:cubicBezTo>
                  <a:cubicBezTo>
                    <a:pt x="256" y="2183"/>
                    <a:pt x="281" y="2173"/>
                    <a:pt x="306" y="2164"/>
                  </a:cubicBezTo>
                  <a:cubicBezTo>
                    <a:pt x="325" y="2157"/>
                    <a:pt x="339" y="2148"/>
                    <a:pt x="352" y="2131"/>
                  </a:cubicBezTo>
                  <a:cubicBezTo>
                    <a:pt x="373" y="2105"/>
                    <a:pt x="399" y="2083"/>
                    <a:pt x="421" y="2058"/>
                  </a:cubicBezTo>
                  <a:cubicBezTo>
                    <a:pt x="452" y="2020"/>
                    <a:pt x="493" y="1994"/>
                    <a:pt x="530" y="1963"/>
                  </a:cubicBezTo>
                  <a:cubicBezTo>
                    <a:pt x="560" y="1937"/>
                    <a:pt x="587" y="1906"/>
                    <a:pt x="617" y="1880"/>
                  </a:cubicBezTo>
                  <a:cubicBezTo>
                    <a:pt x="642" y="1857"/>
                    <a:pt x="670" y="1836"/>
                    <a:pt x="697" y="1814"/>
                  </a:cubicBezTo>
                  <a:cubicBezTo>
                    <a:pt x="705" y="1807"/>
                    <a:pt x="714" y="1799"/>
                    <a:pt x="722" y="1792"/>
                  </a:cubicBezTo>
                  <a:cubicBezTo>
                    <a:pt x="782" y="1739"/>
                    <a:pt x="843" y="1686"/>
                    <a:pt x="902" y="1633"/>
                  </a:cubicBezTo>
                  <a:cubicBezTo>
                    <a:pt x="918" y="1619"/>
                    <a:pt x="917" y="1609"/>
                    <a:pt x="900" y="1598"/>
                  </a:cubicBezTo>
                  <a:cubicBezTo>
                    <a:pt x="867" y="1576"/>
                    <a:pt x="832" y="1556"/>
                    <a:pt x="802" y="1531"/>
                  </a:cubicBezTo>
                  <a:cubicBezTo>
                    <a:pt x="760" y="1497"/>
                    <a:pt x="715" y="1465"/>
                    <a:pt x="685" y="1417"/>
                  </a:cubicBezTo>
                  <a:cubicBezTo>
                    <a:pt x="659" y="1374"/>
                    <a:pt x="628" y="1332"/>
                    <a:pt x="605" y="1287"/>
                  </a:cubicBezTo>
                  <a:cubicBezTo>
                    <a:pt x="574" y="1226"/>
                    <a:pt x="558" y="1160"/>
                    <a:pt x="544" y="1094"/>
                  </a:cubicBezTo>
                  <a:cubicBezTo>
                    <a:pt x="532" y="1036"/>
                    <a:pt x="529" y="977"/>
                    <a:pt x="533" y="919"/>
                  </a:cubicBezTo>
                  <a:cubicBezTo>
                    <a:pt x="537" y="861"/>
                    <a:pt x="548" y="804"/>
                    <a:pt x="557" y="748"/>
                  </a:cubicBezTo>
                  <a:cubicBezTo>
                    <a:pt x="560" y="733"/>
                    <a:pt x="569" y="720"/>
                    <a:pt x="575" y="706"/>
                  </a:cubicBezTo>
                  <a:cubicBezTo>
                    <a:pt x="577" y="701"/>
                    <a:pt x="581" y="697"/>
                    <a:pt x="581" y="693"/>
                  </a:cubicBezTo>
                  <a:cubicBezTo>
                    <a:pt x="584" y="654"/>
                    <a:pt x="608" y="625"/>
                    <a:pt x="626" y="593"/>
                  </a:cubicBezTo>
                  <a:cubicBezTo>
                    <a:pt x="647" y="556"/>
                    <a:pt x="671" y="521"/>
                    <a:pt x="693" y="485"/>
                  </a:cubicBezTo>
                  <a:cubicBezTo>
                    <a:pt x="694" y="484"/>
                    <a:pt x="694" y="483"/>
                    <a:pt x="695" y="482"/>
                  </a:cubicBezTo>
                  <a:cubicBezTo>
                    <a:pt x="748" y="433"/>
                    <a:pt x="790" y="373"/>
                    <a:pt x="851" y="332"/>
                  </a:cubicBezTo>
                  <a:cubicBezTo>
                    <a:pt x="898" y="300"/>
                    <a:pt x="946" y="270"/>
                    <a:pt x="998" y="246"/>
                  </a:cubicBezTo>
                  <a:cubicBezTo>
                    <a:pt x="1040" y="226"/>
                    <a:pt x="1086" y="213"/>
                    <a:pt x="1131" y="199"/>
                  </a:cubicBezTo>
                  <a:cubicBezTo>
                    <a:pt x="1157" y="191"/>
                    <a:pt x="1185" y="186"/>
                    <a:pt x="1212" y="181"/>
                  </a:cubicBezTo>
                  <a:cubicBezTo>
                    <a:pt x="1250" y="174"/>
                    <a:pt x="1288" y="167"/>
                    <a:pt x="1327" y="164"/>
                  </a:cubicBezTo>
                  <a:cubicBezTo>
                    <a:pt x="1349" y="163"/>
                    <a:pt x="1373" y="170"/>
                    <a:pt x="1396" y="173"/>
                  </a:cubicBezTo>
                  <a:cubicBezTo>
                    <a:pt x="1430" y="177"/>
                    <a:pt x="1464" y="179"/>
                    <a:pt x="1498" y="185"/>
                  </a:cubicBezTo>
                  <a:cubicBezTo>
                    <a:pt x="1515" y="188"/>
                    <a:pt x="1532" y="195"/>
                    <a:pt x="1548" y="202"/>
                  </a:cubicBezTo>
                  <a:cubicBezTo>
                    <a:pt x="1575" y="212"/>
                    <a:pt x="1601" y="226"/>
                    <a:pt x="1629" y="233"/>
                  </a:cubicBezTo>
                  <a:cubicBezTo>
                    <a:pt x="1670" y="243"/>
                    <a:pt x="1702" y="268"/>
                    <a:pt x="1730" y="296"/>
                  </a:cubicBezTo>
                  <a:cubicBezTo>
                    <a:pt x="1785" y="349"/>
                    <a:pt x="1841" y="401"/>
                    <a:pt x="1890" y="459"/>
                  </a:cubicBezTo>
                  <a:cubicBezTo>
                    <a:pt x="1922" y="497"/>
                    <a:pt x="1951" y="540"/>
                    <a:pt x="1961" y="592"/>
                  </a:cubicBezTo>
                  <a:cubicBezTo>
                    <a:pt x="1965" y="610"/>
                    <a:pt x="1980" y="627"/>
                    <a:pt x="1985" y="646"/>
                  </a:cubicBezTo>
                  <a:cubicBezTo>
                    <a:pt x="1992" y="674"/>
                    <a:pt x="1996" y="702"/>
                    <a:pt x="2010" y="729"/>
                  </a:cubicBezTo>
                  <a:cubicBezTo>
                    <a:pt x="2018" y="742"/>
                    <a:pt x="2018" y="759"/>
                    <a:pt x="2018" y="774"/>
                  </a:cubicBezTo>
                  <a:cubicBezTo>
                    <a:pt x="2025" y="824"/>
                    <a:pt x="2032" y="873"/>
                    <a:pt x="2027" y="924"/>
                  </a:cubicBezTo>
                  <a:cubicBezTo>
                    <a:pt x="2021" y="974"/>
                    <a:pt x="2018" y="1025"/>
                    <a:pt x="2010" y="1075"/>
                  </a:cubicBezTo>
                  <a:cubicBezTo>
                    <a:pt x="2009" y="1085"/>
                    <a:pt x="2003" y="1094"/>
                    <a:pt x="1999" y="1103"/>
                  </a:cubicBezTo>
                  <a:cubicBezTo>
                    <a:pt x="1989" y="1126"/>
                    <a:pt x="1978" y="1150"/>
                    <a:pt x="1969" y="1174"/>
                  </a:cubicBezTo>
                  <a:cubicBezTo>
                    <a:pt x="1966" y="1180"/>
                    <a:pt x="1966" y="1193"/>
                    <a:pt x="1970" y="1195"/>
                  </a:cubicBezTo>
                  <a:cubicBezTo>
                    <a:pt x="1976" y="1199"/>
                    <a:pt x="1987" y="1200"/>
                    <a:pt x="1993" y="1198"/>
                  </a:cubicBezTo>
                  <a:cubicBezTo>
                    <a:pt x="2024" y="1185"/>
                    <a:pt x="2053" y="1170"/>
                    <a:pt x="2083" y="1155"/>
                  </a:cubicBezTo>
                  <a:cubicBezTo>
                    <a:pt x="2085" y="1154"/>
                    <a:pt x="2087" y="1152"/>
                    <a:pt x="2090" y="1151"/>
                  </a:cubicBezTo>
                  <a:cubicBezTo>
                    <a:pt x="2113" y="1142"/>
                    <a:pt x="2137" y="1133"/>
                    <a:pt x="2160" y="1123"/>
                  </a:cubicBezTo>
                  <a:cubicBezTo>
                    <a:pt x="2186" y="1112"/>
                    <a:pt x="2210" y="1098"/>
                    <a:pt x="2235" y="1087"/>
                  </a:cubicBezTo>
                  <a:cubicBezTo>
                    <a:pt x="2293" y="1062"/>
                    <a:pt x="2351" y="1039"/>
                    <a:pt x="2408" y="1014"/>
                  </a:cubicBezTo>
                  <a:cubicBezTo>
                    <a:pt x="2444" y="997"/>
                    <a:pt x="2479" y="977"/>
                    <a:pt x="2515" y="959"/>
                  </a:cubicBezTo>
                  <a:cubicBezTo>
                    <a:pt x="2537" y="949"/>
                    <a:pt x="2560" y="941"/>
                    <a:pt x="2583" y="932"/>
                  </a:cubicBezTo>
                  <a:cubicBezTo>
                    <a:pt x="2592" y="929"/>
                    <a:pt x="2601" y="925"/>
                    <a:pt x="2610" y="920"/>
                  </a:cubicBezTo>
                  <a:cubicBezTo>
                    <a:pt x="2643" y="903"/>
                    <a:pt x="2674" y="883"/>
                    <a:pt x="2708" y="869"/>
                  </a:cubicBezTo>
                  <a:cubicBezTo>
                    <a:pt x="2738" y="855"/>
                    <a:pt x="2758" y="837"/>
                    <a:pt x="2764" y="803"/>
                  </a:cubicBezTo>
                  <a:cubicBezTo>
                    <a:pt x="2767" y="781"/>
                    <a:pt x="2770" y="757"/>
                    <a:pt x="2780" y="737"/>
                  </a:cubicBezTo>
                  <a:cubicBezTo>
                    <a:pt x="2799" y="701"/>
                    <a:pt x="2807" y="659"/>
                    <a:pt x="2839" y="629"/>
                  </a:cubicBezTo>
                  <a:cubicBezTo>
                    <a:pt x="2862" y="607"/>
                    <a:pt x="2880" y="581"/>
                    <a:pt x="2902" y="558"/>
                  </a:cubicBezTo>
                  <a:cubicBezTo>
                    <a:pt x="2912" y="547"/>
                    <a:pt x="2926" y="540"/>
                    <a:pt x="2939" y="532"/>
                  </a:cubicBezTo>
                  <a:cubicBezTo>
                    <a:pt x="2946" y="526"/>
                    <a:pt x="2954" y="521"/>
                    <a:pt x="2961" y="515"/>
                  </a:cubicBezTo>
                  <a:cubicBezTo>
                    <a:pt x="2973" y="506"/>
                    <a:pt x="2986" y="497"/>
                    <a:pt x="2997" y="485"/>
                  </a:cubicBezTo>
                  <a:cubicBezTo>
                    <a:pt x="3005" y="476"/>
                    <a:pt x="3013" y="464"/>
                    <a:pt x="3015" y="452"/>
                  </a:cubicBezTo>
                  <a:cubicBezTo>
                    <a:pt x="3023" y="412"/>
                    <a:pt x="3028" y="371"/>
                    <a:pt x="3034" y="330"/>
                  </a:cubicBezTo>
                  <a:cubicBezTo>
                    <a:pt x="3042" y="280"/>
                    <a:pt x="3050" y="229"/>
                    <a:pt x="3059" y="179"/>
                  </a:cubicBezTo>
                  <a:cubicBezTo>
                    <a:pt x="3065" y="137"/>
                    <a:pt x="3071" y="96"/>
                    <a:pt x="3080" y="54"/>
                  </a:cubicBezTo>
                  <a:cubicBezTo>
                    <a:pt x="3088" y="21"/>
                    <a:pt x="3132" y="0"/>
                    <a:pt x="3165" y="10"/>
                  </a:cubicBezTo>
                  <a:cubicBezTo>
                    <a:pt x="3176" y="14"/>
                    <a:pt x="3188" y="12"/>
                    <a:pt x="3200" y="12"/>
                  </a:cubicBezTo>
                  <a:cubicBezTo>
                    <a:pt x="3249" y="11"/>
                    <a:pt x="3298" y="8"/>
                    <a:pt x="3347" y="9"/>
                  </a:cubicBezTo>
                  <a:cubicBezTo>
                    <a:pt x="3399" y="10"/>
                    <a:pt x="3450" y="14"/>
                    <a:pt x="3502" y="17"/>
                  </a:cubicBezTo>
                  <a:cubicBezTo>
                    <a:pt x="3516" y="18"/>
                    <a:pt x="3529" y="22"/>
                    <a:pt x="3543" y="23"/>
                  </a:cubicBezTo>
                  <a:cubicBezTo>
                    <a:pt x="3592" y="26"/>
                    <a:pt x="3641" y="29"/>
                    <a:pt x="3690" y="30"/>
                  </a:cubicBezTo>
                  <a:cubicBezTo>
                    <a:pt x="3707" y="31"/>
                    <a:pt x="3724" y="26"/>
                    <a:pt x="3741" y="26"/>
                  </a:cubicBezTo>
                  <a:cubicBezTo>
                    <a:pt x="3756" y="26"/>
                    <a:pt x="3771" y="30"/>
                    <a:pt x="3786" y="32"/>
                  </a:cubicBezTo>
                  <a:cubicBezTo>
                    <a:pt x="3810" y="34"/>
                    <a:pt x="3834" y="39"/>
                    <a:pt x="3857" y="37"/>
                  </a:cubicBezTo>
                  <a:cubicBezTo>
                    <a:pt x="3905" y="31"/>
                    <a:pt x="3951" y="41"/>
                    <a:pt x="3998" y="47"/>
                  </a:cubicBezTo>
                  <a:cubicBezTo>
                    <a:pt x="4014" y="49"/>
                    <a:pt x="4034" y="48"/>
                    <a:pt x="4046" y="57"/>
                  </a:cubicBezTo>
                  <a:cubicBezTo>
                    <a:pt x="4062" y="68"/>
                    <a:pt x="4076" y="87"/>
                    <a:pt x="4084" y="105"/>
                  </a:cubicBezTo>
                  <a:cubicBezTo>
                    <a:pt x="4102" y="140"/>
                    <a:pt x="4118" y="174"/>
                    <a:pt x="4148" y="200"/>
                  </a:cubicBezTo>
                  <a:cubicBezTo>
                    <a:pt x="4150" y="203"/>
                    <a:pt x="4152" y="206"/>
                    <a:pt x="4155" y="207"/>
                  </a:cubicBezTo>
                  <a:cubicBezTo>
                    <a:pt x="4205" y="224"/>
                    <a:pt x="4204" y="263"/>
                    <a:pt x="4201" y="305"/>
                  </a:cubicBezTo>
                  <a:cubicBezTo>
                    <a:pt x="4198" y="347"/>
                    <a:pt x="4198" y="389"/>
                    <a:pt x="4196" y="431"/>
                  </a:cubicBezTo>
                  <a:cubicBezTo>
                    <a:pt x="4196" y="441"/>
                    <a:pt x="4193" y="450"/>
                    <a:pt x="4192" y="459"/>
                  </a:cubicBezTo>
                  <a:cubicBezTo>
                    <a:pt x="4189" y="487"/>
                    <a:pt x="4187" y="515"/>
                    <a:pt x="4183" y="544"/>
                  </a:cubicBezTo>
                  <a:cubicBezTo>
                    <a:pt x="4179" y="576"/>
                    <a:pt x="4175" y="609"/>
                    <a:pt x="4170" y="641"/>
                  </a:cubicBezTo>
                  <a:cubicBezTo>
                    <a:pt x="4167" y="668"/>
                    <a:pt x="4164" y="695"/>
                    <a:pt x="4160" y="722"/>
                  </a:cubicBezTo>
                  <a:cubicBezTo>
                    <a:pt x="4155" y="758"/>
                    <a:pt x="4148" y="793"/>
                    <a:pt x="4143" y="829"/>
                  </a:cubicBezTo>
                  <a:cubicBezTo>
                    <a:pt x="4138" y="857"/>
                    <a:pt x="4134" y="886"/>
                    <a:pt x="4132" y="914"/>
                  </a:cubicBezTo>
                  <a:cubicBezTo>
                    <a:pt x="4127" y="967"/>
                    <a:pt x="4124" y="1019"/>
                    <a:pt x="4118" y="1072"/>
                  </a:cubicBezTo>
                  <a:cubicBezTo>
                    <a:pt x="4111" y="1133"/>
                    <a:pt x="4103" y="1195"/>
                    <a:pt x="4093" y="1256"/>
                  </a:cubicBezTo>
                  <a:cubicBezTo>
                    <a:pt x="4086" y="1298"/>
                    <a:pt x="4075" y="1340"/>
                    <a:pt x="4066" y="1381"/>
                  </a:cubicBezTo>
                  <a:cubicBezTo>
                    <a:pt x="4064" y="1389"/>
                    <a:pt x="4065" y="1396"/>
                    <a:pt x="4064" y="1403"/>
                  </a:cubicBezTo>
                  <a:cubicBezTo>
                    <a:pt x="4061" y="1417"/>
                    <a:pt x="4058" y="1430"/>
                    <a:pt x="4055" y="1443"/>
                  </a:cubicBezTo>
                  <a:cubicBezTo>
                    <a:pt x="4053" y="1452"/>
                    <a:pt x="4049" y="1460"/>
                    <a:pt x="4048" y="1468"/>
                  </a:cubicBezTo>
                  <a:cubicBezTo>
                    <a:pt x="4046" y="1512"/>
                    <a:pt x="4007" y="1545"/>
                    <a:pt x="3967" y="1540"/>
                  </a:cubicBezTo>
                  <a:cubicBezTo>
                    <a:pt x="3954" y="1539"/>
                    <a:pt x="3942" y="1540"/>
                    <a:pt x="3929" y="1540"/>
                  </a:cubicBezTo>
                  <a:cubicBezTo>
                    <a:pt x="3929" y="1540"/>
                    <a:pt x="3929" y="1541"/>
                    <a:pt x="3929" y="1541"/>
                  </a:cubicBezTo>
                  <a:close/>
                  <a:moveTo>
                    <a:pt x="1919" y="2584"/>
                  </a:moveTo>
                  <a:cubicBezTo>
                    <a:pt x="1924" y="2614"/>
                    <a:pt x="1928" y="2648"/>
                    <a:pt x="1936" y="2681"/>
                  </a:cubicBezTo>
                  <a:cubicBezTo>
                    <a:pt x="1957" y="2761"/>
                    <a:pt x="1985" y="2840"/>
                    <a:pt x="1992" y="2924"/>
                  </a:cubicBezTo>
                  <a:cubicBezTo>
                    <a:pt x="1995" y="2951"/>
                    <a:pt x="2000" y="2978"/>
                    <a:pt x="2007" y="3004"/>
                  </a:cubicBezTo>
                  <a:cubicBezTo>
                    <a:pt x="2018" y="3033"/>
                    <a:pt x="2026" y="3060"/>
                    <a:pt x="2036" y="3089"/>
                  </a:cubicBezTo>
                  <a:cubicBezTo>
                    <a:pt x="2041" y="3104"/>
                    <a:pt x="2050" y="3111"/>
                    <a:pt x="2066" y="3105"/>
                  </a:cubicBezTo>
                  <a:cubicBezTo>
                    <a:pt x="2078" y="3100"/>
                    <a:pt x="2089" y="3091"/>
                    <a:pt x="2102" y="3088"/>
                  </a:cubicBezTo>
                  <a:cubicBezTo>
                    <a:pt x="2155" y="3075"/>
                    <a:pt x="2208" y="3063"/>
                    <a:pt x="2262" y="3051"/>
                  </a:cubicBezTo>
                  <a:cubicBezTo>
                    <a:pt x="2276" y="3048"/>
                    <a:pt x="2284" y="3042"/>
                    <a:pt x="2283" y="3026"/>
                  </a:cubicBezTo>
                  <a:cubicBezTo>
                    <a:pt x="2281" y="2994"/>
                    <a:pt x="2280" y="2963"/>
                    <a:pt x="2276" y="2931"/>
                  </a:cubicBezTo>
                  <a:cubicBezTo>
                    <a:pt x="2270" y="2878"/>
                    <a:pt x="2263" y="2824"/>
                    <a:pt x="2255" y="2771"/>
                  </a:cubicBezTo>
                  <a:cubicBezTo>
                    <a:pt x="2248" y="2728"/>
                    <a:pt x="2240" y="2685"/>
                    <a:pt x="2233" y="2642"/>
                  </a:cubicBezTo>
                  <a:cubicBezTo>
                    <a:pt x="2226" y="2605"/>
                    <a:pt x="2223" y="2568"/>
                    <a:pt x="2215" y="2532"/>
                  </a:cubicBezTo>
                  <a:cubicBezTo>
                    <a:pt x="2202" y="2465"/>
                    <a:pt x="2187" y="2400"/>
                    <a:pt x="2172" y="2334"/>
                  </a:cubicBezTo>
                  <a:cubicBezTo>
                    <a:pt x="2172" y="2332"/>
                    <a:pt x="2172" y="2330"/>
                    <a:pt x="2171" y="2328"/>
                  </a:cubicBezTo>
                  <a:cubicBezTo>
                    <a:pt x="2164" y="2276"/>
                    <a:pt x="2156" y="2224"/>
                    <a:pt x="2131" y="2177"/>
                  </a:cubicBezTo>
                  <a:cubicBezTo>
                    <a:pt x="2129" y="2173"/>
                    <a:pt x="2128" y="2168"/>
                    <a:pt x="2128" y="2163"/>
                  </a:cubicBezTo>
                  <a:cubicBezTo>
                    <a:pt x="2119" y="2108"/>
                    <a:pt x="2106" y="2053"/>
                    <a:pt x="2087" y="2000"/>
                  </a:cubicBezTo>
                  <a:cubicBezTo>
                    <a:pt x="2077" y="1973"/>
                    <a:pt x="2072" y="1945"/>
                    <a:pt x="2063" y="1918"/>
                  </a:cubicBezTo>
                  <a:cubicBezTo>
                    <a:pt x="2051" y="1880"/>
                    <a:pt x="2037" y="1844"/>
                    <a:pt x="2025" y="1807"/>
                  </a:cubicBezTo>
                  <a:cubicBezTo>
                    <a:pt x="2010" y="1761"/>
                    <a:pt x="1997" y="1714"/>
                    <a:pt x="1980" y="1669"/>
                  </a:cubicBezTo>
                  <a:cubicBezTo>
                    <a:pt x="1953" y="1598"/>
                    <a:pt x="1923" y="1529"/>
                    <a:pt x="1894" y="1459"/>
                  </a:cubicBezTo>
                  <a:cubicBezTo>
                    <a:pt x="1882" y="1431"/>
                    <a:pt x="1870" y="1403"/>
                    <a:pt x="1856" y="1375"/>
                  </a:cubicBezTo>
                  <a:cubicBezTo>
                    <a:pt x="1850" y="1363"/>
                    <a:pt x="1841" y="1359"/>
                    <a:pt x="1829" y="1370"/>
                  </a:cubicBezTo>
                  <a:cubicBezTo>
                    <a:pt x="1807" y="1392"/>
                    <a:pt x="1785" y="1414"/>
                    <a:pt x="1763" y="1435"/>
                  </a:cubicBezTo>
                  <a:cubicBezTo>
                    <a:pt x="1749" y="1449"/>
                    <a:pt x="1735" y="1464"/>
                    <a:pt x="1718" y="1474"/>
                  </a:cubicBezTo>
                  <a:cubicBezTo>
                    <a:pt x="1669" y="1503"/>
                    <a:pt x="1619" y="1529"/>
                    <a:pt x="1569" y="1556"/>
                  </a:cubicBezTo>
                  <a:cubicBezTo>
                    <a:pt x="1544" y="1569"/>
                    <a:pt x="1519" y="1582"/>
                    <a:pt x="1493" y="1593"/>
                  </a:cubicBezTo>
                  <a:cubicBezTo>
                    <a:pt x="1457" y="1607"/>
                    <a:pt x="1421" y="1621"/>
                    <a:pt x="1384" y="1629"/>
                  </a:cubicBezTo>
                  <a:cubicBezTo>
                    <a:pt x="1344" y="1637"/>
                    <a:pt x="1304" y="1639"/>
                    <a:pt x="1264" y="1644"/>
                  </a:cubicBezTo>
                  <a:cubicBezTo>
                    <a:pt x="1263" y="1644"/>
                    <a:pt x="1262" y="1645"/>
                    <a:pt x="1260" y="1645"/>
                  </a:cubicBezTo>
                  <a:cubicBezTo>
                    <a:pt x="1238" y="1650"/>
                    <a:pt x="1215" y="1658"/>
                    <a:pt x="1193" y="1658"/>
                  </a:cubicBezTo>
                  <a:cubicBezTo>
                    <a:pt x="1141" y="1656"/>
                    <a:pt x="1090" y="1650"/>
                    <a:pt x="1039" y="1646"/>
                  </a:cubicBezTo>
                  <a:cubicBezTo>
                    <a:pt x="1032" y="1646"/>
                    <a:pt x="1022" y="1651"/>
                    <a:pt x="1020" y="1656"/>
                  </a:cubicBezTo>
                  <a:cubicBezTo>
                    <a:pt x="1015" y="1667"/>
                    <a:pt x="1013" y="1679"/>
                    <a:pt x="1013" y="1691"/>
                  </a:cubicBezTo>
                  <a:cubicBezTo>
                    <a:pt x="1010" y="1765"/>
                    <a:pt x="1008" y="1839"/>
                    <a:pt x="1006" y="1913"/>
                  </a:cubicBezTo>
                  <a:cubicBezTo>
                    <a:pt x="1006" y="1934"/>
                    <a:pt x="1011" y="1955"/>
                    <a:pt x="1012" y="1976"/>
                  </a:cubicBezTo>
                  <a:cubicBezTo>
                    <a:pt x="1013" y="2001"/>
                    <a:pt x="1012" y="2026"/>
                    <a:pt x="1013" y="2051"/>
                  </a:cubicBezTo>
                  <a:cubicBezTo>
                    <a:pt x="1013" y="2067"/>
                    <a:pt x="1018" y="2082"/>
                    <a:pt x="1018" y="2097"/>
                  </a:cubicBezTo>
                  <a:cubicBezTo>
                    <a:pt x="1018" y="2141"/>
                    <a:pt x="1015" y="2185"/>
                    <a:pt x="1016" y="2229"/>
                  </a:cubicBezTo>
                  <a:cubicBezTo>
                    <a:pt x="1018" y="2300"/>
                    <a:pt x="1023" y="2371"/>
                    <a:pt x="1026" y="2442"/>
                  </a:cubicBezTo>
                  <a:cubicBezTo>
                    <a:pt x="1027" y="2450"/>
                    <a:pt x="1027" y="2458"/>
                    <a:pt x="1028" y="2465"/>
                  </a:cubicBezTo>
                  <a:cubicBezTo>
                    <a:pt x="1038" y="2530"/>
                    <a:pt x="1047" y="2595"/>
                    <a:pt x="1056" y="2660"/>
                  </a:cubicBezTo>
                  <a:cubicBezTo>
                    <a:pt x="1061" y="2701"/>
                    <a:pt x="1063" y="2742"/>
                    <a:pt x="1069" y="2783"/>
                  </a:cubicBezTo>
                  <a:cubicBezTo>
                    <a:pt x="1074" y="2818"/>
                    <a:pt x="1081" y="2853"/>
                    <a:pt x="1088" y="2889"/>
                  </a:cubicBezTo>
                  <a:cubicBezTo>
                    <a:pt x="1099" y="2947"/>
                    <a:pt x="1110" y="3006"/>
                    <a:pt x="1123" y="3064"/>
                  </a:cubicBezTo>
                  <a:cubicBezTo>
                    <a:pt x="1128" y="3088"/>
                    <a:pt x="1136" y="3112"/>
                    <a:pt x="1146" y="3135"/>
                  </a:cubicBezTo>
                  <a:cubicBezTo>
                    <a:pt x="1149" y="3143"/>
                    <a:pt x="1161" y="3152"/>
                    <a:pt x="1169" y="3153"/>
                  </a:cubicBezTo>
                  <a:cubicBezTo>
                    <a:pt x="1201" y="3155"/>
                    <a:pt x="1233" y="3152"/>
                    <a:pt x="1265" y="3154"/>
                  </a:cubicBezTo>
                  <a:cubicBezTo>
                    <a:pt x="1294" y="3156"/>
                    <a:pt x="1324" y="3161"/>
                    <a:pt x="1353" y="3165"/>
                  </a:cubicBezTo>
                  <a:cubicBezTo>
                    <a:pt x="1367" y="3167"/>
                    <a:pt x="1381" y="3170"/>
                    <a:pt x="1394" y="3170"/>
                  </a:cubicBezTo>
                  <a:cubicBezTo>
                    <a:pt x="1398" y="3170"/>
                    <a:pt x="1405" y="3163"/>
                    <a:pt x="1405" y="3159"/>
                  </a:cubicBezTo>
                  <a:cubicBezTo>
                    <a:pt x="1407" y="3145"/>
                    <a:pt x="1406" y="3131"/>
                    <a:pt x="1407" y="3117"/>
                  </a:cubicBezTo>
                  <a:cubicBezTo>
                    <a:pt x="1411" y="3065"/>
                    <a:pt x="1417" y="3014"/>
                    <a:pt x="1419" y="2962"/>
                  </a:cubicBezTo>
                  <a:cubicBezTo>
                    <a:pt x="1422" y="2899"/>
                    <a:pt x="1421" y="2837"/>
                    <a:pt x="1422" y="2774"/>
                  </a:cubicBezTo>
                  <a:cubicBezTo>
                    <a:pt x="1422" y="2770"/>
                    <a:pt x="1422" y="2767"/>
                    <a:pt x="1423" y="2764"/>
                  </a:cubicBezTo>
                  <a:cubicBezTo>
                    <a:pt x="1427" y="2735"/>
                    <a:pt x="1433" y="2705"/>
                    <a:pt x="1436" y="2676"/>
                  </a:cubicBezTo>
                  <a:cubicBezTo>
                    <a:pt x="1437" y="2661"/>
                    <a:pt x="1442" y="2654"/>
                    <a:pt x="1456" y="2649"/>
                  </a:cubicBezTo>
                  <a:cubicBezTo>
                    <a:pt x="1488" y="2638"/>
                    <a:pt x="1519" y="2625"/>
                    <a:pt x="1551" y="2614"/>
                  </a:cubicBezTo>
                  <a:cubicBezTo>
                    <a:pt x="1560" y="2610"/>
                    <a:pt x="1569" y="2607"/>
                    <a:pt x="1579" y="2604"/>
                  </a:cubicBezTo>
                  <a:cubicBezTo>
                    <a:pt x="1608" y="2595"/>
                    <a:pt x="1637" y="2586"/>
                    <a:pt x="1666" y="2577"/>
                  </a:cubicBezTo>
                  <a:cubicBezTo>
                    <a:pt x="1689" y="2570"/>
                    <a:pt x="1712" y="2562"/>
                    <a:pt x="1735" y="2557"/>
                  </a:cubicBezTo>
                  <a:cubicBezTo>
                    <a:pt x="1773" y="2549"/>
                    <a:pt x="1811" y="2544"/>
                    <a:pt x="1849" y="2539"/>
                  </a:cubicBezTo>
                  <a:cubicBezTo>
                    <a:pt x="1866" y="2537"/>
                    <a:pt x="1884" y="2534"/>
                    <a:pt x="1900" y="2537"/>
                  </a:cubicBezTo>
                  <a:cubicBezTo>
                    <a:pt x="1923" y="2542"/>
                    <a:pt x="1923" y="2561"/>
                    <a:pt x="1919" y="2584"/>
                  </a:cubicBezTo>
                  <a:close/>
                  <a:moveTo>
                    <a:pt x="606" y="1049"/>
                  </a:moveTo>
                  <a:cubicBezTo>
                    <a:pt x="605" y="1049"/>
                    <a:pt x="603" y="1049"/>
                    <a:pt x="601" y="1050"/>
                  </a:cubicBezTo>
                  <a:cubicBezTo>
                    <a:pt x="607" y="1079"/>
                    <a:pt x="610" y="1109"/>
                    <a:pt x="619" y="1137"/>
                  </a:cubicBezTo>
                  <a:cubicBezTo>
                    <a:pt x="631" y="1177"/>
                    <a:pt x="646" y="1216"/>
                    <a:pt x="662" y="1255"/>
                  </a:cubicBezTo>
                  <a:cubicBezTo>
                    <a:pt x="672" y="1278"/>
                    <a:pt x="683" y="1301"/>
                    <a:pt x="697" y="1321"/>
                  </a:cubicBezTo>
                  <a:cubicBezTo>
                    <a:pt x="737" y="1378"/>
                    <a:pt x="779" y="1432"/>
                    <a:pt x="835" y="1475"/>
                  </a:cubicBezTo>
                  <a:cubicBezTo>
                    <a:pt x="898" y="1522"/>
                    <a:pt x="964" y="1557"/>
                    <a:pt x="1041" y="1576"/>
                  </a:cubicBezTo>
                  <a:cubicBezTo>
                    <a:pt x="1082" y="1585"/>
                    <a:pt x="1123" y="1590"/>
                    <a:pt x="1165" y="1588"/>
                  </a:cubicBezTo>
                  <a:cubicBezTo>
                    <a:pt x="1184" y="1587"/>
                    <a:pt x="1203" y="1581"/>
                    <a:pt x="1222" y="1583"/>
                  </a:cubicBezTo>
                  <a:cubicBezTo>
                    <a:pt x="1283" y="1588"/>
                    <a:pt x="1341" y="1570"/>
                    <a:pt x="1400" y="1559"/>
                  </a:cubicBezTo>
                  <a:cubicBezTo>
                    <a:pt x="1453" y="1548"/>
                    <a:pt x="1499" y="1516"/>
                    <a:pt x="1551" y="1503"/>
                  </a:cubicBezTo>
                  <a:cubicBezTo>
                    <a:pt x="1553" y="1503"/>
                    <a:pt x="1555" y="1500"/>
                    <a:pt x="1557" y="1498"/>
                  </a:cubicBezTo>
                  <a:cubicBezTo>
                    <a:pt x="1584" y="1481"/>
                    <a:pt x="1610" y="1463"/>
                    <a:pt x="1637" y="1445"/>
                  </a:cubicBezTo>
                  <a:cubicBezTo>
                    <a:pt x="1638" y="1444"/>
                    <a:pt x="1641" y="1445"/>
                    <a:pt x="1643" y="1444"/>
                  </a:cubicBezTo>
                  <a:cubicBezTo>
                    <a:pt x="1660" y="1435"/>
                    <a:pt x="1679" y="1428"/>
                    <a:pt x="1695" y="1416"/>
                  </a:cubicBezTo>
                  <a:cubicBezTo>
                    <a:pt x="1719" y="1398"/>
                    <a:pt x="1740" y="1376"/>
                    <a:pt x="1762" y="1355"/>
                  </a:cubicBezTo>
                  <a:cubicBezTo>
                    <a:pt x="1789" y="1331"/>
                    <a:pt x="1818" y="1310"/>
                    <a:pt x="1840" y="1283"/>
                  </a:cubicBezTo>
                  <a:cubicBezTo>
                    <a:pt x="1868" y="1248"/>
                    <a:pt x="1893" y="1210"/>
                    <a:pt x="1914" y="1170"/>
                  </a:cubicBezTo>
                  <a:cubicBezTo>
                    <a:pt x="1936" y="1129"/>
                    <a:pt x="1959" y="1086"/>
                    <a:pt x="1963" y="1038"/>
                  </a:cubicBezTo>
                  <a:cubicBezTo>
                    <a:pt x="1966" y="1001"/>
                    <a:pt x="1968" y="964"/>
                    <a:pt x="1969" y="927"/>
                  </a:cubicBezTo>
                  <a:cubicBezTo>
                    <a:pt x="1970" y="892"/>
                    <a:pt x="1970" y="858"/>
                    <a:pt x="1968" y="824"/>
                  </a:cubicBezTo>
                  <a:cubicBezTo>
                    <a:pt x="1966" y="802"/>
                    <a:pt x="1957" y="781"/>
                    <a:pt x="1955" y="759"/>
                  </a:cubicBezTo>
                  <a:cubicBezTo>
                    <a:pt x="1949" y="696"/>
                    <a:pt x="1925" y="638"/>
                    <a:pt x="1894" y="584"/>
                  </a:cubicBezTo>
                  <a:cubicBezTo>
                    <a:pt x="1854" y="511"/>
                    <a:pt x="1806" y="443"/>
                    <a:pt x="1743" y="387"/>
                  </a:cubicBezTo>
                  <a:cubicBezTo>
                    <a:pt x="1715" y="362"/>
                    <a:pt x="1687" y="339"/>
                    <a:pt x="1658" y="316"/>
                  </a:cubicBezTo>
                  <a:cubicBezTo>
                    <a:pt x="1622" y="287"/>
                    <a:pt x="1577" y="278"/>
                    <a:pt x="1535" y="261"/>
                  </a:cubicBezTo>
                  <a:cubicBezTo>
                    <a:pt x="1523" y="255"/>
                    <a:pt x="1511" y="249"/>
                    <a:pt x="1498" y="247"/>
                  </a:cubicBezTo>
                  <a:cubicBezTo>
                    <a:pt x="1426" y="236"/>
                    <a:pt x="1353" y="230"/>
                    <a:pt x="1280" y="233"/>
                  </a:cubicBezTo>
                  <a:cubicBezTo>
                    <a:pt x="1264" y="234"/>
                    <a:pt x="1247" y="231"/>
                    <a:pt x="1232" y="235"/>
                  </a:cubicBezTo>
                  <a:cubicBezTo>
                    <a:pt x="1189" y="245"/>
                    <a:pt x="1147" y="256"/>
                    <a:pt x="1105" y="268"/>
                  </a:cubicBezTo>
                  <a:cubicBezTo>
                    <a:pt x="1033" y="288"/>
                    <a:pt x="967" y="319"/>
                    <a:pt x="905" y="361"/>
                  </a:cubicBezTo>
                  <a:cubicBezTo>
                    <a:pt x="852" y="396"/>
                    <a:pt x="813" y="444"/>
                    <a:pt x="768" y="488"/>
                  </a:cubicBezTo>
                  <a:cubicBezTo>
                    <a:pt x="745" y="510"/>
                    <a:pt x="729" y="539"/>
                    <a:pt x="710" y="565"/>
                  </a:cubicBezTo>
                  <a:cubicBezTo>
                    <a:pt x="702" y="575"/>
                    <a:pt x="696" y="587"/>
                    <a:pt x="690" y="598"/>
                  </a:cubicBezTo>
                  <a:cubicBezTo>
                    <a:pt x="675" y="624"/>
                    <a:pt x="660" y="651"/>
                    <a:pt x="645" y="677"/>
                  </a:cubicBezTo>
                  <a:cubicBezTo>
                    <a:pt x="638" y="690"/>
                    <a:pt x="629" y="703"/>
                    <a:pt x="625" y="717"/>
                  </a:cubicBezTo>
                  <a:cubicBezTo>
                    <a:pt x="616" y="752"/>
                    <a:pt x="611" y="788"/>
                    <a:pt x="603" y="824"/>
                  </a:cubicBezTo>
                  <a:cubicBezTo>
                    <a:pt x="592" y="870"/>
                    <a:pt x="589" y="916"/>
                    <a:pt x="595" y="964"/>
                  </a:cubicBezTo>
                  <a:cubicBezTo>
                    <a:pt x="599" y="992"/>
                    <a:pt x="603" y="1020"/>
                    <a:pt x="606" y="1049"/>
                  </a:cubicBezTo>
                  <a:close/>
                  <a:moveTo>
                    <a:pt x="3271" y="76"/>
                  </a:moveTo>
                  <a:cubicBezTo>
                    <a:pt x="3271" y="75"/>
                    <a:pt x="3271" y="75"/>
                    <a:pt x="3271" y="74"/>
                  </a:cubicBezTo>
                  <a:cubicBezTo>
                    <a:pt x="3235" y="74"/>
                    <a:pt x="3198" y="74"/>
                    <a:pt x="3161" y="75"/>
                  </a:cubicBezTo>
                  <a:cubicBezTo>
                    <a:pt x="3150" y="75"/>
                    <a:pt x="3135" y="72"/>
                    <a:pt x="3133" y="89"/>
                  </a:cubicBezTo>
                  <a:cubicBezTo>
                    <a:pt x="3128" y="133"/>
                    <a:pt x="3106" y="175"/>
                    <a:pt x="3111" y="220"/>
                  </a:cubicBezTo>
                  <a:cubicBezTo>
                    <a:pt x="3111" y="227"/>
                    <a:pt x="3108" y="235"/>
                    <a:pt x="3107" y="242"/>
                  </a:cubicBezTo>
                  <a:cubicBezTo>
                    <a:pt x="3104" y="265"/>
                    <a:pt x="3100" y="288"/>
                    <a:pt x="3097" y="312"/>
                  </a:cubicBezTo>
                  <a:cubicBezTo>
                    <a:pt x="3094" y="339"/>
                    <a:pt x="3092" y="367"/>
                    <a:pt x="3089" y="394"/>
                  </a:cubicBezTo>
                  <a:cubicBezTo>
                    <a:pt x="3085" y="431"/>
                    <a:pt x="3078" y="468"/>
                    <a:pt x="3077" y="505"/>
                  </a:cubicBezTo>
                  <a:cubicBezTo>
                    <a:pt x="3075" y="544"/>
                    <a:pt x="3077" y="583"/>
                    <a:pt x="3077" y="622"/>
                  </a:cubicBezTo>
                  <a:cubicBezTo>
                    <a:pt x="3077" y="643"/>
                    <a:pt x="3085" y="651"/>
                    <a:pt x="3105" y="644"/>
                  </a:cubicBezTo>
                  <a:cubicBezTo>
                    <a:pt x="3134" y="635"/>
                    <a:pt x="3161" y="622"/>
                    <a:pt x="3189" y="615"/>
                  </a:cubicBezTo>
                  <a:cubicBezTo>
                    <a:pt x="3211" y="609"/>
                    <a:pt x="3236" y="602"/>
                    <a:pt x="3257" y="607"/>
                  </a:cubicBezTo>
                  <a:cubicBezTo>
                    <a:pt x="3295" y="617"/>
                    <a:pt x="3327" y="684"/>
                    <a:pt x="3316" y="722"/>
                  </a:cubicBezTo>
                  <a:cubicBezTo>
                    <a:pt x="3305" y="762"/>
                    <a:pt x="3286" y="796"/>
                    <a:pt x="3250" y="818"/>
                  </a:cubicBezTo>
                  <a:cubicBezTo>
                    <a:pt x="3244" y="821"/>
                    <a:pt x="3241" y="827"/>
                    <a:pt x="3235" y="831"/>
                  </a:cubicBezTo>
                  <a:cubicBezTo>
                    <a:pt x="3225" y="838"/>
                    <a:pt x="3214" y="845"/>
                    <a:pt x="3202" y="850"/>
                  </a:cubicBezTo>
                  <a:cubicBezTo>
                    <a:pt x="3186" y="858"/>
                    <a:pt x="3166" y="859"/>
                    <a:pt x="3153" y="870"/>
                  </a:cubicBezTo>
                  <a:cubicBezTo>
                    <a:pt x="3131" y="888"/>
                    <a:pt x="3106" y="894"/>
                    <a:pt x="3080" y="900"/>
                  </a:cubicBezTo>
                  <a:cubicBezTo>
                    <a:pt x="3063" y="905"/>
                    <a:pt x="3048" y="911"/>
                    <a:pt x="3046" y="933"/>
                  </a:cubicBezTo>
                  <a:cubicBezTo>
                    <a:pt x="3045" y="952"/>
                    <a:pt x="3043" y="970"/>
                    <a:pt x="3041" y="989"/>
                  </a:cubicBezTo>
                  <a:cubicBezTo>
                    <a:pt x="3036" y="1047"/>
                    <a:pt x="3030" y="1106"/>
                    <a:pt x="3024" y="1165"/>
                  </a:cubicBezTo>
                  <a:cubicBezTo>
                    <a:pt x="3022" y="1195"/>
                    <a:pt x="3019" y="1225"/>
                    <a:pt x="3016" y="1256"/>
                  </a:cubicBezTo>
                  <a:cubicBezTo>
                    <a:pt x="3014" y="1274"/>
                    <a:pt x="3036" y="1308"/>
                    <a:pt x="3053" y="1309"/>
                  </a:cubicBezTo>
                  <a:cubicBezTo>
                    <a:pt x="3086" y="1312"/>
                    <a:pt x="3119" y="1313"/>
                    <a:pt x="3152" y="1314"/>
                  </a:cubicBezTo>
                  <a:cubicBezTo>
                    <a:pt x="3188" y="1315"/>
                    <a:pt x="3224" y="1314"/>
                    <a:pt x="3260" y="1316"/>
                  </a:cubicBezTo>
                  <a:cubicBezTo>
                    <a:pt x="3310" y="1319"/>
                    <a:pt x="3361" y="1325"/>
                    <a:pt x="3411" y="1329"/>
                  </a:cubicBezTo>
                  <a:cubicBezTo>
                    <a:pt x="3433" y="1331"/>
                    <a:pt x="3455" y="1330"/>
                    <a:pt x="3477" y="1332"/>
                  </a:cubicBezTo>
                  <a:cubicBezTo>
                    <a:pt x="3516" y="1335"/>
                    <a:pt x="3556" y="1340"/>
                    <a:pt x="3595" y="1342"/>
                  </a:cubicBezTo>
                  <a:cubicBezTo>
                    <a:pt x="3637" y="1344"/>
                    <a:pt x="3678" y="1344"/>
                    <a:pt x="3720" y="1345"/>
                  </a:cubicBezTo>
                  <a:cubicBezTo>
                    <a:pt x="3737" y="1346"/>
                    <a:pt x="3754" y="1350"/>
                    <a:pt x="3771" y="1351"/>
                  </a:cubicBezTo>
                  <a:cubicBezTo>
                    <a:pt x="3786" y="1352"/>
                    <a:pt x="3801" y="1353"/>
                    <a:pt x="3816" y="1352"/>
                  </a:cubicBezTo>
                  <a:cubicBezTo>
                    <a:pt x="3831" y="1350"/>
                    <a:pt x="3849" y="1359"/>
                    <a:pt x="3860" y="1341"/>
                  </a:cubicBezTo>
                  <a:cubicBezTo>
                    <a:pt x="3869" y="1326"/>
                    <a:pt x="3877" y="1311"/>
                    <a:pt x="3872" y="1292"/>
                  </a:cubicBezTo>
                  <a:cubicBezTo>
                    <a:pt x="3870" y="1285"/>
                    <a:pt x="3871" y="1276"/>
                    <a:pt x="3873" y="1268"/>
                  </a:cubicBezTo>
                  <a:cubicBezTo>
                    <a:pt x="3885" y="1229"/>
                    <a:pt x="3894" y="1189"/>
                    <a:pt x="3895" y="1148"/>
                  </a:cubicBezTo>
                  <a:cubicBezTo>
                    <a:pt x="3896" y="1123"/>
                    <a:pt x="3899" y="1098"/>
                    <a:pt x="3902" y="1073"/>
                  </a:cubicBezTo>
                  <a:cubicBezTo>
                    <a:pt x="3908" y="1027"/>
                    <a:pt x="3915" y="982"/>
                    <a:pt x="3920" y="937"/>
                  </a:cubicBezTo>
                  <a:cubicBezTo>
                    <a:pt x="3926" y="889"/>
                    <a:pt x="3930" y="841"/>
                    <a:pt x="3936" y="793"/>
                  </a:cubicBezTo>
                  <a:cubicBezTo>
                    <a:pt x="3941" y="749"/>
                    <a:pt x="3948" y="705"/>
                    <a:pt x="3954" y="661"/>
                  </a:cubicBezTo>
                  <a:cubicBezTo>
                    <a:pt x="3958" y="629"/>
                    <a:pt x="3962" y="597"/>
                    <a:pt x="3966" y="565"/>
                  </a:cubicBezTo>
                  <a:cubicBezTo>
                    <a:pt x="3970" y="528"/>
                    <a:pt x="3974" y="491"/>
                    <a:pt x="3979" y="454"/>
                  </a:cubicBezTo>
                  <a:cubicBezTo>
                    <a:pt x="3980" y="447"/>
                    <a:pt x="3981" y="440"/>
                    <a:pt x="3982" y="433"/>
                  </a:cubicBezTo>
                  <a:cubicBezTo>
                    <a:pt x="3986" y="387"/>
                    <a:pt x="3991" y="342"/>
                    <a:pt x="3995" y="297"/>
                  </a:cubicBezTo>
                  <a:cubicBezTo>
                    <a:pt x="3997" y="272"/>
                    <a:pt x="4001" y="248"/>
                    <a:pt x="4002" y="224"/>
                  </a:cubicBezTo>
                  <a:cubicBezTo>
                    <a:pt x="4003" y="195"/>
                    <a:pt x="4004" y="167"/>
                    <a:pt x="4001" y="139"/>
                  </a:cubicBezTo>
                  <a:cubicBezTo>
                    <a:pt x="4000" y="125"/>
                    <a:pt x="3995" y="108"/>
                    <a:pt x="3976" y="107"/>
                  </a:cubicBezTo>
                  <a:cubicBezTo>
                    <a:pt x="3914" y="104"/>
                    <a:pt x="3852" y="100"/>
                    <a:pt x="3790" y="100"/>
                  </a:cubicBezTo>
                  <a:cubicBezTo>
                    <a:pt x="3746" y="100"/>
                    <a:pt x="3703" y="78"/>
                    <a:pt x="3659" y="97"/>
                  </a:cubicBezTo>
                  <a:cubicBezTo>
                    <a:pt x="3657" y="98"/>
                    <a:pt x="3654" y="96"/>
                    <a:pt x="3651" y="96"/>
                  </a:cubicBezTo>
                  <a:cubicBezTo>
                    <a:pt x="3625" y="94"/>
                    <a:pt x="3600" y="92"/>
                    <a:pt x="3574" y="91"/>
                  </a:cubicBezTo>
                  <a:cubicBezTo>
                    <a:pt x="3543" y="89"/>
                    <a:pt x="3512" y="90"/>
                    <a:pt x="3481" y="87"/>
                  </a:cubicBezTo>
                  <a:cubicBezTo>
                    <a:pt x="3446" y="85"/>
                    <a:pt x="3412" y="78"/>
                    <a:pt x="3377" y="76"/>
                  </a:cubicBezTo>
                  <a:cubicBezTo>
                    <a:pt x="3342" y="74"/>
                    <a:pt x="3306" y="76"/>
                    <a:pt x="3271" y="76"/>
                  </a:cubicBezTo>
                  <a:close/>
                  <a:moveTo>
                    <a:pt x="2776" y="994"/>
                  </a:moveTo>
                  <a:cubicBezTo>
                    <a:pt x="2778" y="993"/>
                    <a:pt x="2780" y="993"/>
                    <a:pt x="2782" y="992"/>
                  </a:cubicBezTo>
                  <a:cubicBezTo>
                    <a:pt x="2774" y="971"/>
                    <a:pt x="2767" y="950"/>
                    <a:pt x="2757" y="931"/>
                  </a:cubicBezTo>
                  <a:cubicBezTo>
                    <a:pt x="2754" y="925"/>
                    <a:pt x="2740" y="920"/>
                    <a:pt x="2734" y="922"/>
                  </a:cubicBezTo>
                  <a:cubicBezTo>
                    <a:pt x="2694" y="940"/>
                    <a:pt x="2655" y="960"/>
                    <a:pt x="2616" y="979"/>
                  </a:cubicBezTo>
                  <a:cubicBezTo>
                    <a:pt x="2577" y="997"/>
                    <a:pt x="2538" y="1016"/>
                    <a:pt x="2499" y="1035"/>
                  </a:cubicBezTo>
                  <a:cubicBezTo>
                    <a:pt x="2444" y="1062"/>
                    <a:pt x="2389" y="1089"/>
                    <a:pt x="2334" y="1115"/>
                  </a:cubicBezTo>
                  <a:cubicBezTo>
                    <a:pt x="2301" y="1131"/>
                    <a:pt x="2267" y="1144"/>
                    <a:pt x="2233" y="1158"/>
                  </a:cubicBezTo>
                  <a:cubicBezTo>
                    <a:pt x="2166" y="1184"/>
                    <a:pt x="2100" y="1211"/>
                    <a:pt x="2033" y="1236"/>
                  </a:cubicBezTo>
                  <a:cubicBezTo>
                    <a:pt x="1996" y="1250"/>
                    <a:pt x="1959" y="1261"/>
                    <a:pt x="1922" y="1272"/>
                  </a:cubicBezTo>
                  <a:cubicBezTo>
                    <a:pt x="1902" y="1279"/>
                    <a:pt x="1894" y="1296"/>
                    <a:pt x="1901" y="1315"/>
                  </a:cubicBezTo>
                  <a:cubicBezTo>
                    <a:pt x="1913" y="1348"/>
                    <a:pt x="1923" y="1381"/>
                    <a:pt x="1938" y="1412"/>
                  </a:cubicBezTo>
                  <a:cubicBezTo>
                    <a:pt x="1946" y="1429"/>
                    <a:pt x="1954" y="1452"/>
                    <a:pt x="1978" y="1454"/>
                  </a:cubicBezTo>
                  <a:cubicBezTo>
                    <a:pt x="1992" y="1455"/>
                    <a:pt x="2007" y="1451"/>
                    <a:pt x="2021" y="1447"/>
                  </a:cubicBezTo>
                  <a:cubicBezTo>
                    <a:pt x="2045" y="1441"/>
                    <a:pt x="2068" y="1433"/>
                    <a:pt x="2091" y="1427"/>
                  </a:cubicBezTo>
                  <a:cubicBezTo>
                    <a:pt x="2127" y="1416"/>
                    <a:pt x="2164" y="1407"/>
                    <a:pt x="2200" y="1396"/>
                  </a:cubicBezTo>
                  <a:cubicBezTo>
                    <a:pt x="2248" y="1381"/>
                    <a:pt x="2295" y="1365"/>
                    <a:pt x="2343" y="1350"/>
                  </a:cubicBezTo>
                  <a:cubicBezTo>
                    <a:pt x="2377" y="1339"/>
                    <a:pt x="2412" y="1329"/>
                    <a:pt x="2446" y="1319"/>
                  </a:cubicBezTo>
                  <a:cubicBezTo>
                    <a:pt x="2485" y="1308"/>
                    <a:pt x="2523" y="1296"/>
                    <a:pt x="2562" y="1285"/>
                  </a:cubicBezTo>
                  <a:cubicBezTo>
                    <a:pt x="2587" y="1278"/>
                    <a:pt x="2614" y="1273"/>
                    <a:pt x="2638" y="1264"/>
                  </a:cubicBezTo>
                  <a:cubicBezTo>
                    <a:pt x="2680" y="1249"/>
                    <a:pt x="2720" y="1233"/>
                    <a:pt x="2760" y="1216"/>
                  </a:cubicBezTo>
                  <a:cubicBezTo>
                    <a:pt x="2796" y="1201"/>
                    <a:pt x="2831" y="1185"/>
                    <a:pt x="2866" y="1167"/>
                  </a:cubicBezTo>
                  <a:cubicBezTo>
                    <a:pt x="2886" y="1157"/>
                    <a:pt x="2885" y="1150"/>
                    <a:pt x="2869" y="1133"/>
                  </a:cubicBezTo>
                  <a:cubicBezTo>
                    <a:pt x="2850" y="1113"/>
                    <a:pt x="2829" y="1093"/>
                    <a:pt x="2812" y="1070"/>
                  </a:cubicBezTo>
                  <a:cubicBezTo>
                    <a:pt x="2795" y="1048"/>
                    <a:pt x="2778" y="1024"/>
                    <a:pt x="2776" y="994"/>
                  </a:cubicBezTo>
                  <a:close/>
                  <a:moveTo>
                    <a:pt x="3080" y="1371"/>
                  </a:moveTo>
                  <a:cubicBezTo>
                    <a:pt x="3081" y="1377"/>
                    <a:pt x="3082" y="1382"/>
                    <a:pt x="3084" y="1385"/>
                  </a:cubicBezTo>
                  <a:cubicBezTo>
                    <a:pt x="3105" y="1414"/>
                    <a:pt x="3131" y="1437"/>
                    <a:pt x="3168" y="1441"/>
                  </a:cubicBezTo>
                  <a:cubicBezTo>
                    <a:pt x="3207" y="1445"/>
                    <a:pt x="3247" y="1447"/>
                    <a:pt x="3287" y="1450"/>
                  </a:cubicBezTo>
                  <a:cubicBezTo>
                    <a:pt x="3322" y="1452"/>
                    <a:pt x="3358" y="1453"/>
                    <a:pt x="3394" y="1456"/>
                  </a:cubicBezTo>
                  <a:cubicBezTo>
                    <a:pt x="3454" y="1460"/>
                    <a:pt x="3515" y="1467"/>
                    <a:pt x="3575" y="1470"/>
                  </a:cubicBezTo>
                  <a:cubicBezTo>
                    <a:pt x="3612" y="1472"/>
                    <a:pt x="3648" y="1469"/>
                    <a:pt x="3685" y="1469"/>
                  </a:cubicBezTo>
                  <a:cubicBezTo>
                    <a:pt x="3698" y="1469"/>
                    <a:pt x="3711" y="1474"/>
                    <a:pt x="3724" y="1474"/>
                  </a:cubicBezTo>
                  <a:cubicBezTo>
                    <a:pt x="3745" y="1474"/>
                    <a:pt x="3766" y="1469"/>
                    <a:pt x="3787" y="1469"/>
                  </a:cubicBezTo>
                  <a:cubicBezTo>
                    <a:pt x="3817" y="1470"/>
                    <a:pt x="3847" y="1475"/>
                    <a:pt x="3877" y="1476"/>
                  </a:cubicBezTo>
                  <a:cubicBezTo>
                    <a:pt x="3904" y="1476"/>
                    <a:pt x="3931" y="1473"/>
                    <a:pt x="3958" y="1473"/>
                  </a:cubicBezTo>
                  <a:cubicBezTo>
                    <a:pt x="3982" y="1474"/>
                    <a:pt x="3993" y="1465"/>
                    <a:pt x="3996" y="1441"/>
                  </a:cubicBezTo>
                  <a:cubicBezTo>
                    <a:pt x="3998" y="1421"/>
                    <a:pt x="4000" y="1401"/>
                    <a:pt x="4004" y="1382"/>
                  </a:cubicBezTo>
                  <a:cubicBezTo>
                    <a:pt x="4010" y="1352"/>
                    <a:pt x="4018" y="1322"/>
                    <a:pt x="4024" y="1292"/>
                  </a:cubicBezTo>
                  <a:cubicBezTo>
                    <a:pt x="4030" y="1261"/>
                    <a:pt x="4035" y="1230"/>
                    <a:pt x="4040" y="1199"/>
                  </a:cubicBezTo>
                  <a:cubicBezTo>
                    <a:pt x="4043" y="1183"/>
                    <a:pt x="4044" y="1167"/>
                    <a:pt x="4046" y="1152"/>
                  </a:cubicBezTo>
                  <a:cubicBezTo>
                    <a:pt x="4053" y="1102"/>
                    <a:pt x="4062" y="1053"/>
                    <a:pt x="4069" y="1003"/>
                  </a:cubicBezTo>
                  <a:cubicBezTo>
                    <a:pt x="4073" y="971"/>
                    <a:pt x="4074" y="938"/>
                    <a:pt x="4077" y="905"/>
                  </a:cubicBezTo>
                  <a:cubicBezTo>
                    <a:pt x="4077" y="901"/>
                    <a:pt x="4078" y="897"/>
                    <a:pt x="4079" y="893"/>
                  </a:cubicBezTo>
                  <a:cubicBezTo>
                    <a:pt x="4085" y="863"/>
                    <a:pt x="4091" y="832"/>
                    <a:pt x="4096" y="802"/>
                  </a:cubicBezTo>
                  <a:cubicBezTo>
                    <a:pt x="4098" y="790"/>
                    <a:pt x="4095" y="778"/>
                    <a:pt x="4097" y="766"/>
                  </a:cubicBezTo>
                  <a:cubicBezTo>
                    <a:pt x="4101" y="730"/>
                    <a:pt x="4107" y="694"/>
                    <a:pt x="4111" y="659"/>
                  </a:cubicBezTo>
                  <a:cubicBezTo>
                    <a:pt x="4112" y="648"/>
                    <a:pt x="4111" y="637"/>
                    <a:pt x="4112" y="627"/>
                  </a:cubicBezTo>
                  <a:cubicBezTo>
                    <a:pt x="4115" y="604"/>
                    <a:pt x="4122" y="582"/>
                    <a:pt x="4123" y="559"/>
                  </a:cubicBezTo>
                  <a:cubicBezTo>
                    <a:pt x="4128" y="503"/>
                    <a:pt x="4131" y="447"/>
                    <a:pt x="4134" y="391"/>
                  </a:cubicBezTo>
                  <a:cubicBezTo>
                    <a:pt x="4135" y="372"/>
                    <a:pt x="4137" y="353"/>
                    <a:pt x="4137" y="333"/>
                  </a:cubicBezTo>
                  <a:cubicBezTo>
                    <a:pt x="4137" y="297"/>
                    <a:pt x="4140" y="259"/>
                    <a:pt x="4100" y="238"/>
                  </a:cubicBezTo>
                  <a:cubicBezTo>
                    <a:pt x="4093" y="234"/>
                    <a:pt x="4089" y="226"/>
                    <a:pt x="4083" y="221"/>
                  </a:cubicBezTo>
                  <a:cubicBezTo>
                    <a:pt x="4080" y="217"/>
                    <a:pt x="4075" y="215"/>
                    <a:pt x="4068" y="211"/>
                  </a:cubicBezTo>
                  <a:cubicBezTo>
                    <a:pt x="4065" y="234"/>
                    <a:pt x="4062" y="252"/>
                    <a:pt x="4060" y="271"/>
                  </a:cubicBezTo>
                  <a:cubicBezTo>
                    <a:pt x="4059" y="278"/>
                    <a:pt x="4059" y="285"/>
                    <a:pt x="4056" y="290"/>
                  </a:cubicBezTo>
                  <a:cubicBezTo>
                    <a:pt x="4041" y="320"/>
                    <a:pt x="4041" y="351"/>
                    <a:pt x="4046" y="383"/>
                  </a:cubicBezTo>
                  <a:cubicBezTo>
                    <a:pt x="4048" y="392"/>
                    <a:pt x="4052" y="403"/>
                    <a:pt x="4049" y="411"/>
                  </a:cubicBezTo>
                  <a:cubicBezTo>
                    <a:pt x="4037" y="442"/>
                    <a:pt x="4056" y="479"/>
                    <a:pt x="4030" y="508"/>
                  </a:cubicBezTo>
                  <a:cubicBezTo>
                    <a:pt x="4035" y="531"/>
                    <a:pt x="4036" y="554"/>
                    <a:pt x="4026" y="576"/>
                  </a:cubicBezTo>
                  <a:cubicBezTo>
                    <a:pt x="4025" y="578"/>
                    <a:pt x="4026" y="580"/>
                    <a:pt x="4026" y="582"/>
                  </a:cubicBezTo>
                  <a:cubicBezTo>
                    <a:pt x="4025" y="591"/>
                    <a:pt x="4026" y="599"/>
                    <a:pt x="4024" y="608"/>
                  </a:cubicBezTo>
                  <a:cubicBezTo>
                    <a:pt x="4019" y="638"/>
                    <a:pt x="4013" y="668"/>
                    <a:pt x="4008" y="699"/>
                  </a:cubicBezTo>
                  <a:cubicBezTo>
                    <a:pt x="4003" y="732"/>
                    <a:pt x="4000" y="766"/>
                    <a:pt x="3995" y="799"/>
                  </a:cubicBezTo>
                  <a:cubicBezTo>
                    <a:pt x="3994" y="807"/>
                    <a:pt x="3988" y="815"/>
                    <a:pt x="3987" y="823"/>
                  </a:cubicBezTo>
                  <a:cubicBezTo>
                    <a:pt x="3982" y="865"/>
                    <a:pt x="3978" y="906"/>
                    <a:pt x="3974" y="947"/>
                  </a:cubicBezTo>
                  <a:cubicBezTo>
                    <a:pt x="3969" y="1009"/>
                    <a:pt x="3964" y="1070"/>
                    <a:pt x="3959" y="1131"/>
                  </a:cubicBezTo>
                  <a:cubicBezTo>
                    <a:pt x="3959" y="1136"/>
                    <a:pt x="3958" y="1141"/>
                    <a:pt x="3958" y="1145"/>
                  </a:cubicBezTo>
                  <a:cubicBezTo>
                    <a:pt x="3953" y="1174"/>
                    <a:pt x="3948" y="1202"/>
                    <a:pt x="3944" y="1230"/>
                  </a:cubicBezTo>
                  <a:cubicBezTo>
                    <a:pt x="3937" y="1274"/>
                    <a:pt x="3932" y="1318"/>
                    <a:pt x="3922" y="1361"/>
                  </a:cubicBezTo>
                  <a:cubicBezTo>
                    <a:pt x="3914" y="1396"/>
                    <a:pt x="3890" y="1409"/>
                    <a:pt x="3854" y="1408"/>
                  </a:cubicBezTo>
                  <a:cubicBezTo>
                    <a:pt x="3820" y="1407"/>
                    <a:pt x="3785" y="1408"/>
                    <a:pt x="3751" y="1407"/>
                  </a:cubicBezTo>
                  <a:cubicBezTo>
                    <a:pt x="3717" y="1405"/>
                    <a:pt x="3682" y="1402"/>
                    <a:pt x="3648" y="1400"/>
                  </a:cubicBezTo>
                  <a:cubicBezTo>
                    <a:pt x="3623" y="1398"/>
                    <a:pt x="3598" y="1400"/>
                    <a:pt x="3573" y="1398"/>
                  </a:cubicBezTo>
                  <a:cubicBezTo>
                    <a:pt x="3515" y="1392"/>
                    <a:pt x="3457" y="1384"/>
                    <a:pt x="3399" y="1380"/>
                  </a:cubicBezTo>
                  <a:cubicBezTo>
                    <a:pt x="3323" y="1375"/>
                    <a:pt x="3246" y="1374"/>
                    <a:pt x="3170" y="1371"/>
                  </a:cubicBezTo>
                  <a:cubicBezTo>
                    <a:pt x="3141" y="1370"/>
                    <a:pt x="3111" y="1371"/>
                    <a:pt x="3080" y="1371"/>
                  </a:cubicBezTo>
                  <a:close/>
                  <a:moveTo>
                    <a:pt x="962" y="1758"/>
                  </a:moveTo>
                  <a:cubicBezTo>
                    <a:pt x="961" y="1758"/>
                    <a:pt x="961" y="1758"/>
                    <a:pt x="960" y="1758"/>
                  </a:cubicBezTo>
                  <a:cubicBezTo>
                    <a:pt x="961" y="1738"/>
                    <a:pt x="963" y="1718"/>
                    <a:pt x="962" y="1698"/>
                  </a:cubicBezTo>
                  <a:cubicBezTo>
                    <a:pt x="962" y="1677"/>
                    <a:pt x="952" y="1673"/>
                    <a:pt x="934" y="1684"/>
                  </a:cubicBezTo>
                  <a:cubicBezTo>
                    <a:pt x="931" y="1687"/>
                    <a:pt x="927" y="1690"/>
                    <a:pt x="924" y="1693"/>
                  </a:cubicBezTo>
                  <a:cubicBezTo>
                    <a:pt x="893" y="1722"/>
                    <a:pt x="862" y="1752"/>
                    <a:pt x="830" y="1781"/>
                  </a:cubicBezTo>
                  <a:cubicBezTo>
                    <a:pt x="799" y="1807"/>
                    <a:pt x="767" y="1832"/>
                    <a:pt x="736" y="1858"/>
                  </a:cubicBezTo>
                  <a:cubicBezTo>
                    <a:pt x="684" y="1901"/>
                    <a:pt x="634" y="1945"/>
                    <a:pt x="583" y="1988"/>
                  </a:cubicBezTo>
                  <a:cubicBezTo>
                    <a:pt x="569" y="2000"/>
                    <a:pt x="553" y="2011"/>
                    <a:pt x="540" y="2024"/>
                  </a:cubicBezTo>
                  <a:cubicBezTo>
                    <a:pt x="520" y="2042"/>
                    <a:pt x="502" y="2063"/>
                    <a:pt x="482" y="2081"/>
                  </a:cubicBezTo>
                  <a:cubicBezTo>
                    <a:pt x="453" y="2106"/>
                    <a:pt x="423" y="2130"/>
                    <a:pt x="395" y="2156"/>
                  </a:cubicBezTo>
                  <a:cubicBezTo>
                    <a:pt x="375" y="2174"/>
                    <a:pt x="378" y="2186"/>
                    <a:pt x="400" y="2202"/>
                  </a:cubicBezTo>
                  <a:cubicBezTo>
                    <a:pt x="406" y="2207"/>
                    <a:pt x="413" y="2211"/>
                    <a:pt x="420" y="2215"/>
                  </a:cubicBezTo>
                  <a:cubicBezTo>
                    <a:pt x="445" y="2229"/>
                    <a:pt x="471" y="2241"/>
                    <a:pt x="495" y="2256"/>
                  </a:cubicBezTo>
                  <a:cubicBezTo>
                    <a:pt x="523" y="2273"/>
                    <a:pt x="550" y="2293"/>
                    <a:pt x="577" y="2312"/>
                  </a:cubicBezTo>
                  <a:cubicBezTo>
                    <a:pt x="589" y="2320"/>
                    <a:pt x="601" y="2320"/>
                    <a:pt x="612" y="2310"/>
                  </a:cubicBezTo>
                  <a:cubicBezTo>
                    <a:pt x="631" y="2290"/>
                    <a:pt x="651" y="2269"/>
                    <a:pt x="670" y="2248"/>
                  </a:cubicBezTo>
                  <a:cubicBezTo>
                    <a:pt x="696" y="2218"/>
                    <a:pt x="722" y="2188"/>
                    <a:pt x="749" y="2158"/>
                  </a:cubicBezTo>
                  <a:cubicBezTo>
                    <a:pt x="762" y="2143"/>
                    <a:pt x="779" y="2132"/>
                    <a:pt x="791" y="2116"/>
                  </a:cubicBezTo>
                  <a:cubicBezTo>
                    <a:pt x="827" y="2067"/>
                    <a:pt x="871" y="2025"/>
                    <a:pt x="916" y="1986"/>
                  </a:cubicBezTo>
                  <a:cubicBezTo>
                    <a:pt x="937" y="1967"/>
                    <a:pt x="952" y="1946"/>
                    <a:pt x="954" y="1917"/>
                  </a:cubicBezTo>
                  <a:cubicBezTo>
                    <a:pt x="957" y="1864"/>
                    <a:pt x="959" y="1811"/>
                    <a:pt x="962" y="1758"/>
                  </a:cubicBezTo>
                  <a:close/>
                  <a:moveTo>
                    <a:pt x="575" y="2597"/>
                  </a:moveTo>
                  <a:cubicBezTo>
                    <a:pt x="610" y="2597"/>
                    <a:pt x="637" y="2556"/>
                    <a:pt x="628" y="2531"/>
                  </a:cubicBezTo>
                  <a:cubicBezTo>
                    <a:pt x="602" y="2461"/>
                    <a:pt x="581" y="2388"/>
                    <a:pt x="505" y="2351"/>
                  </a:cubicBezTo>
                  <a:cubicBezTo>
                    <a:pt x="467" y="2332"/>
                    <a:pt x="431" y="2308"/>
                    <a:pt x="394" y="2286"/>
                  </a:cubicBezTo>
                  <a:cubicBezTo>
                    <a:pt x="378" y="2277"/>
                    <a:pt x="363" y="2267"/>
                    <a:pt x="347" y="2260"/>
                  </a:cubicBezTo>
                  <a:cubicBezTo>
                    <a:pt x="301" y="2240"/>
                    <a:pt x="257" y="2240"/>
                    <a:pt x="216" y="2274"/>
                  </a:cubicBezTo>
                  <a:cubicBezTo>
                    <a:pt x="196" y="2290"/>
                    <a:pt x="175" y="2305"/>
                    <a:pt x="155" y="2321"/>
                  </a:cubicBezTo>
                  <a:cubicBezTo>
                    <a:pt x="147" y="2326"/>
                    <a:pt x="137" y="2329"/>
                    <a:pt x="132" y="2336"/>
                  </a:cubicBezTo>
                  <a:cubicBezTo>
                    <a:pt x="108" y="2369"/>
                    <a:pt x="85" y="2402"/>
                    <a:pt x="62" y="2435"/>
                  </a:cubicBezTo>
                  <a:cubicBezTo>
                    <a:pt x="57" y="2443"/>
                    <a:pt x="55" y="2454"/>
                    <a:pt x="56" y="2464"/>
                  </a:cubicBezTo>
                  <a:cubicBezTo>
                    <a:pt x="58" y="2481"/>
                    <a:pt x="62" y="2499"/>
                    <a:pt x="68" y="2516"/>
                  </a:cubicBezTo>
                  <a:cubicBezTo>
                    <a:pt x="85" y="2563"/>
                    <a:pt x="127" y="2590"/>
                    <a:pt x="158" y="2626"/>
                  </a:cubicBezTo>
                  <a:cubicBezTo>
                    <a:pt x="160" y="2629"/>
                    <a:pt x="165" y="2629"/>
                    <a:pt x="169" y="2630"/>
                  </a:cubicBezTo>
                  <a:cubicBezTo>
                    <a:pt x="201" y="2642"/>
                    <a:pt x="232" y="2653"/>
                    <a:pt x="266" y="2656"/>
                  </a:cubicBezTo>
                  <a:cubicBezTo>
                    <a:pt x="291" y="2657"/>
                    <a:pt x="335" y="2645"/>
                    <a:pt x="345" y="2621"/>
                  </a:cubicBezTo>
                  <a:cubicBezTo>
                    <a:pt x="357" y="2593"/>
                    <a:pt x="368" y="2563"/>
                    <a:pt x="377" y="2534"/>
                  </a:cubicBezTo>
                  <a:cubicBezTo>
                    <a:pt x="389" y="2496"/>
                    <a:pt x="422" y="2483"/>
                    <a:pt x="457" y="2501"/>
                  </a:cubicBezTo>
                  <a:cubicBezTo>
                    <a:pt x="494" y="2520"/>
                    <a:pt x="520" y="2549"/>
                    <a:pt x="547" y="2578"/>
                  </a:cubicBezTo>
                  <a:cubicBezTo>
                    <a:pt x="554" y="2586"/>
                    <a:pt x="566" y="2591"/>
                    <a:pt x="575" y="2597"/>
                  </a:cubicBezTo>
                  <a:close/>
                  <a:moveTo>
                    <a:pt x="2963" y="1107"/>
                  </a:moveTo>
                  <a:cubicBezTo>
                    <a:pt x="2965" y="1098"/>
                    <a:pt x="2965" y="1093"/>
                    <a:pt x="2966" y="1088"/>
                  </a:cubicBezTo>
                  <a:cubicBezTo>
                    <a:pt x="2969" y="1060"/>
                    <a:pt x="2973" y="1033"/>
                    <a:pt x="2976" y="1005"/>
                  </a:cubicBezTo>
                  <a:cubicBezTo>
                    <a:pt x="2979" y="966"/>
                    <a:pt x="2994" y="927"/>
                    <a:pt x="2988" y="886"/>
                  </a:cubicBezTo>
                  <a:cubicBezTo>
                    <a:pt x="2985" y="856"/>
                    <a:pt x="3011" y="833"/>
                    <a:pt x="3039" y="843"/>
                  </a:cubicBezTo>
                  <a:cubicBezTo>
                    <a:pt x="3062" y="851"/>
                    <a:pt x="3081" y="843"/>
                    <a:pt x="3101" y="835"/>
                  </a:cubicBezTo>
                  <a:cubicBezTo>
                    <a:pt x="3121" y="827"/>
                    <a:pt x="3142" y="820"/>
                    <a:pt x="3160" y="809"/>
                  </a:cubicBezTo>
                  <a:cubicBezTo>
                    <a:pt x="3187" y="793"/>
                    <a:pt x="3215" y="776"/>
                    <a:pt x="3239" y="756"/>
                  </a:cubicBezTo>
                  <a:cubicBezTo>
                    <a:pt x="3259" y="739"/>
                    <a:pt x="3257" y="708"/>
                    <a:pt x="3239" y="680"/>
                  </a:cubicBezTo>
                  <a:cubicBezTo>
                    <a:pt x="3226" y="660"/>
                    <a:pt x="3208" y="665"/>
                    <a:pt x="3190" y="671"/>
                  </a:cubicBezTo>
                  <a:cubicBezTo>
                    <a:pt x="3169" y="679"/>
                    <a:pt x="3147" y="685"/>
                    <a:pt x="3127" y="695"/>
                  </a:cubicBezTo>
                  <a:cubicBezTo>
                    <a:pt x="3079" y="720"/>
                    <a:pt x="3026" y="732"/>
                    <a:pt x="2985" y="770"/>
                  </a:cubicBezTo>
                  <a:cubicBezTo>
                    <a:pt x="2980" y="775"/>
                    <a:pt x="2964" y="776"/>
                    <a:pt x="2959" y="772"/>
                  </a:cubicBezTo>
                  <a:cubicBezTo>
                    <a:pt x="2952" y="767"/>
                    <a:pt x="2950" y="754"/>
                    <a:pt x="2951" y="745"/>
                  </a:cubicBezTo>
                  <a:cubicBezTo>
                    <a:pt x="2951" y="739"/>
                    <a:pt x="2959" y="732"/>
                    <a:pt x="2964" y="727"/>
                  </a:cubicBezTo>
                  <a:cubicBezTo>
                    <a:pt x="2977" y="713"/>
                    <a:pt x="2998" y="702"/>
                    <a:pt x="3000" y="687"/>
                  </a:cubicBezTo>
                  <a:cubicBezTo>
                    <a:pt x="3007" y="649"/>
                    <a:pt x="3006" y="610"/>
                    <a:pt x="3007" y="572"/>
                  </a:cubicBezTo>
                  <a:cubicBezTo>
                    <a:pt x="3007" y="566"/>
                    <a:pt x="3000" y="557"/>
                    <a:pt x="2994" y="554"/>
                  </a:cubicBezTo>
                  <a:cubicBezTo>
                    <a:pt x="2990" y="552"/>
                    <a:pt x="2980" y="556"/>
                    <a:pt x="2976" y="561"/>
                  </a:cubicBezTo>
                  <a:cubicBezTo>
                    <a:pt x="2949" y="586"/>
                    <a:pt x="2921" y="611"/>
                    <a:pt x="2897" y="639"/>
                  </a:cubicBezTo>
                  <a:cubicBezTo>
                    <a:pt x="2881" y="658"/>
                    <a:pt x="2867" y="680"/>
                    <a:pt x="2857" y="702"/>
                  </a:cubicBezTo>
                  <a:cubicBezTo>
                    <a:pt x="2844" y="733"/>
                    <a:pt x="2838" y="766"/>
                    <a:pt x="2827" y="798"/>
                  </a:cubicBezTo>
                  <a:cubicBezTo>
                    <a:pt x="2813" y="835"/>
                    <a:pt x="2816" y="874"/>
                    <a:pt x="2827" y="909"/>
                  </a:cubicBezTo>
                  <a:cubicBezTo>
                    <a:pt x="2840" y="952"/>
                    <a:pt x="2862" y="993"/>
                    <a:pt x="2884" y="1033"/>
                  </a:cubicBezTo>
                  <a:cubicBezTo>
                    <a:pt x="2901" y="1064"/>
                    <a:pt x="2929" y="1088"/>
                    <a:pt x="2963" y="1107"/>
                  </a:cubicBezTo>
                  <a:close/>
                  <a:moveTo>
                    <a:pt x="2406" y="3309"/>
                  </a:moveTo>
                  <a:cubicBezTo>
                    <a:pt x="2406" y="3310"/>
                    <a:pt x="2406" y="3311"/>
                    <a:pt x="2406" y="3312"/>
                  </a:cubicBezTo>
                  <a:cubicBezTo>
                    <a:pt x="2414" y="3310"/>
                    <a:pt x="2423" y="3309"/>
                    <a:pt x="2431" y="3307"/>
                  </a:cubicBezTo>
                  <a:cubicBezTo>
                    <a:pt x="2451" y="3301"/>
                    <a:pt x="2470" y="3296"/>
                    <a:pt x="2490" y="3289"/>
                  </a:cubicBezTo>
                  <a:cubicBezTo>
                    <a:pt x="2522" y="3278"/>
                    <a:pt x="2554" y="3268"/>
                    <a:pt x="2584" y="3254"/>
                  </a:cubicBezTo>
                  <a:cubicBezTo>
                    <a:pt x="2608" y="3244"/>
                    <a:pt x="2615" y="3207"/>
                    <a:pt x="2603" y="3185"/>
                  </a:cubicBezTo>
                  <a:cubicBezTo>
                    <a:pt x="2587" y="3157"/>
                    <a:pt x="2558" y="3148"/>
                    <a:pt x="2532" y="3136"/>
                  </a:cubicBezTo>
                  <a:cubicBezTo>
                    <a:pt x="2490" y="3116"/>
                    <a:pt x="2443" y="3115"/>
                    <a:pt x="2398" y="3111"/>
                  </a:cubicBezTo>
                  <a:cubicBezTo>
                    <a:pt x="2361" y="3108"/>
                    <a:pt x="2323" y="3106"/>
                    <a:pt x="2287" y="3110"/>
                  </a:cubicBezTo>
                  <a:cubicBezTo>
                    <a:pt x="2246" y="3114"/>
                    <a:pt x="2205" y="3124"/>
                    <a:pt x="2165" y="3132"/>
                  </a:cubicBezTo>
                  <a:cubicBezTo>
                    <a:pt x="2150" y="3135"/>
                    <a:pt x="2134" y="3137"/>
                    <a:pt x="2120" y="3142"/>
                  </a:cubicBezTo>
                  <a:cubicBezTo>
                    <a:pt x="2094" y="3150"/>
                    <a:pt x="2069" y="3160"/>
                    <a:pt x="2044" y="3168"/>
                  </a:cubicBezTo>
                  <a:cubicBezTo>
                    <a:pt x="2029" y="3173"/>
                    <a:pt x="2022" y="3182"/>
                    <a:pt x="2031" y="3195"/>
                  </a:cubicBezTo>
                  <a:cubicBezTo>
                    <a:pt x="2039" y="3207"/>
                    <a:pt x="2051" y="3217"/>
                    <a:pt x="2061" y="3228"/>
                  </a:cubicBezTo>
                  <a:cubicBezTo>
                    <a:pt x="2095" y="3265"/>
                    <a:pt x="2143" y="3276"/>
                    <a:pt x="2188" y="3292"/>
                  </a:cubicBezTo>
                  <a:cubicBezTo>
                    <a:pt x="2207" y="3299"/>
                    <a:pt x="2226" y="3307"/>
                    <a:pt x="2246" y="3309"/>
                  </a:cubicBezTo>
                  <a:cubicBezTo>
                    <a:pt x="2286" y="3314"/>
                    <a:pt x="2327" y="3315"/>
                    <a:pt x="2367" y="3316"/>
                  </a:cubicBezTo>
                  <a:cubicBezTo>
                    <a:pt x="2380" y="3316"/>
                    <a:pt x="2393" y="3312"/>
                    <a:pt x="2406" y="3309"/>
                  </a:cubicBezTo>
                  <a:close/>
                  <a:moveTo>
                    <a:pt x="1204" y="3381"/>
                  </a:moveTo>
                  <a:cubicBezTo>
                    <a:pt x="1204" y="3380"/>
                    <a:pt x="1204" y="3380"/>
                    <a:pt x="1204" y="3379"/>
                  </a:cubicBezTo>
                  <a:cubicBezTo>
                    <a:pt x="1227" y="3376"/>
                    <a:pt x="1252" y="3376"/>
                    <a:pt x="1274" y="3370"/>
                  </a:cubicBezTo>
                  <a:cubicBezTo>
                    <a:pt x="1308" y="3360"/>
                    <a:pt x="1341" y="3345"/>
                    <a:pt x="1375" y="3332"/>
                  </a:cubicBezTo>
                  <a:cubicBezTo>
                    <a:pt x="1381" y="3330"/>
                    <a:pt x="1388" y="3326"/>
                    <a:pt x="1394" y="3322"/>
                  </a:cubicBezTo>
                  <a:cubicBezTo>
                    <a:pt x="1423" y="3305"/>
                    <a:pt x="1424" y="3265"/>
                    <a:pt x="1393" y="3252"/>
                  </a:cubicBezTo>
                  <a:cubicBezTo>
                    <a:pt x="1357" y="3236"/>
                    <a:pt x="1317" y="3225"/>
                    <a:pt x="1279" y="3213"/>
                  </a:cubicBezTo>
                  <a:cubicBezTo>
                    <a:pt x="1261" y="3208"/>
                    <a:pt x="1241" y="3207"/>
                    <a:pt x="1222" y="3205"/>
                  </a:cubicBezTo>
                  <a:cubicBezTo>
                    <a:pt x="1215" y="3204"/>
                    <a:pt x="1208" y="3205"/>
                    <a:pt x="1201" y="3206"/>
                  </a:cubicBezTo>
                  <a:cubicBezTo>
                    <a:pt x="1182" y="3211"/>
                    <a:pt x="1161" y="3202"/>
                    <a:pt x="1143" y="3216"/>
                  </a:cubicBezTo>
                  <a:cubicBezTo>
                    <a:pt x="1141" y="3217"/>
                    <a:pt x="1134" y="3213"/>
                    <a:pt x="1130" y="3213"/>
                  </a:cubicBezTo>
                  <a:cubicBezTo>
                    <a:pt x="1116" y="3213"/>
                    <a:pt x="1102" y="3212"/>
                    <a:pt x="1088" y="3213"/>
                  </a:cubicBezTo>
                  <a:cubicBezTo>
                    <a:pt x="1077" y="3215"/>
                    <a:pt x="1066" y="3218"/>
                    <a:pt x="1055" y="3221"/>
                  </a:cubicBezTo>
                  <a:cubicBezTo>
                    <a:pt x="1009" y="3230"/>
                    <a:pt x="962" y="3236"/>
                    <a:pt x="918" y="3250"/>
                  </a:cubicBezTo>
                  <a:cubicBezTo>
                    <a:pt x="895" y="3256"/>
                    <a:pt x="872" y="3272"/>
                    <a:pt x="855" y="3289"/>
                  </a:cubicBezTo>
                  <a:cubicBezTo>
                    <a:pt x="824" y="3322"/>
                    <a:pt x="835" y="3356"/>
                    <a:pt x="878" y="3370"/>
                  </a:cubicBezTo>
                  <a:cubicBezTo>
                    <a:pt x="893" y="3375"/>
                    <a:pt x="910" y="3375"/>
                    <a:pt x="927" y="3377"/>
                  </a:cubicBezTo>
                  <a:cubicBezTo>
                    <a:pt x="949" y="3379"/>
                    <a:pt x="970" y="3381"/>
                    <a:pt x="992" y="3383"/>
                  </a:cubicBezTo>
                  <a:cubicBezTo>
                    <a:pt x="1016" y="3385"/>
                    <a:pt x="1041" y="3388"/>
                    <a:pt x="1065" y="3388"/>
                  </a:cubicBezTo>
                  <a:cubicBezTo>
                    <a:pt x="1111" y="3387"/>
                    <a:pt x="1158" y="3383"/>
                    <a:pt x="1204" y="338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7" name="Freeform 8"/>
            <p:cNvSpPr/>
            <p:nvPr/>
          </p:nvSpPr>
          <p:spPr bwMode="auto">
            <a:xfrm>
              <a:off x="4422775" y="2011363"/>
              <a:ext cx="395288" cy="355600"/>
            </a:xfrm>
            <a:custGeom>
              <a:avLst/>
              <a:gdLst>
                <a:gd name="T0" fmla="*/ 329 w 329"/>
                <a:gd name="T1" fmla="*/ 280 h 296"/>
                <a:gd name="T2" fmla="*/ 272 w 329"/>
                <a:gd name="T3" fmla="*/ 278 h 296"/>
                <a:gd name="T4" fmla="*/ 191 w 329"/>
                <a:gd name="T5" fmla="*/ 213 h 296"/>
                <a:gd name="T6" fmla="*/ 73 w 329"/>
                <a:gd name="T7" fmla="*/ 122 h 296"/>
                <a:gd name="T8" fmla="*/ 20 w 329"/>
                <a:gd name="T9" fmla="*/ 65 h 296"/>
                <a:gd name="T10" fmla="*/ 32 w 329"/>
                <a:gd name="T11" fmla="*/ 4 h 296"/>
                <a:gd name="T12" fmla="*/ 57 w 329"/>
                <a:gd name="T13" fmla="*/ 7 h 296"/>
                <a:gd name="T14" fmla="*/ 100 w 329"/>
                <a:gd name="T15" fmla="*/ 51 h 296"/>
                <a:gd name="T16" fmla="*/ 277 w 329"/>
                <a:gd name="T17" fmla="*/ 220 h 296"/>
                <a:gd name="T18" fmla="*/ 329 w 329"/>
                <a:gd name="T19" fmla="*/ 28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296">
                  <a:moveTo>
                    <a:pt x="329" y="280"/>
                  </a:moveTo>
                  <a:cubicBezTo>
                    <a:pt x="306" y="296"/>
                    <a:pt x="288" y="291"/>
                    <a:pt x="272" y="278"/>
                  </a:cubicBezTo>
                  <a:cubicBezTo>
                    <a:pt x="244" y="256"/>
                    <a:pt x="218" y="234"/>
                    <a:pt x="191" y="213"/>
                  </a:cubicBezTo>
                  <a:cubicBezTo>
                    <a:pt x="152" y="182"/>
                    <a:pt x="111" y="153"/>
                    <a:pt x="73" y="122"/>
                  </a:cubicBezTo>
                  <a:cubicBezTo>
                    <a:pt x="53" y="105"/>
                    <a:pt x="36" y="86"/>
                    <a:pt x="20" y="65"/>
                  </a:cubicBezTo>
                  <a:cubicBezTo>
                    <a:pt x="0" y="40"/>
                    <a:pt x="5" y="19"/>
                    <a:pt x="32" y="4"/>
                  </a:cubicBezTo>
                  <a:cubicBezTo>
                    <a:pt x="38" y="0"/>
                    <a:pt x="52" y="2"/>
                    <a:pt x="57" y="7"/>
                  </a:cubicBezTo>
                  <a:cubicBezTo>
                    <a:pt x="73" y="20"/>
                    <a:pt x="85" y="37"/>
                    <a:pt x="100" y="51"/>
                  </a:cubicBezTo>
                  <a:cubicBezTo>
                    <a:pt x="159" y="108"/>
                    <a:pt x="219" y="163"/>
                    <a:pt x="277" y="220"/>
                  </a:cubicBezTo>
                  <a:cubicBezTo>
                    <a:pt x="296" y="238"/>
                    <a:pt x="311" y="260"/>
                    <a:pt x="329" y="28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8" name="Freeform 9"/>
            <p:cNvSpPr/>
            <p:nvPr/>
          </p:nvSpPr>
          <p:spPr bwMode="auto">
            <a:xfrm>
              <a:off x="7067550" y="2189163"/>
              <a:ext cx="488950" cy="317500"/>
            </a:xfrm>
            <a:custGeom>
              <a:avLst/>
              <a:gdLst>
                <a:gd name="T0" fmla="*/ 407 w 407"/>
                <a:gd name="T1" fmla="*/ 13 h 264"/>
                <a:gd name="T2" fmla="*/ 380 w 407"/>
                <a:gd name="T3" fmla="*/ 41 h 264"/>
                <a:gd name="T4" fmla="*/ 242 w 407"/>
                <a:gd name="T5" fmla="*/ 136 h 264"/>
                <a:gd name="T6" fmla="*/ 156 w 407"/>
                <a:gd name="T7" fmla="*/ 182 h 264"/>
                <a:gd name="T8" fmla="*/ 73 w 407"/>
                <a:gd name="T9" fmla="*/ 235 h 264"/>
                <a:gd name="T10" fmla="*/ 28 w 407"/>
                <a:gd name="T11" fmla="*/ 259 h 264"/>
                <a:gd name="T12" fmla="*/ 8 w 407"/>
                <a:gd name="T13" fmla="*/ 234 h 264"/>
                <a:gd name="T14" fmla="*/ 68 w 407"/>
                <a:gd name="T15" fmla="*/ 170 h 264"/>
                <a:gd name="T16" fmla="*/ 125 w 407"/>
                <a:gd name="T17" fmla="*/ 139 h 264"/>
                <a:gd name="T18" fmla="*/ 191 w 407"/>
                <a:gd name="T19" fmla="*/ 104 h 264"/>
                <a:gd name="T20" fmla="*/ 257 w 407"/>
                <a:gd name="T21" fmla="*/ 65 h 264"/>
                <a:gd name="T22" fmla="*/ 328 w 407"/>
                <a:gd name="T23" fmla="*/ 26 h 264"/>
                <a:gd name="T24" fmla="*/ 363 w 407"/>
                <a:gd name="T25" fmla="*/ 11 h 264"/>
                <a:gd name="T26" fmla="*/ 407 w 407"/>
                <a:gd name="T27" fmla="*/ 1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264">
                  <a:moveTo>
                    <a:pt x="407" y="13"/>
                  </a:moveTo>
                  <a:cubicBezTo>
                    <a:pt x="397" y="24"/>
                    <a:pt x="390" y="34"/>
                    <a:pt x="380" y="41"/>
                  </a:cubicBezTo>
                  <a:cubicBezTo>
                    <a:pt x="335" y="73"/>
                    <a:pt x="289" y="106"/>
                    <a:pt x="242" y="136"/>
                  </a:cubicBezTo>
                  <a:cubicBezTo>
                    <a:pt x="215" y="153"/>
                    <a:pt x="185" y="166"/>
                    <a:pt x="156" y="182"/>
                  </a:cubicBezTo>
                  <a:cubicBezTo>
                    <a:pt x="128" y="199"/>
                    <a:pt x="101" y="217"/>
                    <a:pt x="73" y="235"/>
                  </a:cubicBezTo>
                  <a:cubicBezTo>
                    <a:pt x="58" y="243"/>
                    <a:pt x="43" y="252"/>
                    <a:pt x="28" y="259"/>
                  </a:cubicBezTo>
                  <a:cubicBezTo>
                    <a:pt x="15" y="264"/>
                    <a:pt x="0" y="246"/>
                    <a:pt x="8" y="234"/>
                  </a:cubicBezTo>
                  <a:cubicBezTo>
                    <a:pt x="23" y="209"/>
                    <a:pt x="36" y="181"/>
                    <a:pt x="68" y="170"/>
                  </a:cubicBezTo>
                  <a:cubicBezTo>
                    <a:pt x="88" y="163"/>
                    <a:pt x="106" y="150"/>
                    <a:pt x="125" y="139"/>
                  </a:cubicBezTo>
                  <a:cubicBezTo>
                    <a:pt x="147" y="128"/>
                    <a:pt x="169" y="116"/>
                    <a:pt x="191" y="104"/>
                  </a:cubicBezTo>
                  <a:cubicBezTo>
                    <a:pt x="213" y="91"/>
                    <a:pt x="235" y="78"/>
                    <a:pt x="257" y="65"/>
                  </a:cubicBezTo>
                  <a:cubicBezTo>
                    <a:pt x="281" y="52"/>
                    <a:pt x="304" y="38"/>
                    <a:pt x="328" y="26"/>
                  </a:cubicBezTo>
                  <a:cubicBezTo>
                    <a:pt x="339" y="20"/>
                    <a:pt x="351" y="15"/>
                    <a:pt x="363" y="11"/>
                  </a:cubicBezTo>
                  <a:cubicBezTo>
                    <a:pt x="375" y="5"/>
                    <a:pt x="389" y="0"/>
                    <a:pt x="407"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9" name="Freeform 10"/>
            <p:cNvSpPr/>
            <p:nvPr/>
          </p:nvSpPr>
          <p:spPr bwMode="auto">
            <a:xfrm>
              <a:off x="7124700" y="2660650"/>
              <a:ext cx="498475" cy="117475"/>
            </a:xfrm>
            <a:custGeom>
              <a:avLst/>
              <a:gdLst>
                <a:gd name="T0" fmla="*/ 354 w 414"/>
                <a:gd name="T1" fmla="*/ 61 h 98"/>
                <a:gd name="T2" fmla="*/ 288 w 414"/>
                <a:gd name="T3" fmla="*/ 71 h 98"/>
                <a:gd name="T4" fmla="*/ 128 w 414"/>
                <a:gd name="T5" fmla="*/ 86 h 98"/>
                <a:gd name="T6" fmla="*/ 115 w 414"/>
                <a:gd name="T7" fmla="*/ 86 h 98"/>
                <a:gd name="T8" fmla="*/ 18 w 414"/>
                <a:gd name="T9" fmla="*/ 96 h 98"/>
                <a:gd name="T10" fmla="*/ 0 w 414"/>
                <a:gd name="T11" fmla="*/ 85 h 98"/>
                <a:gd name="T12" fmla="*/ 13 w 414"/>
                <a:gd name="T13" fmla="*/ 68 h 98"/>
                <a:gd name="T14" fmla="*/ 139 w 414"/>
                <a:gd name="T15" fmla="*/ 41 h 98"/>
                <a:gd name="T16" fmla="*/ 187 w 414"/>
                <a:gd name="T17" fmla="*/ 30 h 98"/>
                <a:gd name="T18" fmla="*/ 364 w 414"/>
                <a:gd name="T19" fmla="*/ 6 h 98"/>
                <a:gd name="T20" fmla="*/ 375 w 414"/>
                <a:gd name="T21" fmla="*/ 4 h 98"/>
                <a:gd name="T22" fmla="*/ 410 w 414"/>
                <a:gd name="T23" fmla="*/ 19 h 98"/>
                <a:gd name="T24" fmla="*/ 384 w 414"/>
                <a:gd name="T25" fmla="*/ 58 h 98"/>
                <a:gd name="T26" fmla="*/ 354 w 414"/>
                <a:gd name="T27" fmla="*/ 62 h 98"/>
                <a:gd name="T28" fmla="*/ 354 w 414"/>
                <a:gd name="T29"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98">
                  <a:moveTo>
                    <a:pt x="354" y="61"/>
                  </a:moveTo>
                  <a:cubicBezTo>
                    <a:pt x="332" y="64"/>
                    <a:pt x="310" y="71"/>
                    <a:pt x="288" y="71"/>
                  </a:cubicBezTo>
                  <a:cubicBezTo>
                    <a:pt x="234" y="71"/>
                    <a:pt x="183" y="98"/>
                    <a:pt x="128" y="86"/>
                  </a:cubicBezTo>
                  <a:cubicBezTo>
                    <a:pt x="124" y="85"/>
                    <a:pt x="119" y="86"/>
                    <a:pt x="115" y="86"/>
                  </a:cubicBezTo>
                  <a:cubicBezTo>
                    <a:pt x="82" y="90"/>
                    <a:pt x="50" y="93"/>
                    <a:pt x="18" y="96"/>
                  </a:cubicBezTo>
                  <a:cubicBezTo>
                    <a:pt x="13" y="96"/>
                    <a:pt x="6" y="89"/>
                    <a:pt x="0" y="85"/>
                  </a:cubicBezTo>
                  <a:cubicBezTo>
                    <a:pt x="4" y="80"/>
                    <a:pt x="7" y="71"/>
                    <a:pt x="13" y="68"/>
                  </a:cubicBezTo>
                  <a:cubicBezTo>
                    <a:pt x="52" y="48"/>
                    <a:pt x="97" y="52"/>
                    <a:pt x="139" y="41"/>
                  </a:cubicBezTo>
                  <a:cubicBezTo>
                    <a:pt x="155" y="37"/>
                    <a:pt x="171" y="33"/>
                    <a:pt x="187" y="30"/>
                  </a:cubicBezTo>
                  <a:cubicBezTo>
                    <a:pt x="246" y="22"/>
                    <a:pt x="303" y="2"/>
                    <a:pt x="364" y="6"/>
                  </a:cubicBezTo>
                  <a:cubicBezTo>
                    <a:pt x="368" y="6"/>
                    <a:pt x="372" y="5"/>
                    <a:pt x="375" y="4"/>
                  </a:cubicBezTo>
                  <a:cubicBezTo>
                    <a:pt x="396" y="0"/>
                    <a:pt x="407" y="4"/>
                    <a:pt x="410" y="19"/>
                  </a:cubicBezTo>
                  <a:cubicBezTo>
                    <a:pt x="414" y="38"/>
                    <a:pt x="403" y="56"/>
                    <a:pt x="384" y="58"/>
                  </a:cubicBezTo>
                  <a:cubicBezTo>
                    <a:pt x="374" y="60"/>
                    <a:pt x="364" y="61"/>
                    <a:pt x="354" y="62"/>
                  </a:cubicBezTo>
                  <a:cubicBezTo>
                    <a:pt x="354" y="62"/>
                    <a:pt x="354" y="61"/>
                    <a:pt x="354" y="6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0" name="Freeform 11"/>
            <p:cNvSpPr/>
            <p:nvPr/>
          </p:nvSpPr>
          <p:spPr bwMode="auto">
            <a:xfrm>
              <a:off x="4210050" y="2352675"/>
              <a:ext cx="438150" cy="234950"/>
            </a:xfrm>
            <a:custGeom>
              <a:avLst/>
              <a:gdLst>
                <a:gd name="T0" fmla="*/ 333 w 363"/>
                <a:gd name="T1" fmla="*/ 195 h 195"/>
                <a:gd name="T2" fmla="*/ 300 w 363"/>
                <a:gd name="T3" fmla="*/ 183 h 195"/>
                <a:gd name="T4" fmla="*/ 179 w 363"/>
                <a:gd name="T5" fmla="*/ 126 h 195"/>
                <a:gd name="T6" fmla="*/ 71 w 363"/>
                <a:gd name="T7" fmla="*/ 79 h 195"/>
                <a:gd name="T8" fmla="*/ 29 w 363"/>
                <a:gd name="T9" fmla="*/ 64 h 195"/>
                <a:gd name="T10" fmla="*/ 7 w 363"/>
                <a:gd name="T11" fmla="*/ 22 h 195"/>
                <a:gd name="T12" fmla="*/ 62 w 363"/>
                <a:gd name="T13" fmla="*/ 9 h 195"/>
                <a:gd name="T14" fmla="*/ 169 w 363"/>
                <a:gd name="T15" fmla="*/ 66 h 195"/>
                <a:gd name="T16" fmla="*/ 294 w 363"/>
                <a:gd name="T17" fmla="*/ 131 h 195"/>
                <a:gd name="T18" fmla="*/ 355 w 363"/>
                <a:gd name="T19" fmla="*/ 169 h 195"/>
                <a:gd name="T20" fmla="*/ 362 w 363"/>
                <a:gd name="T21" fmla="*/ 182 h 195"/>
                <a:gd name="T22" fmla="*/ 348 w 363"/>
                <a:gd name="T23" fmla="*/ 191 h 195"/>
                <a:gd name="T24" fmla="*/ 334 w 363"/>
                <a:gd name="T25" fmla="*/ 192 h 195"/>
                <a:gd name="T26" fmla="*/ 333 w 363"/>
                <a:gd name="T2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95">
                  <a:moveTo>
                    <a:pt x="333" y="195"/>
                  </a:moveTo>
                  <a:cubicBezTo>
                    <a:pt x="322" y="191"/>
                    <a:pt x="311" y="188"/>
                    <a:pt x="300" y="183"/>
                  </a:cubicBezTo>
                  <a:cubicBezTo>
                    <a:pt x="260" y="164"/>
                    <a:pt x="220" y="144"/>
                    <a:pt x="179" y="126"/>
                  </a:cubicBezTo>
                  <a:cubicBezTo>
                    <a:pt x="144" y="109"/>
                    <a:pt x="108" y="94"/>
                    <a:pt x="71" y="79"/>
                  </a:cubicBezTo>
                  <a:cubicBezTo>
                    <a:pt x="57" y="73"/>
                    <a:pt x="42" y="70"/>
                    <a:pt x="29" y="64"/>
                  </a:cubicBezTo>
                  <a:cubicBezTo>
                    <a:pt x="9" y="54"/>
                    <a:pt x="0" y="34"/>
                    <a:pt x="7" y="22"/>
                  </a:cubicBezTo>
                  <a:cubicBezTo>
                    <a:pt x="16" y="6"/>
                    <a:pt x="44" y="0"/>
                    <a:pt x="62" y="9"/>
                  </a:cubicBezTo>
                  <a:cubicBezTo>
                    <a:pt x="98" y="28"/>
                    <a:pt x="134" y="47"/>
                    <a:pt x="169" y="66"/>
                  </a:cubicBezTo>
                  <a:cubicBezTo>
                    <a:pt x="211" y="88"/>
                    <a:pt x="253" y="108"/>
                    <a:pt x="294" y="131"/>
                  </a:cubicBezTo>
                  <a:cubicBezTo>
                    <a:pt x="315" y="142"/>
                    <a:pt x="335" y="156"/>
                    <a:pt x="355" y="169"/>
                  </a:cubicBezTo>
                  <a:cubicBezTo>
                    <a:pt x="358" y="172"/>
                    <a:pt x="363" y="179"/>
                    <a:pt x="362" y="182"/>
                  </a:cubicBezTo>
                  <a:cubicBezTo>
                    <a:pt x="359" y="186"/>
                    <a:pt x="353" y="189"/>
                    <a:pt x="348" y="191"/>
                  </a:cubicBezTo>
                  <a:cubicBezTo>
                    <a:pt x="344" y="192"/>
                    <a:pt x="339" y="191"/>
                    <a:pt x="334" y="192"/>
                  </a:cubicBezTo>
                  <a:cubicBezTo>
                    <a:pt x="334" y="193"/>
                    <a:pt x="334" y="194"/>
                    <a:pt x="333" y="19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1" name="Freeform 12"/>
            <p:cNvSpPr/>
            <p:nvPr/>
          </p:nvSpPr>
          <p:spPr bwMode="auto">
            <a:xfrm>
              <a:off x="7040563" y="4652963"/>
              <a:ext cx="1570038" cy="1390650"/>
            </a:xfrm>
            <a:custGeom>
              <a:avLst/>
              <a:gdLst>
                <a:gd name="T0" fmla="*/ 1249 w 1304"/>
                <a:gd name="T1" fmla="*/ 1155 h 1155"/>
                <a:gd name="T2" fmla="*/ 1098 w 1304"/>
                <a:gd name="T3" fmla="*/ 1139 h 1155"/>
                <a:gd name="T4" fmla="*/ 1055 w 1304"/>
                <a:gd name="T5" fmla="*/ 1128 h 1155"/>
                <a:gd name="T6" fmla="*/ 914 w 1304"/>
                <a:gd name="T7" fmla="*/ 1104 h 1155"/>
                <a:gd name="T8" fmla="*/ 808 w 1304"/>
                <a:gd name="T9" fmla="*/ 1089 h 1155"/>
                <a:gd name="T10" fmla="*/ 691 w 1304"/>
                <a:gd name="T11" fmla="*/ 1061 h 1155"/>
                <a:gd name="T12" fmla="*/ 605 w 1304"/>
                <a:gd name="T13" fmla="*/ 1047 h 1155"/>
                <a:gd name="T14" fmla="*/ 593 w 1304"/>
                <a:gd name="T15" fmla="*/ 1045 h 1155"/>
                <a:gd name="T16" fmla="*/ 402 w 1304"/>
                <a:gd name="T17" fmla="*/ 1005 h 1155"/>
                <a:gd name="T18" fmla="*/ 356 w 1304"/>
                <a:gd name="T19" fmla="*/ 992 h 1155"/>
                <a:gd name="T20" fmla="*/ 268 w 1304"/>
                <a:gd name="T21" fmla="*/ 969 h 1155"/>
                <a:gd name="T22" fmla="*/ 227 w 1304"/>
                <a:gd name="T23" fmla="*/ 962 h 1155"/>
                <a:gd name="T24" fmla="*/ 143 w 1304"/>
                <a:gd name="T25" fmla="*/ 934 h 1155"/>
                <a:gd name="T26" fmla="*/ 127 w 1304"/>
                <a:gd name="T27" fmla="*/ 930 h 1155"/>
                <a:gd name="T28" fmla="*/ 24 w 1304"/>
                <a:gd name="T29" fmla="*/ 905 h 1155"/>
                <a:gd name="T30" fmla="*/ 7 w 1304"/>
                <a:gd name="T31" fmla="*/ 881 h 1155"/>
                <a:gd name="T32" fmla="*/ 1 w 1304"/>
                <a:gd name="T33" fmla="*/ 748 h 1155"/>
                <a:gd name="T34" fmla="*/ 3 w 1304"/>
                <a:gd name="T35" fmla="*/ 564 h 1155"/>
                <a:gd name="T36" fmla="*/ 9 w 1304"/>
                <a:gd name="T37" fmla="*/ 425 h 1155"/>
                <a:gd name="T38" fmla="*/ 23 w 1304"/>
                <a:gd name="T39" fmla="*/ 296 h 1155"/>
                <a:gd name="T40" fmla="*/ 27 w 1304"/>
                <a:gd name="T41" fmla="*/ 196 h 1155"/>
                <a:gd name="T42" fmla="*/ 29 w 1304"/>
                <a:gd name="T43" fmla="*/ 163 h 1155"/>
                <a:gd name="T44" fmla="*/ 31 w 1304"/>
                <a:gd name="T45" fmla="*/ 122 h 1155"/>
                <a:gd name="T46" fmla="*/ 39 w 1304"/>
                <a:gd name="T47" fmla="*/ 95 h 1155"/>
                <a:gd name="T48" fmla="*/ 43 w 1304"/>
                <a:gd name="T49" fmla="*/ 78 h 1155"/>
                <a:gd name="T50" fmla="*/ 47 w 1304"/>
                <a:gd name="T51" fmla="*/ 11 h 1155"/>
                <a:gd name="T52" fmla="*/ 66 w 1304"/>
                <a:gd name="T53" fmla="*/ 1 h 1155"/>
                <a:gd name="T54" fmla="*/ 148 w 1304"/>
                <a:gd name="T55" fmla="*/ 17 h 1155"/>
                <a:gd name="T56" fmla="*/ 284 w 1304"/>
                <a:gd name="T57" fmla="*/ 40 h 1155"/>
                <a:gd name="T58" fmla="*/ 332 w 1304"/>
                <a:gd name="T59" fmla="*/ 53 h 1155"/>
                <a:gd name="T60" fmla="*/ 375 w 1304"/>
                <a:gd name="T61" fmla="*/ 65 h 1155"/>
                <a:gd name="T62" fmla="*/ 401 w 1304"/>
                <a:gd name="T63" fmla="*/ 97 h 1155"/>
                <a:gd name="T64" fmla="*/ 393 w 1304"/>
                <a:gd name="T65" fmla="*/ 240 h 1155"/>
                <a:gd name="T66" fmla="*/ 431 w 1304"/>
                <a:gd name="T67" fmla="*/ 300 h 1155"/>
                <a:gd name="T68" fmla="*/ 569 w 1304"/>
                <a:gd name="T69" fmla="*/ 339 h 1155"/>
                <a:gd name="T70" fmla="*/ 706 w 1304"/>
                <a:gd name="T71" fmla="*/ 359 h 1155"/>
                <a:gd name="T72" fmla="*/ 786 w 1304"/>
                <a:gd name="T73" fmla="*/ 370 h 1155"/>
                <a:gd name="T74" fmla="*/ 883 w 1304"/>
                <a:gd name="T75" fmla="*/ 375 h 1155"/>
                <a:gd name="T76" fmla="*/ 917 w 1304"/>
                <a:gd name="T77" fmla="*/ 344 h 1155"/>
                <a:gd name="T78" fmla="*/ 921 w 1304"/>
                <a:gd name="T79" fmla="*/ 326 h 1155"/>
                <a:gd name="T80" fmla="*/ 939 w 1304"/>
                <a:gd name="T81" fmla="*/ 228 h 1155"/>
                <a:gd name="T82" fmla="*/ 953 w 1304"/>
                <a:gd name="T83" fmla="*/ 185 h 1155"/>
                <a:gd name="T84" fmla="*/ 974 w 1304"/>
                <a:gd name="T85" fmla="*/ 176 h 1155"/>
                <a:gd name="T86" fmla="*/ 1058 w 1304"/>
                <a:gd name="T87" fmla="*/ 180 h 1155"/>
                <a:gd name="T88" fmla="*/ 1106 w 1304"/>
                <a:gd name="T89" fmla="*/ 193 h 1155"/>
                <a:gd name="T90" fmla="*/ 1202 w 1304"/>
                <a:gd name="T91" fmla="*/ 207 h 1155"/>
                <a:gd name="T92" fmla="*/ 1285 w 1304"/>
                <a:gd name="T93" fmla="*/ 226 h 1155"/>
                <a:gd name="T94" fmla="*/ 1301 w 1304"/>
                <a:gd name="T95" fmla="*/ 252 h 1155"/>
                <a:gd name="T96" fmla="*/ 1302 w 1304"/>
                <a:gd name="T97" fmla="*/ 483 h 1155"/>
                <a:gd name="T98" fmla="*/ 1290 w 1304"/>
                <a:gd name="T99" fmla="*/ 723 h 1155"/>
                <a:gd name="T100" fmla="*/ 1275 w 1304"/>
                <a:gd name="T101" fmla="*/ 841 h 1155"/>
                <a:gd name="T102" fmla="*/ 1275 w 1304"/>
                <a:gd name="T103" fmla="*/ 865 h 1155"/>
                <a:gd name="T104" fmla="*/ 1262 w 1304"/>
                <a:gd name="T105" fmla="*/ 1003 h 1155"/>
                <a:gd name="T106" fmla="*/ 1255 w 1304"/>
                <a:gd name="T107" fmla="*/ 1112 h 1155"/>
                <a:gd name="T108" fmla="*/ 1249 w 1304"/>
                <a:gd name="T109" fmla="*/ 115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4" h="1155">
                  <a:moveTo>
                    <a:pt x="1249" y="1155"/>
                  </a:moveTo>
                  <a:cubicBezTo>
                    <a:pt x="1196" y="1149"/>
                    <a:pt x="1147" y="1144"/>
                    <a:pt x="1098" y="1139"/>
                  </a:cubicBezTo>
                  <a:cubicBezTo>
                    <a:pt x="1084" y="1137"/>
                    <a:pt x="1069" y="1131"/>
                    <a:pt x="1055" y="1128"/>
                  </a:cubicBezTo>
                  <a:cubicBezTo>
                    <a:pt x="1008" y="1120"/>
                    <a:pt x="961" y="1112"/>
                    <a:pt x="914" y="1104"/>
                  </a:cubicBezTo>
                  <a:cubicBezTo>
                    <a:pt x="879" y="1099"/>
                    <a:pt x="843" y="1096"/>
                    <a:pt x="808" y="1089"/>
                  </a:cubicBezTo>
                  <a:cubicBezTo>
                    <a:pt x="769" y="1081"/>
                    <a:pt x="730" y="1069"/>
                    <a:pt x="691" y="1061"/>
                  </a:cubicBezTo>
                  <a:cubicBezTo>
                    <a:pt x="662" y="1055"/>
                    <a:pt x="634" y="1051"/>
                    <a:pt x="605" y="1047"/>
                  </a:cubicBezTo>
                  <a:cubicBezTo>
                    <a:pt x="601" y="1046"/>
                    <a:pt x="597" y="1046"/>
                    <a:pt x="593" y="1045"/>
                  </a:cubicBezTo>
                  <a:cubicBezTo>
                    <a:pt x="529" y="1032"/>
                    <a:pt x="465" y="1019"/>
                    <a:pt x="402" y="1005"/>
                  </a:cubicBezTo>
                  <a:cubicBezTo>
                    <a:pt x="386" y="1002"/>
                    <a:pt x="371" y="996"/>
                    <a:pt x="356" y="992"/>
                  </a:cubicBezTo>
                  <a:cubicBezTo>
                    <a:pt x="327" y="984"/>
                    <a:pt x="298" y="976"/>
                    <a:pt x="268" y="969"/>
                  </a:cubicBezTo>
                  <a:cubicBezTo>
                    <a:pt x="255" y="966"/>
                    <a:pt x="241" y="966"/>
                    <a:pt x="227" y="962"/>
                  </a:cubicBezTo>
                  <a:cubicBezTo>
                    <a:pt x="199" y="954"/>
                    <a:pt x="171" y="943"/>
                    <a:pt x="143" y="934"/>
                  </a:cubicBezTo>
                  <a:cubicBezTo>
                    <a:pt x="138" y="932"/>
                    <a:pt x="132" y="931"/>
                    <a:pt x="127" y="930"/>
                  </a:cubicBezTo>
                  <a:cubicBezTo>
                    <a:pt x="93" y="922"/>
                    <a:pt x="58" y="915"/>
                    <a:pt x="24" y="905"/>
                  </a:cubicBezTo>
                  <a:cubicBezTo>
                    <a:pt x="16" y="903"/>
                    <a:pt x="8" y="890"/>
                    <a:pt x="7" y="881"/>
                  </a:cubicBezTo>
                  <a:cubicBezTo>
                    <a:pt x="4" y="837"/>
                    <a:pt x="1" y="793"/>
                    <a:pt x="1" y="748"/>
                  </a:cubicBezTo>
                  <a:cubicBezTo>
                    <a:pt x="0" y="687"/>
                    <a:pt x="1" y="625"/>
                    <a:pt x="3" y="564"/>
                  </a:cubicBezTo>
                  <a:cubicBezTo>
                    <a:pt x="4" y="518"/>
                    <a:pt x="5" y="471"/>
                    <a:pt x="9" y="425"/>
                  </a:cubicBezTo>
                  <a:cubicBezTo>
                    <a:pt x="12" y="382"/>
                    <a:pt x="20" y="339"/>
                    <a:pt x="23" y="296"/>
                  </a:cubicBezTo>
                  <a:cubicBezTo>
                    <a:pt x="26" y="263"/>
                    <a:pt x="26" y="229"/>
                    <a:pt x="27" y="196"/>
                  </a:cubicBezTo>
                  <a:cubicBezTo>
                    <a:pt x="27" y="185"/>
                    <a:pt x="29" y="174"/>
                    <a:pt x="29" y="163"/>
                  </a:cubicBezTo>
                  <a:cubicBezTo>
                    <a:pt x="30" y="149"/>
                    <a:pt x="29" y="135"/>
                    <a:pt x="31" y="122"/>
                  </a:cubicBezTo>
                  <a:cubicBezTo>
                    <a:pt x="32" y="112"/>
                    <a:pt x="36" y="104"/>
                    <a:pt x="39" y="95"/>
                  </a:cubicBezTo>
                  <a:cubicBezTo>
                    <a:pt x="40" y="89"/>
                    <a:pt x="42" y="83"/>
                    <a:pt x="43" y="78"/>
                  </a:cubicBezTo>
                  <a:cubicBezTo>
                    <a:pt x="44" y="55"/>
                    <a:pt x="44" y="33"/>
                    <a:pt x="47" y="11"/>
                  </a:cubicBezTo>
                  <a:cubicBezTo>
                    <a:pt x="48" y="6"/>
                    <a:pt x="60" y="0"/>
                    <a:pt x="66" y="1"/>
                  </a:cubicBezTo>
                  <a:cubicBezTo>
                    <a:pt x="94" y="5"/>
                    <a:pt x="121" y="12"/>
                    <a:pt x="148" y="17"/>
                  </a:cubicBezTo>
                  <a:cubicBezTo>
                    <a:pt x="193" y="25"/>
                    <a:pt x="239" y="32"/>
                    <a:pt x="284" y="40"/>
                  </a:cubicBezTo>
                  <a:cubicBezTo>
                    <a:pt x="300" y="43"/>
                    <a:pt x="316" y="48"/>
                    <a:pt x="332" y="53"/>
                  </a:cubicBezTo>
                  <a:cubicBezTo>
                    <a:pt x="346" y="57"/>
                    <a:pt x="360" y="61"/>
                    <a:pt x="375" y="65"/>
                  </a:cubicBezTo>
                  <a:cubicBezTo>
                    <a:pt x="390" y="70"/>
                    <a:pt x="402" y="77"/>
                    <a:pt x="401" y="97"/>
                  </a:cubicBezTo>
                  <a:cubicBezTo>
                    <a:pt x="397" y="145"/>
                    <a:pt x="395" y="193"/>
                    <a:pt x="393" y="240"/>
                  </a:cubicBezTo>
                  <a:cubicBezTo>
                    <a:pt x="391" y="278"/>
                    <a:pt x="398" y="283"/>
                    <a:pt x="431" y="300"/>
                  </a:cubicBezTo>
                  <a:cubicBezTo>
                    <a:pt x="475" y="321"/>
                    <a:pt x="522" y="330"/>
                    <a:pt x="569" y="339"/>
                  </a:cubicBezTo>
                  <a:cubicBezTo>
                    <a:pt x="614" y="348"/>
                    <a:pt x="660" y="353"/>
                    <a:pt x="706" y="359"/>
                  </a:cubicBezTo>
                  <a:cubicBezTo>
                    <a:pt x="733" y="363"/>
                    <a:pt x="759" y="367"/>
                    <a:pt x="786" y="370"/>
                  </a:cubicBezTo>
                  <a:cubicBezTo>
                    <a:pt x="819" y="372"/>
                    <a:pt x="851" y="375"/>
                    <a:pt x="883" y="375"/>
                  </a:cubicBezTo>
                  <a:cubicBezTo>
                    <a:pt x="909" y="375"/>
                    <a:pt x="914" y="370"/>
                    <a:pt x="917" y="344"/>
                  </a:cubicBezTo>
                  <a:cubicBezTo>
                    <a:pt x="918" y="338"/>
                    <a:pt x="918" y="331"/>
                    <a:pt x="921" y="326"/>
                  </a:cubicBezTo>
                  <a:cubicBezTo>
                    <a:pt x="936" y="295"/>
                    <a:pt x="936" y="261"/>
                    <a:pt x="939" y="228"/>
                  </a:cubicBezTo>
                  <a:cubicBezTo>
                    <a:pt x="941" y="213"/>
                    <a:pt x="946" y="198"/>
                    <a:pt x="953" y="185"/>
                  </a:cubicBezTo>
                  <a:cubicBezTo>
                    <a:pt x="956" y="180"/>
                    <a:pt x="967" y="176"/>
                    <a:pt x="974" y="176"/>
                  </a:cubicBezTo>
                  <a:cubicBezTo>
                    <a:pt x="1002" y="176"/>
                    <a:pt x="1030" y="177"/>
                    <a:pt x="1058" y="180"/>
                  </a:cubicBezTo>
                  <a:cubicBezTo>
                    <a:pt x="1074" y="182"/>
                    <a:pt x="1090" y="190"/>
                    <a:pt x="1106" y="193"/>
                  </a:cubicBezTo>
                  <a:cubicBezTo>
                    <a:pt x="1138" y="199"/>
                    <a:pt x="1170" y="203"/>
                    <a:pt x="1202" y="207"/>
                  </a:cubicBezTo>
                  <a:cubicBezTo>
                    <a:pt x="1230" y="211"/>
                    <a:pt x="1260" y="211"/>
                    <a:pt x="1285" y="226"/>
                  </a:cubicBezTo>
                  <a:cubicBezTo>
                    <a:pt x="1293" y="231"/>
                    <a:pt x="1301" y="243"/>
                    <a:pt x="1301" y="252"/>
                  </a:cubicBezTo>
                  <a:cubicBezTo>
                    <a:pt x="1303" y="329"/>
                    <a:pt x="1304" y="406"/>
                    <a:pt x="1302" y="483"/>
                  </a:cubicBezTo>
                  <a:cubicBezTo>
                    <a:pt x="1300" y="563"/>
                    <a:pt x="1295" y="643"/>
                    <a:pt x="1290" y="723"/>
                  </a:cubicBezTo>
                  <a:cubicBezTo>
                    <a:pt x="1287" y="762"/>
                    <a:pt x="1280" y="801"/>
                    <a:pt x="1275" y="841"/>
                  </a:cubicBezTo>
                  <a:cubicBezTo>
                    <a:pt x="1274" y="849"/>
                    <a:pt x="1275" y="857"/>
                    <a:pt x="1275" y="865"/>
                  </a:cubicBezTo>
                  <a:cubicBezTo>
                    <a:pt x="1271" y="911"/>
                    <a:pt x="1266" y="957"/>
                    <a:pt x="1262" y="1003"/>
                  </a:cubicBezTo>
                  <a:cubicBezTo>
                    <a:pt x="1259" y="1039"/>
                    <a:pt x="1258" y="1076"/>
                    <a:pt x="1255" y="1112"/>
                  </a:cubicBezTo>
                  <a:cubicBezTo>
                    <a:pt x="1254" y="1126"/>
                    <a:pt x="1251" y="1140"/>
                    <a:pt x="1249" y="11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2" name="Freeform 13"/>
            <p:cNvSpPr>
              <a:spLocks noEditPoints="1"/>
            </p:cNvSpPr>
            <p:nvPr/>
          </p:nvSpPr>
          <p:spPr bwMode="auto">
            <a:xfrm>
              <a:off x="7975600" y="2778125"/>
              <a:ext cx="2101850" cy="1689100"/>
            </a:xfrm>
            <a:custGeom>
              <a:avLst/>
              <a:gdLst>
                <a:gd name="T0" fmla="*/ 1369 w 1746"/>
                <a:gd name="T1" fmla="*/ 1382 h 1402"/>
                <a:gd name="T2" fmla="*/ 1265 w 1746"/>
                <a:gd name="T3" fmla="*/ 1365 h 1402"/>
                <a:gd name="T4" fmla="*/ 1028 w 1746"/>
                <a:gd name="T5" fmla="*/ 1320 h 1402"/>
                <a:gd name="T6" fmla="*/ 778 w 1746"/>
                <a:gd name="T7" fmla="*/ 1265 h 1402"/>
                <a:gd name="T8" fmla="*/ 557 w 1746"/>
                <a:gd name="T9" fmla="*/ 1232 h 1402"/>
                <a:gd name="T10" fmla="*/ 352 w 1746"/>
                <a:gd name="T11" fmla="*/ 1193 h 1402"/>
                <a:gd name="T12" fmla="*/ 221 w 1746"/>
                <a:gd name="T13" fmla="*/ 1164 h 1402"/>
                <a:gd name="T14" fmla="*/ 105 w 1746"/>
                <a:gd name="T15" fmla="*/ 1145 h 1402"/>
                <a:gd name="T16" fmla="*/ 7 w 1746"/>
                <a:gd name="T17" fmla="*/ 1074 h 1402"/>
                <a:gd name="T18" fmla="*/ 71 w 1746"/>
                <a:gd name="T19" fmla="*/ 765 h 1402"/>
                <a:gd name="T20" fmla="*/ 130 w 1746"/>
                <a:gd name="T21" fmla="*/ 523 h 1402"/>
                <a:gd name="T22" fmla="*/ 186 w 1746"/>
                <a:gd name="T23" fmla="*/ 288 h 1402"/>
                <a:gd name="T24" fmla="*/ 234 w 1746"/>
                <a:gd name="T25" fmla="*/ 127 h 1402"/>
                <a:gd name="T26" fmla="*/ 289 w 1746"/>
                <a:gd name="T27" fmla="*/ 1 h 1402"/>
                <a:gd name="T28" fmla="*/ 558 w 1746"/>
                <a:gd name="T29" fmla="*/ 46 h 1402"/>
                <a:gd name="T30" fmla="*/ 761 w 1746"/>
                <a:gd name="T31" fmla="*/ 78 h 1402"/>
                <a:gd name="T32" fmla="*/ 944 w 1746"/>
                <a:gd name="T33" fmla="*/ 114 h 1402"/>
                <a:gd name="T34" fmla="*/ 1087 w 1746"/>
                <a:gd name="T35" fmla="*/ 141 h 1402"/>
                <a:gd name="T36" fmla="*/ 1377 w 1746"/>
                <a:gd name="T37" fmla="*/ 199 h 1402"/>
                <a:gd name="T38" fmla="*/ 1529 w 1746"/>
                <a:gd name="T39" fmla="*/ 228 h 1402"/>
                <a:gd name="T40" fmla="*/ 1746 w 1746"/>
                <a:gd name="T41" fmla="*/ 301 h 1402"/>
                <a:gd name="T42" fmla="*/ 1724 w 1746"/>
                <a:gd name="T43" fmla="*/ 453 h 1402"/>
                <a:gd name="T44" fmla="*/ 1691 w 1746"/>
                <a:gd name="T45" fmla="*/ 575 h 1402"/>
                <a:gd name="T46" fmla="*/ 1663 w 1746"/>
                <a:gd name="T47" fmla="*/ 682 h 1402"/>
                <a:gd name="T48" fmla="*/ 1638 w 1746"/>
                <a:gd name="T49" fmla="*/ 817 h 1402"/>
                <a:gd name="T50" fmla="*/ 1606 w 1746"/>
                <a:gd name="T51" fmla="*/ 976 h 1402"/>
                <a:gd name="T52" fmla="*/ 1572 w 1746"/>
                <a:gd name="T53" fmla="*/ 1147 h 1402"/>
                <a:gd name="T54" fmla="*/ 1524 w 1746"/>
                <a:gd name="T55" fmla="*/ 1381 h 1402"/>
                <a:gd name="T56" fmla="*/ 1482 w 1746"/>
                <a:gd name="T57" fmla="*/ 1400 h 1402"/>
                <a:gd name="T58" fmla="*/ 325 w 1746"/>
                <a:gd name="T59" fmla="*/ 102 h 1402"/>
                <a:gd name="T60" fmla="*/ 277 w 1746"/>
                <a:gd name="T61" fmla="*/ 222 h 1402"/>
                <a:gd name="T62" fmla="*/ 264 w 1746"/>
                <a:gd name="T63" fmla="*/ 288 h 1402"/>
                <a:gd name="T64" fmla="*/ 235 w 1746"/>
                <a:gd name="T65" fmla="*/ 453 h 1402"/>
                <a:gd name="T66" fmla="*/ 170 w 1746"/>
                <a:gd name="T67" fmla="*/ 725 h 1402"/>
                <a:gd name="T68" fmla="*/ 124 w 1746"/>
                <a:gd name="T69" fmla="*/ 945 h 1402"/>
                <a:gd name="T70" fmla="*/ 99 w 1746"/>
                <a:gd name="T71" fmla="*/ 1050 h 1402"/>
                <a:gd name="T72" fmla="*/ 164 w 1746"/>
                <a:gd name="T73" fmla="*/ 1089 h 1402"/>
                <a:gd name="T74" fmla="*/ 316 w 1746"/>
                <a:gd name="T75" fmla="*/ 1123 h 1402"/>
                <a:gd name="T76" fmla="*/ 500 w 1746"/>
                <a:gd name="T77" fmla="*/ 1151 h 1402"/>
                <a:gd name="T78" fmla="*/ 597 w 1746"/>
                <a:gd name="T79" fmla="*/ 1169 h 1402"/>
                <a:gd name="T80" fmla="*/ 885 w 1746"/>
                <a:gd name="T81" fmla="*/ 1228 h 1402"/>
                <a:gd name="T82" fmla="*/ 1136 w 1746"/>
                <a:gd name="T83" fmla="*/ 1276 h 1402"/>
                <a:gd name="T84" fmla="*/ 1387 w 1746"/>
                <a:gd name="T85" fmla="*/ 1313 h 1402"/>
                <a:gd name="T86" fmla="*/ 1458 w 1746"/>
                <a:gd name="T87" fmla="*/ 1307 h 1402"/>
                <a:gd name="T88" fmla="*/ 1481 w 1746"/>
                <a:gd name="T89" fmla="*/ 1271 h 1402"/>
                <a:gd name="T90" fmla="*/ 1516 w 1746"/>
                <a:gd name="T91" fmla="*/ 1111 h 1402"/>
                <a:gd name="T92" fmla="*/ 1569 w 1746"/>
                <a:gd name="T93" fmla="*/ 879 h 1402"/>
                <a:gd name="T94" fmla="*/ 1593 w 1746"/>
                <a:gd name="T95" fmla="*/ 729 h 1402"/>
                <a:gd name="T96" fmla="*/ 1625 w 1746"/>
                <a:gd name="T97" fmla="*/ 573 h 1402"/>
                <a:gd name="T98" fmla="*/ 1674 w 1746"/>
                <a:gd name="T99" fmla="*/ 360 h 1402"/>
                <a:gd name="T100" fmla="*/ 1491 w 1746"/>
                <a:gd name="T101" fmla="*/ 293 h 1402"/>
                <a:gd name="T102" fmla="*/ 1368 w 1746"/>
                <a:gd name="T103" fmla="*/ 265 h 1402"/>
                <a:gd name="T104" fmla="*/ 1141 w 1746"/>
                <a:gd name="T105" fmla="*/ 222 h 1402"/>
                <a:gd name="T106" fmla="*/ 1009 w 1746"/>
                <a:gd name="T107" fmla="*/ 200 h 1402"/>
                <a:gd name="T108" fmla="*/ 835 w 1746"/>
                <a:gd name="T109" fmla="*/ 171 h 1402"/>
                <a:gd name="T110" fmla="*/ 576 w 1746"/>
                <a:gd name="T111" fmla="*/ 115 h 1402"/>
                <a:gd name="T112" fmla="*/ 365 w 1746"/>
                <a:gd name="T113" fmla="*/ 94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6" h="1402">
                  <a:moveTo>
                    <a:pt x="1482" y="1400"/>
                  </a:moveTo>
                  <a:cubicBezTo>
                    <a:pt x="1443" y="1394"/>
                    <a:pt x="1405" y="1393"/>
                    <a:pt x="1369" y="1382"/>
                  </a:cubicBezTo>
                  <a:cubicBezTo>
                    <a:pt x="1347" y="1375"/>
                    <a:pt x="1327" y="1379"/>
                    <a:pt x="1306" y="1377"/>
                  </a:cubicBezTo>
                  <a:cubicBezTo>
                    <a:pt x="1292" y="1375"/>
                    <a:pt x="1279" y="1367"/>
                    <a:pt x="1265" y="1365"/>
                  </a:cubicBezTo>
                  <a:cubicBezTo>
                    <a:pt x="1229" y="1359"/>
                    <a:pt x="1193" y="1357"/>
                    <a:pt x="1157" y="1350"/>
                  </a:cubicBezTo>
                  <a:cubicBezTo>
                    <a:pt x="1114" y="1342"/>
                    <a:pt x="1071" y="1330"/>
                    <a:pt x="1028" y="1320"/>
                  </a:cubicBezTo>
                  <a:cubicBezTo>
                    <a:pt x="995" y="1313"/>
                    <a:pt x="961" y="1307"/>
                    <a:pt x="927" y="1299"/>
                  </a:cubicBezTo>
                  <a:cubicBezTo>
                    <a:pt x="877" y="1288"/>
                    <a:pt x="828" y="1275"/>
                    <a:pt x="778" y="1265"/>
                  </a:cubicBezTo>
                  <a:cubicBezTo>
                    <a:pt x="744" y="1258"/>
                    <a:pt x="709" y="1255"/>
                    <a:pt x="674" y="1250"/>
                  </a:cubicBezTo>
                  <a:cubicBezTo>
                    <a:pt x="635" y="1244"/>
                    <a:pt x="596" y="1238"/>
                    <a:pt x="557" y="1232"/>
                  </a:cubicBezTo>
                  <a:cubicBezTo>
                    <a:pt x="523" y="1227"/>
                    <a:pt x="488" y="1224"/>
                    <a:pt x="453" y="1217"/>
                  </a:cubicBezTo>
                  <a:cubicBezTo>
                    <a:pt x="419" y="1211"/>
                    <a:pt x="386" y="1201"/>
                    <a:pt x="352" y="1193"/>
                  </a:cubicBezTo>
                  <a:cubicBezTo>
                    <a:pt x="348" y="1192"/>
                    <a:pt x="345" y="1191"/>
                    <a:pt x="341" y="1190"/>
                  </a:cubicBezTo>
                  <a:cubicBezTo>
                    <a:pt x="301" y="1181"/>
                    <a:pt x="261" y="1172"/>
                    <a:pt x="221" y="1164"/>
                  </a:cubicBezTo>
                  <a:cubicBezTo>
                    <a:pt x="197" y="1160"/>
                    <a:pt x="173" y="1157"/>
                    <a:pt x="149" y="1154"/>
                  </a:cubicBezTo>
                  <a:cubicBezTo>
                    <a:pt x="134" y="1151"/>
                    <a:pt x="120" y="1147"/>
                    <a:pt x="105" y="1145"/>
                  </a:cubicBezTo>
                  <a:cubicBezTo>
                    <a:pt x="86" y="1142"/>
                    <a:pt x="67" y="1140"/>
                    <a:pt x="48" y="1138"/>
                  </a:cubicBezTo>
                  <a:cubicBezTo>
                    <a:pt x="4" y="1132"/>
                    <a:pt x="0" y="1119"/>
                    <a:pt x="7" y="1074"/>
                  </a:cubicBezTo>
                  <a:cubicBezTo>
                    <a:pt x="16" y="1022"/>
                    <a:pt x="26" y="970"/>
                    <a:pt x="36" y="919"/>
                  </a:cubicBezTo>
                  <a:cubicBezTo>
                    <a:pt x="47" y="867"/>
                    <a:pt x="60" y="816"/>
                    <a:pt x="71" y="765"/>
                  </a:cubicBezTo>
                  <a:cubicBezTo>
                    <a:pt x="79" y="730"/>
                    <a:pt x="85" y="695"/>
                    <a:pt x="94" y="660"/>
                  </a:cubicBezTo>
                  <a:cubicBezTo>
                    <a:pt x="105" y="614"/>
                    <a:pt x="118" y="569"/>
                    <a:pt x="130" y="523"/>
                  </a:cubicBezTo>
                  <a:cubicBezTo>
                    <a:pt x="143" y="478"/>
                    <a:pt x="155" y="433"/>
                    <a:pt x="166" y="388"/>
                  </a:cubicBezTo>
                  <a:cubicBezTo>
                    <a:pt x="174" y="355"/>
                    <a:pt x="178" y="321"/>
                    <a:pt x="186" y="288"/>
                  </a:cubicBezTo>
                  <a:cubicBezTo>
                    <a:pt x="193" y="259"/>
                    <a:pt x="203" y="231"/>
                    <a:pt x="211" y="203"/>
                  </a:cubicBezTo>
                  <a:cubicBezTo>
                    <a:pt x="219" y="178"/>
                    <a:pt x="226" y="152"/>
                    <a:pt x="234" y="127"/>
                  </a:cubicBezTo>
                  <a:cubicBezTo>
                    <a:pt x="246" y="87"/>
                    <a:pt x="258" y="47"/>
                    <a:pt x="271" y="8"/>
                  </a:cubicBezTo>
                  <a:cubicBezTo>
                    <a:pt x="273" y="4"/>
                    <a:pt x="283" y="0"/>
                    <a:pt x="289" y="1"/>
                  </a:cubicBezTo>
                  <a:cubicBezTo>
                    <a:pt x="339" y="9"/>
                    <a:pt x="388" y="19"/>
                    <a:pt x="438" y="28"/>
                  </a:cubicBezTo>
                  <a:cubicBezTo>
                    <a:pt x="478" y="34"/>
                    <a:pt x="518" y="39"/>
                    <a:pt x="558" y="46"/>
                  </a:cubicBezTo>
                  <a:cubicBezTo>
                    <a:pt x="576" y="49"/>
                    <a:pt x="593" y="54"/>
                    <a:pt x="611" y="58"/>
                  </a:cubicBezTo>
                  <a:cubicBezTo>
                    <a:pt x="661" y="69"/>
                    <a:pt x="710" y="81"/>
                    <a:pt x="761" y="78"/>
                  </a:cubicBezTo>
                  <a:cubicBezTo>
                    <a:pt x="765" y="78"/>
                    <a:pt x="770" y="79"/>
                    <a:pt x="774" y="81"/>
                  </a:cubicBezTo>
                  <a:cubicBezTo>
                    <a:pt x="828" y="104"/>
                    <a:pt x="887" y="105"/>
                    <a:pt x="944" y="114"/>
                  </a:cubicBezTo>
                  <a:cubicBezTo>
                    <a:pt x="968" y="118"/>
                    <a:pt x="992" y="122"/>
                    <a:pt x="1016" y="126"/>
                  </a:cubicBezTo>
                  <a:cubicBezTo>
                    <a:pt x="1040" y="130"/>
                    <a:pt x="1063" y="136"/>
                    <a:pt x="1087" y="141"/>
                  </a:cubicBezTo>
                  <a:cubicBezTo>
                    <a:pt x="1153" y="153"/>
                    <a:pt x="1219" y="164"/>
                    <a:pt x="1285" y="177"/>
                  </a:cubicBezTo>
                  <a:cubicBezTo>
                    <a:pt x="1316" y="183"/>
                    <a:pt x="1346" y="193"/>
                    <a:pt x="1377" y="199"/>
                  </a:cubicBezTo>
                  <a:cubicBezTo>
                    <a:pt x="1406" y="206"/>
                    <a:pt x="1436" y="209"/>
                    <a:pt x="1466" y="215"/>
                  </a:cubicBezTo>
                  <a:cubicBezTo>
                    <a:pt x="1487" y="219"/>
                    <a:pt x="1508" y="223"/>
                    <a:pt x="1529" y="228"/>
                  </a:cubicBezTo>
                  <a:cubicBezTo>
                    <a:pt x="1595" y="244"/>
                    <a:pt x="1662" y="260"/>
                    <a:pt x="1728" y="278"/>
                  </a:cubicBezTo>
                  <a:cubicBezTo>
                    <a:pt x="1735" y="280"/>
                    <a:pt x="1746" y="293"/>
                    <a:pt x="1746" y="301"/>
                  </a:cubicBezTo>
                  <a:cubicBezTo>
                    <a:pt x="1745" y="328"/>
                    <a:pt x="1740" y="356"/>
                    <a:pt x="1737" y="383"/>
                  </a:cubicBezTo>
                  <a:cubicBezTo>
                    <a:pt x="1733" y="407"/>
                    <a:pt x="1730" y="430"/>
                    <a:pt x="1724" y="453"/>
                  </a:cubicBezTo>
                  <a:cubicBezTo>
                    <a:pt x="1716" y="485"/>
                    <a:pt x="1706" y="517"/>
                    <a:pt x="1697" y="549"/>
                  </a:cubicBezTo>
                  <a:cubicBezTo>
                    <a:pt x="1695" y="557"/>
                    <a:pt x="1693" y="566"/>
                    <a:pt x="1691" y="575"/>
                  </a:cubicBezTo>
                  <a:cubicBezTo>
                    <a:pt x="1685" y="599"/>
                    <a:pt x="1679" y="624"/>
                    <a:pt x="1673" y="648"/>
                  </a:cubicBezTo>
                  <a:cubicBezTo>
                    <a:pt x="1670" y="660"/>
                    <a:pt x="1666" y="671"/>
                    <a:pt x="1663" y="682"/>
                  </a:cubicBezTo>
                  <a:cubicBezTo>
                    <a:pt x="1655" y="727"/>
                    <a:pt x="1647" y="771"/>
                    <a:pt x="1639" y="815"/>
                  </a:cubicBezTo>
                  <a:cubicBezTo>
                    <a:pt x="1639" y="816"/>
                    <a:pt x="1638" y="816"/>
                    <a:pt x="1638" y="817"/>
                  </a:cubicBezTo>
                  <a:cubicBezTo>
                    <a:pt x="1631" y="861"/>
                    <a:pt x="1624" y="905"/>
                    <a:pt x="1616" y="949"/>
                  </a:cubicBezTo>
                  <a:cubicBezTo>
                    <a:pt x="1614" y="958"/>
                    <a:pt x="1610" y="967"/>
                    <a:pt x="1606" y="976"/>
                  </a:cubicBezTo>
                  <a:cubicBezTo>
                    <a:pt x="1605" y="980"/>
                    <a:pt x="1602" y="985"/>
                    <a:pt x="1602" y="989"/>
                  </a:cubicBezTo>
                  <a:cubicBezTo>
                    <a:pt x="1592" y="1041"/>
                    <a:pt x="1583" y="1094"/>
                    <a:pt x="1572" y="1147"/>
                  </a:cubicBezTo>
                  <a:cubicBezTo>
                    <a:pt x="1560" y="1209"/>
                    <a:pt x="1546" y="1272"/>
                    <a:pt x="1533" y="1335"/>
                  </a:cubicBezTo>
                  <a:cubicBezTo>
                    <a:pt x="1530" y="1350"/>
                    <a:pt x="1527" y="1365"/>
                    <a:pt x="1524" y="1381"/>
                  </a:cubicBezTo>
                  <a:cubicBezTo>
                    <a:pt x="1521" y="1393"/>
                    <a:pt x="1515" y="1402"/>
                    <a:pt x="1501" y="1400"/>
                  </a:cubicBezTo>
                  <a:cubicBezTo>
                    <a:pt x="1494" y="1399"/>
                    <a:pt x="1487" y="1400"/>
                    <a:pt x="1482" y="1400"/>
                  </a:cubicBezTo>
                  <a:close/>
                  <a:moveTo>
                    <a:pt x="365" y="94"/>
                  </a:moveTo>
                  <a:cubicBezTo>
                    <a:pt x="350" y="97"/>
                    <a:pt x="337" y="97"/>
                    <a:pt x="325" y="102"/>
                  </a:cubicBezTo>
                  <a:cubicBezTo>
                    <a:pt x="300" y="112"/>
                    <a:pt x="297" y="137"/>
                    <a:pt x="290" y="159"/>
                  </a:cubicBezTo>
                  <a:cubicBezTo>
                    <a:pt x="284" y="180"/>
                    <a:pt x="282" y="201"/>
                    <a:pt x="277" y="222"/>
                  </a:cubicBezTo>
                  <a:cubicBezTo>
                    <a:pt x="275" y="233"/>
                    <a:pt x="271" y="244"/>
                    <a:pt x="269" y="254"/>
                  </a:cubicBezTo>
                  <a:cubicBezTo>
                    <a:pt x="267" y="265"/>
                    <a:pt x="266" y="277"/>
                    <a:pt x="264" y="288"/>
                  </a:cubicBezTo>
                  <a:cubicBezTo>
                    <a:pt x="259" y="314"/>
                    <a:pt x="254" y="339"/>
                    <a:pt x="249" y="365"/>
                  </a:cubicBezTo>
                  <a:cubicBezTo>
                    <a:pt x="244" y="395"/>
                    <a:pt x="242" y="424"/>
                    <a:pt x="235" y="453"/>
                  </a:cubicBezTo>
                  <a:cubicBezTo>
                    <a:pt x="225" y="503"/>
                    <a:pt x="211" y="552"/>
                    <a:pt x="199" y="602"/>
                  </a:cubicBezTo>
                  <a:cubicBezTo>
                    <a:pt x="190" y="643"/>
                    <a:pt x="180" y="684"/>
                    <a:pt x="170" y="725"/>
                  </a:cubicBezTo>
                  <a:cubicBezTo>
                    <a:pt x="162" y="762"/>
                    <a:pt x="152" y="799"/>
                    <a:pt x="145" y="836"/>
                  </a:cubicBezTo>
                  <a:cubicBezTo>
                    <a:pt x="138" y="872"/>
                    <a:pt x="121" y="907"/>
                    <a:pt x="124" y="945"/>
                  </a:cubicBezTo>
                  <a:cubicBezTo>
                    <a:pt x="125" y="950"/>
                    <a:pt x="122" y="956"/>
                    <a:pt x="120" y="961"/>
                  </a:cubicBezTo>
                  <a:cubicBezTo>
                    <a:pt x="113" y="990"/>
                    <a:pt x="105" y="1020"/>
                    <a:pt x="99" y="1050"/>
                  </a:cubicBezTo>
                  <a:cubicBezTo>
                    <a:pt x="95" y="1068"/>
                    <a:pt x="105" y="1081"/>
                    <a:pt x="123" y="1084"/>
                  </a:cubicBezTo>
                  <a:cubicBezTo>
                    <a:pt x="137" y="1087"/>
                    <a:pt x="151" y="1087"/>
                    <a:pt x="164" y="1089"/>
                  </a:cubicBezTo>
                  <a:cubicBezTo>
                    <a:pt x="195" y="1095"/>
                    <a:pt x="225" y="1100"/>
                    <a:pt x="255" y="1106"/>
                  </a:cubicBezTo>
                  <a:cubicBezTo>
                    <a:pt x="276" y="1111"/>
                    <a:pt x="296" y="1119"/>
                    <a:pt x="316" y="1123"/>
                  </a:cubicBezTo>
                  <a:cubicBezTo>
                    <a:pt x="342" y="1128"/>
                    <a:pt x="368" y="1132"/>
                    <a:pt x="394" y="1136"/>
                  </a:cubicBezTo>
                  <a:cubicBezTo>
                    <a:pt x="429" y="1141"/>
                    <a:pt x="465" y="1146"/>
                    <a:pt x="500" y="1151"/>
                  </a:cubicBezTo>
                  <a:cubicBezTo>
                    <a:pt x="509" y="1153"/>
                    <a:pt x="518" y="1153"/>
                    <a:pt x="528" y="1155"/>
                  </a:cubicBezTo>
                  <a:cubicBezTo>
                    <a:pt x="551" y="1159"/>
                    <a:pt x="574" y="1165"/>
                    <a:pt x="597" y="1169"/>
                  </a:cubicBezTo>
                  <a:cubicBezTo>
                    <a:pt x="628" y="1176"/>
                    <a:pt x="660" y="1182"/>
                    <a:pt x="691" y="1188"/>
                  </a:cubicBezTo>
                  <a:cubicBezTo>
                    <a:pt x="755" y="1201"/>
                    <a:pt x="820" y="1215"/>
                    <a:pt x="885" y="1228"/>
                  </a:cubicBezTo>
                  <a:cubicBezTo>
                    <a:pt x="931" y="1237"/>
                    <a:pt x="977" y="1246"/>
                    <a:pt x="1023" y="1255"/>
                  </a:cubicBezTo>
                  <a:cubicBezTo>
                    <a:pt x="1061" y="1262"/>
                    <a:pt x="1098" y="1270"/>
                    <a:pt x="1136" y="1276"/>
                  </a:cubicBezTo>
                  <a:cubicBezTo>
                    <a:pt x="1196" y="1286"/>
                    <a:pt x="1255" y="1295"/>
                    <a:pt x="1315" y="1304"/>
                  </a:cubicBezTo>
                  <a:cubicBezTo>
                    <a:pt x="1339" y="1307"/>
                    <a:pt x="1363" y="1310"/>
                    <a:pt x="1387" y="1313"/>
                  </a:cubicBezTo>
                  <a:cubicBezTo>
                    <a:pt x="1397" y="1315"/>
                    <a:pt x="1408" y="1317"/>
                    <a:pt x="1417" y="1321"/>
                  </a:cubicBezTo>
                  <a:cubicBezTo>
                    <a:pt x="1438" y="1331"/>
                    <a:pt x="1447" y="1329"/>
                    <a:pt x="1458" y="1307"/>
                  </a:cubicBezTo>
                  <a:cubicBezTo>
                    <a:pt x="1461" y="1301"/>
                    <a:pt x="1467" y="1297"/>
                    <a:pt x="1471" y="1291"/>
                  </a:cubicBezTo>
                  <a:cubicBezTo>
                    <a:pt x="1475" y="1285"/>
                    <a:pt x="1479" y="1278"/>
                    <a:pt x="1481" y="1271"/>
                  </a:cubicBezTo>
                  <a:cubicBezTo>
                    <a:pt x="1488" y="1245"/>
                    <a:pt x="1493" y="1218"/>
                    <a:pt x="1499" y="1192"/>
                  </a:cubicBezTo>
                  <a:cubicBezTo>
                    <a:pt x="1504" y="1165"/>
                    <a:pt x="1510" y="1138"/>
                    <a:pt x="1516" y="1111"/>
                  </a:cubicBezTo>
                  <a:cubicBezTo>
                    <a:pt x="1524" y="1073"/>
                    <a:pt x="1520" y="1033"/>
                    <a:pt x="1535" y="996"/>
                  </a:cubicBezTo>
                  <a:cubicBezTo>
                    <a:pt x="1550" y="958"/>
                    <a:pt x="1560" y="918"/>
                    <a:pt x="1569" y="879"/>
                  </a:cubicBezTo>
                  <a:cubicBezTo>
                    <a:pt x="1577" y="843"/>
                    <a:pt x="1578" y="805"/>
                    <a:pt x="1583" y="769"/>
                  </a:cubicBezTo>
                  <a:cubicBezTo>
                    <a:pt x="1585" y="755"/>
                    <a:pt x="1590" y="743"/>
                    <a:pt x="1593" y="729"/>
                  </a:cubicBezTo>
                  <a:cubicBezTo>
                    <a:pt x="1597" y="704"/>
                    <a:pt x="1600" y="679"/>
                    <a:pt x="1605" y="654"/>
                  </a:cubicBezTo>
                  <a:cubicBezTo>
                    <a:pt x="1610" y="627"/>
                    <a:pt x="1618" y="600"/>
                    <a:pt x="1625" y="573"/>
                  </a:cubicBezTo>
                  <a:cubicBezTo>
                    <a:pt x="1632" y="540"/>
                    <a:pt x="1639" y="507"/>
                    <a:pt x="1647" y="474"/>
                  </a:cubicBezTo>
                  <a:cubicBezTo>
                    <a:pt x="1656" y="436"/>
                    <a:pt x="1667" y="398"/>
                    <a:pt x="1674" y="360"/>
                  </a:cubicBezTo>
                  <a:cubicBezTo>
                    <a:pt x="1680" y="332"/>
                    <a:pt x="1680" y="322"/>
                    <a:pt x="1638" y="316"/>
                  </a:cubicBezTo>
                  <a:cubicBezTo>
                    <a:pt x="1589" y="309"/>
                    <a:pt x="1540" y="302"/>
                    <a:pt x="1491" y="293"/>
                  </a:cubicBezTo>
                  <a:cubicBezTo>
                    <a:pt x="1462" y="287"/>
                    <a:pt x="1434" y="278"/>
                    <a:pt x="1405" y="271"/>
                  </a:cubicBezTo>
                  <a:cubicBezTo>
                    <a:pt x="1393" y="268"/>
                    <a:pt x="1380" y="268"/>
                    <a:pt x="1368" y="265"/>
                  </a:cubicBezTo>
                  <a:cubicBezTo>
                    <a:pt x="1317" y="255"/>
                    <a:pt x="1266" y="244"/>
                    <a:pt x="1215" y="233"/>
                  </a:cubicBezTo>
                  <a:cubicBezTo>
                    <a:pt x="1191" y="229"/>
                    <a:pt x="1166" y="226"/>
                    <a:pt x="1141" y="222"/>
                  </a:cubicBezTo>
                  <a:cubicBezTo>
                    <a:pt x="1115" y="217"/>
                    <a:pt x="1089" y="211"/>
                    <a:pt x="1062" y="206"/>
                  </a:cubicBezTo>
                  <a:cubicBezTo>
                    <a:pt x="1045" y="203"/>
                    <a:pt x="1026" y="203"/>
                    <a:pt x="1009" y="200"/>
                  </a:cubicBezTo>
                  <a:cubicBezTo>
                    <a:pt x="963" y="193"/>
                    <a:pt x="918" y="184"/>
                    <a:pt x="872" y="176"/>
                  </a:cubicBezTo>
                  <a:cubicBezTo>
                    <a:pt x="860" y="174"/>
                    <a:pt x="847" y="175"/>
                    <a:pt x="835" y="171"/>
                  </a:cubicBezTo>
                  <a:cubicBezTo>
                    <a:pt x="791" y="160"/>
                    <a:pt x="749" y="145"/>
                    <a:pt x="705" y="135"/>
                  </a:cubicBezTo>
                  <a:cubicBezTo>
                    <a:pt x="662" y="126"/>
                    <a:pt x="619" y="120"/>
                    <a:pt x="576" y="115"/>
                  </a:cubicBezTo>
                  <a:cubicBezTo>
                    <a:pt x="545" y="111"/>
                    <a:pt x="514" y="113"/>
                    <a:pt x="483" y="110"/>
                  </a:cubicBezTo>
                  <a:cubicBezTo>
                    <a:pt x="443" y="106"/>
                    <a:pt x="404" y="100"/>
                    <a:pt x="365"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3" name="Freeform 14"/>
            <p:cNvSpPr/>
            <p:nvPr/>
          </p:nvSpPr>
          <p:spPr bwMode="auto">
            <a:xfrm>
              <a:off x="6900863" y="4492625"/>
              <a:ext cx="1874838" cy="1722437"/>
            </a:xfrm>
            <a:custGeom>
              <a:avLst/>
              <a:gdLst>
                <a:gd name="T0" fmla="*/ 14 w 1558"/>
                <a:gd name="T1" fmla="*/ 1020 h 1431"/>
                <a:gd name="T2" fmla="*/ 0 w 1558"/>
                <a:gd name="T3" fmla="*/ 889 h 1431"/>
                <a:gd name="T4" fmla="*/ 5 w 1558"/>
                <a:gd name="T5" fmla="*/ 699 h 1431"/>
                <a:gd name="T6" fmla="*/ 13 w 1558"/>
                <a:gd name="T7" fmla="*/ 419 h 1431"/>
                <a:gd name="T8" fmla="*/ 19 w 1558"/>
                <a:gd name="T9" fmla="*/ 236 h 1431"/>
                <a:gd name="T10" fmla="*/ 36 w 1558"/>
                <a:gd name="T11" fmla="*/ 155 h 1431"/>
                <a:gd name="T12" fmla="*/ 54 w 1558"/>
                <a:gd name="T13" fmla="*/ 7 h 1431"/>
                <a:gd name="T14" fmla="*/ 200 w 1558"/>
                <a:gd name="T15" fmla="*/ 39 h 1431"/>
                <a:gd name="T16" fmla="*/ 401 w 1558"/>
                <a:gd name="T17" fmla="*/ 77 h 1431"/>
                <a:gd name="T18" fmla="*/ 529 w 1558"/>
                <a:gd name="T19" fmla="*/ 116 h 1431"/>
                <a:gd name="T20" fmla="*/ 499 w 1558"/>
                <a:gd name="T21" fmla="*/ 144 h 1431"/>
                <a:gd name="T22" fmla="*/ 409 w 1558"/>
                <a:gd name="T23" fmla="*/ 122 h 1431"/>
                <a:gd name="T24" fmla="*/ 278 w 1558"/>
                <a:gd name="T25" fmla="*/ 99 h 1431"/>
                <a:gd name="T26" fmla="*/ 105 w 1558"/>
                <a:gd name="T27" fmla="*/ 135 h 1431"/>
                <a:gd name="T28" fmla="*/ 86 w 1558"/>
                <a:gd name="T29" fmla="*/ 330 h 1431"/>
                <a:gd name="T30" fmla="*/ 76 w 1558"/>
                <a:gd name="T31" fmla="*/ 516 h 1431"/>
                <a:gd name="T32" fmla="*/ 65 w 1558"/>
                <a:gd name="T33" fmla="*/ 731 h 1431"/>
                <a:gd name="T34" fmla="*/ 58 w 1558"/>
                <a:gd name="T35" fmla="*/ 940 h 1431"/>
                <a:gd name="T36" fmla="*/ 71 w 1558"/>
                <a:gd name="T37" fmla="*/ 1066 h 1431"/>
                <a:gd name="T38" fmla="*/ 205 w 1558"/>
                <a:gd name="T39" fmla="*/ 1112 h 1431"/>
                <a:gd name="T40" fmla="*/ 433 w 1558"/>
                <a:gd name="T41" fmla="*/ 1165 h 1431"/>
                <a:gd name="T42" fmla="*/ 620 w 1558"/>
                <a:gd name="T43" fmla="*/ 1212 h 1431"/>
                <a:gd name="T44" fmla="*/ 764 w 1558"/>
                <a:gd name="T45" fmla="*/ 1236 h 1431"/>
                <a:gd name="T46" fmla="*/ 943 w 1558"/>
                <a:gd name="T47" fmla="*/ 1277 h 1431"/>
                <a:gd name="T48" fmla="*/ 1229 w 1558"/>
                <a:gd name="T49" fmla="*/ 1321 h 1431"/>
                <a:gd name="T50" fmla="*/ 1323 w 1558"/>
                <a:gd name="T51" fmla="*/ 1335 h 1431"/>
                <a:gd name="T52" fmla="*/ 1411 w 1558"/>
                <a:gd name="T53" fmla="*/ 1305 h 1431"/>
                <a:gd name="T54" fmla="*/ 1427 w 1558"/>
                <a:gd name="T55" fmla="*/ 1106 h 1431"/>
                <a:gd name="T56" fmla="*/ 1437 w 1558"/>
                <a:gd name="T57" fmla="*/ 966 h 1431"/>
                <a:gd name="T58" fmla="*/ 1445 w 1558"/>
                <a:gd name="T59" fmla="*/ 919 h 1431"/>
                <a:gd name="T60" fmla="*/ 1464 w 1558"/>
                <a:gd name="T61" fmla="*/ 631 h 1431"/>
                <a:gd name="T62" fmla="*/ 1470 w 1558"/>
                <a:gd name="T63" fmla="*/ 375 h 1431"/>
                <a:gd name="T64" fmla="*/ 1452 w 1558"/>
                <a:gd name="T65" fmla="*/ 309 h 1431"/>
                <a:gd name="T66" fmla="*/ 1091 w 1558"/>
                <a:gd name="T67" fmla="*/ 246 h 1431"/>
                <a:gd name="T68" fmla="*/ 1089 w 1558"/>
                <a:gd name="T69" fmla="*/ 205 h 1431"/>
                <a:gd name="T70" fmla="*/ 1174 w 1558"/>
                <a:gd name="T71" fmla="*/ 224 h 1431"/>
                <a:gd name="T72" fmla="*/ 1424 w 1558"/>
                <a:gd name="T73" fmla="*/ 255 h 1431"/>
                <a:gd name="T74" fmla="*/ 1557 w 1558"/>
                <a:gd name="T75" fmla="*/ 305 h 1431"/>
                <a:gd name="T76" fmla="*/ 1556 w 1558"/>
                <a:gd name="T77" fmla="*/ 537 h 1431"/>
                <a:gd name="T78" fmla="*/ 1545 w 1558"/>
                <a:gd name="T79" fmla="*/ 699 h 1431"/>
                <a:gd name="T80" fmla="*/ 1533 w 1558"/>
                <a:gd name="T81" fmla="*/ 950 h 1431"/>
                <a:gd name="T82" fmla="*/ 1519 w 1558"/>
                <a:gd name="T83" fmla="*/ 1127 h 1431"/>
                <a:gd name="T84" fmla="*/ 1511 w 1558"/>
                <a:gd name="T85" fmla="*/ 1256 h 1431"/>
                <a:gd name="T86" fmla="*/ 1510 w 1558"/>
                <a:gd name="T87" fmla="*/ 1396 h 1431"/>
                <a:gd name="T88" fmla="*/ 1392 w 1558"/>
                <a:gd name="T89" fmla="*/ 1421 h 1431"/>
                <a:gd name="T90" fmla="*/ 1214 w 1558"/>
                <a:gd name="T91" fmla="*/ 1393 h 1431"/>
                <a:gd name="T92" fmla="*/ 1073 w 1558"/>
                <a:gd name="T93" fmla="*/ 1364 h 1431"/>
                <a:gd name="T94" fmla="*/ 876 w 1558"/>
                <a:gd name="T95" fmla="*/ 1340 h 1431"/>
                <a:gd name="T96" fmla="*/ 667 w 1558"/>
                <a:gd name="T97" fmla="*/ 1303 h 1431"/>
                <a:gd name="T98" fmla="*/ 427 w 1558"/>
                <a:gd name="T99" fmla="*/ 1254 h 1431"/>
                <a:gd name="T100" fmla="*/ 194 w 1558"/>
                <a:gd name="T101" fmla="*/ 1197 h 1431"/>
                <a:gd name="T102" fmla="*/ 18 w 1558"/>
                <a:gd name="T103" fmla="*/ 1131 h 1431"/>
                <a:gd name="T104" fmla="*/ 14 w 1558"/>
                <a:gd name="T105" fmla="*/ 1046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8" h="1431">
                  <a:moveTo>
                    <a:pt x="14" y="1046"/>
                  </a:moveTo>
                  <a:cubicBezTo>
                    <a:pt x="14" y="1037"/>
                    <a:pt x="13" y="1029"/>
                    <a:pt x="14" y="1020"/>
                  </a:cubicBezTo>
                  <a:cubicBezTo>
                    <a:pt x="18" y="983"/>
                    <a:pt x="6" y="948"/>
                    <a:pt x="2" y="912"/>
                  </a:cubicBezTo>
                  <a:cubicBezTo>
                    <a:pt x="1" y="905"/>
                    <a:pt x="0" y="897"/>
                    <a:pt x="0" y="889"/>
                  </a:cubicBezTo>
                  <a:cubicBezTo>
                    <a:pt x="0" y="868"/>
                    <a:pt x="0" y="847"/>
                    <a:pt x="1" y="826"/>
                  </a:cubicBezTo>
                  <a:cubicBezTo>
                    <a:pt x="2" y="784"/>
                    <a:pt x="4" y="742"/>
                    <a:pt x="5" y="699"/>
                  </a:cubicBezTo>
                  <a:cubicBezTo>
                    <a:pt x="6" y="675"/>
                    <a:pt x="8" y="650"/>
                    <a:pt x="8" y="626"/>
                  </a:cubicBezTo>
                  <a:cubicBezTo>
                    <a:pt x="10" y="557"/>
                    <a:pt x="1" y="488"/>
                    <a:pt x="13" y="419"/>
                  </a:cubicBezTo>
                  <a:cubicBezTo>
                    <a:pt x="17" y="393"/>
                    <a:pt x="14" y="366"/>
                    <a:pt x="15" y="339"/>
                  </a:cubicBezTo>
                  <a:cubicBezTo>
                    <a:pt x="16" y="305"/>
                    <a:pt x="16" y="270"/>
                    <a:pt x="19" y="236"/>
                  </a:cubicBezTo>
                  <a:cubicBezTo>
                    <a:pt x="21" y="215"/>
                    <a:pt x="28" y="194"/>
                    <a:pt x="33" y="172"/>
                  </a:cubicBezTo>
                  <a:cubicBezTo>
                    <a:pt x="34" y="167"/>
                    <a:pt x="36" y="161"/>
                    <a:pt x="36" y="155"/>
                  </a:cubicBezTo>
                  <a:cubicBezTo>
                    <a:pt x="38" y="117"/>
                    <a:pt x="39" y="78"/>
                    <a:pt x="42" y="40"/>
                  </a:cubicBezTo>
                  <a:cubicBezTo>
                    <a:pt x="43" y="29"/>
                    <a:pt x="49" y="17"/>
                    <a:pt x="54" y="7"/>
                  </a:cubicBezTo>
                  <a:cubicBezTo>
                    <a:pt x="57" y="3"/>
                    <a:pt x="66" y="0"/>
                    <a:pt x="71" y="1"/>
                  </a:cubicBezTo>
                  <a:cubicBezTo>
                    <a:pt x="114" y="13"/>
                    <a:pt x="157" y="27"/>
                    <a:pt x="200" y="39"/>
                  </a:cubicBezTo>
                  <a:cubicBezTo>
                    <a:pt x="221" y="45"/>
                    <a:pt x="242" y="52"/>
                    <a:pt x="263" y="56"/>
                  </a:cubicBezTo>
                  <a:cubicBezTo>
                    <a:pt x="309" y="64"/>
                    <a:pt x="355" y="69"/>
                    <a:pt x="401" y="77"/>
                  </a:cubicBezTo>
                  <a:cubicBezTo>
                    <a:pt x="438" y="83"/>
                    <a:pt x="475" y="91"/>
                    <a:pt x="511" y="99"/>
                  </a:cubicBezTo>
                  <a:cubicBezTo>
                    <a:pt x="518" y="101"/>
                    <a:pt x="528" y="110"/>
                    <a:pt x="529" y="116"/>
                  </a:cubicBezTo>
                  <a:cubicBezTo>
                    <a:pt x="531" y="126"/>
                    <a:pt x="527" y="138"/>
                    <a:pt x="522" y="148"/>
                  </a:cubicBezTo>
                  <a:cubicBezTo>
                    <a:pt x="521" y="150"/>
                    <a:pt x="505" y="148"/>
                    <a:pt x="499" y="144"/>
                  </a:cubicBezTo>
                  <a:cubicBezTo>
                    <a:pt x="483" y="133"/>
                    <a:pt x="468" y="130"/>
                    <a:pt x="449" y="132"/>
                  </a:cubicBezTo>
                  <a:cubicBezTo>
                    <a:pt x="436" y="133"/>
                    <a:pt x="423" y="124"/>
                    <a:pt x="409" y="122"/>
                  </a:cubicBezTo>
                  <a:cubicBezTo>
                    <a:pt x="377" y="116"/>
                    <a:pt x="345" y="111"/>
                    <a:pt x="313" y="106"/>
                  </a:cubicBezTo>
                  <a:cubicBezTo>
                    <a:pt x="301" y="104"/>
                    <a:pt x="290" y="102"/>
                    <a:pt x="278" y="99"/>
                  </a:cubicBezTo>
                  <a:cubicBezTo>
                    <a:pt x="242" y="92"/>
                    <a:pt x="206" y="84"/>
                    <a:pt x="170" y="76"/>
                  </a:cubicBezTo>
                  <a:cubicBezTo>
                    <a:pt x="137" y="69"/>
                    <a:pt x="106" y="98"/>
                    <a:pt x="105" y="135"/>
                  </a:cubicBezTo>
                  <a:cubicBezTo>
                    <a:pt x="104" y="159"/>
                    <a:pt x="105" y="183"/>
                    <a:pt x="102" y="207"/>
                  </a:cubicBezTo>
                  <a:cubicBezTo>
                    <a:pt x="98" y="248"/>
                    <a:pt x="90" y="289"/>
                    <a:pt x="86" y="330"/>
                  </a:cubicBezTo>
                  <a:cubicBezTo>
                    <a:pt x="83" y="359"/>
                    <a:pt x="84" y="389"/>
                    <a:pt x="83" y="418"/>
                  </a:cubicBezTo>
                  <a:cubicBezTo>
                    <a:pt x="81" y="451"/>
                    <a:pt x="78" y="483"/>
                    <a:pt x="76" y="516"/>
                  </a:cubicBezTo>
                  <a:cubicBezTo>
                    <a:pt x="73" y="561"/>
                    <a:pt x="71" y="605"/>
                    <a:pt x="69" y="649"/>
                  </a:cubicBezTo>
                  <a:cubicBezTo>
                    <a:pt x="67" y="677"/>
                    <a:pt x="66" y="704"/>
                    <a:pt x="65" y="731"/>
                  </a:cubicBezTo>
                  <a:cubicBezTo>
                    <a:pt x="64" y="765"/>
                    <a:pt x="64" y="799"/>
                    <a:pt x="62" y="833"/>
                  </a:cubicBezTo>
                  <a:cubicBezTo>
                    <a:pt x="61" y="869"/>
                    <a:pt x="59" y="904"/>
                    <a:pt x="58" y="940"/>
                  </a:cubicBezTo>
                  <a:cubicBezTo>
                    <a:pt x="58" y="955"/>
                    <a:pt x="61" y="970"/>
                    <a:pt x="62" y="985"/>
                  </a:cubicBezTo>
                  <a:cubicBezTo>
                    <a:pt x="65" y="1012"/>
                    <a:pt x="66" y="1039"/>
                    <a:pt x="71" y="1066"/>
                  </a:cubicBezTo>
                  <a:cubicBezTo>
                    <a:pt x="72" y="1074"/>
                    <a:pt x="82" y="1084"/>
                    <a:pt x="89" y="1086"/>
                  </a:cubicBezTo>
                  <a:cubicBezTo>
                    <a:pt x="128" y="1096"/>
                    <a:pt x="167" y="1103"/>
                    <a:pt x="205" y="1112"/>
                  </a:cubicBezTo>
                  <a:cubicBezTo>
                    <a:pt x="243" y="1120"/>
                    <a:pt x="279" y="1132"/>
                    <a:pt x="317" y="1140"/>
                  </a:cubicBezTo>
                  <a:cubicBezTo>
                    <a:pt x="355" y="1149"/>
                    <a:pt x="394" y="1156"/>
                    <a:pt x="433" y="1165"/>
                  </a:cubicBezTo>
                  <a:cubicBezTo>
                    <a:pt x="446" y="1167"/>
                    <a:pt x="458" y="1174"/>
                    <a:pt x="471" y="1177"/>
                  </a:cubicBezTo>
                  <a:cubicBezTo>
                    <a:pt x="520" y="1190"/>
                    <a:pt x="570" y="1202"/>
                    <a:pt x="620" y="1212"/>
                  </a:cubicBezTo>
                  <a:cubicBezTo>
                    <a:pt x="640" y="1217"/>
                    <a:pt x="662" y="1216"/>
                    <a:pt x="683" y="1220"/>
                  </a:cubicBezTo>
                  <a:cubicBezTo>
                    <a:pt x="710" y="1224"/>
                    <a:pt x="737" y="1230"/>
                    <a:pt x="764" y="1236"/>
                  </a:cubicBezTo>
                  <a:cubicBezTo>
                    <a:pt x="814" y="1247"/>
                    <a:pt x="863" y="1258"/>
                    <a:pt x="912" y="1269"/>
                  </a:cubicBezTo>
                  <a:cubicBezTo>
                    <a:pt x="922" y="1272"/>
                    <a:pt x="932" y="1275"/>
                    <a:pt x="943" y="1277"/>
                  </a:cubicBezTo>
                  <a:cubicBezTo>
                    <a:pt x="1005" y="1286"/>
                    <a:pt x="1068" y="1295"/>
                    <a:pt x="1131" y="1304"/>
                  </a:cubicBezTo>
                  <a:cubicBezTo>
                    <a:pt x="1164" y="1309"/>
                    <a:pt x="1196" y="1316"/>
                    <a:pt x="1229" y="1321"/>
                  </a:cubicBezTo>
                  <a:cubicBezTo>
                    <a:pt x="1255" y="1325"/>
                    <a:pt x="1281" y="1328"/>
                    <a:pt x="1307" y="1332"/>
                  </a:cubicBezTo>
                  <a:cubicBezTo>
                    <a:pt x="1313" y="1333"/>
                    <a:pt x="1318" y="1334"/>
                    <a:pt x="1323" y="1335"/>
                  </a:cubicBezTo>
                  <a:cubicBezTo>
                    <a:pt x="1343" y="1336"/>
                    <a:pt x="1362" y="1338"/>
                    <a:pt x="1382" y="1337"/>
                  </a:cubicBezTo>
                  <a:cubicBezTo>
                    <a:pt x="1401" y="1336"/>
                    <a:pt x="1409" y="1327"/>
                    <a:pt x="1411" y="1305"/>
                  </a:cubicBezTo>
                  <a:cubicBezTo>
                    <a:pt x="1413" y="1254"/>
                    <a:pt x="1422" y="1204"/>
                    <a:pt x="1427" y="1153"/>
                  </a:cubicBezTo>
                  <a:cubicBezTo>
                    <a:pt x="1428" y="1138"/>
                    <a:pt x="1427" y="1122"/>
                    <a:pt x="1427" y="1106"/>
                  </a:cubicBezTo>
                  <a:cubicBezTo>
                    <a:pt x="1428" y="1094"/>
                    <a:pt x="1429" y="1081"/>
                    <a:pt x="1430" y="1069"/>
                  </a:cubicBezTo>
                  <a:cubicBezTo>
                    <a:pt x="1433" y="1035"/>
                    <a:pt x="1435" y="1000"/>
                    <a:pt x="1437" y="966"/>
                  </a:cubicBezTo>
                  <a:cubicBezTo>
                    <a:pt x="1438" y="958"/>
                    <a:pt x="1439" y="949"/>
                    <a:pt x="1440" y="941"/>
                  </a:cubicBezTo>
                  <a:cubicBezTo>
                    <a:pt x="1441" y="933"/>
                    <a:pt x="1444" y="927"/>
                    <a:pt x="1445" y="919"/>
                  </a:cubicBezTo>
                  <a:cubicBezTo>
                    <a:pt x="1448" y="860"/>
                    <a:pt x="1450" y="800"/>
                    <a:pt x="1453" y="741"/>
                  </a:cubicBezTo>
                  <a:cubicBezTo>
                    <a:pt x="1456" y="704"/>
                    <a:pt x="1461" y="667"/>
                    <a:pt x="1464" y="631"/>
                  </a:cubicBezTo>
                  <a:cubicBezTo>
                    <a:pt x="1467" y="596"/>
                    <a:pt x="1468" y="562"/>
                    <a:pt x="1469" y="527"/>
                  </a:cubicBezTo>
                  <a:cubicBezTo>
                    <a:pt x="1470" y="476"/>
                    <a:pt x="1469" y="426"/>
                    <a:pt x="1470" y="375"/>
                  </a:cubicBezTo>
                  <a:cubicBezTo>
                    <a:pt x="1470" y="360"/>
                    <a:pt x="1473" y="346"/>
                    <a:pt x="1473" y="331"/>
                  </a:cubicBezTo>
                  <a:cubicBezTo>
                    <a:pt x="1474" y="317"/>
                    <a:pt x="1467" y="310"/>
                    <a:pt x="1452" y="309"/>
                  </a:cubicBezTo>
                  <a:cubicBezTo>
                    <a:pt x="1382" y="300"/>
                    <a:pt x="1312" y="300"/>
                    <a:pt x="1243" y="282"/>
                  </a:cubicBezTo>
                  <a:cubicBezTo>
                    <a:pt x="1193" y="268"/>
                    <a:pt x="1142" y="258"/>
                    <a:pt x="1091" y="246"/>
                  </a:cubicBezTo>
                  <a:cubicBezTo>
                    <a:pt x="1079" y="243"/>
                    <a:pt x="1072" y="236"/>
                    <a:pt x="1072" y="222"/>
                  </a:cubicBezTo>
                  <a:cubicBezTo>
                    <a:pt x="1071" y="210"/>
                    <a:pt x="1077" y="202"/>
                    <a:pt x="1089" y="205"/>
                  </a:cubicBezTo>
                  <a:cubicBezTo>
                    <a:pt x="1111" y="208"/>
                    <a:pt x="1133" y="214"/>
                    <a:pt x="1155" y="219"/>
                  </a:cubicBezTo>
                  <a:cubicBezTo>
                    <a:pt x="1161" y="220"/>
                    <a:pt x="1168" y="225"/>
                    <a:pt x="1174" y="224"/>
                  </a:cubicBezTo>
                  <a:cubicBezTo>
                    <a:pt x="1223" y="217"/>
                    <a:pt x="1269" y="234"/>
                    <a:pt x="1316" y="244"/>
                  </a:cubicBezTo>
                  <a:cubicBezTo>
                    <a:pt x="1351" y="251"/>
                    <a:pt x="1388" y="254"/>
                    <a:pt x="1424" y="255"/>
                  </a:cubicBezTo>
                  <a:cubicBezTo>
                    <a:pt x="1464" y="257"/>
                    <a:pt x="1503" y="267"/>
                    <a:pt x="1540" y="281"/>
                  </a:cubicBezTo>
                  <a:cubicBezTo>
                    <a:pt x="1548" y="284"/>
                    <a:pt x="1556" y="296"/>
                    <a:pt x="1557" y="305"/>
                  </a:cubicBezTo>
                  <a:cubicBezTo>
                    <a:pt x="1558" y="339"/>
                    <a:pt x="1555" y="374"/>
                    <a:pt x="1555" y="408"/>
                  </a:cubicBezTo>
                  <a:cubicBezTo>
                    <a:pt x="1555" y="451"/>
                    <a:pt x="1556" y="494"/>
                    <a:pt x="1556" y="537"/>
                  </a:cubicBezTo>
                  <a:cubicBezTo>
                    <a:pt x="1555" y="568"/>
                    <a:pt x="1553" y="599"/>
                    <a:pt x="1551" y="630"/>
                  </a:cubicBezTo>
                  <a:cubicBezTo>
                    <a:pt x="1549" y="653"/>
                    <a:pt x="1547" y="676"/>
                    <a:pt x="1545" y="699"/>
                  </a:cubicBezTo>
                  <a:cubicBezTo>
                    <a:pt x="1541" y="757"/>
                    <a:pt x="1535" y="815"/>
                    <a:pt x="1532" y="873"/>
                  </a:cubicBezTo>
                  <a:cubicBezTo>
                    <a:pt x="1530" y="899"/>
                    <a:pt x="1533" y="924"/>
                    <a:pt x="1533" y="950"/>
                  </a:cubicBezTo>
                  <a:cubicBezTo>
                    <a:pt x="1533" y="967"/>
                    <a:pt x="1532" y="984"/>
                    <a:pt x="1530" y="1001"/>
                  </a:cubicBezTo>
                  <a:cubicBezTo>
                    <a:pt x="1527" y="1043"/>
                    <a:pt x="1523" y="1085"/>
                    <a:pt x="1519" y="1127"/>
                  </a:cubicBezTo>
                  <a:cubicBezTo>
                    <a:pt x="1516" y="1154"/>
                    <a:pt x="1512" y="1181"/>
                    <a:pt x="1510" y="1208"/>
                  </a:cubicBezTo>
                  <a:cubicBezTo>
                    <a:pt x="1509" y="1224"/>
                    <a:pt x="1510" y="1240"/>
                    <a:pt x="1511" y="1256"/>
                  </a:cubicBezTo>
                  <a:cubicBezTo>
                    <a:pt x="1515" y="1288"/>
                    <a:pt x="1519" y="1320"/>
                    <a:pt x="1510" y="1352"/>
                  </a:cubicBezTo>
                  <a:cubicBezTo>
                    <a:pt x="1506" y="1366"/>
                    <a:pt x="1511" y="1381"/>
                    <a:pt x="1510" y="1396"/>
                  </a:cubicBezTo>
                  <a:cubicBezTo>
                    <a:pt x="1509" y="1425"/>
                    <a:pt x="1501" y="1431"/>
                    <a:pt x="1472" y="1427"/>
                  </a:cubicBezTo>
                  <a:cubicBezTo>
                    <a:pt x="1445" y="1424"/>
                    <a:pt x="1419" y="1424"/>
                    <a:pt x="1392" y="1421"/>
                  </a:cubicBezTo>
                  <a:cubicBezTo>
                    <a:pt x="1372" y="1418"/>
                    <a:pt x="1353" y="1411"/>
                    <a:pt x="1333" y="1408"/>
                  </a:cubicBezTo>
                  <a:cubicBezTo>
                    <a:pt x="1293" y="1402"/>
                    <a:pt x="1253" y="1398"/>
                    <a:pt x="1214" y="1393"/>
                  </a:cubicBezTo>
                  <a:cubicBezTo>
                    <a:pt x="1200" y="1391"/>
                    <a:pt x="1186" y="1386"/>
                    <a:pt x="1173" y="1384"/>
                  </a:cubicBezTo>
                  <a:cubicBezTo>
                    <a:pt x="1140" y="1377"/>
                    <a:pt x="1107" y="1370"/>
                    <a:pt x="1073" y="1364"/>
                  </a:cubicBezTo>
                  <a:cubicBezTo>
                    <a:pt x="1053" y="1361"/>
                    <a:pt x="1032" y="1360"/>
                    <a:pt x="1012" y="1358"/>
                  </a:cubicBezTo>
                  <a:cubicBezTo>
                    <a:pt x="967" y="1352"/>
                    <a:pt x="921" y="1347"/>
                    <a:pt x="876" y="1340"/>
                  </a:cubicBezTo>
                  <a:cubicBezTo>
                    <a:pt x="848" y="1336"/>
                    <a:pt x="821" y="1330"/>
                    <a:pt x="793" y="1325"/>
                  </a:cubicBezTo>
                  <a:cubicBezTo>
                    <a:pt x="751" y="1317"/>
                    <a:pt x="709" y="1304"/>
                    <a:pt x="667" y="1303"/>
                  </a:cubicBezTo>
                  <a:cubicBezTo>
                    <a:pt x="628" y="1301"/>
                    <a:pt x="595" y="1282"/>
                    <a:pt x="557" y="1277"/>
                  </a:cubicBezTo>
                  <a:cubicBezTo>
                    <a:pt x="514" y="1270"/>
                    <a:pt x="470" y="1263"/>
                    <a:pt x="427" y="1254"/>
                  </a:cubicBezTo>
                  <a:cubicBezTo>
                    <a:pt x="391" y="1246"/>
                    <a:pt x="355" y="1235"/>
                    <a:pt x="319" y="1226"/>
                  </a:cubicBezTo>
                  <a:cubicBezTo>
                    <a:pt x="278" y="1216"/>
                    <a:pt x="236" y="1206"/>
                    <a:pt x="194" y="1197"/>
                  </a:cubicBezTo>
                  <a:cubicBezTo>
                    <a:pt x="145" y="1186"/>
                    <a:pt x="94" y="1178"/>
                    <a:pt x="45" y="1164"/>
                  </a:cubicBezTo>
                  <a:cubicBezTo>
                    <a:pt x="34" y="1161"/>
                    <a:pt x="21" y="1144"/>
                    <a:pt x="18" y="1131"/>
                  </a:cubicBezTo>
                  <a:cubicBezTo>
                    <a:pt x="13" y="1104"/>
                    <a:pt x="14" y="1075"/>
                    <a:pt x="13" y="1046"/>
                  </a:cubicBezTo>
                  <a:cubicBezTo>
                    <a:pt x="13" y="1046"/>
                    <a:pt x="13" y="1046"/>
                    <a:pt x="14" y="10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4" name="Freeform 15"/>
            <p:cNvSpPr/>
            <p:nvPr/>
          </p:nvSpPr>
          <p:spPr bwMode="auto">
            <a:xfrm>
              <a:off x="9880600" y="3159125"/>
              <a:ext cx="592138" cy="1309687"/>
            </a:xfrm>
            <a:custGeom>
              <a:avLst/>
              <a:gdLst>
                <a:gd name="T0" fmla="*/ 484 w 492"/>
                <a:gd name="T1" fmla="*/ 396 h 1087"/>
                <a:gd name="T2" fmla="*/ 490 w 492"/>
                <a:gd name="T3" fmla="*/ 495 h 1087"/>
                <a:gd name="T4" fmla="*/ 489 w 492"/>
                <a:gd name="T5" fmla="*/ 585 h 1087"/>
                <a:gd name="T6" fmla="*/ 447 w 492"/>
                <a:gd name="T7" fmla="*/ 742 h 1087"/>
                <a:gd name="T8" fmla="*/ 403 w 492"/>
                <a:gd name="T9" fmla="*/ 828 h 1087"/>
                <a:gd name="T10" fmla="*/ 370 w 492"/>
                <a:gd name="T11" fmla="*/ 867 h 1087"/>
                <a:gd name="T12" fmla="*/ 345 w 492"/>
                <a:gd name="T13" fmla="*/ 904 h 1087"/>
                <a:gd name="T14" fmla="*/ 296 w 492"/>
                <a:gd name="T15" fmla="*/ 963 h 1087"/>
                <a:gd name="T16" fmla="*/ 269 w 492"/>
                <a:gd name="T17" fmla="*/ 985 h 1087"/>
                <a:gd name="T18" fmla="*/ 222 w 492"/>
                <a:gd name="T19" fmla="*/ 1017 h 1087"/>
                <a:gd name="T20" fmla="*/ 154 w 492"/>
                <a:gd name="T21" fmla="*/ 1052 h 1087"/>
                <a:gd name="T22" fmla="*/ 35 w 492"/>
                <a:gd name="T23" fmla="*/ 1081 h 1087"/>
                <a:gd name="T24" fmla="*/ 2 w 492"/>
                <a:gd name="T25" fmla="*/ 1053 h 1087"/>
                <a:gd name="T26" fmla="*/ 19 w 492"/>
                <a:gd name="T27" fmla="*/ 972 h 1087"/>
                <a:gd name="T28" fmla="*/ 42 w 492"/>
                <a:gd name="T29" fmla="*/ 846 h 1087"/>
                <a:gd name="T30" fmla="*/ 67 w 492"/>
                <a:gd name="T31" fmla="*/ 735 h 1087"/>
                <a:gd name="T32" fmla="*/ 108 w 492"/>
                <a:gd name="T33" fmla="*/ 560 h 1087"/>
                <a:gd name="T34" fmla="*/ 107 w 492"/>
                <a:gd name="T35" fmla="*/ 545 h 1087"/>
                <a:gd name="T36" fmla="*/ 107 w 492"/>
                <a:gd name="T37" fmla="*/ 521 h 1087"/>
                <a:gd name="T38" fmla="*/ 132 w 492"/>
                <a:gd name="T39" fmla="*/ 420 h 1087"/>
                <a:gd name="T40" fmla="*/ 164 w 492"/>
                <a:gd name="T41" fmla="*/ 272 h 1087"/>
                <a:gd name="T42" fmla="*/ 165 w 492"/>
                <a:gd name="T43" fmla="*/ 268 h 1087"/>
                <a:gd name="T44" fmla="*/ 194 w 492"/>
                <a:gd name="T45" fmla="*/ 154 h 1087"/>
                <a:gd name="T46" fmla="*/ 214 w 492"/>
                <a:gd name="T47" fmla="*/ 50 h 1087"/>
                <a:gd name="T48" fmla="*/ 226 w 492"/>
                <a:gd name="T49" fmla="*/ 7 h 1087"/>
                <a:gd name="T50" fmla="*/ 240 w 492"/>
                <a:gd name="T51" fmla="*/ 1 h 1087"/>
                <a:gd name="T52" fmla="*/ 290 w 492"/>
                <a:gd name="T53" fmla="*/ 33 h 1087"/>
                <a:gd name="T54" fmla="*/ 361 w 492"/>
                <a:gd name="T55" fmla="*/ 113 h 1087"/>
                <a:gd name="T56" fmla="*/ 431 w 492"/>
                <a:gd name="T57" fmla="*/ 232 h 1087"/>
                <a:gd name="T58" fmla="*/ 445 w 492"/>
                <a:gd name="T59" fmla="*/ 254 h 1087"/>
                <a:gd name="T60" fmla="*/ 452 w 492"/>
                <a:gd name="T61" fmla="*/ 264 h 1087"/>
                <a:gd name="T62" fmla="*/ 482 w 492"/>
                <a:gd name="T63" fmla="*/ 392 h 1087"/>
                <a:gd name="T64" fmla="*/ 483 w 492"/>
                <a:gd name="T65" fmla="*/ 396 h 1087"/>
                <a:gd name="T66" fmla="*/ 484 w 492"/>
                <a:gd name="T67" fmla="*/ 396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2" h="1087">
                  <a:moveTo>
                    <a:pt x="484" y="396"/>
                  </a:moveTo>
                  <a:cubicBezTo>
                    <a:pt x="486" y="429"/>
                    <a:pt x="489" y="462"/>
                    <a:pt x="490" y="495"/>
                  </a:cubicBezTo>
                  <a:cubicBezTo>
                    <a:pt x="491" y="525"/>
                    <a:pt x="492" y="555"/>
                    <a:pt x="489" y="585"/>
                  </a:cubicBezTo>
                  <a:cubicBezTo>
                    <a:pt x="485" y="639"/>
                    <a:pt x="473" y="692"/>
                    <a:pt x="447" y="742"/>
                  </a:cubicBezTo>
                  <a:cubicBezTo>
                    <a:pt x="432" y="770"/>
                    <a:pt x="419" y="800"/>
                    <a:pt x="403" y="828"/>
                  </a:cubicBezTo>
                  <a:cubicBezTo>
                    <a:pt x="395" y="842"/>
                    <a:pt x="381" y="853"/>
                    <a:pt x="370" y="867"/>
                  </a:cubicBezTo>
                  <a:cubicBezTo>
                    <a:pt x="361" y="879"/>
                    <a:pt x="354" y="892"/>
                    <a:pt x="345" y="904"/>
                  </a:cubicBezTo>
                  <a:cubicBezTo>
                    <a:pt x="329" y="924"/>
                    <a:pt x="313" y="944"/>
                    <a:pt x="296" y="963"/>
                  </a:cubicBezTo>
                  <a:cubicBezTo>
                    <a:pt x="288" y="971"/>
                    <a:pt x="279" y="978"/>
                    <a:pt x="269" y="985"/>
                  </a:cubicBezTo>
                  <a:cubicBezTo>
                    <a:pt x="254" y="996"/>
                    <a:pt x="238" y="1008"/>
                    <a:pt x="222" y="1017"/>
                  </a:cubicBezTo>
                  <a:cubicBezTo>
                    <a:pt x="200" y="1030"/>
                    <a:pt x="175" y="1039"/>
                    <a:pt x="154" y="1052"/>
                  </a:cubicBezTo>
                  <a:cubicBezTo>
                    <a:pt x="117" y="1076"/>
                    <a:pt x="75" y="1070"/>
                    <a:pt x="35" y="1081"/>
                  </a:cubicBezTo>
                  <a:cubicBezTo>
                    <a:pt x="12" y="1087"/>
                    <a:pt x="0" y="1077"/>
                    <a:pt x="2" y="1053"/>
                  </a:cubicBezTo>
                  <a:cubicBezTo>
                    <a:pt x="5" y="1025"/>
                    <a:pt x="13" y="999"/>
                    <a:pt x="19" y="972"/>
                  </a:cubicBezTo>
                  <a:cubicBezTo>
                    <a:pt x="27" y="930"/>
                    <a:pt x="34" y="888"/>
                    <a:pt x="42" y="846"/>
                  </a:cubicBezTo>
                  <a:cubicBezTo>
                    <a:pt x="50" y="809"/>
                    <a:pt x="58" y="772"/>
                    <a:pt x="67" y="735"/>
                  </a:cubicBezTo>
                  <a:cubicBezTo>
                    <a:pt x="81" y="676"/>
                    <a:pt x="95" y="618"/>
                    <a:pt x="108" y="560"/>
                  </a:cubicBezTo>
                  <a:cubicBezTo>
                    <a:pt x="110" y="555"/>
                    <a:pt x="107" y="550"/>
                    <a:pt x="107" y="545"/>
                  </a:cubicBezTo>
                  <a:cubicBezTo>
                    <a:pt x="106" y="537"/>
                    <a:pt x="105" y="529"/>
                    <a:pt x="107" y="521"/>
                  </a:cubicBezTo>
                  <a:cubicBezTo>
                    <a:pt x="115" y="487"/>
                    <a:pt x="124" y="454"/>
                    <a:pt x="132" y="420"/>
                  </a:cubicBezTo>
                  <a:cubicBezTo>
                    <a:pt x="143" y="370"/>
                    <a:pt x="153" y="321"/>
                    <a:pt x="164" y="272"/>
                  </a:cubicBezTo>
                  <a:cubicBezTo>
                    <a:pt x="164" y="270"/>
                    <a:pt x="165" y="269"/>
                    <a:pt x="165" y="268"/>
                  </a:cubicBezTo>
                  <a:cubicBezTo>
                    <a:pt x="160" y="226"/>
                    <a:pt x="188" y="193"/>
                    <a:pt x="194" y="154"/>
                  </a:cubicBezTo>
                  <a:cubicBezTo>
                    <a:pt x="200" y="119"/>
                    <a:pt x="207" y="85"/>
                    <a:pt x="214" y="50"/>
                  </a:cubicBezTo>
                  <a:cubicBezTo>
                    <a:pt x="217" y="35"/>
                    <a:pt x="221" y="21"/>
                    <a:pt x="226" y="7"/>
                  </a:cubicBezTo>
                  <a:cubicBezTo>
                    <a:pt x="227" y="3"/>
                    <a:pt x="237" y="0"/>
                    <a:pt x="240" y="1"/>
                  </a:cubicBezTo>
                  <a:cubicBezTo>
                    <a:pt x="257" y="11"/>
                    <a:pt x="276" y="19"/>
                    <a:pt x="290" y="33"/>
                  </a:cubicBezTo>
                  <a:cubicBezTo>
                    <a:pt x="315" y="58"/>
                    <a:pt x="341" y="84"/>
                    <a:pt x="361" y="113"/>
                  </a:cubicBezTo>
                  <a:cubicBezTo>
                    <a:pt x="387" y="151"/>
                    <a:pt x="408" y="193"/>
                    <a:pt x="431" y="232"/>
                  </a:cubicBezTo>
                  <a:cubicBezTo>
                    <a:pt x="435" y="240"/>
                    <a:pt x="440" y="247"/>
                    <a:pt x="445" y="254"/>
                  </a:cubicBezTo>
                  <a:cubicBezTo>
                    <a:pt x="447" y="257"/>
                    <a:pt x="451" y="260"/>
                    <a:pt x="452" y="264"/>
                  </a:cubicBezTo>
                  <a:cubicBezTo>
                    <a:pt x="462" y="306"/>
                    <a:pt x="472" y="349"/>
                    <a:pt x="482" y="392"/>
                  </a:cubicBezTo>
                  <a:cubicBezTo>
                    <a:pt x="483" y="394"/>
                    <a:pt x="483" y="395"/>
                    <a:pt x="483" y="396"/>
                  </a:cubicBezTo>
                  <a:cubicBezTo>
                    <a:pt x="483" y="396"/>
                    <a:pt x="483" y="396"/>
                    <a:pt x="484" y="3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5" name="Freeform 16"/>
            <p:cNvSpPr>
              <a:spLocks noEditPoints="1"/>
            </p:cNvSpPr>
            <p:nvPr/>
          </p:nvSpPr>
          <p:spPr bwMode="auto">
            <a:xfrm>
              <a:off x="8791575" y="4583113"/>
              <a:ext cx="1008063" cy="1620837"/>
            </a:xfrm>
            <a:custGeom>
              <a:avLst/>
              <a:gdLst>
                <a:gd name="T0" fmla="*/ 837 w 837"/>
                <a:gd name="T1" fmla="*/ 133 h 1347"/>
                <a:gd name="T2" fmla="*/ 820 w 837"/>
                <a:gd name="T3" fmla="*/ 347 h 1347"/>
                <a:gd name="T4" fmla="*/ 823 w 837"/>
                <a:gd name="T5" fmla="*/ 451 h 1347"/>
                <a:gd name="T6" fmla="*/ 810 w 837"/>
                <a:gd name="T7" fmla="*/ 680 h 1347"/>
                <a:gd name="T8" fmla="*/ 788 w 837"/>
                <a:gd name="T9" fmla="*/ 970 h 1347"/>
                <a:gd name="T10" fmla="*/ 730 w 837"/>
                <a:gd name="T11" fmla="*/ 1131 h 1347"/>
                <a:gd name="T12" fmla="*/ 624 w 837"/>
                <a:gd name="T13" fmla="*/ 1171 h 1347"/>
                <a:gd name="T14" fmla="*/ 374 w 837"/>
                <a:gd name="T15" fmla="*/ 1259 h 1347"/>
                <a:gd name="T16" fmla="*/ 236 w 837"/>
                <a:gd name="T17" fmla="*/ 1296 h 1347"/>
                <a:gd name="T18" fmla="*/ 111 w 837"/>
                <a:gd name="T19" fmla="*/ 1329 h 1347"/>
                <a:gd name="T20" fmla="*/ 0 w 837"/>
                <a:gd name="T21" fmla="*/ 1319 h 1347"/>
                <a:gd name="T22" fmla="*/ 11 w 837"/>
                <a:gd name="T23" fmla="*/ 989 h 1347"/>
                <a:gd name="T24" fmla="*/ 22 w 837"/>
                <a:gd name="T25" fmla="*/ 836 h 1347"/>
                <a:gd name="T26" fmla="*/ 36 w 837"/>
                <a:gd name="T27" fmla="*/ 563 h 1347"/>
                <a:gd name="T28" fmla="*/ 44 w 837"/>
                <a:gd name="T29" fmla="*/ 397 h 1347"/>
                <a:gd name="T30" fmla="*/ 58 w 837"/>
                <a:gd name="T31" fmla="*/ 210 h 1347"/>
                <a:gd name="T32" fmla="*/ 206 w 837"/>
                <a:gd name="T33" fmla="*/ 149 h 1347"/>
                <a:gd name="T34" fmla="*/ 385 w 837"/>
                <a:gd name="T35" fmla="*/ 107 h 1347"/>
                <a:gd name="T36" fmla="*/ 621 w 837"/>
                <a:gd name="T37" fmla="*/ 53 h 1347"/>
                <a:gd name="T38" fmla="*/ 764 w 837"/>
                <a:gd name="T39" fmla="*/ 16 h 1347"/>
                <a:gd name="T40" fmla="*/ 829 w 837"/>
                <a:gd name="T41" fmla="*/ 18 h 1347"/>
                <a:gd name="T42" fmla="*/ 830 w 837"/>
                <a:gd name="T43" fmla="*/ 60 h 1347"/>
                <a:gd name="T44" fmla="*/ 76 w 837"/>
                <a:gd name="T45" fmla="*/ 1174 h 1347"/>
                <a:gd name="T46" fmla="*/ 132 w 837"/>
                <a:gd name="T47" fmla="*/ 1255 h 1347"/>
                <a:gd name="T48" fmla="*/ 284 w 837"/>
                <a:gd name="T49" fmla="*/ 1204 h 1347"/>
                <a:gd name="T50" fmla="*/ 488 w 837"/>
                <a:gd name="T51" fmla="*/ 1153 h 1347"/>
                <a:gd name="T52" fmla="*/ 621 w 837"/>
                <a:gd name="T53" fmla="*/ 1116 h 1347"/>
                <a:gd name="T54" fmla="*/ 692 w 837"/>
                <a:gd name="T55" fmla="*/ 957 h 1347"/>
                <a:gd name="T56" fmla="*/ 699 w 837"/>
                <a:gd name="T57" fmla="*/ 852 h 1347"/>
                <a:gd name="T58" fmla="*/ 710 w 837"/>
                <a:gd name="T59" fmla="*/ 661 h 1347"/>
                <a:gd name="T60" fmla="*/ 725 w 837"/>
                <a:gd name="T61" fmla="*/ 466 h 1347"/>
                <a:gd name="T62" fmla="*/ 760 w 837"/>
                <a:gd name="T63" fmla="*/ 148 h 1347"/>
                <a:gd name="T64" fmla="*/ 643 w 837"/>
                <a:gd name="T65" fmla="*/ 126 h 1347"/>
                <a:gd name="T66" fmla="*/ 432 w 837"/>
                <a:gd name="T67" fmla="*/ 169 h 1347"/>
                <a:gd name="T68" fmla="*/ 210 w 837"/>
                <a:gd name="T69" fmla="*/ 217 h 1347"/>
                <a:gd name="T70" fmla="*/ 134 w 837"/>
                <a:gd name="T71" fmla="*/ 259 h 1347"/>
                <a:gd name="T72" fmla="*/ 141 w 837"/>
                <a:gd name="T73" fmla="*/ 424 h 1347"/>
                <a:gd name="T74" fmla="*/ 123 w 837"/>
                <a:gd name="T75" fmla="*/ 540 h 1347"/>
                <a:gd name="T76" fmla="*/ 106 w 837"/>
                <a:gd name="T77" fmla="*/ 911 h 1347"/>
                <a:gd name="T78" fmla="*/ 84 w 837"/>
                <a:gd name="T79" fmla="*/ 104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7" h="1347">
                  <a:moveTo>
                    <a:pt x="830" y="60"/>
                  </a:moveTo>
                  <a:cubicBezTo>
                    <a:pt x="832" y="84"/>
                    <a:pt x="836" y="108"/>
                    <a:pt x="837" y="133"/>
                  </a:cubicBezTo>
                  <a:cubicBezTo>
                    <a:pt x="837" y="153"/>
                    <a:pt x="833" y="174"/>
                    <a:pt x="831" y="195"/>
                  </a:cubicBezTo>
                  <a:cubicBezTo>
                    <a:pt x="827" y="246"/>
                    <a:pt x="822" y="296"/>
                    <a:pt x="820" y="347"/>
                  </a:cubicBezTo>
                  <a:cubicBezTo>
                    <a:pt x="818" y="371"/>
                    <a:pt x="821" y="396"/>
                    <a:pt x="822" y="421"/>
                  </a:cubicBezTo>
                  <a:cubicBezTo>
                    <a:pt x="823" y="431"/>
                    <a:pt x="827" y="443"/>
                    <a:pt x="823" y="451"/>
                  </a:cubicBezTo>
                  <a:cubicBezTo>
                    <a:pt x="805" y="488"/>
                    <a:pt x="822" y="527"/>
                    <a:pt x="816" y="564"/>
                  </a:cubicBezTo>
                  <a:cubicBezTo>
                    <a:pt x="810" y="602"/>
                    <a:pt x="813" y="641"/>
                    <a:pt x="810" y="680"/>
                  </a:cubicBezTo>
                  <a:cubicBezTo>
                    <a:pt x="807" y="734"/>
                    <a:pt x="801" y="788"/>
                    <a:pt x="797" y="841"/>
                  </a:cubicBezTo>
                  <a:cubicBezTo>
                    <a:pt x="793" y="884"/>
                    <a:pt x="792" y="927"/>
                    <a:pt x="788" y="970"/>
                  </a:cubicBezTo>
                  <a:cubicBezTo>
                    <a:pt x="785" y="997"/>
                    <a:pt x="775" y="1023"/>
                    <a:pt x="773" y="1050"/>
                  </a:cubicBezTo>
                  <a:cubicBezTo>
                    <a:pt x="770" y="1083"/>
                    <a:pt x="757" y="1111"/>
                    <a:pt x="730" y="1131"/>
                  </a:cubicBezTo>
                  <a:cubicBezTo>
                    <a:pt x="727" y="1134"/>
                    <a:pt x="725" y="1138"/>
                    <a:pt x="722" y="1139"/>
                  </a:cubicBezTo>
                  <a:cubicBezTo>
                    <a:pt x="689" y="1150"/>
                    <a:pt x="656" y="1159"/>
                    <a:pt x="624" y="1171"/>
                  </a:cubicBezTo>
                  <a:cubicBezTo>
                    <a:pt x="580" y="1187"/>
                    <a:pt x="537" y="1208"/>
                    <a:pt x="492" y="1224"/>
                  </a:cubicBezTo>
                  <a:cubicBezTo>
                    <a:pt x="453" y="1237"/>
                    <a:pt x="412" y="1245"/>
                    <a:pt x="374" y="1259"/>
                  </a:cubicBezTo>
                  <a:cubicBezTo>
                    <a:pt x="349" y="1268"/>
                    <a:pt x="323" y="1268"/>
                    <a:pt x="299" y="1283"/>
                  </a:cubicBezTo>
                  <a:cubicBezTo>
                    <a:pt x="282" y="1294"/>
                    <a:pt x="257" y="1292"/>
                    <a:pt x="236" y="1296"/>
                  </a:cubicBezTo>
                  <a:cubicBezTo>
                    <a:pt x="215" y="1301"/>
                    <a:pt x="194" y="1306"/>
                    <a:pt x="173" y="1311"/>
                  </a:cubicBezTo>
                  <a:cubicBezTo>
                    <a:pt x="152" y="1317"/>
                    <a:pt x="132" y="1325"/>
                    <a:pt x="111" y="1329"/>
                  </a:cubicBezTo>
                  <a:cubicBezTo>
                    <a:pt x="83" y="1335"/>
                    <a:pt x="55" y="1339"/>
                    <a:pt x="27" y="1344"/>
                  </a:cubicBezTo>
                  <a:cubicBezTo>
                    <a:pt x="5" y="1347"/>
                    <a:pt x="0" y="1342"/>
                    <a:pt x="0" y="1319"/>
                  </a:cubicBezTo>
                  <a:cubicBezTo>
                    <a:pt x="1" y="1250"/>
                    <a:pt x="0" y="1181"/>
                    <a:pt x="2" y="1111"/>
                  </a:cubicBezTo>
                  <a:cubicBezTo>
                    <a:pt x="3" y="1071"/>
                    <a:pt x="8" y="1030"/>
                    <a:pt x="11" y="989"/>
                  </a:cubicBezTo>
                  <a:cubicBezTo>
                    <a:pt x="13" y="970"/>
                    <a:pt x="14" y="950"/>
                    <a:pt x="16" y="930"/>
                  </a:cubicBezTo>
                  <a:cubicBezTo>
                    <a:pt x="18" y="899"/>
                    <a:pt x="21" y="867"/>
                    <a:pt x="22" y="836"/>
                  </a:cubicBezTo>
                  <a:cubicBezTo>
                    <a:pt x="24" y="791"/>
                    <a:pt x="22" y="745"/>
                    <a:pt x="29" y="701"/>
                  </a:cubicBezTo>
                  <a:cubicBezTo>
                    <a:pt x="36" y="655"/>
                    <a:pt x="33" y="609"/>
                    <a:pt x="36" y="563"/>
                  </a:cubicBezTo>
                  <a:cubicBezTo>
                    <a:pt x="38" y="529"/>
                    <a:pt x="38" y="494"/>
                    <a:pt x="44" y="461"/>
                  </a:cubicBezTo>
                  <a:cubicBezTo>
                    <a:pt x="49" y="438"/>
                    <a:pt x="46" y="419"/>
                    <a:pt x="44" y="397"/>
                  </a:cubicBezTo>
                  <a:cubicBezTo>
                    <a:pt x="41" y="373"/>
                    <a:pt x="47" y="348"/>
                    <a:pt x="49" y="324"/>
                  </a:cubicBezTo>
                  <a:cubicBezTo>
                    <a:pt x="52" y="286"/>
                    <a:pt x="54" y="248"/>
                    <a:pt x="58" y="210"/>
                  </a:cubicBezTo>
                  <a:cubicBezTo>
                    <a:pt x="59" y="197"/>
                    <a:pt x="66" y="189"/>
                    <a:pt x="80" y="185"/>
                  </a:cubicBezTo>
                  <a:cubicBezTo>
                    <a:pt x="122" y="174"/>
                    <a:pt x="164" y="160"/>
                    <a:pt x="206" y="149"/>
                  </a:cubicBezTo>
                  <a:cubicBezTo>
                    <a:pt x="218" y="145"/>
                    <a:pt x="232" y="144"/>
                    <a:pt x="245" y="141"/>
                  </a:cubicBezTo>
                  <a:cubicBezTo>
                    <a:pt x="292" y="129"/>
                    <a:pt x="338" y="118"/>
                    <a:pt x="385" y="107"/>
                  </a:cubicBezTo>
                  <a:cubicBezTo>
                    <a:pt x="431" y="96"/>
                    <a:pt x="477" y="85"/>
                    <a:pt x="523" y="74"/>
                  </a:cubicBezTo>
                  <a:cubicBezTo>
                    <a:pt x="556" y="67"/>
                    <a:pt x="589" y="61"/>
                    <a:pt x="621" y="53"/>
                  </a:cubicBezTo>
                  <a:cubicBezTo>
                    <a:pt x="645" y="46"/>
                    <a:pt x="668" y="35"/>
                    <a:pt x="692" y="29"/>
                  </a:cubicBezTo>
                  <a:cubicBezTo>
                    <a:pt x="716" y="23"/>
                    <a:pt x="740" y="20"/>
                    <a:pt x="764" y="16"/>
                  </a:cubicBezTo>
                  <a:cubicBezTo>
                    <a:pt x="778" y="13"/>
                    <a:pt x="792" y="11"/>
                    <a:pt x="806" y="5"/>
                  </a:cubicBezTo>
                  <a:cubicBezTo>
                    <a:pt x="819" y="0"/>
                    <a:pt x="827" y="3"/>
                    <a:pt x="829" y="18"/>
                  </a:cubicBezTo>
                  <a:cubicBezTo>
                    <a:pt x="831" y="32"/>
                    <a:pt x="831" y="46"/>
                    <a:pt x="832" y="60"/>
                  </a:cubicBezTo>
                  <a:cubicBezTo>
                    <a:pt x="831" y="60"/>
                    <a:pt x="830" y="60"/>
                    <a:pt x="830" y="60"/>
                  </a:cubicBezTo>
                  <a:close/>
                  <a:moveTo>
                    <a:pt x="75" y="1173"/>
                  </a:moveTo>
                  <a:cubicBezTo>
                    <a:pt x="75" y="1173"/>
                    <a:pt x="76" y="1173"/>
                    <a:pt x="76" y="1174"/>
                  </a:cubicBezTo>
                  <a:cubicBezTo>
                    <a:pt x="76" y="1179"/>
                    <a:pt x="75" y="1185"/>
                    <a:pt x="75" y="1191"/>
                  </a:cubicBezTo>
                  <a:cubicBezTo>
                    <a:pt x="74" y="1224"/>
                    <a:pt x="105" y="1259"/>
                    <a:pt x="132" y="1255"/>
                  </a:cubicBezTo>
                  <a:cubicBezTo>
                    <a:pt x="156" y="1250"/>
                    <a:pt x="178" y="1243"/>
                    <a:pt x="201" y="1236"/>
                  </a:cubicBezTo>
                  <a:cubicBezTo>
                    <a:pt x="229" y="1226"/>
                    <a:pt x="256" y="1214"/>
                    <a:pt x="284" y="1204"/>
                  </a:cubicBezTo>
                  <a:cubicBezTo>
                    <a:pt x="297" y="1200"/>
                    <a:pt x="312" y="1202"/>
                    <a:pt x="325" y="1198"/>
                  </a:cubicBezTo>
                  <a:cubicBezTo>
                    <a:pt x="380" y="1184"/>
                    <a:pt x="434" y="1168"/>
                    <a:pt x="488" y="1153"/>
                  </a:cubicBezTo>
                  <a:cubicBezTo>
                    <a:pt x="523" y="1143"/>
                    <a:pt x="557" y="1132"/>
                    <a:pt x="592" y="1123"/>
                  </a:cubicBezTo>
                  <a:cubicBezTo>
                    <a:pt x="602" y="1120"/>
                    <a:pt x="611" y="1117"/>
                    <a:pt x="621" y="1116"/>
                  </a:cubicBezTo>
                  <a:cubicBezTo>
                    <a:pt x="673" y="1112"/>
                    <a:pt x="685" y="1091"/>
                    <a:pt x="690" y="1040"/>
                  </a:cubicBezTo>
                  <a:cubicBezTo>
                    <a:pt x="693" y="1012"/>
                    <a:pt x="689" y="984"/>
                    <a:pt x="692" y="957"/>
                  </a:cubicBezTo>
                  <a:cubicBezTo>
                    <a:pt x="694" y="930"/>
                    <a:pt x="704" y="905"/>
                    <a:pt x="697" y="877"/>
                  </a:cubicBezTo>
                  <a:cubicBezTo>
                    <a:pt x="695" y="870"/>
                    <a:pt x="698" y="860"/>
                    <a:pt x="699" y="852"/>
                  </a:cubicBezTo>
                  <a:cubicBezTo>
                    <a:pt x="701" y="841"/>
                    <a:pt x="705" y="831"/>
                    <a:pt x="705" y="821"/>
                  </a:cubicBezTo>
                  <a:cubicBezTo>
                    <a:pt x="704" y="767"/>
                    <a:pt x="702" y="714"/>
                    <a:pt x="710" y="661"/>
                  </a:cubicBezTo>
                  <a:cubicBezTo>
                    <a:pt x="717" y="612"/>
                    <a:pt x="715" y="563"/>
                    <a:pt x="718" y="514"/>
                  </a:cubicBezTo>
                  <a:cubicBezTo>
                    <a:pt x="719" y="498"/>
                    <a:pt x="722" y="482"/>
                    <a:pt x="725" y="466"/>
                  </a:cubicBezTo>
                  <a:cubicBezTo>
                    <a:pt x="732" y="422"/>
                    <a:pt x="744" y="378"/>
                    <a:pt x="745" y="333"/>
                  </a:cubicBezTo>
                  <a:cubicBezTo>
                    <a:pt x="747" y="271"/>
                    <a:pt x="751" y="209"/>
                    <a:pt x="760" y="148"/>
                  </a:cubicBezTo>
                  <a:cubicBezTo>
                    <a:pt x="764" y="113"/>
                    <a:pt x="743" y="95"/>
                    <a:pt x="709" y="105"/>
                  </a:cubicBezTo>
                  <a:cubicBezTo>
                    <a:pt x="687" y="112"/>
                    <a:pt x="665" y="120"/>
                    <a:pt x="643" y="126"/>
                  </a:cubicBezTo>
                  <a:cubicBezTo>
                    <a:pt x="579" y="145"/>
                    <a:pt x="516" y="166"/>
                    <a:pt x="449" y="165"/>
                  </a:cubicBezTo>
                  <a:cubicBezTo>
                    <a:pt x="443" y="165"/>
                    <a:pt x="438" y="167"/>
                    <a:pt x="432" y="169"/>
                  </a:cubicBezTo>
                  <a:cubicBezTo>
                    <a:pt x="407" y="175"/>
                    <a:pt x="382" y="181"/>
                    <a:pt x="357" y="186"/>
                  </a:cubicBezTo>
                  <a:cubicBezTo>
                    <a:pt x="308" y="198"/>
                    <a:pt x="257" y="194"/>
                    <a:pt x="210" y="217"/>
                  </a:cubicBezTo>
                  <a:cubicBezTo>
                    <a:pt x="197" y="224"/>
                    <a:pt x="181" y="224"/>
                    <a:pt x="166" y="226"/>
                  </a:cubicBezTo>
                  <a:cubicBezTo>
                    <a:pt x="149" y="229"/>
                    <a:pt x="134" y="241"/>
                    <a:pt x="134" y="259"/>
                  </a:cubicBezTo>
                  <a:cubicBezTo>
                    <a:pt x="134" y="274"/>
                    <a:pt x="139" y="289"/>
                    <a:pt x="139" y="304"/>
                  </a:cubicBezTo>
                  <a:cubicBezTo>
                    <a:pt x="140" y="344"/>
                    <a:pt x="140" y="384"/>
                    <a:pt x="141" y="424"/>
                  </a:cubicBezTo>
                  <a:cubicBezTo>
                    <a:pt x="141" y="436"/>
                    <a:pt x="143" y="448"/>
                    <a:pt x="141" y="460"/>
                  </a:cubicBezTo>
                  <a:cubicBezTo>
                    <a:pt x="135" y="487"/>
                    <a:pt x="126" y="513"/>
                    <a:pt x="123" y="540"/>
                  </a:cubicBezTo>
                  <a:cubicBezTo>
                    <a:pt x="118" y="582"/>
                    <a:pt x="115" y="626"/>
                    <a:pt x="114" y="669"/>
                  </a:cubicBezTo>
                  <a:cubicBezTo>
                    <a:pt x="113" y="750"/>
                    <a:pt x="113" y="830"/>
                    <a:pt x="106" y="911"/>
                  </a:cubicBezTo>
                  <a:cubicBezTo>
                    <a:pt x="106" y="914"/>
                    <a:pt x="106" y="917"/>
                    <a:pt x="106" y="921"/>
                  </a:cubicBezTo>
                  <a:cubicBezTo>
                    <a:pt x="98" y="961"/>
                    <a:pt x="89" y="1002"/>
                    <a:pt x="84" y="1042"/>
                  </a:cubicBezTo>
                  <a:cubicBezTo>
                    <a:pt x="79" y="1086"/>
                    <a:pt x="78" y="1130"/>
                    <a:pt x="75" y="11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6" name="Freeform 17"/>
            <p:cNvSpPr/>
            <p:nvPr/>
          </p:nvSpPr>
          <p:spPr bwMode="auto">
            <a:xfrm>
              <a:off x="6997700" y="4203700"/>
              <a:ext cx="2671763" cy="561975"/>
            </a:xfrm>
            <a:custGeom>
              <a:avLst/>
              <a:gdLst>
                <a:gd name="T0" fmla="*/ 1134 w 2220"/>
                <a:gd name="T1" fmla="*/ 86 h 466"/>
                <a:gd name="T2" fmla="*/ 1020 w 2220"/>
                <a:gd name="T3" fmla="*/ 71 h 466"/>
                <a:gd name="T4" fmla="*/ 843 w 2220"/>
                <a:gd name="T5" fmla="*/ 38 h 466"/>
                <a:gd name="T6" fmla="*/ 738 w 2220"/>
                <a:gd name="T7" fmla="*/ 45 h 466"/>
                <a:gd name="T8" fmla="*/ 532 w 2220"/>
                <a:gd name="T9" fmla="*/ 79 h 466"/>
                <a:gd name="T10" fmla="*/ 391 w 2220"/>
                <a:gd name="T11" fmla="*/ 107 h 466"/>
                <a:gd name="T12" fmla="*/ 184 w 2220"/>
                <a:gd name="T13" fmla="*/ 152 h 466"/>
                <a:gd name="T14" fmla="*/ 194 w 2220"/>
                <a:gd name="T15" fmla="*/ 189 h 466"/>
                <a:gd name="T16" fmla="*/ 339 w 2220"/>
                <a:gd name="T17" fmla="*/ 210 h 466"/>
                <a:gd name="T18" fmla="*/ 573 w 2220"/>
                <a:gd name="T19" fmla="*/ 249 h 466"/>
                <a:gd name="T20" fmla="*/ 731 w 2220"/>
                <a:gd name="T21" fmla="*/ 267 h 466"/>
                <a:gd name="T22" fmla="*/ 849 w 2220"/>
                <a:gd name="T23" fmla="*/ 288 h 466"/>
                <a:gd name="T24" fmla="*/ 1036 w 2220"/>
                <a:gd name="T25" fmla="*/ 321 h 466"/>
                <a:gd name="T26" fmla="*/ 1308 w 2220"/>
                <a:gd name="T27" fmla="*/ 373 h 466"/>
                <a:gd name="T28" fmla="*/ 1528 w 2220"/>
                <a:gd name="T29" fmla="*/ 400 h 466"/>
                <a:gd name="T30" fmla="*/ 1758 w 2220"/>
                <a:gd name="T31" fmla="*/ 353 h 466"/>
                <a:gd name="T32" fmla="*/ 2035 w 2220"/>
                <a:gd name="T33" fmla="*/ 295 h 466"/>
                <a:gd name="T34" fmla="*/ 2030 w 2220"/>
                <a:gd name="T35" fmla="*/ 248 h 466"/>
                <a:gd name="T36" fmla="*/ 2122 w 2220"/>
                <a:gd name="T37" fmla="*/ 254 h 466"/>
                <a:gd name="T38" fmla="*/ 2203 w 2220"/>
                <a:gd name="T39" fmla="*/ 266 h 466"/>
                <a:gd name="T40" fmla="*/ 2198 w 2220"/>
                <a:gd name="T41" fmla="*/ 295 h 466"/>
                <a:gd name="T42" fmla="*/ 1973 w 2220"/>
                <a:gd name="T43" fmla="*/ 353 h 466"/>
                <a:gd name="T44" fmla="*/ 1835 w 2220"/>
                <a:gd name="T45" fmla="*/ 388 h 466"/>
                <a:gd name="T46" fmla="*/ 1582 w 2220"/>
                <a:gd name="T47" fmla="*/ 446 h 466"/>
                <a:gd name="T48" fmla="*/ 1475 w 2220"/>
                <a:gd name="T49" fmla="*/ 460 h 466"/>
                <a:gd name="T50" fmla="*/ 1347 w 2220"/>
                <a:gd name="T51" fmla="*/ 436 h 466"/>
                <a:gd name="T52" fmla="*/ 1105 w 2220"/>
                <a:gd name="T53" fmla="*/ 393 h 466"/>
                <a:gd name="T54" fmla="*/ 985 w 2220"/>
                <a:gd name="T55" fmla="*/ 362 h 466"/>
                <a:gd name="T56" fmla="*/ 906 w 2220"/>
                <a:gd name="T57" fmla="*/ 341 h 466"/>
                <a:gd name="T58" fmla="*/ 680 w 2220"/>
                <a:gd name="T59" fmla="*/ 301 h 466"/>
                <a:gd name="T60" fmla="*/ 487 w 2220"/>
                <a:gd name="T61" fmla="*/ 277 h 466"/>
                <a:gd name="T62" fmla="*/ 161 w 2220"/>
                <a:gd name="T63" fmla="*/ 228 h 466"/>
                <a:gd name="T64" fmla="*/ 14 w 2220"/>
                <a:gd name="T65" fmla="*/ 183 h 466"/>
                <a:gd name="T66" fmla="*/ 14 w 2220"/>
                <a:gd name="T67" fmla="*/ 159 h 466"/>
                <a:gd name="T68" fmla="*/ 169 w 2220"/>
                <a:gd name="T69" fmla="*/ 118 h 466"/>
                <a:gd name="T70" fmla="*/ 240 w 2220"/>
                <a:gd name="T71" fmla="*/ 96 h 466"/>
                <a:gd name="T72" fmla="*/ 567 w 2220"/>
                <a:gd name="T73" fmla="*/ 45 h 466"/>
                <a:gd name="T74" fmla="*/ 720 w 2220"/>
                <a:gd name="T75" fmla="*/ 8 h 466"/>
                <a:gd name="T76" fmla="*/ 829 w 2220"/>
                <a:gd name="T77" fmla="*/ 16 h 466"/>
                <a:gd name="T78" fmla="*/ 934 w 2220"/>
                <a:gd name="T79" fmla="*/ 22 h 466"/>
                <a:gd name="T80" fmla="*/ 1096 w 2220"/>
                <a:gd name="T81" fmla="*/ 67 h 466"/>
                <a:gd name="T82" fmla="*/ 1202 w 2220"/>
                <a:gd name="T83" fmla="*/ 9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0" h="466">
                  <a:moveTo>
                    <a:pt x="1200" y="100"/>
                  </a:moveTo>
                  <a:cubicBezTo>
                    <a:pt x="1178" y="95"/>
                    <a:pt x="1156" y="90"/>
                    <a:pt x="1134" y="86"/>
                  </a:cubicBezTo>
                  <a:cubicBezTo>
                    <a:pt x="1113" y="82"/>
                    <a:pt x="1092" y="80"/>
                    <a:pt x="1071" y="78"/>
                  </a:cubicBezTo>
                  <a:cubicBezTo>
                    <a:pt x="1054" y="75"/>
                    <a:pt x="1036" y="74"/>
                    <a:pt x="1020" y="71"/>
                  </a:cubicBezTo>
                  <a:cubicBezTo>
                    <a:pt x="993" y="66"/>
                    <a:pt x="967" y="59"/>
                    <a:pt x="941" y="54"/>
                  </a:cubicBezTo>
                  <a:cubicBezTo>
                    <a:pt x="908" y="48"/>
                    <a:pt x="876" y="41"/>
                    <a:pt x="843" y="38"/>
                  </a:cubicBezTo>
                  <a:cubicBezTo>
                    <a:pt x="820" y="36"/>
                    <a:pt x="796" y="39"/>
                    <a:pt x="772" y="41"/>
                  </a:cubicBezTo>
                  <a:cubicBezTo>
                    <a:pt x="761" y="41"/>
                    <a:pt x="749" y="46"/>
                    <a:pt x="738" y="45"/>
                  </a:cubicBezTo>
                  <a:cubicBezTo>
                    <a:pt x="699" y="42"/>
                    <a:pt x="664" y="58"/>
                    <a:pt x="627" y="66"/>
                  </a:cubicBezTo>
                  <a:cubicBezTo>
                    <a:pt x="596" y="72"/>
                    <a:pt x="564" y="74"/>
                    <a:pt x="532" y="79"/>
                  </a:cubicBezTo>
                  <a:cubicBezTo>
                    <a:pt x="511" y="82"/>
                    <a:pt x="490" y="88"/>
                    <a:pt x="469" y="92"/>
                  </a:cubicBezTo>
                  <a:cubicBezTo>
                    <a:pt x="443" y="98"/>
                    <a:pt x="418" y="104"/>
                    <a:pt x="391" y="107"/>
                  </a:cubicBezTo>
                  <a:cubicBezTo>
                    <a:pt x="345" y="114"/>
                    <a:pt x="297" y="113"/>
                    <a:pt x="252" y="125"/>
                  </a:cubicBezTo>
                  <a:cubicBezTo>
                    <a:pt x="230" y="131"/>
                    <a:pt x="200" y="128"/>
                    <a:pt x="184" y="152"/>
                  </a:cubicBezTo>
                  <a:cubicBezTo>
                    <a:pt x="180" y="158"/>
                    <a:pt x="173" y="167"/>
                    <a:pt x="175" y="172"/>
                  </a:cubicBezTo>
                  <a:cubicBezTo>
                    <a:pt x="178" y="179"/>
                    <a:pt x="186" y="187"/>
                    <a:pt x="194" y="189"/>
                  </a:cubicBezTo>
                  <a:cubicBezTo>
                    <a:pt x="215" y="194"/>
                    <a:pt x="237" y="198"/>
                    <a:pt x="258" y="201"/>
                  </a:cubicBezTo>
                  <a:cubicBezTo>
                    <a:pt x="285" y="205"/>
                    <a:pt x="312" y="205"/>
                    <a:pt x="339" y="210"/>
                  </a:cubicBezTo>
                  <a:cubicBezTo>
                    <a:pt x="400" y="221"/>
                    <a:pt x="463" y="220"/>
                    <a:pt x="522" y="243"/>
                  </a:cubicBezTo>
                  <a:cubicBezTo>
                    <a:pt x="537" y="249"/>
                    <a:pt x="556" y="247"/>
                    <a:pt x="573" y="249"/>
                  </a:cubicBezTo>
                  <a:cubicBezTo>
                    <a:pt x="587" y="251"/>
                    <a:pt x="600" y="254"/>
                    <a:pt x="614" y="255"/>
                  </a:cubicBezTo>
                  <a:cubicBezTo>
                    <a:pt x="653" y="259"/>
                    <a:pt x="692" y="263"/>
                    <a:pt x="731" y="267"/>
                  </a:cubicBezTo>
                  <a:cubicBezTo>
                    <a:pt x="748" y="270"/>
                    <a:pt x="764" y="275"/>
                    <a:pt x="781" y="278"/>
                  </a:cubicBezTo>
                  <a:cubicBezTo>
                    <a:pt x="804" y="282"/>
                    <a:pt x="827" y="284"/>
                    <a:pt x="849" y="288"/>
                  </a:cubicBezTo>
                  <a:cubicBezTo>
                    <a:pt x="893" y="296"/>
                    <a:pt x="937" y="305"/>
                    <a:pt x="981" y="313"/>
                  </a:cubicBezTo>
                  <a:cubicBezTo>
                    <a:pt x="999" y="316"/>
                    <a:pt x="1017" y="320"/>
                    <a:pt x="1036" y="321"/>
                  </a:cubicBezTo>
                  <a:cubicBezTo>
                    <a:pt x="1079" y="323"/>
                    <a:pt x="1120" y="335"/>
                    <a:pt x="1162" y="345"/>
                  </a:cubicBezTo>
                  <a:cubicBezTo>
                    <a:pt x="1210" y="355"/>
                    <a:pt x="1259" y="365"/>
                    <a:pt x="1308" y="373"/>
                  </a:cubicBezTo>
                  <a:cubicBezTo>
                    <a:pt x="1353" y="380"/>
                    <a:pt x="1399" y="386"/>
                    <a:pt x="1445" y="392"/>
                  </a:cubicBezTo>
                  <a:cubicBezTo>
                    <a:pt x="1473" y="396"/>
                    <a:pt x="1501" y="402"/>
                    <a:pt x="1528" y="400"/>
                  </a:cubicBezTo>
                  <a:cubicBezTo>
                    <a:pt x="1573" y="395"/>
                    <a:pt x="1618" y="385"/>
                    <a:pt x="1662" y="376"/>
                  </a:cubicBezTo>
                  <a:cubicBezTo>
                    <a:pt x="1694" y="369"/>
                    <a:pt x="1726" y="360"/>
                    <a:pt x="1758" y="353"/>
                  </a:cubicBezTo>
                  <a:cubicBezTo>
                    <a:pt x="1805" y="344"/>
                    <a:pt x="1852" y="336"/>
                    <a:pt x="1899" y="329"/>
                  </a:cubicBezTo>
                  <a:cubicBezTo>
                    <a:pt x="1946" y="323"/>
                    <a:pt x="1991" y="313"/>
                    <a:pt x="2035" y="295"/>
                  </a:cubicBezTo>
                  <a:cubicBezTo>
                    <a:pt x="2049" y="290"/>
                    <a:pt x="2052" y="267"/>
                    <a:pt x="2041" y="257"/>
                  </a:cubicBezTo>
                  <a:cubicBezTo>
                    <a:pt x="2038" y="254"/>
                    <a:pt x="2034" y="251"/>
                    <a:pt x="2030" y="248"/>
                  </a:cubicBezTo>
                  <a:cubicBezTo>
                    <a:pt x="2036" y="234"/>
                    <a:pt x="2046" y="235"/>
                    <a:pt x="2057" y="238"/>
                  </a:cubicBezTo>
                  <a:cubicBezTo>
                    <a:pt x="2079" y="243"/>
                    <a:pt x="2100" y="250"/>
                    <a:pt x="2122" y="254"/>
                  </a:cubicBezTo>
                  <a:cubicBezTo>
                    <a:pt x="2144" y="258"/>
                    <a:pt x="2166" y="259"/>
                    <a:pt x="2187" y="262"/>
                  </a:cubicBezTo>
                  <a:cubicBezTo>
                    <a:pt x="2193" y="262"/>
                    <a:pt x="2198" y="263"/>
                    <a:pt x="2203" y="266"/>
                  </a:cubicBezTo>
                  <a:cubicBezTo>
                    <a:pt x="2209" y="270"/>
                    <a:pt x="2214" y="277"/>
                    <a:pt x="2220" y="282"/>
                  </a:cubicBezTo>
                  <a:cubicBezTo>
                    <a:pt x="2213" y="287"/>
                    <a:pt x="2206" y="293"/>
                    <a:pt x="2198" y="295"/>
                  </a:cubicBezTo>
                  <a:cubicBezTo>
                    <a:pt x="2164" y="306"/>
                    <a:pt x="2129" y="315"/>
                    <a:pt x="2094" y="324"/>
                  </a:cubicBezTo>
                  <a:cubicBezTo>
                    <a:pt x="2053" y="334"/>
                    <a:pt x="2013" y="343"/>
                    <a:pt x="1973" y="353"/>
                  </a:cubicBezTo>
                  <a:cubicBezTo>
                    <a:pt x="1944" y="360"/>
                    <a:pt x="1916" y="370"/>
                    <a:pt x="1887" y="377"/>
                  </a:cubicBezTo>
                  <a:cubicBezTo>
                    <a:pt x="1870" y="382"/>
                    <a:pt x="1853" y="384"/>
                    <a:pt x="1835" y="388"/>
                  </a:cubicBezTo>
                  <a:cubicBezTo>
                    <a:pt x="1785" y="397"/>
                    <a:pt x="1735" y="405"/>
                    <a:pt x="1686" y="416"/>
                  </a:cubicBezTo>
                  <a:cubicBezTo>
                    <a:pt x="1651" y="423"/>
                    <a:pt x="1617" y="436"/>
                    <a:pt x="1582" y="446"/>
                  </a:cubicBezTo>
                  <a:cubicBezTo>
                    <a:pt x="1561" y="452"/>
                    <a:pt x="1540" y="460"/>
                    <a:pt x="1518" y="464"/>
                  </a:cubicBezTo>
                  <a:cubicBezTo>
                    <a:pt x="1505" y="466"/>
                    <a:pt x="1490" y="462"/>
                    <a:pt x="1475" y="460"/>
                  </a:cubicBezTo>
                  <a:cubicBezTo>
                    <a:pt x="1445" y="455"/>
                    <a:pt x="1415" y="449"/>
                    <a:pt x="1386" y="444"/>
                  </a:cubicBezTo>
                  <a:cubicBezTo>
                    <a:pt x="1373" y="441"/>
                    <a:pt x="1360" y="439"/>
                    <a:pt x="1347" y="436"/>
                  </a:cubicBezTo>
                  <a:cubicBezTo>
                    <a:pt x="1290" y="425"/>
                    <a:pt x="1234" y="414"/>
                    <a:pt x="1178" y="403"/>
                  </a:cubicBezTo>
                  <a:cubicBezTo>
                    <a:pt x="1154" y="399"/>
                    <a:pt x="1129" y="398"/>
                    <a:pt x="1105" y="393"/>
                  </a:cubicBezTo>
                  <a:cubicBezTo>
                    <a:pt x="1070" y="387"/>
                    <a:pt x="1035" y="379"/>
                    <a:pt x="1000" y="371"/>
                  </a:cubicBezTo>
                  <a:cubicBezTo>
                    <a:pt x="995" y="370"/>
                    <a:pt x="991" y="365"/>
                    <a:pt x="985" y="362"/>
                  </a:cubicBezTo>
                  <a:cubicBezTo>
                    <a:pt x="979" y="358"/>
                    <a:pt x="972" y="354"/>
                    <a:pt x="964" y="353"/>
                  </a:cubicBezTo>
                  <a:cubicBezTo>
                    <a:pt x="945" y="348"/>
                    <a:pt x="925" y="345"/>
                    <a:pt x="906" y="341"/>
                  </a:cubicBezTo>
                  <a:cubicBezTo>
                    <a:pt x="867" y="334"/>
                    <a:pt x="828" y="327"/>
                    <a:pt x="789" y="321"/>
                  </a:cubicBezTo>
                  <a:cubicBezTo>
                    <a:pt x="752" y="314"/>
                    <a:pt x="714" y="314"/>
                    <a:pt x="680" y="301"/>
                  </a:cubicBezTo>
                  <a:cubicBezTo>
                    <a:pt x="644" y="287"/>
                    <a:pt x="607" y="284"/>
                    <a:pt x="570" y="279"/>
                  </a:cubicBezTo>
                  <a:cubicBezTo>
                    <a:pt x="543" y="275"/>
                    <a:pt x="511" y="268"/>
                    <a:pt x="487" y="277"/>
                  </a:cubicBezTo>
                  <a:cubicBezTo>
                    <a:pt x="442" y="297"/>
                    <a:pt x="404" y="274"/>
                    <a:pt x="364" y="267"/>
                  </a:cubicBezTo>
                  <a:cubicBezTo>
                    <a:pt x="296" y="256"/>
                    <a:pt x="228" y="242"/>
                    <a:pt x="161" y="228"/>
                  </a:cubicBezTo>
                  <a:cubicBezTo>
                    <a:pt x="141" y="224"/>
                    <a:pt x="122" y="215"/>
                    <a:pt x="102" y="209"/>
                  </a:cubicBezTo>
                  <a:cubicBezTo>
                    <a:pt x="73" y="200"/>
                    <a:pt x="43" y="192"/>
                    <a:pt x="14" y="183"/>
                  </a:cubicBezTo>
                  <a:cubicBezTo>
                    <a:pt x="9" y="182"/>
                    <a:pt x="5" y="177"/>
                    <a:pt x="0" y="173"/>
                  </a:cubicBezTo>
                  <a:cubicBezTo>
                    <a:pt x="5" y="169"/>
                    <a:pt x="9" y="161"/>
                    <a:pt x="14" y="159"/>
                  </a:cubicBezTo>
                  <a:cubicBezTo>
                    <a:pt x="38" y="152"/>
                    <a:pt x="63" y="146"/>
                    <a:pt x="87" y="139"/>
                  </a:cubicBezTo>
                  <a:cubicBezTo>
                    <a:pt x="114" y="130"/>
                    <a:pt x="139" y="118"/>
                    <a:pt x="169" y="118"/>
                  </a:cubicBezTo>
                  <a:cubicBezTo>
                    <a:pt x="184" y="118"/>
                    <a:pt x="200" y="105"/>
                    <a:pt x="215" y="100"/>
                  </a:cubicBezTo>
                  <a:cubicBezTo>
                    <a:pt x="223" y="97"/>
                    <a:pt x="232" y="97"/>
                    <a:pt x="240" y="96"/>
                  </a:cubicBezTo>
                  <a:cubicBezTo>
                    <a:pt x="287" y="88"/>
                    <a:pt x="334" y="81"/>
                    <a:pt x="381" y="72"/>
                  </a:cubicBezTo>
                  <a:cubicBezTo>
                    <a:pt x="443" y="60"/>
                    <a:pt x="506" y="65"/>
                    <a:pt x="567" y="45"/>
                  </a:cubicBezTo>
                  <a:cubicBezTo>
                    <a:pt x="604" y="32"/>
                    <a:pt x="643" y="30"/>
                    <a:pt x="681" y="22"/>
                  </a:cubicBezTo>
                  <a:cubicBezTo>
                    <a:pt x="695" y="19"/>
                    <a:pt x="708" y="14"/>
                    <a:pt x="720" y="8"/>
                  </a:cubicBezTo>
                  <a:cubicBezTo>
                    <a:pt x="738" y="0"/>
                    <a:pt x="754" y="0"/>
                    <a:pt x="772" y="5"/>
                  </a:cubicBezTo>
                  <a:cubicBezTo>
                    <a:pt x="791" y="10"/>
                    <a:pt x="810" y="15"/>
                    <a:pt x="829" y="16"/>
                  </a:cubicBezTo>
                  <a:cubicBezTo>
                    <a:pt x="860" y="19"/>
                    <a:pt x="891" y="19"/>
                    <a:pt x="922" y="20"/>
                  </a:cubicBezTo>
                  <a:cubicBezTo>
                    <a:pt x="926" y="20"/>
                    <a:pt x="930" y="21"/>
                    <a:pt x="934" y="22"/>
                  </a:cubicBezTo>
                  <a:cubicBezTo>
                    <a:pt x="974" y="33"/>
                    <a:pt x="1014" y="43"/>
                    <a:pt x="1054" y="54"/>
                  </a:cubicBezTo>
                  <a:cubicBezTo>
                    <a:pt x="1068" y="58"/>
                    <a:pt x="1082" y="64"/>
                    <a:pt x="1096" y="67"/>
                  </a:cubicBezTo>
                  <a:cubicBezTo>
                    <a:pt x="1123" y="73"/>
                    <a:pt x="1150" y="77"/>
                    <a:pt x="1177" y="84"/>
                  </a:cubicBezTo>
                  <a:cubicBezTo>
                    <a:pt x="1186" y="85"/>
                    <a:pt x="1194" y="90"/>
                    <a:pt x="1202" y="94"/>
                  </a:cubicBezTo>
                  <a:cubicBezTo>
                    <a:pt x="1201" y="96"/>
                    <a:pt x="1200" y="98"/>
                    <a:pt x="1200"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7" name="Freeform 18"/>
            <p:cNvSpPr>
              <a:spLocks noEditPoints="1"/>
            </p:cNvSpPr>
            <p:nvPr/>
          </p:nvSpPr>
          <p:spPr bwMode="auto">
            <a:xfrm>
              <a:off x="7589838" y="4602163"/>
              <a:ext cx="527050" cy="430212"/>
            </a:xfrm>
            <a:custGeom>
              <a:avLst/>
              <a:gdLst>
                <a:gd name="T0" fmla="*/ 76 w 438"/>
                <a:gd name="T1" fmla="*/ 0 h 357"/>
                <a:gd name="T2" fmla="*/ 173 w 438"/>
                <a:gd name="T3" fmla="*/ 20 h 357"/>
                <a:gd name="T4" fmla="*/ 283 w 438"/>
                <a:gd name="T5" fmla="*/ 38 h 357"/>
                <a:gd name="T6" fmla="*/ 362 w 438"/>
                <a:gd name="T7" fmla="*/ 56 h 357"/>
                <a:gd name="T8" fmla="*/ 401 w 438"/>
                <a:gd name="T9" fmla="*/ 67 h 357"/>
                <a:gd name="T10" fmla="*/ 436 w 438"/>
                <a:gd name="T11" fmla="*/ 107 h 357"/>
                <a:gd name="T12" fmla="*/ 429 w 438"/>
                <a:gd name="T13" fmla="*/ 191 h 357"/>
                <a:gd name="T14" fmla="*/ 423 w 438"/>
                <a:gd name="T15" fmla="*/ 276 h 357"/>
                <a:gd name="T16" fmla="*/ 414 w 438"/>
                <a:gd name="T17" fmla="*/ 336 h 357"/>
                <a:gd name="T18" fmla="*/ 384 w 438"/>
                <a:gd name="T19" fmla="*/ 357 h 357"/>
                <a:gd name="T20" fmla="*/ 254 w 438"/>
                <a:gd name="T21" fmla="*/ 348 h 357"/>
                <a:gd name="T22" fmla="*/ 152 w 438"/>
                <a:gd name="T23" fmla="*/ 336 h 357"/>
                <a:gd name="T24" fmla="*/ 107 w 438"/>
                <a:gd name="T25" fmla="*/ 322 h 357"/>
                <a:gd name="T26" fmla="*/ 28 w 438"/>
                <a:gd name="T27" fmla="*/ 299 h 357"/>
                <a:gd name="T28" fmla="*/ 2 w 438"/>
                <a:gd name="T29" fmla="*/ 259 h 357"/>
                <a:gd name="T30" fmla="*/ 16 w 438"/>
                <a:gd name="T31" fmla="*/ 117 h 357"/>
                <a:gd name="T32" fmla="*/ 18 w 438"/>
                <a:gd name="T33" fmla="*/ 45 h 357"/>
                <a:gd name="T34" fmla="*/ 60 w 438"/>
                <a:gd name="T35" fmla="*/ 3 h 357"/>
                <a:gd name="T36" fmla="*/ 76 w 438"/>
                <a:gd name="T37" fmla="*/ 3 h 357"/>
                <a:gd name="T38" fmla="*/ 76 w 438"/>
                <a:gd name="T39" fmla="*/ 0 h 357"/>
                <a:gd name="T40" fmla="*/ 225 w 438"/>
                <a:gd name="T41" fmla="*/ 241 h 357"/>
                <a:gd name="T42" fmla="*/ 224 w 438"/>
                <a:gd name="T43" fmla="*/ 241 h 357"/>
                <a:gd name="T44" fmla="*/ 229 w 438"/>
                <a:gd name="T45" fmla="*/ 194 h 357"/>
                <a:gd name="T46" fmla="*/ 248 w 438"/>
                <a:gd name="T47" fmla="*/ 134 h 357"/>
                <a:gd name="T48" fmla="*/ 232 w 438"/>
                <a:gd name="T49" fmla="*/ 108 h 357"/>
                <a:gd name="T50" fmla="*/ 167 w 438"/>
                <a:gd name="T51" fmla="*/ 130 h 357"/>
                <a:gd name="T52" fmla="*/ 170 w 438"/>
                <a:gd name="T53" fmla="*/ 179 h 357"/>
                <a:gd name="T54" fmla="*/ 173 w 438"/>
                <a:gd name="T55" fmla="*/ 226 h 357"/>
                <a:gd name="T56" fmla="*/ 198 w 438"/>
                <a:gd name="T57" fmla="*/ 286 h 357"/>
                <a:gd name="T58" fmla="*/ 199 w 438"/>
                <a:gd name="T59" fmla="*/ 287 h 357"/>
                <a:gd name="T60" fmla="*/ 226 w 438"/>
                <a:gd name="T61" fmla="*/ 267 h 357"/>
                <a:gd name="T62" fmla="*/ 225 w 438"/>
                <a:gd name="T63" fmla="*/ 2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8" h="357">
                  <a:moveTo>
                    <a:pt x="76" y="0"/>
                  </a:moveTo>
                  <a:cubicBezTo>
                    <a:pt x="108" y="7"/>
                    <a:pt x="140" y="14"/>
                    <a:pt x="173" y="20"/>
                  </a:cubicBezTo>
                  <a:cubicBezTo>
                    <a:pt x="209" y="27"/>
                    <a:pt x="247" y="31"/>
                    <a:pt x="283" y="38"/>
                  </a:cubicBezTo>
                  <a:cubicBezTo>
                    <a:pt x="310" y="43"/>
                    <a:pt x="336" y="49"/>
                    <a:pt x="362" y="56"/>
                  </a:cubicBezTo>
                  <a:cubicBezTo>
                    <a:pt x="375" y="59"/>
                    <a:pt x="388" y="64"/>
                    <a:pt x="401" y="67"/>
                  </a:cubicBezTo>
                  <a:cubicBezTo>
                    <a:pt x="426" y="72"/>
                    <a:pt x="435" y="81"/>
                    <a:pt x="436" y="107"/>
                  </a:cubicBezTo>
                  <a:cubicBezTo>
                    <a:pt x="437" y="135"/>
                    <a:pt x="438" y="162"/>
                    <a:pt x="429" y="191"/>
                  </a:cubicBezTo>
                  <a:cubicBezTo>
                    <a:pt x="421" y="217"/>
                    <a:pt x="425" y="247"/>
                    <a:pt x="423" y="276"/>
                  </a:cubicBezTo>
                  <a:cubicBezTo>
                    <a:pt x="421" y="296"/>
                    <a:pt x="421" y="317"/>
                    <a:pt x="414" y="336"/>
                  </a:cubicBezTo>
                  <a:cubicBezTo>
                    <a:pt x="411" y="346"/>
                    <a:pt x="395" y="357"/>
                    <a:pt x="384" y="357"/>
                  </a:cubicBezTo>
                  <a:cubicBezTo>
                    <a:pt x="341" y="356"/>
                    <a:pt x="297" y="352"/>
                    <a:pt x="254" y="348"/>
                  </a:cubicBezTo>
                  <a:cubicBezTo>
                    <a:pt x="220" y="345"/>
                    <a:pt x="186" y="341"/>
                    <a:pt x="152" y="336"/>
                  </a:cubicBezTo>
                  <a:cubicBezTo>
                    <a:pt x="137" y="333"/>
                    <a:pt x="122" y="326"/>
                    <a:pt x="107" y="322"/>
                  </a:cubicBezTo>
                  <a:cubicBezTo>
                    <a:pt x="81" y="315"/>
                    <a:pt x="53" y="314"/>
                    <a:pt x="28" y="299"/>
                  </a:cubicBezTo>
                  <a:cubicBezTo>
                    <a:pt x="11" y="289"/>
                    <a:pt x="0" y="279"/>
                    <a:pt x="2" y="259"/>
                  </a:cubicBezTo>
                  <a:cubicBezTo>
                    <a:pt x="7" y="211"/>
                    <a:pt x="12" y="164"/>
                    <a:pt x="16" y="117"/>
                  </a:cubicBezTo>
                  <a:cubicBezTo>
                    <a:pt x="18" y="93"/>
                    <a:pt x="17" y="69"/>
                    <a:pt x="18" y="45"/>
                  </a:cubicBezTo>
                  <a:cubicBezTo>
                    <a:pt x="18" y="10"/>
                    <a:pt x="25" y="4"/>
                    <a:pt x="60" y="3"/>
                  </a:cubicBezTo>
                  <a:cubicBezTo>
                    <a:pt x="65" y="2"/>
                    <a:pt x="70" y="3"/>
                    <a:pt x="76" y="3"/>
                  </a:cubicBezTo>
                  <a:cubicBezTo>
                    <a:pt x="76" y="2"/>
                    <a:pt x="76" y="1"/>
                    <a:pt x="76" y="0"/>
                  </a:cubicBezTo>
                  <a:close/>
                  <a:moveTo>
                    <a:pt x="225" y="241"/>
                  </a:moveTo>
                  <a:cubicBezTo>
                    <a:pt x="225" y="241"/>
                    <a:pt x="225" y="241"/>
                    <a:pt x="224" y="241"/>
                  </a:cubicBezTo>
                  <a:cubicBezTo>
                    <a:pt x="226" y="225"/>
                    <a:pt x="226" y="209"/>
                    <a:pt x="229" y="194"/>
                  </a:cubicBezTo>
                  <a:cubicBezTo>
                    <a:pt x="234" y="174"/>
                    <a:pt x="244" y="155"/>
                    <a:pt x="248" y="134"/>
                  </a:cubicBezTo>
                  <a:cubicBezTo>
                    <a:pt x="249" y="126"/>
                    <a:pt x="240" y="113"/>
                    <a:pt x="232" y="108"/>
                  </a:cubicBezTo>
                  <a:cubicBezTo>
                    <a:pt x="219" y="99"/>
                    <a:pt x="181" y="113"/>
                    <a:pt x="167" y="130"/>
                  </a:cubicBezTo>
                  <a:cubicBezTo>
                    <a:pt x="152" y="147"/>
                    <a:pt x="159" y="163"/>
                    <a:pt x="170" y="179"/>
                  </a:cubicBezTo>
                  <a:cubicBezTo>
                    <a:pt x="180" y="194"/>
                    <a:pt x="182" y="209"/>
                    <a:pt x="173" y="226"/>
                  </a:cubicBezTo>
                  <a:cubicBezTo>
                    <a:pt x="155" y="259"/>
                    <a:pt x="162" y="277"/>
                    <a:pt x="198" y="286"/>
                  </a:cubicBezTo>
                  <a:cubicBezTo>
                    <a:pt x="198" y="287"/>
                    <a:pt x="199" y="287"/>
                    <a:pt x="199" y="287"/>
                  </a:cubicBezTo>
                  <a:cubicBezTo>
                    <a:pt x="220" y="292"/>
                    <a:pt x="226" y="288"/>
                    <a:pt x="226" y="267"/>
                  </a:cubicBezTo>
                  <a:cubicBezTo>
                    <a:pt x="225" y="259"/>
                    <a:pt x="225" y="250"/>
                    <a:pt x="22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8" name="Freeform 19"/>
            <p:cNvSpPr/>
            <p:nvPr/>
          </p:nvSpPr>
          <p:spPr bwMode="auto">
            <a:xfrm>
              <a:off x="8491538" y="4319588"/>
              <a:ext cx="896938" cy="182562"/>
            </a:xfrm>
            <a:custGeom>
              <a:avLst/>
              <a:gdLst>
                <a:gd name="T0" fmla="*/ 2 w 746"/>
                <a:gd name="T1" fmla="*/ 0 h 151"/>
                <a:gd name="T2" fmla="*/ 28 w 746"/>
                <a:gd name="T3" fmla="*/ 3 h 151"/>
                <a:gd name="T4" fmla="*/ 117 w 746"/>
                <a:gd name="T5" fmla="*/ 20 h 151"/>
                <a:gd name="T6" fmla="*/ 153 w 746"/>
                <a:gd name="T7" fmla="*/ 24 h 151"/>
                <a:gd name="T8" fmla="*/ 238 w 746"/>
                <a:gd name="T9" fmla="*/ 28 h 151"/>
                <a:gd name="T10" fmla="*/ 270 w 746"/>
                <a:gd name="T11" fmla="*/ 34 h 151"/>
                <a:gd name="T12" fmla="*/ 338 w 746"/>
                <a:gd name="T13" fmla="*/ 49 h 151"/>
                <a:gd name="T14" fmla="*/ 526 w 746"/>
                <a:gd name="T15" fmla="*/ 92 h 151"/>
                <a:gd name="T16" fmla="*/ 650 w 746"/>
                <a:gd name="T17" fmla="*/ 116 h 151"/>
                <a:gd name="T18" fmla="*/ 727 w 746"/>
                <a:gd name="T19" fmla="*/ 134 h 151"/>
                <a:gd name="T20" fmla="*/ 746 w 746"/>
                <a:gd name="T21" fmla="*/ 142 h 151"/>
                <a:gd name="T22" fmla="*/ 744 w 746"/>
                <a:gd name="T23" fmla="*/ 149 h 151"/>
                <a:gd name="T24" fmla="*/ 718 w 746"/>
                <a:gd name="T25" fmla="*/ 148 h 151"/>
                <a:gd name="T26" fmla="*/ 593 w 746"/>
                <a:gd name="T27" fmla="*/ 128 h 151"/>
                <a:gd name="T28" fmla="*/ 476 w 746"/>
                <a:gd name="T29" fmla="*/ 107 h 151"/>
                <a:gd name="T30" fmla="*/ 309 w 746"/>
                <a:gd name="T31" fmla="*/ 76 h 151"/>
                <a:gd name="T32" fmla="*/ 221 w 746"/>
                <a:gd name="T33" fmla="*/ 64 h 151"/>
                <a:gd name="T34" fmla="*/ 84 w 746"/>
                <a:gd name="T35" fmla="*/ 23 h 151"/>
                <a:gd name="T36" fmla="*/ 45 w 746"/>
                <a:gd name="T37" fmla="*/ 22 h 151"/>
                <a:gd name="T38" fmla="*/ 0 w 746"/>
                <a:gd name="T39" fmla="*/ 7 h 151"/>
                <a:gd name="T40" fmla="*/ 2 w 746"/>
                <a:gd name="T4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6" h="151">
                  <a:moveTo>
                    <a:pt x="2" y="0"/>
                  </a:moveTo>
                  <a:cubicBezTo>
                    <a:pt x="11" y="1"/>
                    <a:pt x="20" y="4"/>
                    <a:pt x="28" y="3"/>
                  </a:cubicBezTo>
                  <a:cubicBezTo>
                    <a:pt x="59" y="0"/>
                    <a:pt x="88" y="7"/>
                    <a:pt x="117" y="20"/>
                  </a:cubicBezTo>
                  <a:cubicBezTo>
                    <a:pt x="127" y="25"/>
                    <a:pt x="141" y="24"/>
                    <a:pt x="153" y="24"/>
                  </a:cubicBezTo>
                  <a:cubicBezTo>
                    <a:pt x="181" y="26"/>
                    <a:pt x="210" y="26"/>
                    <a:pt x="238" y="28"/>
                  </a:cubicBezTo>
                  <a:cubicBezTo>
                    <a:pt x="249" y="29"/>
                    <a:pt x="260" y="32"/>
                    <a:pt x="270" y="34"/>
                  </a:cubicBezTo>
                  <a:cubicBezTo>
                    <a:pt x="293" y="39"/>
                    <a:pt x="316" y="43"/>
                    <a:pt x="338" y="49"/>
                  </a:cubicBezTo>
                  <a:cubicBezTo>
                    <a:pt x="401" y="63"/>
                    <a:pt x="463" y="79"/>
                    <a:pt x="526" y="92"/>
                  </a:cubicBezTo>
                  <a:cubicBezTo>
                    <a:pt x="567" y="101"/>
                    <a:pt x="608" y="108"/>
                    <a:pt x="650" y="116"/>
                  </a:cubicBezTo>
                  <a:cubicBezTo>
                    <a:pt x="675" y="121"/>
                    <a:pt x="701" y="127"/>
                    <a:pt x="727" y="134"/>
                  </a:cubicBezTo>
                  <a:cubicBezTo>
                    <a:pt x="733" y="135"/>
                    <a:pt x="739" y="139"/>
                    <a:pt x="746" y="142"/>
                  </a:cubicBezTo>
                  <a:cubicBezTo>
                    <a:pt x="745" y="145"/>
                    <a:pt x="745" y="147"/>
                    <a:pt x="744" y="149"/>
                  </a:cubicBezTo>
                  <a:cubicBezTo>
                    <a:pt x="735" y="149"/>
                    <a:pt x="727" y="147"/>
                    <a:pt x="718" y="148"/>
                  </a:cubicBezTo>
                  <a:cubicBezTo>
                    <a:pt x="675" y="151"/>
                    <a:pt x="635" y="136"/>
                    <a:pt x="593" y="128"/>
                  </a:cubicBezTo>
                  <a:cubicBezTo>
                    <a:pt x="554" y="121"/>
                    <a:pt x="515" y="114"/>
                    <a:pt x="476" y="107"/>
                  </a:cubicBezTo>
                  <a:cubicBezTo>
                    <a:pt x="420" y="97"/>
                    <a:pt x="365" y="86"/>
                    <a:pt x="309" y="76"/>
                  </a:cubicBezTo>
                  <a:cubicBezTo>
                    <a:pt x="280" y="71"/>
                    <a:pt x="250" y="71"/>
                    <a:pt x="221" y="64"/>
                  </a:cubicBezTo>
                  <a:cubicBezTo>
                    <a:pt x="175" y="52"/>
                    <a:pt x="130" y="36"/>
                    <a:pt x="84" y="23"/>
                  </a:cubicBezTo>
                  <a:cubicBezTo>
                    <a:pt x="72" y="20"/>
                    <a:pt x="58" y="22"/>
                    <a:pt x="45" y="22"/>
                  </a:cubicBezTo>
                  <a:cubicBezTo>
                    <a:pt x="27" y="23"/>
                    <a:pt x="11" y="22"/>
                    <a:pt x="0" y="7"/>
                  </a:cubicBezTo>
                  <a:cubicBezTo>
                    <a:pt x="1" y="4"/>
                    <a:pt x="1" y="2"/>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9" name="Freeform 20"/>
            <p:cNvSpPr/>
            <p:nvPr/>
          </p:nvSpPr>
          <p:spPr bwMode="auto">
            <a:xfrm>
              <a:off x="8737600" y="4457700"/>
              <a:ext cx="93663" cy="166687"/>
            </a:xfrm>
            <a:custGeom>
              <a:avLst/>
              <a:gdLst>
                <a:gd name="T0" fmla="*/ 78 w 78"/>
                <a:gd name="T1" fmla="*/ 139 h 139"/>
                <a:gd name="T2" fmla="*/ 50 w 78"/>
                <a:gd name="T3" fmla="*/ 84 h 139"/>
                <a:gd name="T4" fmla="*/ 34 w 78"/>
                <a:gd name="T5" fmla="*/ 28 h 139"/>
                <a:gd name="T6" fmla="*/ 26 w 78"/>
                <a:gd name="T7" fmla="*/ 30 h 139"/>
                <a:gd name="T8" fmla="*/ 51 w 78"/>
                <a:gd name="T9" fmla="*/ 129 h 139"/>
                <a:gd name="T10" fmla="*/ 43 w 78"/>
                <a:gd name="T11" fmla="*/ 131 h 139"/>
                <a:gd name="T12" fmla="*/ 0 w 78"/>
                <a:gd name="T13" fmla="*/ 0 h 139"/>
                <a:gd name="T14" fmla="*/ 41 w 78"/>
                <a:gd name="T15" fmla="*/ 11 h 139"/>
                <a:gd name="T16" fmla="*/ 47 w 78"/>
                <a:gd name="T17" fmla="*/ 18 h 139"/>
                <a:gd name="T18" fmla="*/ 78 w 78"/>
                <a:gd name="T1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39">
                  <a:moveTo>
                    <a:pt x="78" y="139"/>
                  </a:moveTo>
                  <a:cubicBezTo>
                    <a:pt x="48" y="127"/>
                    <a:pt x="59" y="101"/>
                    <a:pt x="50" y="84"/>
                  </a:cubicBezTo>
                  <a:cubicBezTo>
                    <a:pt x="41" y="67"/>
                    <a:pt x="39" y="47"/>
                    <a:pt x="34" y="28"/>
                  </a:cubicBezTo>
                  <a:cubicBezTo>
                    <a:pt x="31" y="29"/>
                    <a:pt x="29" y="29"/>
                    <a:pt x="26" y="30"/>
                  </a:cubicBezTo>
                  <a:cubicBezTo>
                    <a:pt x="34" y="63"/>
                    <a:pt x="42" y="96"/>
                    <a:pt x="51" y="129"/>
                  </a:cubicBezTo>
                  <a:cubicBezTo>
                    <a:pt x="48" y="130"/>
                    <a:pt x="45" y="131"/>
                    <a:pt x="43" y="131"/>
                  </a:cubicBezTo>
                  <a:cubicBezTo>
                    <a:pt x="19" y="91"/>
                    <a:pt x="20" y="42"/>
                    <a:pt x="0" y="0"/>
                  </a:cubicBezTo>
                  <a:cubicBezTo>
                    <a:pt x="16" y="4"/>
                    <a:pt x="28" y="7"/>
                    <a:pt x="41" y="11"/>
                  </a:cubicBezTo>
                  <a:cubicBezTo>
                    <a:pt x="43" y="12"/>
                    <a:pt x="47" y="15"/>
                    <a:pt x="47" y="18"/>
                  </a:cubicBezTo>
                  <a:cubicBezTo>
                    <a:pt x="58" y="57"/>
                    <a:pt x="67" y="96"/>
                    <a:pt x="78" y="1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0" name="Freeform 21"/>
            <p:cNvSpPr/>
            <p:nvPr/>
          </p:nvSpPr>
          <p:spPr bwMode="auto">
            <a:xfrm>
              <a:off x="8050213" y="4335463"/>
              <a:ext cx="44450" cy="158750"/>
            </a:xfrm>
            <a:custGeom>
              <a:avLst/>
              <a:gdLst>
                <a:gd name="T0" fmla="*/ 0 w 37"/>
                <a:gd name="T1" fmla="*/ 0 h 132"/>
                <a:gd name="T2" fmla="*/ 37 w 37"/>
                <a:gd name="T3" fmla="*/ 132 h 132"/>
                <a:gd name="T4" fmla="*/ 0 w 37"/>
                <a:gd name="T5" fmla="*/ 0 h 132"/>
              </a:gdLst>
              <a:ahLst/>
              <a:cxnLst>
                <a:cxn ang="0">
                  <a:pos x="T0" y="T1"/>
                </a:cxn>
                <a:cxn ang="0">
                  <a:pos x="T2" y="T3"/>
                </a:cxn>
                <a:cxn ang="0">
                  <a:pos x="T4" y="T5"/>
                </a:cxn>
              </a:cxnLst>
              <a:rect l="0" t="0" r="r" b="b"/>
              <a:pathLst>
                <a:path w="37" h="132">
                  <a:moveTo>
                    <a:pt x="0" y="0"/>
                  </a:moveTo>
                  <a:cubicBezTo>
                    <a:pt x="21" y="42"/>
                    <a:pt x="36" y="85"/>
                    <a:pt x="37" y="132"/>
                  </a:cubicBezTo>
                  <a:cubicBezTo>
                    <a:pt x="13" y="92"/>
                    <a:pt x="6" y="4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1" name="Freeform 22"/>
            <p:cNvSpPr/>
            <p:nvPr/>
          </p:nvSpPr>
          <p:spPr bwMode="auto">
            <a:xfrm>
              <a:off x="8553450" y="4419600"/>
              <a:ext cx="58738" cy="176212"/>
            </a:xfrm>
            <a:custGeom>
              <a:avLst/>
              <a:gdLst>
                <a:gd name="T0" fmla="*/ 8 w 49"/>
                <a:gd name="T1" fmla="*/ 0 h 146"/>
                <a:gd name="T2" fmla="*/ 49 w 49"/>
                <a:gd name="T3" fmla="*/ 144 h 146"/>
                <a:gd name="T4" fmla="*/ 39 w 49"/>
                <a:gd name="T5" fmla="*/ 146 h 146"/>
                <a:gd name="T6" fmla="*/ 0 w 49"/>
                <a:gd name="T7" fmla="*/ 2 h 146"/>
                <a:gd name="T8" fmla="*/ 8 w 49"/>
                <a:gd name="T9" fmla="*/ 0 h 146"/>
              </a:gdLst>
              <a:ahLst/>
              <a:cxnLst>
                <a:cxn ang="0">
                  <a:pos x="T0" y="T1"/>
                </a:cxn>
                <a:cxn ang="0">
                  <a:pos x="T2" y="T3"/>
                </a:cxn>
                <a:cxn ang="0">
                  <a:pos x="T4" y="T5"/>
                </a:cxn>
                <a:cxn ang="0">
                  <a:pos x="T6" y="T7"/>
                </a:cxn>
                <a:cxn ang="0">
                  <a:pos x="T8" y="T9"/>
                </a:cxn>
              </a:cxnLst>
              <a:rect l="0" t="0" r="r" b="b"/>
              <a:pathLst>
                <a:path w="49" h="146">
                  <a:moveTo>
                    <a:pt x="8" y="0"/>
                  </a:moveTo>
                  <a:cubicBezTo>
                    <a:pt x="22" y="48"/>
                    <a:pt x="35" y="96"/>
                    <a:pt x="49" y="144"/>
                  </a:cubicBezTo>
                  <a:cubicBezTo>
                    <a:pt x="45" y="144"/>
                    <a:pt x="42" y="145"/>
                    <a:pt x="39" y="146"/>
                  </a:cubicBezTo>
                  <a:cubicBezTo>
                    <a:pt x="16" y="101"/>
                    <a:pt x="14" y="50"/>
                    <a:pt x="0" y="2"/>
                  </a:cubicBezTo>
                  <a:cubicBezTo>
                    <a:pt x="3" y="1"/>
                    <a:pt x="6"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2" name="Freeform 23"/>
            <p:cNvSpPr/>
            <p:nvPr/>
          </p:nvSpPr>
          <p:spPr bwMode="auto">
            <a:xfrm>
              <a:off x="8366125" y="4389438"/>
              <a:ext cx="50800" cy="166687"/>
            </a:xfrm>
            <a:custGeom>
              <a:avLst/>
              <a:gdLst>
                <a:gd name="T0" fmla="*/ 0 w 42"/>
                <a:gd name="T1" fmla="*/ 0 h 138"/>
                <a:gd name="T2" fmla="*/ 42 w 42"/>
                <a:gd name="T3" fmla="*/ 138 h 138"/>
                <a:gd name="T4" fmla="*/ 0 w 42"/>
                <a:gd name="T5" fmla="*/ 0 h 138"/>
              </a:gdLst>
              <a:ahLst/>
              <a:cxnLst>
                <a:cxn ang="0">
                  <a:pos x="T0" y="T1"/>
                </a:cxn>
                <a:cxn ang="0">
                  <a:pos x="T2" y="T3"/>
                </a:cxn>
                <a:cxn ang="0">
                  <a:pos x="T4" y="T5"/>
                </a:cxn>
              </a:cxnLst>
              <a:rect l="0" t="0" r="r" b="b"/>
              <a:pathLst>
                <a:path w="42" h="138">
                  <a:moveTo>
                    <a:pt x="0" y="0"/>
                  </a:moveTo>
                  <a:cubicBezTo>
                    <a:pt x="26" y="42"/>
                    <a:pt x="33" y="91"/>
                    <a:pt x="42" y="138"/>
                  </a:cubicBezTo>
                  <a:cubicBezTo>
                    <a:pt x="16" y="96"/>
                    <a:pt x="11" y="4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3" name="Freeform 24"/>
            <p:cNvSpPr/>
            <p:nvPr/>
          </p:nvSpPr>
          <p:spPr bwMode="auto">
            <a:xfrm>
              <a:off x="8013700" y="4333875"/>
              <a:ext cx="58738" cy="161925"/>
            </a:xfrm>
            <a:custGeom>
              <a:avLst/>
              <a:gdLst>
                <a:gd name="T0" fmla="*/ 10 w 49"/>
                <a:gd name="T1" fmla="*/ 0 h 134"/>
                <a:gd name="T2" fmla="*/ 49 w 49"/>
                <a:gd name="T3" fmla="*/ 134 h 134"/>
                <a:gd name="T4" fmla="*/ 10 w 49"/>
                <a:gd name="T5" fmla="*/ 0 h 134"/>
              </a:gdLst>
              <a:ahLst/>
              <a:cxnLst>
                <a:cxn ang="0">
                  <a:pos x="T0" y="T1"/>
                </a:cxn>
                <a:cxn ang="0">
                  <a:pos x="T2" y="T3"/>
                </a:cxn>
                <a:cxn ang="0">
                  <a:pos x="T4" y="T5"/>
                </a:cxn>
              </a:cxnLst>
              <a:rect l="0" t="0" r="r" b="b"/>
              <a:pathLst>
                <a:path w="49" h="134">
                  <a:moveTo>
                    <a:pt x="10" y="0"/>
                  </a:moveTo>
                  <a:cubicBezTo>
                    <a:pt x="35" y="43"/>
                    <a:pt x="32" y="91"/>
                    <a:pt x="49" y="134"/>
                  </a:cubicBezTo>
                  <a:cubicBezTo>
                    <a:pt x="33" y="126"/>
                    <a:pt x="0" y="18"/>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4" name="Freeform 25"/>
            <p:cNvSpPr/>
            <p:nvPr/>
          </p:nvSpPr>
          <p:spPr bwMode="auto">
            <a:xfrm>
              <a:off x="8112125" y="4351338"/>
              <a:ext cx="47625" cy="152400"/>
            </a:xfrm>
            <a:custGeom>
              <a:avLst/>
              <a:gdLst>
                <a:gd name="T0" fmla="*/ 38 w 40"/>
                <a:gd name="T1" fmla="*/ 127 h 127"/>
                <a:gd name="T2" fmla="*/ 0 w 40"/>
                <a:gd name="T3" fmla="*/ 0 h 127"/>
                <a:gd name="T4" fmla="*/ 38 w 40"/>
                <a:gd name="T5" fmla="*/ 127 h 127"/>
              </a:gdLst>
              <a:ahLst/>
              <a:cxnLst>
                <a:cxn ang="0">
                  <a:pos x="T0" y="T1"/>
                </a:cxn>
                <a:cxn ang="0">
                  <a:pos x="T2" y="T3"/>
                </a:cxn>
                <a:cxn ang="0">
                  <a:pos x="T4" y="T5"/>
                </a:cxn>
              </a:cxnLst>
              <a:rect l="0" t="0" r="r" b="b"/>
              <a:pathLst>
                <a:path w="40" h="127">
                  <a:moveTo>
                    <a:pt x="38" y="127"/>
                  </a:moveTo>
                  <a:cubicBezTo>
                    <a:pt x="15" y="88"/>
                    <a:pt x="8" y="45"/>
                    <a:pt x="0" y="0"/>
                  </a:cubicBezTo>
                  <a:cubicBezTo>
                    <a:pt x="17" y="9"/>
                    <a:pt x="40" y="83"/>
                    <a:pt x="38"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5" name="Freeform 26"/>
            <p:cNvSpPr/>
            <p:nvPr/>
          </p:nvSpPr>
          <p:spPr bwMode="auto">
            <a:xfrm>
              <a:off x="8391525" y="4391025"/>
              <a:ext cx="53975" cy="168275"/>
            </a:xfrm>
            <a:custGeom>
              <a:avLst/>
              <a:gdLst>
                <a:gd name="T0" fmla="*/ 46 w 46"/>
                <a:gd name="T1" fmla="*/ 140 h 140"/>
                <a:gd name="T2" fmla="*/ 34 w 46"/>
                <a:gd name="T3" fmla="*/ 130 h 140"/>
                <a:gd name="T4" fmla="*/ 1 w 46"/>
                <a:gd name="T5" fmla="*/ 10 h 140"/>
                <a:gd name="T6" fmla="*/ 3 w 46"/>
                <a:gd name="T7" fmla="*/ 0 h 140"/>
                <a:gd name="T8" fmla="*/ 15 w 46"/>
                <a:gd name="T9" fmla="*/ 6 h 140"/>
                <a:gd name="T10" fmla="*/ 28 w 46"/>
                <a:gd name="T11" fmla="*/ 54 h 140"/>
                <a:gd name="T12" fmla="*/ 46 w 4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46" h="140">
                  <a:moveTo>
                    <a:pt x="46" y="140"/>
                  </a:moveTo>
                  <a:cubicBezTo>
                    <a:pt x="38" y="134"/>
                    <a:pt x="35" y="132"/>
                    <a:pt x="34" y="130"/>
                  </a:cubicBezTo>
                  <a:cubicBezTo>
                    <a:pt x="23" y="90"/>
                    <a:pt x="11" y="50"/>
                    <a:pt x="1" y="10"/>
                  </a:cubicBezTo>
                  <a:cubicBezTo>
                    <a:pt x="0" y="7"/>
                    <a:pt x="2" y="3"/>
                    <a:pt x="3" y="0"/>
                  </a:cubicBezTo>
                  <a:cubicBezTo>
                    <a:pt x="7" y="2"/>
                    <a:pt x="14" y="3"/>
                    <a:pt x="15" y="6"/>
                  </a:cubicBezTo>
                  <a:cubicBezTo>
                    <a:pt x="20" y="22"/>
                    <a:pt x="24" y="38"/>
                    <a:pt x="28" y="54"/>
                  </a:cubicBezTo>
                  <a:cubicBezTo>
                    <a:pt x="33" y="81"/>
                    <a:pt x="39" y="108"/>
                    <a:pt x="46"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6" name="Freeform 27"/>
            <p:cNvSpPr/>
            <p:nvPr/>
          </p:nvSpPr>
          <p:spPr bwMode="auto">
            <a:xfrm>
              <a:off x="8586788" y="4433888"/>
              <a:ext cx="52388" cy="158750"/>
            </a:xfrm>
            <a:custGeom>
              <a:avLst/>
              <a:gdLst>
                <a:gd name="T0" fmla="*/ 3 w 43"/>
                <a:gd name="T1" fmla="*/ 0 h 131"/>
                <a:gd name="T2" fmla="*/ 42 w 43"/>
                <a:gd name="T3" fmla="*/ 131 h 131"/>
                <a:gd name="T4" fmla="*/ 3 w 43"/>
                <a:gd name="T5" fmla="*/ 0 h 131"/>
              </a:gdLst>
              <a:ahLst/>
              <a:cxnLst>
                <a:cxn ang="0">
                  <a:pos x="T0" y="T1"/>
                </a:cxn>
                <a:cxn ang="0">
                  <a:pos x="T2" y="T3"/>
                </a:cxn>
                <a:cxn ang="0">
                  <a:pos x="T4" y="T5"/>
                </a:cxn>
              </a:cxnLst>
              <a:rect l="0" t="0" r="r" b="b"/>
              <a:pathLst>
                <a:path w="43" h="131">
                  <a:moveTo>
                    <a:pt x="3" y="0"/>
                  </a:moveTo>
                  <a:cubicBezTo>
                    <a:pt x="15" y="10"/>
                    <a:pt x="43" y="107"/>
                    <a:pt x="42" y="131"/>
                  </a:cubicBezTo>
                  <a:cubicBezTo>
                    <a:pt x="27" y="124"/>
                    <a:pt x="0" y="3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7" name="Freeform 28"/>
            <p:cNvSpPr/>
            <p:nvPr/>
          </p:nvSpPr>
          <p:spPr bwMode="auto">
            <a:xfrm>
              <a:off x="7985125" y="4329113"/>
              <a:ext cx="52388" cy="153987"/>
            </a:xfrm>
            <a:custGeom>
              <a:avLst/>
              <a:gdLst>
                <a:gd name="T0" fmla="*/ 43 w 43"/>
                <a:gd name="T1" fmla="*/ 129 h 129"/>
                <a:gd name="T2" fmla="*/ 5 w 43"/>
                <a:gd name="T3" fmla="*/ 0 h 129"/>
                <a:gd name="T4" fmla="*/ 43 w 43"/>
                <a:gd name="T5" fmla="*/ 129 h 129"/>
              </a:gdLst>
              <a:ahLst/>
              <a:cxnLst>
                <a:cxn ang="0">
                  <a:pos x="T0" y="T1"/>
                </a:cxn>
                <a:cxn ang="0">
                  <a:pos x="T2" y="T3"/>
                </a:cxn>
                <a:cxn ang="0">
                  <a:pos x="T4" y="T5"/>
                </a:cxn>
              </a:cxnLst>
              <a:rect l="0" t="0" r="r" b="b"/>
              <a:pathLst>
                <a:path w="43" h="129">
                  <a:moveTo>
                    <a:pt x="43" y="129"/>
                  </a:moveTo>
                  <a:cubicBezTo>
                    <a:pt x="28" y="125"/>
                    <a:pt x="0" y="29"/>
                    <a:pt x="5" y="0"/>
                  </a:cubicBezTo>
                  <a:cubicBezTo>
                    <a:pt x="28" y="40"/>
                    <a:pt x="28" y="86"/>
                    <a:pt x="43" y="1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8" name="Freeform 29"/>
            <p:cNvSpPr/>
            <p:nvPr/>
          </p:nvSpPr>
          <p:spPr bwMode="auto">
            <a:xfrm>
              <a:off x="8455025" y="4402138"/>
              <a:ext cx="57150" cy="165100"/>
            </a:xfrm>
            <a:custGeom>
              <a:avLst/>
              <a:gdLst>
                <a:gd name="T0" fmla="*/ 39 w 48"/>
                <a:gd name="T1" fmla="*/ 138 h 138"/>
                <a:gd name="T2" fmla="*/ 0 w 48"/>
                <a:gd name="T3" fmla="*/ 4 h 138"/>
                <a:gd name="T4" fmla="*/ 5 w 48"/>
                <a:gd name="T5" fmla="*/ 0 h 138"/>
                <a:gd name="T6" fmla="*/ 16 w 48"/>
                <a:gd name="T7" fmla="*/ 9 h 138"/>
                <a:gd name="T8" fmla="*/ 48 w 48"/>
                <a:gd name="T9" fmla="*/ 135 h 138"/>
                <a:gd name="T10" fmla="*/ 39 w 48"/>
                <a:gd name="T11" fmla="*/ 138 h 138"/>
              </a:gdLst>
              <a:ahLst/>
              <a:cxnLst>
                <a:cxn ang="0">
                  <a:pos x="T0" y="T1"/>
                </a:cxn>
                <a:cxn ang="0">
                  <a:pos x="T2" y="T3"/>
                </a:cxn>
                <a:cxn ang="0">
                  <a:pos x="T4" y="T5"/>
                </a:cxn>
                <a:cxn ang="0">
                  <a:pos x="T6" y="T7"/>
                </a:cxn>
                <a:cxn ang="0">
                  <a:pos x="T8" y="T9"/>
                </a:cxn>
                <a:cxn ang="0">
                  <a:pos x="T10" y="T11"/>
                </a:cxn>
              </a:cxnLst>
              <a:rect l="0" t="0" r="r" b="b"/>
              <a:pathLst>
                <a:path w="48" h="138">
                  <a:moveTo>
                    <a:pt x="39" y="138"/>
                  </a:moveTo>
                  <a:cubicBezTo>
                    <a:pt x="26" y="94"/>
                    <a:pt x="13" y="49"/>
                    <a:pt x="0" y="4"/>
                  </a:cubicBezTo>
                  <a:cubicBezTo>
                    <a:pt x="2" y="3"/>
                    <a:pt x="3" y="2"/>
                    <a:pt x="5" y="0"/>
                  </a:cubicBezTo>
                  <a:cubicBezTo>
                    <a:pt x="9" y="3"/>
                    <a:pt x="15" y="6"/>
                    <a:pt x="16" y="9"/>
                  </a:cubicBezTo>
                  <a:cubicBezTo>
                    <a:pt x="27" y="51"/>
                    <a:pt x="37" y="93"/>
                    <a:pt x="48" y="135"/>
                  </a:cubicBezTo>
                  <a:cubicBezTo>
                    <a:pt x="45" y="136"/>
                    <a:pt x="42" y="137"/>
                    <a:pt x="39" y="1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9" name="Freeform 30"/>
            <p:cNvSpPr/>
            <p:nvPr/>
          </p:nvSpPr>
          <p:spPr bwMode="auto">
            <a:xfrm>
              <a:off x="8485188" y="4398963"/>
              <a:ext cx="58738" cy="179387"/>
            </a:xfrm>
            <a:custGeom>
              <a:avLst/>
              <a:gdLst>
                <a:gd name="T0" fmla="*/ 40 w 49"/>
                <a:gd name="T1" fmla="*/ 150 h 150"/>
                <a:gd name="T2" fmla="*/ 0 w 49"/>
                <a:gd name="T3" fmla="*/ 0 h 150"/>
                <a:gd name="T4" fmla="*/ 45 w 49"/>
                <a:gd name="T5" fmla="*/ 149 h 150"/>
                <a:gd name="T6" fmla="*/ 40 w 49"/>
                <a:gd name="T7" fmla="*/ 150 h 150"/>
              </a:gdLst>
              <a:ahLst/>
              <a:cxnLst>
                <a:cxn ang="0">
                  <a:pos x="T0" y="T1"/>
                </a:cxn>
                <a:cxn ang="0">
                  <a:pos x="T2" y="T3"/>
                </a:cxn>
                <a:cxn ang="0">
                  <a:pos x="T4" y="T5"/>
                </a:cxn>
                <a:cxn ang="0">
                  <a:pos x="T6" y="T7"/>
                </a:cxn>
              </a:cxnLst>
              <a:rect l="0" t="0" r="r" b="b"/>
              <a:pathLst>
                <a:path w="49" h="150">
                  <a:moveTo>
                    <a:pt x="40" y="150"/>
                  </a:moveTo>
                  <a:cubicBezTo>
                    <a:pt x="27" y="101"/>
                    <a:pt x="14" y="52"/>
                    <a:pt x="0" y="0"/>
                  </a:cubicBezTo>
                  <a:cubicBezTo>
                    <a:pt x="18" y="11"/>
                    <a:pt x="49" y="118"/>
                    <a:pt x="45" y="149"/>
                  </a:cubicBezTo>
                  <a:cubicBezTo>
                    <a:pt x="43" y="149"/>
                    <a:pt x="42" y="150"/>
                    <a:pt x="40" y="1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0" name="Freeform 31"/>
            <p:cNvSpPr/>
            <p:nvPr/>
          </p:nvSpPr>
          <p:spPr bwMode="auto">
            <a:xfrm>
              <a:off x="8521700" y="4416425"/>
              <a:ext cx="53975" cy="161925"/>
            </a:xfrm>
            <a:custGeom>
              <a:avLst/>
              <a:gdLst>
                <a:gd name="T0" fmla="*/ 8 w 45"/>
                <a:gd name="T1" fmla="*/ 0 h 135"/>
                <a:gd name="T2" fmla="*/ 29 w 45"/>
                <a:gd name="T3" fmla="*/ 75 h 135"/>
                <a:gd name="T4" fmla="*/ 44 w 45"/>
                <a:gd name="T5" fmla="*/ 120 h 135"/>
                <a:gd name="T6" fmla="*/ 42 w 45"/>
                <a:gd name="T7" fmla="*/ 135 h 135"/>
                <a:gd name="T8" fmla="*/ 29 w 45"/>
                <a:gd name="T9" fmla="*/ 124 h 135"/>
                <a:gd name="T10" fmla="*/ 0 w 45"/>
                <a:gd name="T11" fmla="*/ 1 h 135"/>
                <a:gd name="T12" fmla="*/ 8 w 45"/>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45" h="135">
                  <a:moveTo>
                    <a:pt x="8" y="0"/>
                  </a:moveTo>
                  <a:cubicBezTo>
                    <a:pt x="15" y="25"/>
                    <a:pt x="22" y="50"/>
                    <a:pt x="29" y="75"/>
                  </a:cubicBezTo>
                  <a:cubicBezTo>
                    <a:pt x="34" y="90"/>
                    <a:pt x="40" y="105"/>
                    <a:pt x="44" y="120"/>
                  </a:cubicBezTo>
                  <a:cubicBezTo>
                    <a:pt x="45" y="125"/>
                    <a:pt x="43" y="130"/>
                    <a:pt x="42" y="135"/>
                  </a:cubicBezTo>
                  <a:cubicBezTo>
                    <a:pt x="37" y="132"/>
                    <a:pt x="30" y="129"/>
                    <a:pt x="29" y="124"/>
                  </a:cubicBezTo>
                  <a:cubicBezTo>
                    <a:pt x="19" y="83"/>
                    <a:pt x="10" y="42"/>
                    <a:pt x="0" y="1"/>
                  </a:cubicBezTo>
                  <a:cubicBezTo>
                    <a:pt x="3" y="1"/>
                    <a:pt x="5"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1" name="Freeform 32"/>
            <p:cNvSpPr/>
            <p:nvPr/>
          </p:nvSpPr>
          <p:spPr bwMode="auto">
            <a:xfrm>
              <a:off x="8081963" y="4348163"/>
              <a:ext cx="46038" cy="153987"/>
            </a:xfrm>
            <a:custGeom>
              <a:avLst/>
              <a:gdLst>
                <a:gd name="T0" fmla="*/ 38 w 38"/>
                <a:gd name="T1" fmla="*/ 128 h 128"/>
                <a:gd name="T2" fmla="*/ 0 w 38"/>
                <a:gd name="T3" fmla="*/ 0 h 128"/>
                <a:gd name="T4" fmla="*/ 38 w 38"/>
                <a:gd name="T5" fmla="*/ 128 h 128"/>
              </a:gdLst>
              <a:ahLst/>
              <a:cxnLst>
                <a:cxn ang="0">
                  <a:pos x="T0" y="T1"/>
                </a:cxn>
                <a:cxn ang="0">
                  <a:pos x="T2" y="T3"/>
                </a:cxn>
                <a:cxn ang="0">
                  <a:pos x="T4" y="T5"/>
                </a:cxn>
              </a:cxnLst>
              <a:rect l="0" t="0" r="r" b="b"/>
              <a:pathLst>
                <a:path w="38" h="128">
                  <a:moveTo>
                    <a:pt x="38" y="128"/>
                  </a:moveTo>
                  <a:cubicBezTo>
                    <a:pt x="9" y="90"/>
                    <a:pt x="13" y="42"/>
                    <a:pt x="0" y="0"/>
                  </a:cubicBezTo>
                  <a:cubicBezTo>
                    <a:pt x="23" y="39"/>
                    <a:pt x="33" y="83"/>
                    <a:pt x="3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2" name="Freeform 33"/>
            <p:cNvSpPr/>
            <p:nvPr/>
          </p:nvSpPr>
          <p:spPr bwMode="auto">
            <a:xfrm>
              <a:off x="8426450" y="4398963"/>
              <a:ext cx="55563" cy="171450"/>
            </a:xfrm>
            <a:custGeom>
              <a:avLst/>
              <a:gdLst>
                <a:gd name="T0" fmla="*/ 46 w 46"/>
                <a:gd name="T1" fmla="*/ 142 h 142"/>
                <a:gd name="T2" fmla="*/ 0 w 46"/>
                <a:gd name="T3" fmla="*/ 0 h 142"/>
                <a:gd name="T4" fmla="*/ 46 w 46"/>
                <a:gd name="T5" fmla="*/ 142 h 142"/>
              </a:gdLst>
              <a:ahLst/>
              <a:cxnLst>
                <a:cxn ang="0">
                  <a:pos x="T0" y="T1"/>
                </a:cxn>
                <a:cxn ang="0">
                  <a:pos x="T2" y="T3"/>
                </a:cxn>
                <a:cxn ang="0">
                  <a:pos x="T4" y="T5"/>
                </a:cxn>
              </a:cxnLst>
              <a:rect l="0" t="0" r="r" b="b"/>
              <a:pathLst>
                <a:path w="46" h="142">
                  <a:moveTo>
                    <a:pt x="46" y="142"/>
                  </a:moveTo>
                  <a:cubicBezTo>
                    <a:pt x="33" y="138"/>
                    <a:pt x="17" y="88"/>
                    <a:pt x="0" y="0"/>
                  </a:cubicBezTo>
                  <a:cubicBezTo>
                    <a:pt x="16" y="13"/>
                    <a:pt x="41" y="91"/>
                    <a:pt x="46"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3" name="Freeform 34"/>
            <p:cNvSpPr/>
            <p:nvPr/>
          </p:nvSpPr>
          <p:spPr bwMode="auto">
            <a:xfrm>
              <a:off x="8234363" y="4373563"/>
              <a:ext cx="55563" cy="153987"/>
            </a:xfrm>
            <a:custGeom>
              <a:avLst/>
              <a:gdLst>
                <a:gd name="T0" fmla="*/ 11 w 46"/>
                <a:gd name="T1" fmla="*/ 0 h 128"/>
                <a:gd name="T2" fmla="*/ 46 w 46"/>
                <a:gd name="T3" fmla="*/ 125 h 128"/>
                <a:gd name="T4" fmla="*/ 36 w 46"/>
                <a:gd name="T5" fmla="*/ 128 h 128"/>
                <a:gd name="T6" fmla="*/ 0 w 46"/>
                <a:gd name="T7" fmla="*/ 4 h 128"/>
                <a:gd name="T8" fmla="*/ 11 w 46"/>
                <a:gd name="T9" fmla="*/ 0 h 128"/>
              </a:gdLst>
              <a:ahLst/>
              <a:cxnLst>
                <a:cxn ang="0">
                  <a:pos x="T0" y="T1"/>
                </a:cxn>
                <a:cxn ang="0">
                  <a:pos x="T2" y="T3"/>
                </a:cxn>
                <a:cxn ang="0">
                  <a:pos x="T4" y="T5"/>
                </a:cxn>
                <a:cxn ang="0">
                  <a:pos x="T6" y="T7"/>
                </a:cxn>
                <a:cxn ang="0">
                  <a:pos x="T8" y="T9"/>
                </a:cxn>
              </a:cxnLst>
              <a:rect l="0" t="0" r="r" b="b"/>
              <a:pathLst>
                <a:path w="46" h="128">
                  <a:moveTo>
                    <a:pt x="11" y="0"/>
                  </a:moveTo>
                  <a:cubicBezTo>
                    <a:pt x="28" y="40"/>
                    <a:pt x="33" y="84"/>
                    <a:pt x="46" y="125"/>
                  </a:cubicBezTo>
                  <a:cubicBezTo>
                    <a:pt x="43" y="126"/>
                    <a:pt x="39" y="127"/>
                    <a:pt x="36" y="128"/>
                  </a:cubicBezTo>
                  <a:cubicBezTo>
                    <a:pt x="24" y="86"/>
                    <a:pt x="12" y="45"/>
                    <a:pt x="0" y="4"/>
                  </a:cubicBezTo>
                  <a:cubicBezTo>
                    <a:pt x="4" y="3"/>
                    <a:pt x="7" y="1"/>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4" name="Freeform 35"/>
            <p:cNvSpPr/>
            <p:nvPr/>
          </p:nvSpPr>
          <p:spPr bwMode="auto">
            <a:xfrm>
              <a:off x="8715375" y="4459288"/>
              <a:ext cx="44450" cy="155575"/>
            </a:xfrm>
            <a:custGeom>
              <a:avLst/>
              <a:gdLst>
                <a:gd name="T0" fmla="*/ 0 w 37"/>
                <a:gd name="T1" fmla="*/ 0 h 129"/>
                <a:gd name="T2" fmla="*/ 37 w 37"/>
                <a:gd name="T3" fmla="*/ 129 h 129"/>
                <a:gd name="T4" fmla="*/ 0 w 37"/>
                <a:gd name="T5" fmla="*/ 0 h 129"/>
              </a:gdLst>
              <a:ahLst/>
              <a:cxnLst>
                <a:cxn ang="0">
                  <a:pos x="T0" y="T1"/>
                </a:cxn>
                <a:cxn ang="0">
                  <a:pos x="T2" y="T3"/>
                </a:cxn>
                <a:cxn ang="0">
                  <a:pos x="T4" y="T5"/>
                </a:cxn>
              </a:cxnLst>
              <a:rect l="0" t="0" r="r" b="b"/>
              <a:pathLst>
                <a:path w="37" h="129">
                  <a:moveTo>
                    <a:pt x="0" y="0"/>
                  </a:moveTo>
                  <a:cubicBezTo>
                    <a:pt x="16" y="9"/>
                    <a:pt x="36" y="82"/>
                    <a:pt x="37" y="129"/>
                  </a:cubicBezTo>
                  <a:cubicBezTo>
                    <a:pt x="13" y="89"/>
                    <a:pt x="10" y="4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5" name="Freeform 36"/>
            <p:cNvSpPr/>
            <p:nvPr/>
          </p:nvSpPr>
          <p:spPr bwMode="auto">
            <a:xfrm>
              <a:off x="8140700" y="4348163"/>
              <a:ext cx="47625" cy="157162"/>
            </a:xfrm>
            <a:custGeom>
              <a:avLst/>
              <a:gdLst>
                <a:gd name="T0" fmla="*/ 0 w 40"/>
                <a:gd name="T1" fmla="*/ 0 h 130"/>
                <a:gd name="T2" fmla="*/ 40 w 40"/>
                <a:gd name="T3" fmla="*/ 130 h 130"/>
                <a:gd name="T4" fmla="*/ 0 w 40"/>
                <a:gd name="T5" fmla="*/ 0 h 130"/>
              </a:gdLst>
              <a:ahLst/>
              <a:cxnLst>
                <a:cxn ang="0">
                  <a:pos x="T0" y="T1"/>
                </a:cxn>
                <a:cxn ang="0">
                  <a:pos x="T2" y="T3"/>
                </a:cxn>
                <a:cxn ang="0">
                  <a:pos x="T4" y="T5"/>
                </a:cxn>
              </a:cxnLst>
              <a:rect l="0" t="0" r="r" b="b"/>
              <a:pathLst>
                <a:path w="40" h="130">
                  <a:moveTo>
                    <a:pt x="0" y="0"/>
                  </a:moveTo>
                  <a:cubicBezTo>
                    <a:pt x="30" y="38"/>
                    <a:pt x="29" y="86"/>
                    <a:pt x="40" y="130"/>
                  </a:cubicBezTo>
                  <a:cubicBezTo>
                    <a:pt x="15" y="91"/>
                    <a:pt x="15" y="4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6" name="Freeform 37"/>
            <p:cNvSpPr/>
            <p:nvPr/>
          </p:nvSpPr>
          <p:spPr bwMode="auto">
            <a:xfrm>
              <a:off x="8624888" y="4451350"/>
              <a:ext cx="42863" cy="144462"/>
            </a:xfrm>
            <a:custGeom>
              <a:avLst/>
              <a:gdLst>
                <a:gd name="T0" fmla="*/ 0 w 35"/>
                <a:gd name="T1" fmla="*/ 0 h 120"/>
                <a:gd name="T2" fmla="*/ 35 w 35"/>
                <a:gd name="T3" fmla="*/ 120 h 120"/>
                <a:gd name="T4" fmla="*/ 0 w 35"/>
                <a:gd name="T5" fmla="*/ 0 h 120"/>
              </a:gdLst>
              <a:ahLst/>
              <a:cxnLst>
                <a:cxn ang="0">
                  <a:pos x="T0" y="T1"/>
                </a:cxn>
                <a:cxn ang="0">
                  <a:pos x="T2" y="T3"/>
                </a:cxn>
                <a:cxn ang="0">
                  <a:pos x="T4" y="T5"/>
                </a:cxn>
              </a:cxnLst>
              <a:rect l="0" t="0" r="r" b="b"/>
              <a:pathLst>
                <a:path w="35" h="120">
                  <a:moveTo>
                    <a:pt x="0" y="0"/>
                  </a:moveTo>
                  <a:cubicBezTo>
                    <a:pt x="26" y="35"/>
                    <a:pt x="25" y="79"/>
                    <a:pt x="35" y="120"/>
                  </a:cubicBezTo>
                  <a:cubicBezTo>
                    <a:pt x="9" y="84"/>
                    <a:pt x="9" y="4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7" name="Freeform 38"/>
            <p:cNvSpPr/>
            <p:nvPr/>
          </p:nvSpPr>
          <p:spPr bwMode="auto">
            <a:xfrm>
              <a:off x="8802688" y="4470400"/>
              <a:ext cx="52388" cy="149225"/>
            </a:xfrm>
            <a:custGeom>
              <a:avLst/>
              <a:gdLst>
                <a:gd name="T0" fmla="*/ 44 w 44"/>
                <a:gd name="T1" fmla="*/ 124 h 124"/>
                <a:gd name="T2" fmla="*/ 0 w 44"/>
                <a:gd name="T3" fmla="*/ 0 h 124"/>
                <a:gd name="T4" fmla="*/ 44 w 44"/>
                <a:gd name="T5" fmla="*/ 124 h 124"/>
              </a:gdLst>
              <a:ahLst/>
              <a:cxnLst>
                <a:cxn ang="0">
                  <a:pos x="T0" y="T1"/>
                </a:cxn>
                <a:cxn ang="0">
                  <a:pos x="T2" y="T3"/>
                </a:cxn>
                <a:cxn ang="0">
                  <a:pos x="T4" y="T5"/>
                </a:cxn>
              </a:cxnLst>
              <a:rect l="0" t="0" r="r" b="b"/>
              <a:pathLst>
                <a:path w="44" h="124">
                  <a:moveTo>
                    <a:pt x="44" y="124"/>
                  </a:moveTo>
                  <a:cubicBezTo>
                    <a:pt x="18" y="87"/>
                    <a:pt x="17" y="42"/>
                    <a:pt x="0" y="0"/>
                  </a:cubicBezTo>
                  <a:cubicBezTo>
                    <a:pt x="20" y="7"/>
                    <a:pt x="27" y="27"/>
                    <a:pt x="44"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8" name="Freeform 39"/>
            <p:cNvSpPr/>
            <p:nvPr/>
          </p:nvSpPr>
          <p:spPr bwMode="auto">
            <a:xfrm>
              <a:off x="8326438" y="4378325"/>
              <a:ext cx="57150" cy="160337"/>
            </a:xfrm>
            <a:custGeom>
              <a:avLst/>
              <a:gdLst>
                <a:gd name="T0" fmla="*/ 42 w 47"/>
                <a:gd name="T1" fmla="*/ 133 h 133"/>
                <a:gd name="T2" fmla="*/ 31 w 47"/>
                <a:gd name="T3" fmla="*/ 117 h 133"/>
                <a:gd name="T4" fmla="*/ 14 w 47"/>
                <a:gd name="T5" fmla="*/ 45 h 133"/>
                <a:gd name="T6" fmla="*/ 0 w 47"/>
                <a:gd name="T7" fmla="*/ 3 h 133"/>
                <a:gd name="T8" fmla="*/ 5 w 47"/>
                <a:gd name="T9" fmla="*/ 0 h 133"/>
                <a:gd name="T10" fmla="*/ 16 w 47"/>
                <a:gd name="T11" fmla="*/ 13 h 133"/>
                <a:gd name="T12" fmla="*/ 47 w 47"/>
                <a:gd name="T13" fmla="*/ 121 h 133"/>
                <a:gd name="T14" fmla="*/ 47 w 47"/>
                <a:gd name="T15" fmla="*/ 130 h 133"/>
                <a:gd name="T16" fmla="*/ 42 w 47"/>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33">
                  <a:moveTo>
                    <a:pt x="42" y="133"/>
                  </a:moveTo>
                  <a:cubicBezTo>
                    <a:pt x="38" y="128"/>
                    <a:pt x="32" y="123"/>
                    <a:pt x="31" y="117"/>
                  </a:cubicBezTo>
                  <a:cubicBezTo>
                    <a:pt x="24" y="93"/>
                    <a:pt x="20" y="69"/>
                    <a:pt x="14" y="45"/>
                  </a:cubicBezTo>
                  <a:cubicBezTo>
                    <a:pt x="10" y="31"/>
                    <a:pt x="4" y="17"/>
                    <a:pt x="0" y="3"/>
                  </a:cubicBezTo>
                  <a:cubicBezTo>
                    <a:pt x="1" y="2"/>
                    <a:pt x="3" y="1"/>
                    <a:pt x="5" y="0"/>
                  </a:cubicBezTo>
                  <a:cubicBezTo>
                    <a:pt x="8" y="4"/>
                    <a:pt x="14" y="8"/>
                    <a:pt x="16" y="13"/>
                  </a:cubicBezTo>
                  <a:cubicBezTo>
                    <a:pt x="27" y="49"/>
                    <a:pt x="37" y="85"/>
                    <a:pt x="47" y="121"/>
                  </a:cubicBezTo>
                  <a:cubicBezTo>
                    <a:pt x="47" y="124"/>
                    <a:pt x="47" y="127"/>
                    <a:pt x="47" y="130"/>
                  </a:cubicBezTo>
                  <a:cubicBezTo>
                    <a:pt x="45" y="131"/>
                    <a:pt x="44" y="132"/>
                    <a:pt x="42" y="1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9" name="Freeform 40"/>
            <p:cNvSpPr/>
            <p:nvPr/>
          </p:nvSpPr>
          <p:spPr bwMode="auto">
            <a:xfrm>
              <a:off x="8655050" y="4457700"/>
              <a:ext cx="50800" cy="149225"/>
            </a:xfrm>
            <a:custGeom>
              <a:avLst/>
              <a:gdLst>
                <a:gd name="T0" fmla="*/ 8 w 42"/>
                <a:gd name="T1" fmla="*/ 0 h 123"/>
                <a:gd name="T2" fmla="*/ 42 w 42"/>
                <a:gd name="T3" fmla="*/ 119 h 123"/>
                <a:gd name="T4" fmla="*/ 39 w 42"/>
                <a:gd name="T5" fmla="*/ 123 h 123"/>
                <a:gd name="T6" fmla="*/ 27 w 42"/>
                <a:gd name="T7" fmla="*/ 115 h 123"/>
                <a:gd name="T8" fmla="*/ 0 w 42"/>
                <a:gd name="T9" fmla="*/ 12 h 123"/>
                <a:gd name="T10" fmla="*/ 1 w 42"/>
                <a:gd name="T11" fmla="*/ 2 h 123"/>
                <a:gd name="T12" fmla="*/ 8 w 42"/>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42" h="123">
                  <a:moveTo>
                    <a:pt x="8" y="0"/>
                  </a:moveTo>
                  <a:cubicBezTo>
                    <a:pt x="19" y="40"/>
                    <a:pt x="31" y="80"/>
                    <a:pt x="42" y="119"/>
                  </a:cubicBezTo>
                  <a:cubicBezTo>
                    <a:pt x="41" y="121"/>
                    <a:pt x="40" y="122"/>
                    <a:pt x="39" y="123"/>
                  </a:cubicBezTo>
                  <a:cubicBezTo>
                    <a:pt x="35" y="120"/>
                    <a:pt x="28" y="118"/>
                    <a:pt x="27" y="115"/>
                  </a:cubicBezTo>
                  <a:cubicBezTo>
                    <a:pt x="18" y="81"/>
                    <a:pt x="9" y="46"/>
                    <a:pt x="0" y="12"/>
                  </a:cubicBezTo>
                  <a:cubicBezTo>
                    <a:pt x="0" y="9"/>
                    <a:pt x="1" y="5"/>
                    <a:pt x="1" y="2"/>
                  </a:cubicBezTo>
                  <a:cubicBezTo>
                    <a:pt x="3" y="1"/>
                    <a:pt x="5"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0" name="Freeform 41"/>
            <p:cNvSpPr/>
            <p:nvPr/>
          </p:nvSpPr>
          <p:spPr bwMode="auto">
            <a:xfrm>
              <a:off x="8685213" y="4457700"/>
              <a:ext cx="47625" cy="149225"/>
            </a:xfrm>
            <a:custGeom>
              <a:avLst/>
              <a:gdLst>
                <a:gd name="T0" fmla="*/ 5 w 40"/>
                <a:gd name="T1" fmla="*/ 0 h 123"/>
                <a:gd name="T2" fmla="*/ 40 w 40"/>
                <a:gd name="T3" fmla="*/ 123 h 123"/>
                <a:gd name="T4" fmla="*/ 5 w 40"/>
                <a:gd name="T5" fmla="*/ 0 h 123"/>
              </a:gdLst>
              <a:ahLst/>
              <a:cxnLst>
                <a:cxn ang="0">
                  <a:pos x="T0" y="T1"/>
                </a:cxn>
                <a:cxn ang="0">
                  <a:pos x="T2" y="T3"/>
                </a:cxn>
                <a:cxn ang="0">
                  <a:pos x="T4" y="T5"/>
                </a:cxn>
              </a:cxnLst>
              <a:rect l="0" t="0" r="r" b="b"/>
              <a:pathLst>
                <a:path w="40" h="123">
                  <a:moveTo>
                    <a:pt x="5" y="0"/>
                  </a:moveTo>
                  <a:cubicBezTo>
                    <a:pt x="23" y="38"/>
                    <a:pt x="31" y="79"/>
                    <a:pt x="40" y="123"/>
                  </a:cubicBezTo>
                  <a:cubicBezTo>
                    <a:pt x="27" y="117"/>
                    <a:pt x="0" y="22"/>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1" name="Freeform 42"/>
            <p:cNvSpPr/>
            <p:nvPr/>
          </p:nvSpPr>
          <p:spPr bwMode="auto">
            <a:xfrm>
              <a:off x="8267700" y="4373563"/>
              <a:ext cx="52388" cy="150812"/>
            </a:xfrm>
            <a:custGeom>
              <a:avLst/>
              <a:gdLst>
                <a:gd name="T0" fmla="*/ 43 w 43"/>
                <a:gd name="T1" fmla="*/ 125 h 125"/>
                <a:gd name="T2" fmla="*/ 4 w 43"/>
                <a:gd name="T3" fmla="*/ 0 h 125"/>
                <a:gd name="T4" fmla="*/ 43 w 43"/>
                <a:gd name="T5" fmla="*/ 125 h 125"/>
              </a:gdLst>
              <a:ahLst/>
              <a:cxnLst>
                <a:cxn ang="0">
                  <a:pos x="T0" y="T1"/>
                </a:cxn>
                <a:cxn ang="0">
                  <a:pos x="T2" y="T3"/>
                </a:cxn>
                <a:cxn ang="0">
                  <a:pos x="T4" y="T5"/>
                </a:cxn>
              </a:cxnLst>
              <a:rect l="0" t="0" r="r" b="b"/>
              <a:pathLst>
                <a:path w="43" h="125">
                  <a:moveTo>
                    <a:pt x="43" y="125"/>
                  </a:moveTo>
                  <a:cubicBezTo>
                    <a:pt x="30" y="120"/>
                    <a:pt x="0" y="22"/>
                    <a:pt x="4" y="0"/>
                  </a:cubicBezTo>
                  <a:cubicBezTo>
                    <a:pt x="28" y="38"/>
                    <a:pt x="24" y="85"/>
                    <a:pt x="43"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2" name="Freeform 43"/>
            <p:cNvSpPr/>
            <p:nvPr/>
          </p:nvSpPr>
          <p:spPr bwMode="auto">
            <a:xfrm>
              <a:off x="8296275" y="4379913"/>
              <a:ext cx="50800" cy="142875"/>
            </a:xfrm>
            <a:custGeom>
              <a:avLst/>
              <a:gdLst>
                <a:gd name="T0" fmla="*/ 6 w 42"/>
                <a:gd name="T1" fmla="*/ 0 h 119"/>
                <a:gd name="T2" fmla="*/ 40 w 42"/>
                <a:gd name="T3" fmla="*/ 118 h 119"/>
                <a:gd name="T4" fmla="*/ 34 w 42"/>
                <a:gd name="T5" fmla="*/ 119 h 119"/>
                <a:gd name="T6" fmla="*/ 0 w 42"/>
                <a:gd name="T7" fmla="*/ 2 h 119"/>
                <a:gd name="T8" fmla="*/ 6 w 42"/>
                <a:gd name="T9" fmla="*/ 0 h 119"/>
              </a:gdLst>
              <a:ahLst/>
              <a:cxnLst>
                <a:cxn ang="0">
                  <a:pos x="T0" y="T1"/>
                </a:cxn>
                <a:cxn ang="0">
                  <a:pos x="T2" y="T3"/>
                </a:cxn>
                <a:cxn ang="0">
                  <a:pos x="T4" y="T5"/>
                </a:cxn>
                <a:cxn ang="0">
                  <a:pos x="T6" y="T7"/>
                </a:cxn>
                <a:cxn ang="0">
                  <a:pos x="T8" y="T9"/>
                </a:cxn>
              </a:cxnLst>
              <a:rect l="0" t="0" r="r" b="b"/>
              <a:pathLst>
                <a:path w="42" h="119">
                  <a:moveTo>
                    <a:pt x="6" y="0"/>
                  </a:moveTo>
                  <a:cubicBezTo>
                    <a:pt x="17" y="8"/>
                    <a:pt x="42" y="93"/>
                    <a:pt x="40" y="118"/>
                  </a:cubicBezTo>
                  <a:cubicBezTo>
                    <a:pt x="38" y="118"/>
                    <a:pt x="36" y="119"/>
                    <a:pt x="34" y="119"/>
                  </a:cubicBezTo>
                  <a:cubicBezTo>
                    <a:pt x="23" y="80"/>
                    <a:pt x="11" y="41"/>
                    <a:pt x="0" y="2"/>
                  </a:cubicBezTo>
                  <a:cubicBezTo>
                    <a:pt x="2" y="1"/>
                    <a:pt x="4"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3" name="Freeform 44"/>
            <p:cNvSpPr/>
            <p:nvPr/>
          </p:nvSpPr>
          <p:spPr bwMode="auto">
            <a:xfrm>
              <a:off x="8201025" y="4360863"/>
              <a:ext cx="55563" cy="155575"/>
            </a:xfrm>
            <a:custGeom>
              <a:avLst/>
              <a:gdLst>
                <a:gd name="T0" fmla="*/ 37 w 46"/>
                <a:gd name="T1" fmla="*/ 129 h 129"/>
                <a:gd name="T2" fmla="*/ 0 w 46"/>
                <a:gd name="T3" fmla="*/ 0 h 129"/>
                <a:gd name="T4" fmla="*/ 46 w 46"/>
                <a:gd name="T5" fmla="*/ 126 h 129"/>
                <a:gd name="T6" fmla="*/ 37 w 46"/>
                <a:gd name="T7" fmla="*/ 129 h 129"/>
              </a:gdLst>
              <a:ahLst/>
              <a:cxnLst>
                <a:cxn ang="0">
                  <a:pos x="T0" y="T1"/>
                </a:cxn>
                <a:cxn ang="0">
                  <a:pos x="T2" y="T3"/>
                </a:cxn>
                <a:cxn ang="0">
                  <a:pos x="T4" y="T5"/>
                </a:cxn>
                <a:cxn ang="0">
                  <a:pos x="T6" y="T7"/>
                </a:cxn>
              </a:cxnLst>
              <a:rect l="0" t="0" r="r" b="b"/>
              <a:pathLst>
                <a:path w="46" h="129">
                  <a:moveTo>
                    <a:pt x="37" y="129"/>
                  </a:moveTo>
                  <a:cubicBezTo>
                    <a:pt x="25" y="86"/>
                    <a:pt x="13" y="43"/>
                    <a:pt x="0" y="0"/>
                  </a:cubicBezTo>
                  <a:cubicBezTo>
                    <a:pt x="32" y="37"/>
                    <a:pt x="30" y="84"/>
                    <a:pt x="46" y="126"/>
                  </a:cubicBezTo>
                  <a:cubicBezTo>
                    <a:pt x="43" y="127"/>
                    <a:pt x="40" y="128"/>
                    <a:pt x="37" y="1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4" name="Freeform 45"/>
            <p:cNvSpPr/>
            <p:nvPr/>
          </p:nvSpPr>
          <p:spPr bwMode="auto">
            <a:xfrm>
              <a:off x="8172450" y="4360863"/>
              <a:ext cx="53975" cy="157162"/>
            </a:xfrm>
            <a:custGeom>
              <a:avLst/>
              <a:gdLst>
                <a:gd name="T0" fmla="*/ 35 w 44"/>
                <a:gd name="T1" fmla="*/ 130 h 130"/>
                <a:gd name="T2" fmla="*/ 0 w 44"/>
                <a:gd name="T3" fmla="*/ 0 h 130"/>
                <a:gd name="T4" fmla="*/ 26 w 44"/>
                <a:gd name="T5" fmla="*/ 61 h 130"/>
                <a:gd name="T6" fmla="*/ 44 w 44"/>
                <a:gd name="T7" fmla="*/ 127 h 130"/>
                <a:gd name="T8" fmla="*/ 35 w 44"/>
                <a:gd name="T9" fmla="*/ 130 h 130"/>
              </a:gdLst>
              <a:ahLst/>
              <a:cxnLst>
                <a:cxn ang="0">
                  <a:pos x="T0" y="T1"/>
                </a:cxn>
                <a:cxn ang="0">
                  <a:pos x="T2" y="T3"/>
                </a:cxn>
                <a:cxn ang="0">
                  <a:pos x="T4" y="T5"/>
                </a:cxn>
                <a:cxn ang="0">
                  <a:pos x="T6" y="T7"/>
                </a:cxn>
                <a:cxn ang="0">
                  <a:pos x="T8" y="T9"/>
                </a:cxn>
              </a:cxnLst>
              <a:rect l="0" t="0" r="r" b="b"/>
              <a:pathLst>
                <a:path w="44" h="130">
                  <a:moveTo>
                    <a:pt x="35" y="130"/>
                  </a:moveTo>
                  <a:cubicBezTo>
                    <a:pt x="24" y="87"/>
                    <a:pt x="12" y="44"/>
                    <a:pt x="0" y="0"/>
                  </a:cubicBezTo>
                  <a:cubicBezTo>
                    <a:pt x="12" y="5"/>
                    <a:pt x="12" y="5"/>
                    <a:pt x="26" y="61"/>
                  </a:cubicBezTo>
                  <a:cubicBezTo>
                    <a:pt x="32" y="83"/>
                    <a:pt x="38" y="105"/>
                    <a:pt x="44" y="127"/>
                  </a:cubicBezTo>
                  <a:cubicBezTo>
                    <a:pt x="41" y="128"/>
                    <a:pt x="38" y="129"/>
                    <a:pt x="35"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5" name="Freeform 46"/>
            <p:cNvSpPr/>
            <p:nvPr/>
          </p:nvSpPr>
          <p:spPr bwMode="auto">
            <a:xfrm>
              <a:off x="7802563" y="4333875"/>
              <a:ext cx="44450" cy="119062"/>
            </a:xfrm>
            <a:custGeom>
              <a:avLst/>
              <a:gdLst>
                <a:gd name="T0" fmla="*/ 29 w 37"/>
                <a:gd name="T1" fmla="*/ 98 h 98"/>
                <a:gd name="T2" fmla="*/ 1 w 37"/>
                <a:gd name="T3" fmla="*/ 16 h 98"/>
                <a:gd name="T4" fmla="*/ 7 w 37"/>
                <a:gd name="T5" fmla="*/ 0 h 98"/>
                <a:gd name="T6" fmla="*/ 17 w 37"/>
                <a:gd name="T7" fmla="*/ 12 h 98"/>
                <a:gd name="T8" fmla="*/ 37 w 37"/>
                <a:gd name="T9" fmla="*/ 88 h 98"/>
                <a:gd name="T10" fmla="*/ 35 w 37"/>
                <a:gd name="T11" fmla="*/ 97 h 98"/>
                <a:gd name="T12" fmla="*/ 29 w 37"/>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37" h="98">
                  <a:moveTo>
                    <a:pt x="29" y="98"/>
                  </a:moveTo>
                  <a:cubicBezTo>
                    <a:pt x="20" y="70"/>
                    <a:pt x="10" y="43"/>
                    <a:pt x="1" y="16"/>
                  </a:cubicBezTo>
                  <a:cubicBezTo>
                    <a:pt x="0" y="11"/>
                    <a:pt x="5" y="5"/>
                    <a:pt x="7" y="0"/>
                  </a:cubicBezTo>
                  <a:cubicBezTo>
                    <a:pt x="11" y="4"/>
                    <a:pt x="16" y="7"/>
                    <a:pt x="17" y="12"/>
                  </a:cubicBezTo>
                  <a:cubicBezTo>
                    <a:pt x="24" y="37"/>
                    <a:pt x="31" y="62"/>
                    <a:pt x="37" y="88"/>
                  </a:cubicBezTo>
                  <a:cubicBezTo>
                    <a:pt x="37" y="90"/>
                    <a:pt x="35" y="94"/>
                    <a:pt x="35" y="97"/>
                  </a:cubicBezTo>
                  <a:cubicBezTo>
                    <a:pt x="33" y="97"/>
                    <a:pt x="31" y="97"/>
                    <a:pt x="29" y="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6" name="Freeform 47"/>
            <p:cNvSpPr/>
            <p:nvPr/>
          </p:nvSpPr>
          <p:spPr bwMode="auto">
            <a:xfrm>
              <a:off x="7831138" y="4332288"/>
              <a:ext cx="49213" cy="128587"/>
            </a:xfrm>
            <a:custGeom>
              <a:avLst/>
              <a:gdLst>
                <a:gd name="T0" fmla="*/ 13 w 41"/>
                <a:gd name="T1" fmla="*/ 0 h 107"/>
                <a:gd name="T2" fmla="*/ 41 w 41"/>
                <a:gd name="T3" fmla="*/ 107 h 107"/>
                <a:gd name="T4" fmla="*/ 13 w 41"/>
                <a:gd name="T5" fmla="*/ 0 h 107"/>
              </a:gdLst>
              <a:ahLst/>
              <a:cxnLst>
                <a:cxn ang="0">
                  <a:pos x="T0" y="T1"/>
                </a:cxn>
                <a:cxn ang="0">
                  <a:pos x="T2" y="T3"/>
                </a:cxn>
                <a:cxn ang="0">
                  <a:pos x="T4" y="T5"/>
                </a:cxn>
              </a:cxnLst>
              <a:rect l="0" t="0" r="r" b="b"/>
              <a:pathLst>
                <a:path w="41" h="107">
                  <a:moveTo>
                    <a:pt x="13" y="0"/>
                  </a:moveTo>
                  <a:cubicBezTo>
                    <a:pt x="22" y="35"/>
                    <a:pt x="31" y="70"/>
                    <a:pt x="41" y="107"/>
                  </a:cubicBezTo>
                  <a:cubicBezTo>
                    <a:pt x="22" y="96"/>
                    <a:pt x="0" y="23"/>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7" name="Freeform 48"/>
            <p:cNvSpPr/>
            <p:nvPr/>
          </p:nvSpPr>
          <p:spPr bwMode="auto">
            <a:xfrm>
              <a:off x="8874125" y="4483100"/>
              <a:ext cx="39688" cy="123825"/>
            </a:xfrm>
            <a:custGeom>
              <a:avLst/>
              <a:gdLst>
                <a:gd name="T0" fmla="*/ 34 w 34"/>
                <a:gd name="T1" fmla="*/ 103 h 103"/>
                <a:gd name="T2" fmla="*/ 0 w 34"/>
                <a:gd name="T3" fmla="*/ 0 h 103"/>
                <a:gd name="T4" fmla="*/ 34 w 34"/>
                <a:gd name="T5" fmla="*/ 103 h 103"/>
              </a:gdLst>
              <a:ahLst/>
              <a:cxnLst>
                <a:cxn ang="0">
                  <a:pos x="T0" y="T1"/>
                </a:cxn>
                <a:cxn ang="0">
                  <a:pos x="T2" y="T3"/>
                </a:cxn>
                <a:cxn ang="0">
                  <a:pos x="T4" y="T5"/>
                </a:cxn>
              </a:cxnLst>
              <a:rect l="0" t="0" r="r" b="b"/>
              <a:pathLst>
                <a:path w="34" h="103">
                  <a:moveTo>
                    <a:pt x="34" y="103"/>
                  </a:moveTo>
                  <a:cubicBezTo>
                    <a:pt x="18" y="90"/>
                    <a:pt x="0" y="36"/>
                    <a:pt x="0" y="0"/>
                  </a:cubicBezTo>
                  <a:cubicBezTo>
                    <a:pt x="18" y="11"/>
                    <a:pt x="24" y="28"/>
                    <a:pt x="3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8" name="Freeform 49"/>
            <p:cNvSpPr/>
            <p:nvPr/>
          </p:nvSpPr>
          <p:spPr bwMode="auto">
            <a:xfrm>
              <a:off x="8901113" y="4491038"/>
              <a:ext cx="47625" cy="111125"/>
            </a:xfrm>
            <a:custGeom>
              <a:avLst/>
              <a:gdLst>
                <a:gd name="T0" fmla="*/ 32 w 40"/>
                <a:gd name="T1" fmla="*/ 93 h 93"/>
                <a:gd name="T2" fmla="*/ 0 w 40"/>
                <a:gd name="T3" fmla="*/ 0 h 93"/>
                <a:gd name="T4" fmla="*/ 32 w 40"/>
                <a:gd name="T5" fmla="*/ 93 h 93"/>
              </a:gdLst>
              <a:ahLst/>
              <a:cxnLst>
                <a:cxn ang="0">
                  <a:pos x="T0" y="T1"/>
                </a:cxn>
                <a:cxn ang="0">
                  <a:pos x="T2" y="T3"/>
                </a:cxn>
                <a:cxn ang="0">
                  <a:pos x="T4" y="T5"/>
                </a:cxn>
              </a:cxnLst>
              <a:rect l="0" t="0" r="r" b="b"/>
              <a:pathLst>
                <a:path w="40" h="93">
                  <a:moveTo>
                    <a:pt x="32" y="93"/>
                  </a:moveTo>
                  <a:cubicBezTo>
                    <a:pt x="13" y="66"/>
                    <a:pt x="11" y="33"/>
                    <a:pt x="0" y="0"/>
                  </a:cubicBezTo>
                  <a:cubicBezTo>
                    <a:pt x="16" y="6"/>
                    <a:pt x="40" y="76"/>
                    <a:pt x="32"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9" name="Freeform 50"/>
            <p:cNvSpPr/>
            <p:nvPr/>
          </p:nvSpPr>
          <p:spPr bwMode="auto">
            <a:xfrm>
              <a:off x="8839200" y="4487863"/>
              <a:ext cx="49213" cy="125412"/>
            </a:xfrm>
            <a:custGeom>
              <a:avLst/>
              <a:gdLst>
                <a:gd name="T0" fmla="*/ 36 w 40"/>
                <a:gd name="T1" fmla="*/ 104 h 104"/>
                <a:gd name="T2" fmla="*/ 0 w 40"/>
                <a:gd name="T3" fmla="*/ 0 h 104"/>
                <a:gd name="T4" fmla="*/ 36 w 40"/>
                <a:gd name="T5" fmla="*/ 104 h 104"/>
              </a:gdLst>
              <a:ahLst/>
              <a:cxnLst>
                <a:cxn ang="0">
                  <a:pos x="T0" y="T1"/>
                </a:cxn>
                <a:cxn ang="0">
                  <a:pos x="T2" y="T3"/>
                </a:cxn>
                <a:cxn ang="0">
                  <a:pos x="T4" y="T5"/>
                </a:cxn>
              </a:cxnLst>
              <a:rect l="0" t="0" r="r" b="b"/>
              <a:pathLst>
                <a:path w="40" h="104">
                  <a:moveTo>
                    <a:pt x="36" y="104"/>
                  </a:moveTo>
                  <a:cubicBezTo>
                    <a:pt x="10" y="74"/>
                    <a:pt x="21" y="32"/>
                    <a:pt x="0" y="0"/>
                  </a:cubicBezTo>
                  <a:cubicBezTo>
                    <a:pt x="13" y="4"/>
                    <a:pt x="40" y="80"/>
                    <a:pt x="36" y="1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0" name="Freeform 51"/>
            <p:cNvSpPr/>
            <p:nvPr/>
          </p:nvSpPr>
          <p:spPr bwMode="auto">
            <a:xfrm>
              <a:off x="7772400" y="4341813"/>
              <a:ext cx="39688" cy="107950"/>
            </a:xfrm>
            <a:custGeom>
              <a:avLst/>
              <a:gdLst>
                <a:gd name="T0" fmla="*/ 27 w 33"/>
                <a:gd name="T1" fmla="*/ 90 h 90"/>
                <a:gd name="T2" fmla="*/ 0 w 33"/>
                <a:gd name="T3" fmla="*/ 0 h 90"/>
                <a:gd name="T4" fmla="*/ 33 w 33"/>
                <a:gd name="T5" fmla="*/ 89 h 90"/>
                <a:gd name="T6" fmla="*/ 27 w 33"/>
                <a:gd name="T7" fmla="*/ 90 h 90"/>
              </a:gdLst>
              <a:ahLst/>
              <a:cxnLst>
                <a:cxn ang="0">
                  <a:pos x="T0" y="T1"/>
                </a:cxn>
                <a:cxn ang="0">
                  <a:pos x="T2" y="T3"/>
                </a:cxn>
                <a:cxn ang="0">
                  <a:pos x="T4" y="T5"/>
                </a:cxn>
                <a:cxn ang="0">
                  <a:pos x="T6" y="T7"/>
                </a:cxn>
              </a:cxnLst>
              <a:rect l="0" t="0" r="r" b="b"/>
              <a:pathLst>
                <a:path w="33" h="90">
                  <a:moveTo>
                    <a:pt x="27" y="90"/>
                  </a:moveTo>
                  <a:cubicBezTo>
                    <a:pt x="18" y="61"/>
                    <a:pt x="10" y="32"/>
                    <a:pt x="0" y="0"/>
                  </a:cubicBezTo>
                  <a:cubicBezTo>
                    <a:pt x="22" y="4"/>
                    <a:pt x="31" y="33"/>
                    <a:pt x="33" y="89"/>
                  </a:cubicBezTo>
                  <a:cubicBezTo>
                    <a:pt x="31" y="89"/>
                    <a:pt x="29" y="90"/>
                    <a:pt x="27" y="9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1" name="Freeform 52"/>
            <p:cNvSpPr/>
            <p:nvPr/>
          </p:nvSpPr>
          <p:spPr bwMode="auto">
            <a:xfrm>
              <a:off x="8993188" y="4503738"/>
              <a:ext cx="41275" cy="84137"/>
            </a:xfrm>
            <a:custGeom>
              <a:avLst/>
              <a:gdLst>
                <a:gd name="T0" fmla="*/ 23 w 35"/>
                <a:gd name="T1" fmla="*/ 69 h 69"/>
                <a:gd name="T2" fmla="*/ 0 w 35"/>
                <a:gd name="T3" fmla="*/ 0 h 69"/>
                <a:gd name="T4" fmla="*/ 23 w 35"/>
                <a:gd name="T5" fmla="*/ 69 h 69"/>
              </a:gdLst>
              <a:ahLst/>
              <a:cxnLst>
                <a:cxn ang="0">
                  <a:pos x="T0" y="T1"/>
                </a:cxn>
                <a:cxn ang="0">
                  <a:pos x="T2" y="T3"/>
                </a:cxn>
                <a:cxn ang="0">
                  <a:pos x="T4" y="T5"/>
                </a:cxn>
              </a:cxnLst>
              <a:rect l="0" t="0" r="r" b="b"/>
              <a:pathLst>
                <a:path w="35" h="69">
                  <a:moveTo>
                    <a:pt x="23" y="69"/>
                  </a:moveTo>
                  <a:cubicBezTo>
                    <a:pt x="16" y="47"/>
                    <a:pt x="8" y="25"/>
                    <a:pt x="0" y="0"/>
                  </a:cubicBezTo>
                  <a:cubicBezTo>
                    <a:pt x="21" y="7"/>
                    <a:pt x="35" y="46"/>
                    <a:pt x="23"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2" name="Freeform 53"/>
            <p:cNvSpPr/>
            <p:nvPr/>
          </p:nvSpPr>
          <p:spPr bwMode="auto">
            <a:xfrm>
              <a:off x="7693025" y="4362450"/>
              <a:ext cx="26988" cy="80962"/>
            </a:xfrm>
            <a:custGeom>
              <a:avLst/>
              <a:gdLst>
                <a:gd name="T0" fmla="*/ 23 w 23"/>
                <a:gd name="T1" fmla="*/ 67 h 67"/>
                <a:gd name="T2" fmla="*/ 2 w 23"/>
                <a:gd name="T3" fmla="*/ 0 h 67"/>
                <a:gd name="T4" fmla="*/ 23 w 23"/>
                <a:gd name="T5" fmla="*/ 67 h 67"/>
              </a:gdLst>
              <a:ahLst/>
              <a:cxnLst>
                <a:cxn ang="0">
                  <a:pos x="T0" y="T1"/>
                </a:cxn>
                <a:cxn ang="0">
                  <a:pos x="T2" y="T3"/>
                </a:cxn>
                <a:cxn ang="0">
                  <a:pos x="T4" y="T5"/>
                </a:cxn>
              </a:cxnLst>
              <a:rect l="0" t="0" r="r" b="b"/>
              <a:pathLst>
                <a:path w="23" h="67">
                  <a:moveTo>
                    <a:pt x="23" y="67"/>
                  </a:moveTo>
                  <a:cubicBezTo>
                    <a:pt x="4" y="49"/>
                    <a:pt x="0" y="25"/>
                    <a:pt x="2" y="0"/>
                  </a:cubicBezTo>
                  <a:cubicBezTo>
                    <a:pt x="18" y="19"/>
                    <a:pt x="22" y="42"/>
                    <a:pt x="23"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3" name="Freeform 54"/>
            <p:cNvSpPr/>
            <p:nvPr/>
          </p:nvSpPr>
          <p:spPr bwMode="auto">
            <a:xfrm>
              <a:off x="7750175" y="4354513"/>
              <a:ext cx="38100" cy="96837"/>
            </a:xfrm>
            <a:custGeom>
              <a:avLst/>
              <a:gdLst>
                <a:gd name="T0" fmla="*/ 8 w 32"/>
                <a:gd name="T1" fmla="*/ 0 h 80"/>
                <a:gd name="T2" fmla="*/ 32 w 32"/>
                <a:gd name="T3" fmla="*/ 77 h 80"/>
                <a:gd name="T4" fmla="*/ 25 w 32"/>
                <a:gd name="T5" fmla="*/ 80 h 80"/>
                <a:gd name="T6" fmla="*/ 0 w 32"/>
                <a:gd name="T7" fmla="*/ 2 h 80"/>
                <a:gd name="T8" fmla="*/ 8 w 32"/>
                <a:gd name="T9" fmla="*/ 0 h 80"/>
              </a:gdLst>
              <a:ahLst/>
              <a:cxnLst>
                <a:cxn ang="0">
                  <a:pos x="T0" y="T1"/>
                </a:cxn>
                <a:cxn ang="0">
                  <a:pos x="T2" y="T3"/>
                </a:cxn>
                <a:cxn ang="0">
                  <a:pos x="T4" y="T5"/>
                </a:cxn>
                <a:cxn ang="0">
                  <a:pos x="T6" y="T7"/>
                </a:cxn>
                <a:cxn ang="0">
                  <a:pos x="T8" y="T9"/>
                </a:cxn>
              </a:cxnLst>
              <a:rect l="0" t="0" r="r" b="b"/>
              <a:pathLst>
                <a:path w="32" h="80">
                  <a:moveTo>
                    <a:pt x="8" y="0"/>
                  </a:moveTo>
                  <a:cubicBezTo>
                    <a:pt x="16" y="26"/>
                    <a:pt x="24" y="52"/>
                    <a:pt x="32" y="77"/>
                  </a:cubicBezTo>
                  <a:cubicBezTo>
                    <a:pt x="30" y="78"/>
                    <a:pt x="27" y="79"/>
                    <a:pt x="25" y="80"/>
                  </a:cubicBezTo>
                  <a:cubicBezTo>
                    <a:pt x="11" y="56"/>
                    <a:pt x="2" y="30"/>
                    <a:pt x="0" y="2"/>
                  </a:cubicBezTo>
                  <a:cubicBezTo>
                    <a:pt x="2" y="1"/>
                    <a:pt x="5"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4" name="Freeform 55"/>
            <p:cNvSpPr/>
            <p:nvPr/>
          </p:nvSpPr>
          <p:spPr bwMode="auto">
            <a:xfrm>
              <a:off x="7656513" y="4362450"/>
              <a:ext cx="34925" cy="69850"/>
            </a:xfrm>
            <a:custGeom>
              <a:avLst/>
              <a:gdLst>
                <a:gd name="T0" fmla="*/ 9 w 29"/>
                <a:gd name="T1" fmla="*/ 0 h 58"/>
                <a:gd name="T2" fmla="*/ 29 w 29"/>
                <a:gd name="T3" fmla="*/ 58 h 58"/>
                <a:gd name="T4" fmla="*/ 9 w 29"/>
                <a:gd name="T5" fmla="*/ 0 h 58"/>
              </a:gdLst>
              <a:ahLst/>
              <a:cxnLst>
                <a:cxn ang="0">
                  <a:pos x="T0" y="T1"/>
                </a:cxn>
                <a:cxn ang="0">
                  <a:pos x="T2" y="T3"/>
                </a:cxn>
                <a:cxn ang="0">
                  <a:pos x="T4" y="T5"/>
                </a:cxn>
              </a:cxnLst>
              <a:rect l="0" t="0" r="r" b="b"/>
              <a:pathLst>
                <a:path w="29" h="58">
                  <a:moveTo>
                    <a:pt x="9" y="0"/>
                  </a:moveTo>
                  <a:cubicBezTo>
                    <a:pt x="27" y="15"/>
                    <a:pt x="25" y="37"/>
                    <a:pt x="29" y="58"/>
                  </a:cubicBezTo>
                  <a:cubicBezTo>
                    <a:pt x="11" y="51"/>
                    <a:pt x="0" y="18"/>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5" name="Freeform 56"/>
            <p:cNvSpPr/>
            <p:nvPr/>
          </p:nvSpPr>
          <p:spPr bwMode="auto">
            <a:xfrm>
              <a:off x="7972425" y="4403725"/>
              <a:ext cx="38100" cy="79375"/>
            </a:xfrm>
            <a:custGeom>
              <a:avLst/>
              <a:gdLst>
                <a:gd name="T0" fmla="*/ 12 w 32"/>
                <a:gd name="T1" fmla="*/ 0 h 65"/>
                <a:gd name="T2" fmla="*/ 32 w 32"/>
                <a:gd name="T3" fmla="*/ 65 h 65"/>
                <a:gd name="T4" fmla="*/ 12 w 32"/>
                <a:gd name="T5" fmla="*/ 0 h 65"/>
              </a:gdLst>
              <a:ahLst/>
              <a:cxnLst>
                <a:cxn ang="0">
                  <a:pos x="T0" y="T1"/>
                </a:cxn>
                <a:cxn ang="0">
                  <a:pos x="T2" y="T3"/>
                </a:cxn>
                <a:cxn ang="0">
                  <a:pos x="T4" y="T5"/>
                </a:cxn>
              </a:cxnLst>
              <a:rect l="0" t="0" r="r" b="b"/>
              <a:pathLst>
                <a:path w="32" h="65">
                  <a:moveTo>
                    <a:pt x="12" y="0"/>
                  </a:moveTo>
                  <a:cubicBezTo>
                    <a:pt x="18" y="21"/>
                    <a:pt x="25" y="41"/>
                    <a:pt x="32" y="65"/>
                  </a:cubicBezTo>
                  <a:cubicBezTo>
                    <a:pt x="10" y="55"/>
                    <a:pt x="0" y="23"/>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6" name="Freeform 57"/>
            <p:cNvSpPr/>
            <p:nvPr/>
          </p:nvSpPr>
          <p:spPr bwMode="auto">
            <a:xfrm>
              <a:off x="7720013" y="4356100"/>
              <a:ext cx="33338" cy="87312"/>
            </a:xfrm>
            <a:custGeom>
              <a:avLst/>
              <a:gdLst>
                <a:gd name="T0" fmla="*/ 11 w 28"/>
                <a:gd name="T1" fmla="*/ 0 h 72"/>
                <a:gd name="T2" fmla="*/ 28 w 28"/>
                <a:gd name="T3" fmla="*/ 69 h 72"/>
                <a:gd name="T4" fmla="*/ 16 w 28"/>
                <a:gd name="T5" fmla="*/ 72 h 72"/>
                <a:gd name="T6" fmla="*/ 0 w 28"/>
                <a:gd name="T7" fmla="*/ 2 h 72"/>
                <a:gd name="T8" fmla="*/ 11 w 28"/>
                <a:gd name="T9" fmla="*/ 0 h 72"/>
              </a:gdLst>
              <a:ahLst/>
              <a:cxnLst>
                <a:cxn ang="0">
                  <a:pos x="T0" y="T1"/>
                </a:cxn>
                <a:cxn ang="0">
                  <a:pos x="T2" y="T3"/>
                </a:cxn>
                <a:cxn ang="0">
                  <a:pos x="T4" y="T5"/>
                </a:cxn>
                <a:cxn ang="0">
                  <a:pos x="T6" y="T7"/>
                </a:cxn>
                <a:cxn ang="0">
                  <a:pos x="T8" y="T9"/>
                </a:cxn>
              </a:cxnLst>
              <a:rect l="0" t="0" r="r" b="b"/>
              <a:pathLst>
                <a:path w="28" h="72">
                  <a:moveTo>
                    <a:pt x="11" y="0"/>
                  </a:moveTo>
                  <a:cubicBezTo>
                    <a:pt x="16" y="23"/>
                    <a:pt x="22" y="46"/>
                    <a:pt x="28" y="69"/>
                  </a:cubicBezTo>
                  <a:cubicBezTo>
                    <a:pt x="24" y="70"/>
                    <a:pt x="20" y="71"/>
                    <a:pt x="16" y="72"/>
                  </a:cubicBezTo>
                  <a:cubicBezTo>
                    <a:pt x="11" y="48"/>
                    <a:pt x="5" y="25"/>
                    <a:pt x="0" y="2"/>
                  </a:cubicBezTo>
                  <a:cubicBezTo>
                    <a:pt x="4" y="1"/>
                    <a:pt x="7" y="0"/>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7" name="Freeform 58"/>
            <p:cNvSpPr/>
            <p:nvPr/>
          </p:nvSpPr>
          <p:spPr bwMode="auto">
            <a:xfrm>
              <a:off x="7858125" y="4321175"/>
              <a:ext cx="30163" cy="77787"/>
            </a:xfrm>
            <a:custGeom>
              <a:avLst/>
              <a:gdLst>
                <a:gd name="T0" fmla="*/ 20 w 26"/>
                <a:gd name="T1" fmla="*/ 65 h 65"/>
                <a:gd name="T2" fmla="*/ 0 w 26"/>
                <a:gd name="T3" fmla="*/ 0 h 65"/>
                <a:gd name="T4" fmla="*/ 26 w 26"/>
                <a:gd name="T5" fmla="*/ 63 h 65"/>
                <a:gd name="T6" fmla="*/ 20 w 26"/>
                <a:gd name="T7" fmla="*/ 65 h 65"/>
              </a:gdLst>
              <a:ahLst/>
              <a:cxnLst>
                <a:cxn ang="0">
                  <a:pos x="T0" y="T1"/>
                </a:cxn>
                <a:cxn ang="0">
                  <a:pos x="T2" y="T3"/>
                </a:cxn>
                <a:cxn ang="0">
                  <a:pos x="T4" y="T5"/>
                </a:cxn>
                <a:cxn ang="0">
                  <a:pos x="T6" y="T7"/>
                </a:cxn>
              </a:cxnLst>
              <a:rect l="0" t="0" r="r" b="b"/>
              <a:pathLst>
                <a:path w="26" h="65">
                  <a:moveTo>
                    <a:pt x="20" y="65"/>
                  </a:moveTo>
                  <a:cubicBezTo>
                    <a:pt x="14" y="44"/>
                    <a:pt x="7" y="23"/>
                    <a:pt x="0" y="0"/>
                  </a:cubicBezTo>
                  <a:cubicBezTo>
                    <a:pt x="18" y="6"/>
                    <a:pt x="25" y="24"/>
                    <a:pt x="26" y="63"/>
                  </a:cubicBezTo>
                  <a:cubicBezTo>
                    <a:pt x="24" y="64"/>
                    <a:pt x="22" y="65"/>
                    <a:pt x="20"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8" name="Freeform 59"/>
            <p:cNvSpPr/>
            <p:nvPr/>
          </p:nvSpPr>
          <p:spPr bwMode="auto">
            <a:xfrm>
              <a:off x="9032875" y="4513263"/>
              <a:ext cx="28575" cy="69850"/>
            </a:xfrm>
            <a:custGeom>
              <a:avLst/>
              <a:gdLst>
                <a:gd name="T0" fmla="*/ 0 w 24"/>
                <a:gd name="T1" fmla="*/ 0 h 59"/>
                <a:gd name="T2" fmla="*/ 21 w 24"/>
                <a:gd name="T3" fmla="*/ 59 h 59"/>
                <a:gd name="T4" fmla="*/ 0 w 24"/>
                <a:gd name="T5" fmla="*/ 0 h 59"/>
              </a:gdLst>
              <a:ahLst/>
              <a:cxnLst>
                <a:cxn ang="0">
                  <a:pos x="T0" y="T1"/>
                </a:cxn>
                <a:cxn ang="0">
                  <a:pos x="T2" y="T3"/>
                </a:cxn>
                <a:cxn ang="0">
                  <a:pos x="T4" y="T5"/>
                </a:cxn>
              </a:cxnLst>
              <a:rect l="0" t="0" r="r" b="b"/>
              <a:pathLst>
                <a:path w="24" h="59">
                  <a:moveTo>
                    <a:pt x="0" y="0"/>
                  </a:moveTo>
                  <a:cubicBezTo>
                    <a:pt x="24" y="14"/>
                    <a:pt x="13" y="40"/>
                    <a:pt x="21" y="59"/>
                  </a:cubicBezTo>
                  <a:cubicBezTo>
                    <a:pt x="4" y="43"/>
                    <a:pt x="4" y="2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9" name="Freeform 60"/>
            <p:cNvSpPr/>
            <p:nvPr/>
          </p:nvSpPr>
          <p:spPr bwMode="auto">
            <a:xfrm>
              <a:off x="8969375" y="4503738"/>
              <a:ext cx="33338" cy="84137"/>
            </a:xfrm>
            <a:custGeom>
              <a:avLst/>
              <a:gdLst>
                <a:gd name="T0" fmla="*/ 23 w 28"/>
                <a:gd name="T1" fmla="*/ 70 h 70"/>
                <a:gd name="T2" fmla="*/ 0 w 28"/>
                <a:gd name="T3" fmla="*/ 3 h 70"/>
                <a:gd name="T4" fmla="*/ 8 w 28"/>
                <a:gd name="T5" fmla="*/ 0 h 70"/>
                <a:gd name="T6" fmla="*/ 28 w 28"/>
                <a:gd name="T7" fmla="*/ 67 h 70"/>
                <a:gd name="T8" fmla="*/ 23 w 28"/>
                <a:gd name="T9" fmla="*/ 70 h 70"/>
              </a:gdLst>
              <a:ahLst/>
              <a:cxnLst>
                <a:cxn ang="0">
                  <a:pos x="T0" y="T1"/>
                </a:cxn>
                <a:cxn ang="0">
                  <a:pos x="T2" y="T3"/>
                </a:cxn>
                <a:cxn ang="0">
                  <a:pos x="T4" y="T5"/>
                </a:cxn>
                <a:cxn ang="0">
                  <a:pos x="T6" y="T7"/>
                </a:cxn>
                <a:cxn ang="0">
                  <a:pos x="T8" y="T9"/>
                </a:cxn>
              </a:cxnLst>
              <a:rect l="0" t="0" r="r" b="b"/>
              <a:pathLst>
                <a:path w="28" h="70">
                  <a:moveTo>
                    <a:pt x="23" y="70"/>
                  </a:moveTo>
                  <a:cubicBezTo>
                    <a:pt x="4" y="51"/>
                    <a:pt x="8" y="25"/>
                    <a:pt x="0" y="3"/>
                  </a:cubicBezTo>
                  <a:cubicBezTo>
                    <a:pt x="2" y="2"/>
                    <a:pt x="5" y="1"/>
                    <a:pt x="8" y="0"/>
                  </a:cubicBezTo>
                  <a:cubicBezTo>
                    <a:pt x="15" y="23"/>
                    <a:pt x="21" y="45"/>
                    <a:pt x="28" y="67"/>
                  </a:cubicBezTo>
                  <a:cubicBezTo>
                    <a:pt x="26" y="68"/>
                    <a:pt x="25" y="69"/>
                    <a:pt x="23"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0" name="Freeform 61"/>
            <p:cNvSpPr/>
            <p:nvPr/>
          </p:nvSpPr>
          <p:spPr bwMode="auto">
            <a:xfrm>
              <a:off x="8931275" y="4492625"/>
              <a:ext cx="31750" cy="69850"/>
            </a:xfrm>
            <a:custGeom>
              <a:avLst/>
              <a:gdLst>
                <a:gd name="T0" fmla="*/ 20 w 27"/>
                <a:gd name="T1" fmla="*/ 58 h 58"/>
                <a:gd name="T2" fmla="*/ 0 w 27"/>
                <a:gd name="T3" fmla="*/ 2 h 58"/>
                <a:gd name="T4" fmla="*/ 7 w 27"/>
                <a:gd name="T5" fmla="*/ 0 h 58"/>
                <a:gd name="T6" fmla="*/ 27 w 27"/>
                <a:gd name="T7" fmla="*/ 56 h 58"/>
                <a:gd name="T8" fmla="*/ 20 w 27"/>
                <a:gd name="T9" fmla="*/ 58 h 58"/>
              </a:gdLst>
              <a:ahLst/>
              <a:cxnLst>
                <a:cxn ang="0">
                  <a:pos x="T0" y="T1"/>
                </a:cxn>
                <a:cxn ang="0">
                  <a:pos x="T2" y="T3"/>
                </a:cxn>
                <a:cxn ang="0">
                  <a:pos x="T4" y="T5"/>
                </a:cxn>
                <a:cxn ang="0">
                  <a:pos x="T6" y="T7"/>
                </a:cxn>
                <a:cxn ang="0">
                  <a:pos x="T8" y="T9"/>
                </a:cxn>
              </a:cxnLst>
              <a:rect l="0" t="0" r="r" b="b"/>
              <a:pathLst>
                <a:path w="27" h="58">
                  <a:moveTo>
                    <a:pt x="20" y="58"/>
                  </a:moveTo>
                  <a:cubicBezTo>
                    <a:pt x="13" y="39"/>
                    <a:pt x="7" y="21"/>
                    <a:pt x="0" y="2"/>
                  </a:cubicBezTo>
                  <a:cubicBezTo>
                    <a:pt x="2" y="1"/>
                    <a:pt x="5" y="0"/>
                    <a:pt x="7" y="0"/>
                  </a:cubicBezTo>
                  <a:cubicBezTo>
                    <a:pt x="26" y="14"/>
                    <a:pt x="21" y="37"/>
                    <a:pt x="27" y="56"/>
                  </a:cubicBezTo>
                  <a:cubicBezTo>
                    <a:pt x="24" y="57"/>
                    <a:pt x="22" y="57"/>
                    <a:pt x="2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1" name="Freeform 62"/>
            <p:cNvSpPr/>
            <p:nvPr/>
          </p:nvSpPr>
          <p:spPr bwMode="auto">
            <a:xfrm>
              <a:off x="9058275" y="4518025"/>
              <a:ext cx="33338" cy="60325"/>
            </a:xfrm>
            <a:custGeom>
              <a:avLst/>
              <a:gdLst>
                <a:gd name="T0" fmla="*/ 17 w 27"/>
                <a:gd name="T1" fmla="*/ 51 h 51"/>
                <a:gd name="T2" fmla="*/ 0 w 27"/>
                <a:gd name="T3" fmla="*/ 0 h 51"/>
                <a:gd name="T4" fmla="*/ 22 w 27"/>
                <a:gd name="T5" fmla="*/ 49 h 51"/>
                <a:gd name="T6" fmla="*/ 17 w 27"/>
                <a:gd name="T7" fmla="*/ 51 h 51"/>
              </a:gdLst>
              <a:ahLst/>
              <a:cxnLst>
                <a:cxn ang="0">
                  <a:pos x="T0" y="T1"/>
                </a:cxn>
                <a:cxn ang="0">
                  <a:pos x="T2" y="T3"/>
                </a:cxn>
                <a:cxn ang="0">
                  <a:pos x="T4" y="T5"/>
                </a:cxn>
                <a:cxn ang="0">
                  <a:pos x="T6" y="T7"/>
                </a:cxn>
              </a:cxnLst>
              <a:rect l="0" t="0" r="r" b="b"/>
              <a:pathLst>
                <a:path w="27" h="51">
                  <a:moveTo>
                    <a:pt x="17" y="51"/>
                  </a:moveTo>
                  <a:cubicBezTo>
                    <a:pt x="12" y="35"/>
                    <a:pt x="6" y="19"/>
                    <a:pt x="0" y="0"/>
                  </a:cubicBezTo>
                  <a:cubicBezTo>
                    <a:pt x="19" y="7"/>
                    <a:pt x="27" y="28"/>
                    <a:pt x="22" y="49"/>
                  </a:cubicBezTo>
                  <a:cubicBezTo>
                    <a:pt x="21" y="50"/>
                    <a:pt x="19" y="51"/>
                    <a:pt x="1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2" name="Freeform 63"/>
            <p:cNvSpPr/>
            <p:nvPr/>
          </p:nvSpPr>
          <p:spPr bwMode="auto">
            <a:xfrm>
              <a:off x="7599363" y="4364038"/>
              <a:ext cx="30163" cy="58737"/>
            </a:xfrm>
            <a:custGeom>
              <a:avLst/>
              <a:gdLst>
                <a:gd name="T0" fmla="*/ 11 w 25"/>
                <a:gd name="T1" fmla="*/ 0 h 50"/>
                <a:gd name="T2" fmla="*/ 25 w 25"/>
                <a:gd name="T3" fmla="*/ 50 h 50"/>
                <a:gd name="T4" fmla="*/ 2 w 25"/>
                <a:gd name="T5" fmla="*/ 3 h 50"/>
                <a:gd name="T6" fmla="*/ 11 w 25"/>
                <a:gd name="T7" fmla="*/ 0 h 50"/>
              </a:gdLst>
              <a:ahLst/>
              <a:cxnLst>
                <a:cxn ang="0">
                  <a:pos x="T0" y="T1"/>
                </a:cxn>
                <a:cxn ang="0">
                  <a:pos x="T2" y="T3"/>
                </a:cxn>
                <a:cxn ang="0">
                  <a:pos x="T4" y="T5"/>
                </a:cxn>
                <a:cxn ang="0">
                  <a:pos x="T6" y="T7"/>
                </a:cxn>
              </a:cxnLst>
              <a:rect l="0" t="0" r="r" b="b"/>
              <a:pathLst>
                <a:path w="25" h="50">
                  <a:moveTo>
                    <a:pt x="11" y="0"/>
                  </a:moveTo>
                  <a:cubicBezTo>
                    <a:pt x="15" y="15"/>
                    <a:pt x="19" y="30"/>
                    <a:pt x="25" y="50"/>
                  </a:cubicBezTo>
                  <a:cubicBezTo>
                    <a:pt x="0" y="37"/>
                    <a:pt x="5" y="18"/>
                    <a:pt x="2" y="3"/>
                  </a:cubicBezTo>
                  <a:cubicBezTo>
                    <a:pt x="5" y="2"/>
                    <a:pt x="8" y="1"/>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3" name="Freeform 64"/>
            <p:cNvSpPr/>
            <p:nvPr/>
          </p:nvSpPr>
          <p:spPr bwMode="auto">
            <a:xfrm>
              <a:off x="9094788" y="4527550"/>
              <a:ext cx="23813" cy="41275"/>
            </a:xfrm>
            <a:custGeom>
              <a:avLst/>
              <a:gdLst>
                <a:gd name="T0" fmla="*/ 9 w 20"/>
                <a:gd name="T1" fmla="*/ 0 h 35"/>
                <a:gd name="T2" fmla="*/ 20 w 20"/>
                <a:gd name="T3" fmla="*/ 35 h 35"/>
                <a:gd name="T4" fmla="*/ 2 w 20"/>
                <a:gd name="T5" fmla="*/ 2 h 35"/>
                <a:gd name="T6" fmla="*/ 9 w 20"/>
                <a:gd name="T7" fmla="*/ 0 h 35"/>
              </a:gdLst>
              <a:ahLst/>
              <a:cxnLst>
                <a:cxn ang="0">
                  <a:pos x="T0" y="T1"/>
                </a:cxn>
                <a:cxn ang="0">
                  <a:pos x="T2" y="T3"/>
                </a:cxn>
                <a:cxn ang="0">
                  <a:pos x="T4" y="T5"/>
                </a:cxn>
                <a:cxn ang="0">
                  <a:pos x="T6" y="T7"/>
                </a:cxn>
              </a:cxnLst>
              <a:rect l="0" t="0" r="r" b="b"/>
              <a:pathLst>
                <a:path w="20" h="35">
                  <a:moveTo>
                    <a:pt x="9" y="0"/>
                  </a:moveTo>
                  <a:cubicBezTo>
                    <a:pt x="13" y="11"/>
                    <a:pt x="16" y="23"/>
                    <a:pt x="20" y="35"/>
                  </a:cubicBezTo>
                  <a:cubicBezTo>
                    <a:pt x="0" y="29"/>
                    <a:pt x="1" y="15"/>
                    <a:pt x="2" y="2"/>
                  </a:cubicBezTo>
                  <a:cubicBezTo>
                    <a:pt x="5" y="1"/>
                    <a:pt x="7"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4" name="Freeform 65"/>
            <p:cNvSpPr/>
            <p:nvPr/>
          </p:nvSpPr>
          <p:spPr bwMode="auto">
            <a:xfrm>
              <a:off x="7570788" y="4378325"/>
              <a:ext cx="23813" cy="34925"/>
            </a:xfrm>
            <a:custGeom>
              <a:avLst/>
              <a:gdLst>
                <a:gd name="T0" fmla="*/ 13 w 19"/>
                <a:gd name="T1" fmla="*/ 30 h 30"/>
                <a:gd name="T2" fmla="*/ 0 w 19"/>
                <a:gd name="T3" fmla="*/ 0 h 30"/>
                <a:gd name="T4" fmla="*/ 13 w 19"/>
                <a:gd name="T5" fmla="*/ 30 h 30"/>
              </a:gdLst>
              <a:ahLst/>
              <a:cxnLst>
                <a:cxn ang="0">
                  <a:pos x="T0" y="T1"/>
                </a:cxn>
                <a:cxn ang="0">
                  <a:pos x="T2" y="T3"/>
                </a:cxn>
                <a:cxn ang="0">
                  <a:pos x="T4" y="T5"/>
                </a:cxn>
              </a:cxnLst>
              <a:rect l="0" t="0" r="r" b="b"/>
              <a:pathLst>
                <a:path w="19" h="30">
                  <a:moveTo>
                    <a:pt x="13" y="30"/>
                  </a:moveTo>
                  <a:cubicBezTo>
                    <a:pt x="9" y="20"/>
                    <a:pt x="5" y="11"/>
                    <a:pt x="0" y="0"/>
                  </a:cubicBezTo>
                  <a:cubicBezTo>
                    <a:pt x="17" y="0"/>
                    <a:pt x="19" y="3"/>
                    <a:pt x="13"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5" name="Freeform 66"/>
            <p:cNvSpPr/>
            <p:nvPr/>
          </p:nvSpPr>
          <p:spPr bwMode="auto">
            <a:xfrm>
              <a:off x="7631113" y="4360863"/>
              <a:ext cx="23813" cy="55562"/>
            </a:xfrm>
            <a:custGeom>
              <a:avLst/>
              <a:gdLst>
                <a:gd name="T0" fmla="*/ 7 w 20"/>
                <a:gd name="T1" fmla="*/ 0 h 46"/>
                <a:gd name="T2" fmla="*/ 20 w 20"/>
                <a:gd name="T3" fmla="*/ 44 h 46"/>
                <a:gd name="T4" fmla="*/ 13 w 20"/>
                <a:gd name="T5" fmla="*/ 46 h 46"/>
                <a:gd name="T6" fmla="*/ 0 w 20"/>
                <a:gd name="T7" fmla="*/ 2 h 46"/>
                <a:gd name="T8" fmla="*/ 7 w 20"/>
                <a:gd name="T9" fmla="*/ 0 h 46"/>
              </a:gdLst>
              <a:ahLst/>
              <a:cxnLst>
                <a:cxn ang="0">
                  <a:pos x="T0" y="T1"/>
                </a:cxn>
                <a:cxn ang="0">
                  <a:pos x="T2" y="T3"/>
                </a:cxn>
                <a:cxn ang="0">
                  <a:pos x="T4" y="T5"/>
                </a:cxn>
                <a:cxn ang="0">
                  <a:pos x="T6" y="T7"/>
                </a:cxn>
                <a:cxn ang="0">
                  <a:pos x="T8" y="T9"/>
                </a:cxn>
              </a:cxnLst>
              <a:rect l="0" t="0" r="r" b="b"/>
              <a:pathLst>
                <a:path w="20" h="46">
                  <a:moveTo>
                    <a:pt x="7" y="0"/>
                  </a:moveTo>
                  <a:cubicBezTo>
                    <a:pt x="12" y="15"/>
                    <a:pt x="16" y="30"/>
                    <a:pt x="20" y="44"/>
                  </a:cubicBezTo>
                  <a:cubicBezTo>
                    <a:pt x="18" y="45"/>
                    <a:pt x="16" y="46"/>
                    <a:pt x="13" y="46"/>
                  </a:cubicBezTo>
                  <a:cubicBezTo>
                    <a:pt x="9" y="31"/>
                    <a:pt x="5" y="17"/>
                    <a:pt x="0" y="2"/>
                  </a:cubicBezTo>
                  <a:cubicBezTo>
                    <a:pt x="3" y="1"/>
                    <a:pt x="5" y="1"/>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6" name="Freeform 67"/>
            <p:cNvSpPr/>
            <p:nvPr/>
          </p:nvSpPr>
          <p:spPr bwMode="auto">
            <a:xfrm>
              <a:off x="2808288" y="3673475"/>
              <a:ext cx="1538288" cy="2179637"/>
            </a:xfrm>
            <a:custGeom>
              <a:avLst/>
              <a:gdLst>
                <a:gd name="T0" fmla="*/ 894 w 1278"/>
                <a:gd name="T1" fmla="*/ 1178 h 1811"/>
                <a:gd name="T2" fmla="*/ 729 w 1278"/>
                <a:gd name="T3" fmla="*/ 1198 h 1811"/>
                <a:gd name="T4" fmla="*/ 573 w 1278"/>
                <a:gd name="T5" fmla="*/ 1245 h 1811"/>
                <a:gd name="T6" fmla="*/ 450 w 1278"/>
                <a:gd name="T7" fmla="*/ 1290 h 1811"/>
                <a:gd name="T8" fmla="*/ 417 w 1278"/>
                <a:gd name="T9" fmla="*/ 1405 h 1811"/>
                <a:gd name="T10" fmla="*/ 413 w 1278"/>
                <a:gd name="T11" fmla="*/ 1603 h 1811"/>
                <a:gd name="T12" fmla="*/ 399 w 1278"/>
                <a:gd name="T13" fmla="*/ 1800 h 1811"/>
                <a:gd name="T14" fmla="*/ 347 w 1278"/>
                <a:gd name="T15" fmla="*/ 1806 h 1811"/>
                <a:gd name="T16" fmla="*/ 163 w 1278"/>
                <a:gd name="T17" fmla="*/ 1794 h 1811"/>
                <a:gd name="T18" fmla="*/ 117 w 1278"/>
                <a:gd name="T19" fmla="*/ 1705 h 1811"/>
                <a:gd name="T20" fmla="*/ 63 w 1278"/>
                <a:gd name="T21" fmla="*/ 1424 h 1811"/>
                <a:gd name="T22" fmla="*/ 22 w 1278"/>
                <a:gd name="T23" fmla="*/ 1106 h 1811"/>
                <a:gd name="T24" fmla="*/ 10 w 1278"/>
                <a:gd name="T25" fmla="*/ 870 h 1811"/>
                <a:gd name="T26" fmla="*/ 7 w 1278"/>
                <a:gd name="T27" fmla="*/ 692 h 1811"/>
                <a:gd name="T28" fmla="*/ 0 w 1278"/>
                <a:gd name="T29" fmla="*/ 554 h 1811"/>
                <a:gd name="T30" fmla="*/ 14 w 1278"/>
                <a:gd name="T31" fmla="*/ 297 h 1811"/>
                <a:gd name="T32" fmla="*/ 187 w 1278"/>
                <a:gd name="T33" fmla="*/ 299 h 1811"/>
                <a:gd name="T34" fmla="*/ 258 w 1278"/>
                <a:gd name="T35" fmla="*/ 285 h 1811"/>
                <a:gd name="T36" fmla="*/ 487 w 1278"/>
                <a:gd name="T37" fmla="*/ 234 h 1811"/>
                <a:gd name="T38" fmla="*/ 712 w 1278"/>
                <a:gd name="T39" fmla="*/ 115 h 1811"/>
                <a:gd name="T40" fmla="*/ 823 w 1278"/>
                <a:gd name="T41" fmla="*/ 11 h 1811"/>
                <a:gd name="T42" fmla="*/ 888 w 1278"/>
                <a:gd name="T43" fmla="*/ 100 h 1811"/>
                <a:gd name="T44" fmla="*/ 1019 w 1278"/>
                <a:gd name="T45" fmla="*/ 448 h 1811"/>
                <a:gd name="T46" fmla="*/ 1081 w 1278"/>
                <a:gd name="T47" fmla="*/ 641 h 1811"/>
                <a:gd name="T48" fmla="*/ 1125 w 1278"/>
                <a:gd name="T49" fmla="*/ 818 h 1811"/>
                <a:gd name="T50" fmla="*/ 1166 w 1278"/>
                <a:gd name="T51" fmla="*/ 975 h 1811"/>
                <a:gd name="T52" fmla="*/ 1227 w 1278"/>
                <a:gd name="T53" fmla="*/ 1283 h 1811"/>
                <a:gd name="T54" fmla="*/ 1270 w 1278"/>
                <a:gd name="T55" fmla="*/ 1572 h 1811"/>
                <a:gd name="T56" fmla="*/ 1256 w 1278"/>
                <a:gd name="T57" fmla="*/ 1692 h 1811"/>
                <a:gd name="T58" fmla="*/ 1060 w 1278"/>
                <a:gd name="T59" fmla="*/ 1746 h 1811"/>
                <a:gd name="T60" fmla="*/ 1001 w 1278"/>
                <a:gd name="T61" fmla="*/ 1645 h 1811"/>
                <a:gd name="T62" fmla="*/ 930 w 1278"/>
                <a:gd name="T63" fmla="*/ 1322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8" h="1811">
                  <a:moveTo>
                    <a:pt x="913" y="1225"/>
                  </a:moveTo>
                  <a:cubicBezTo>
                    <a:pt x="917" y="1202"/>
                    <a:pt x="917" y="1183"/>
                    <a:pt x="894" y="1178"/>
                  </a:cubicBezTo>
                  <a:cubicBezTo>
                    <a:pt x="878" y="1175"/>
                    <a:pt x="860" y="1178"/>
                    <a:pt x="843" y="1180"/>
                  </a:cubicBezTo>
                  <a:cubicBezTo>
                    <a:pt x="805" y="1185"/>
                    <a:pt x="767" y="1190"/>
                    <a:pt x="729" y="1198"/>
                  </a:cubicBezTo>
                  <a:cubicBezTo>
                    <a:pt x="706" y="1203"/>
                    <a:pt x="683" y="1211"/>
                    <a:pt x="660" y="1218"/>
                  </a:cubicBezTo>
                  <a:cubicBezTo>
                    <a:pt x="631" y="1227"/>
                    <a:pt x="602" y="1236"/>
                    <a:pt x="573" y="1245"/>
                  </a:cubicBezTo>
                  <a:cubicBezTo>
                    <a:pt x="563" y="1248"/>
                    <a:pt x="554" y="1251"/>
                    <a:pt x="545" y="1255"/>
                  </a:cubicBezTo>
                  <a:cubicBezTo>
                    <a:pt x="513" y="1266"/>
                    <a:pt x="482" y="1279"/>
                    <a:pt x="450" y="1290"/>
                  </a:cubicBezTo>
                  <a:cubicBezTo>
                    <a:pt x="436" y="1295"/>
                    <a:pt x="431" y="1302"/>
                    <a:pt x="430" y="1317"/>
                  </a:cubicBezTo>
                  <a:cubicBezTo>
                    <a:pt x="427" y="1346"/>
                    <a:pt x="421" y="1376"/>
                    <a:pt x="417" y="1405"/>
                  </a:cubicBezTo>
                  <a:cubicBezTo>
                    <a:pt x="416" y="1408"/>
                    <a:pt x="416" y="1411"/>
                    <a:pt x="416" y="1415"/>
                  </a:cubicBezTo>
                  <a:cubicBezTo>
                    <a:pt x="415" y="1478"/>
                    <a:pt x="416" y="1540"/>
                    <a:pt x="413" y="1603"/>
                  </a:cubicBezTo>
                  <a:cubicBezTo>
                    <a:pt x="411" y="1655"/>
                    <a:pt x="405" y="1706"/>
                    <a:pt x="401" y="1758"/>
                  </a:cubicBezTo>
                  <a:cubicBezTo>
                    <a:pt x="400" y="1772"/>
                    <a:pt x="401" y="1786"/>
                    <a:pt x="399" y="1800"/>
                  </a:cubicBezTo>
                  <a:cubicBezTo>
                    <a:pt x="399" y="1804"/>
                    <a:pt x="392" y="1811"/>
                    <a:pt x="388" y="1811"/>
                  </a:cubicBezTo>
                  <a:cubicBezTo>
                    <a:pt x="375" y="1811"/>
                    <a:pt x="361" y="1808"/>
                    <a:pt x="347" y="1806"/>
                  </a:cubicBezTo>
                  <a:cubicBezTo>
                    <a:pt x="318" y="1802"/>
                    <a:pt x="288" y="1797"/>
                    <a:pt x="259" y="1795"/>
                  </a:cubicBezTo>
                  <a:cubicBezTo>
                    <a:pt x="227" y="1793"/>
                    <a:pt x="195" y="1796"/>
                    <a:pt x="163" y="1794"/>
                  </a:cubicBezTo>
                  <a:cubicBezTo>
                    <a:pt x="155" y="1793"/>
                    <a:pt x="143" y="1784"/>
                    <a:pt x="140" y="1776"/>
                  </a:cubicBezTo>
                  <a:cubicBezTo>
                    <a:pt x="130" y="1753"/>
                    <a:pt x="122" y="1729"/>
                    <a:pt x="117" y="1705"/>
                  </a:cubicBezTo>
                  <a:cubicBezTo>
                    <a:pt x="104" y="1647"/>
                    <a:pt x="93" y="1588"/>
                    <a:pt x="82" y="1530"/>
                  </a:cubicBezTo>
                  <a:cubicBezTo>
                    <a:pt x="75" y="1494"/>
                    <a:pt x="68" y="1459"/>
                    <a:pt x="63" y="1424"/>
                  </a:cubicBezTo>
                  <a:cubicBezTo>
                    <a:pt x="57" y="1383"/>
                    <a:pt x="55" y="1342"/>
                    <a:pt x="50" y="1301"/>
                  </a:cubicBezTo>
                  <a:cubicBezTo>
                    <a:pt x="41" y="1236"/>
                    <a:pt x="32" y="1171"/>
                    <a:pt x="22" y="1106"/>
                  </a:cubicBezTo>
                  <a:cubicBezTo>
                    <a:pt x="21" y="1099"/>
                    <a:pt x="21" y="1091"/>
                    <a:pt x="20" y="1083"/>
                  </a:cubicBezTo>
                  <a:cubicBezTo>
                    <a:pt x="17" y="1012"/>
                    <a:pt x="12" y="941"/>
                    <a:pt x="10" y="870"/>
                  </a:cubicBezTo>
                  <a:cubicBezTo>
                    <a:pt x="9" y="826"/>
                    <a:pt x="12" y="782"/>
                    <a:pt x="12" y="738"/>
                  </a:cubicBezTo>
                  <a:cubicBezTo>
                    <a:pt x="12" y="723"/>
                    <a:pt x="7" y="708"/>
                    <a:pt x="7" y="692"/>
                  </a:cubicBezTo>
                  <a:cubicBezTo>
                    <a:pt x="6" y="667"/>
                    <a:pt x="7" y="642"/>
                    <a:pt x="6" y="617"/>
                  </a:cubicBezTo>
                  <a:cubicBezTo>
                    <a:pt x="5" y="596"/>
                    <a:pt x="0" y="575"/>
                    <a:pt x="0" y="554"/>
                  </a:cubicBezTo>
                  <a:cubicBezTo>
                    <a:pt x="2" y="480"/>
                    <a:pt x="4" y="406"/>
                    <a:pt x="7" y="332"/>
                  </a:cubicBezTo>
                  <a:cubicBezTo>
                    <a:pt x="7" y="320"/>
                    <a:pt x="9" y="308"/>
                    <a:pt x="14" y="297"/>
                  </a:cubicBezTo>
                  <a:cubicBezTo>
                    <a:pt x="16" y="292"/>
                    <a:pt x="26" y="287"/>
                    <a:pt x="33" y="287"/>
                  </a:cubicBezTo>
                  <a:cubicBezTo>
                    <a:pt x="84" y="291"/>
                    <a:pt x="135" y="297"/>
                    <a:pt x="187" y="299"/>
                  </a:cubicBezTo>
                  <a:cubicBezTo>
                    <a:pt x="209" y="299"/>
                    <a:pt x="232" y="291"/>
                    <a:pt x="254" y="286"/>
                  </a:cubicBezTo>
                  <a:cubicBezTo>
                    <a:pt x="256" y="286"/>
                    <a:pt x="257" y="285"/>
                    <a:pt x="258" y="285"/>
                  </a:cubicBezTo>
                  <a:cubicBezTo>
                    <a:pt x="298" y="280"/>
                    <a:pt x="338" y="278"/>
                    <a:pt x="378" y="270"/>
                  </a:cubicBezTo>
                  <a:cubicBezTo>
                    <a:pt x="415" y="262"/>
                    <a:pt x="451" y="248"/>
                    <a:pt x="487" y="234"/>
                  </a:cubicBezTo>
                  <a:cubicBezTo>
                    <a:pt x="513" y="223"/>
                    <a:pt x="538" y="210"/>
                    <a:pt x="563" y="197"/>
                  </a:cubicBezTo>
                  <a:cubicBezTo>
                    <a:pt x="613" y="170"/>
                    <a:pt x="663" y="144"/>
                    <a:pt x="712" y="115"/>
                  </a:cubicBezTo>
                  <a:cubicBezTo>
                    <a:pt x="729" y="105"/>
                    <a:pt x="743" y="90"/>
                    <a:pt x="757" y="76"/>
                  </a:cubicBezTo>
                  <a:cubicBezTo>
                    <a:pt x="779" y="55"/>
                    <a:pt x="801" y="33"/>
                    <a:pt x="823" y="11"/>
                  </a:cubicBezTo>
                  <a:cubicBezTo>
                    <a:pt x="835" y="0"/>
                    <a:pt x="844" y="4"/>
                    <a:pt x="850" y="16"/>
                  </a:cubicBezTo>
                  <a:cubicBezTo>
                    <a:pt x="864" y="44"/>
                    <a:pt x="876" y="72"/>
                    <a:pt x="888" y="100"/>
                  </a:cubicBezTo>
                  <a:cubicBezTo>
                    <a:pt x="917" y="170"/>
                    <a:pt x="947" y="239"/>
                    <a:pt x="974" y="310"/>
                  </a:cubicBezTo>
                  <a:cubicBezTo>
                    <a:pt x="991" y="355"/>
                    <a:pt x="1004" y="402"/>
                    <a:pt x="1019" y="448"/>
                  </a:cubicBezTo>
                  <a:cubicBezTo>
                    <a:pt x="1031" y="485"/>
                    <a:pt x="1045" y="521"/>
                    <a:pt x="1057" y="559"/>
                  </a:cubicBezTo>
                  <a:cubicBezTo>
                    <a:pt x="1066" y="586"/>
                    <a:pt x="1071" y="614"/>
                    <a:pt x="1081" y="641"/>
                  </a:cubicBezTo>
                  <a:cubicBezTo>
                    <a:pt x="1100" y="694"/>
                    <a:pt x="1113" y="749"/>
                    <a:pt x="1122" y="804"/>
                  </a:cubicBezTo>
                  <a:cubicBezTo>
                    <a:pt x="1122" y="809"/>
                    <a:pt x="1123" y="814"/>
                    <a:pt x="1125" y="818"/>
                  </a:cubicBezTo>
                  <a:cubicBezTo>
                    <a:pt x="1150" y="865"/>
                    <a:pt x="1158" y="917"/>
                    <a:pt x="1165" y="969"/>
                  </a:cubicBezTo>
                  <a:cubicBezTo>
                    <a:pt x="1166" y="971"/>
                    <a:pt x="1166" y="973"/>
                    <a:pt x="1166" y="975"/>
                  </a:cubicBezTo>
                  <a:cubicBezTo>
                    <a:pt x="1181" y="1041"/>
                    <a:pt x="1196" y="1106"/>
                    <a:pt x="1209" y="1173"/>
                  </a:cubicBezTo>
                  <a:cubicBezTo>
                    <a:pt x="1217" y="1209"/>
                    <a:pt x="1220" y="1246"/>
                    <a:pt x="1227" y="1283"/>
                  </a:cubicBezTo>
                  <a:cubicBezTo>
                    <a:pt x="1234" y="1326"/>
                    <a:pt x="1242" y="1369"/>
                    <a:pt x="1249" y="1412"/>
                  </a:cubicBezTo>
                  <a:cubicBezTo>
                    <a:pt x="1257" y="1465"/>
                    <a:pt x="1264" y="1519"/>
                    <a:pt x="1270" y="1572"/>
                  </a:cubicBezTo>
                  <a:cubicBezTo>
                    <a:pt x="1274" y="1604"/>
                    <a:pt x="1275" y="1635"/>
                    <a:pt x="1277" y="1667"/>
                  </a:cubicBezTo>
                  <a:cubicBezTo>
                    <a:pt x="1278" y="1683"/>
                    <a:pt x="1270" y="1689"/>
                    <a:pt x="1256" y="1692"/>
                  </a:cubicBezTo>
                  <a:cubicBezTo>
                    <a:pt x="1202" y="1704"/>
                    <a:pt x="1149" y="1716"/>
                    <a:pt x="1096" y="1729"/>
                  </a:cubicBezTo>
                  <a:cubicBezTo>
                    <a:pt x="1083" y="1732"/>
                    <a:pt x="1072" y="1741"/>
                    <a:pt x="1060" y="1746"/>
                  </a:cubicBezTo>
                  <a:cubicBezTo>
                    <a:pt x="1044" y="1752"/>
                    <a:pt x="1035" y="1745"/>
                    <a:pt x="1030" y="1730"/>
                  </a:cubicBezTo>
                  <a:cubicBezTo>
                    <a:pt x="1020" y="1701"/>
                    <a:pt x="1009" y="1674"/>
                    <a:pt x="1001" y="1645"/>
                  </a:cubicBezTo>
                  <a:cubicBezTo>
                    <a:pt x="994" y="1619"/>
                    <a:pt x="989" y="1592"/>
                    <a:pt x="986" y="1565"/>
                  </a:cubicBezTo>
                  <a:cubicBezTo>
                    <a:pt x="979" y="1481"/>
                    <a:pt x="951" y="1402"/>
                    <a:pt x="930" y="1322"/>
                  </a:cubicBezTo>
                  <a:cubicBezTo>
                    <a:pt x="922" y="1289"/>
                    <a:pt x="918" y="1255"/>
                    <a:pt x="913" y="1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7" name="Freeform 68"/>
            <p:cNvSpPr>
              <a:spLocks noEditPoints="1"/>
            </p:cNvSpPr>
            <p:nvPr/>
          </p:nvSpPr>
          <p:spPr bwMode="auto">
            <a:xfrm>
              <a:off x="2306638" y="2314575"/>
              <a:ext cx="1662113" cy="1636712"/>
            </a:xfrm>
            <a:custGeom>
              <a:avLst/>
              <a:gdLst>
                <a:gd name="T0" fmla="*/ 6 w 1381"/>
                <a:gd name="T1" fmla="*/ 734 h 1360"/>
                <a:gd name="T2" fmla="*/ 36 w 1381"/>
                <a:gd name="T3" fmla="*/ 487 h 1360"/>
                <a:gd name="T4" fmla="*/ 101 w 1381"/>
                <a:gd name="T5" fmla="*/ 368 h 1360"/>
                <a:gd name="T6" fmla="*/ 179 w 1381"/>
                <a:gd name="T7" fmla="*/ 258 h 1360"/>
                <a:gd name="T8" fmla="*/ 516 w 1381"/>
                <a:gd name="T9" fmla="*/ 38 h 1360"/>
                <a:gd name="T10" fmla="*/ 691 w 1381"/>
                <a:gd name="T11" fmla="*/ 3 h 1360"/>
                <a:gd name="T12" fmla="*/ 946 w 1381"/>
                <a:gd name="T13" fmla="*/ 31 h 1360"/>
                <a:gd name="T14" fmla="*/ 1154 w 1381"/>
                <a:gd name="T15" fmla="*/ 157 h 1360"/>
                <a:gd name="T16" fmla="*/ 1366 w 1381"/>
                <a:gd name="T17" fmla="*/ 529 h 1360"/>
                <a:gd name="T18" fmla="*/ 1380 w 1381"/>
                <a:gd name="T19" fmla="*/ 697 h 1360"/>
                <a:gd name="T20" fmla="*/ 1325 w 1381"/>
                <a:gd name="T21" fmla="*/ 940 h 1360"/>
                <a:gd name="T22" fmla="*/ 1173 w 1381"/>
                <a:gd name="T23" fmla="*/ 1125 h 1360"/>
                <a:gd name="T24" fmla="*/ 1054 w 1381"/>
                <a:gd name="T25" fmla="*/ 1214 h 1360"/>
                <a:gd name="T26" fmla="*/ 968 w 1381"/>
                <a:gd name="T27" fmla="*/ 1268 h 1360"/>
                <a:gd name="T28" fmla="*/ 811 w 1381"/>
                <a:gd name="T29" fmla="*/ 1329 h 1360"/>
                <a:gd name="T30" fmla="*/ 576 w 1381"/>
                <a:gd name="T31" fmla="*/ 1358 h 1360"/>
                <a:gd name="T32" fmla="*/ 246 w 1381"/>
                <a:gd name="T33" fmla="*/ 1245 h 1360"/>
                <a:gd name="T34" fmla="*/ 73 w 1381"/>
                <a:gd name="T35" fmla="*/ 1025 h 1360"/>
                <a:gd name="T36" fmla="*/ 12 w 1381"/>
                <a:gd name="T37" fmla="*/ 820 h 1360"/>
                <a:gd name="T38" fmla="*/ 1099 w 1381"/>
                <a:gd name="T39" fmla="*/ 805 h 1360"/>
                <a:gd name="T40" fmla="*/ 1042 w 1381"/>
                <a:gd name="T41" fmla="*/ 793 h 1360"/>
                <a:gd name="T42" fmla="*/ 882 w 1381"/>
                <a:gd name="T43" fmla="*/ 846 h 1360"/>
                <a:gd name="T44" fmla="*/ 614 w 1381"/>
                <a:gd name="T45" fmla="*/ 930 h 1360"/>
                <a:gd name="T46" fmla="*/ 407 w 1381"/>
                <a:gd name="T47" fmla="*/ 989 h 1360"/>
                <a:gd name="T48" fmla="*/ 458 w 1381"/>
                <a:gd name="T49" fmla="*/ 1097 h 1360"/>
                <a:gd name="T50" fmla="*/ 567 w 1381"/>
                <a:gd name="T51" fmla="*/ 1178 h 1360"/>
                <a:gd name="T52" fmla="*/ 789 w 1381"/>
                <a:gd name="T53" fmla="*/ 1230 h 1360"/>
                <a:gd name="T54" fmla="*/ 881 w 1381"/>
                <a:gd name="T55" fmla="*/ 1162 h 1360"/>
                <a:gd name="T56" fmla="*/ 951 w 1381"/>
                <a:gd name="T57" fmla="*/ 1077 h 1360"/>
                <a:gd name="T58" fmla="*/ 1026 w 1381"/>
                <a:gd name="T59" fmla="*/ 979 h 1360"/>
                <a:gd name="T60" fmla="*/ 1099 w 1381"/>
                <a:gd name="T61" fmla="*/ 805 h 1360"/>
                <a:gd name="T62" fmla="*/ 740 w 1381"/>
                <a:gd name="T63" fmla="*/ 559 h 1360"/>
                <a:gd name="T64" fmla="*/ 694 w 1381"/>
                <a:gd name="T65" fmla="*/ 588 h 1360"/>
                <a:gd name="T66" fmla="*/ 789 w 1381"/>
                <a:gd name="T67" fmla="*/ 627 h 1360"/>
                <a:gd name="T68" fmla="*/ 830 w 1381"/>
                <a:gd name="T69" fmla="*/ 664 h 1360"/>
                <a:gd name="T70" fmla="*/ 806 w 1381"/>
                <a:gd name="T71" fmla="*/ 744 h 1360"/>
                <a:gd name="T72" fmla="*/ 855 w 1381"/>
                <a:gd name="T73" fmla="*/ 720 h 1360"/>
                <a:gd name="T74" fmla="*/ 929 w 1381"/>
                <a:gd name="T75" fmla="*/ 591 h 1360"/>
                <a:gd name="T76" fmla="*/ 798 w 1381"/>
                <a:gd name="T77" fmla="*/ 570 h 1360"/>
                <a:gd name="T78" fmla="*/ 471 w 1381"/>
                <a:gd name="T79" fmla="*/ 522 h 1360"/>
                <a:gd name="T80" fmla="*/ 400 w 1381"/>
                <a:gd name="T81" fmla="*/ 529 h 1360"/>
                <a:gd name="T82" fmla="*/ 471 w 1381"/>
                <a:gd name="T83" fmla="*/ 522 h 1360"/>
                <a:gd name="T84" fmla="*/ 941 w 1381"/>
                <a:gd name="T85" fmla="*/ 363 h 1360"/>
                <a:gd name="T86" fmla="*/ 868 w 1381"/>
                <a:gd name="T87" fmla="*/ 373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 h="1360">
                  <a:moveTo>
                    <a:pt x="17" y="819"/>
                  </a:moveTo>
                  <a:cubicBezTo>
                    <a:pt x="14" y="790"/>
                    <a:pt x="10" y="762"/>
                    <a:pt x="6" y="734"/>
                  </a:cubicBezTo>
                  <a:cubicBezTo>
                    <a:pt x="0" y="686"/>
                    <a:pt x="3" y="640"/>
                    <a:pt x="14" y="594"/>
                  </a:cubicBezTo>
                  <a:cubicBezTo>
                    <a:pt x="22" y="558"/>
                    <a:pt x="27" y="522"/>
                    <a:pt x="36" y="487"/>
                  </a:cubicBezTo>
                  <a:cubicBezTo>
                    <a:pt x="40" y="473"/>
                    <a:pt x="49" y="460"/>
                    <a:pt x="56" y="447"/>
                  </a:cubicBezTo>
                  <a:cubicBezTo>
                    <a:pt x="71" y="421"/>
                    <a:pt x="86" y="394"/>
                    <a:pt x="101" y="368"/>
                  </a:cubicBezTo>
                  <a:cubicBezTo>
                    <a:pt x="107" y="357"/>
                    <a:pt x="113" y="345"/>
                    <a:pt x="121" y="335"/>
                  </a:cubicBezTo>
                  <a:cubicBezTo>
                    <a:pt x="140" y="309"/>
                    <a:pt x="156" y="280"/>
                    <a:pt x="179" y="258"/>
                  </a:cubicBezTo>
                  <a:cubicBezTo>
                    <a:pt x="224" y="214"/>
                    <a:pt x="263" y="166"/>
                    <a:pt x="316" y="131"/>
                  </a:cubicBezTo>
                  <a:cubicBezTo>
                    <a:pt x="378" y="89"/>
                    <a:pt x="444" y="58"/>
                    <a:pt x="516" y="38"/>
                  </a:cubicBezTo>
                  <a:cubicBezTo>
                    <a:pt x="558" y="26"/>
                    <a:pt x="600" y="15"/>
                    <a:pt x="643" y="5"/>
                  </a:cubicBezTo>
                  <a:cubicBezTo>
                    <a:pt x="658" y="1"/>
                    <a:pt x="675" y="4"/>
                    <a:pt x="691" y="3"/>
                  </a:cubicBezTo>
                  <a:cubicBezTo>
                    <a:pt x="764" y="0"/>
                    <a:pt x="837" y="6"/>
                    <a:pt x="909" y="17"/>
                  </a:cubicBezTo>
                  <a:cubicBezTo>
                    <a:pt x="922" y="19"/>
                    <a:pt x="934" y="25"/>
                    <a:pt x="946" y="31"/>
                  </a:cubicBezTo>
                  <a:cubicBezTo>
                    <a:pt x="988" y="48"/>
                    <a:pt x="1033" y="57"/>
                    <a:pt x="1069" y="86"/>
                  </a:cubicBezTo>
                  <a:cubicBezTo>
                    <a:pt x="1098" y="109"/>
                    <a:pt x="1126" y="132"/>
                    <a:pt x="1154" y="157"/>
                  </a:cubicBezTo>
                  <a:cubicBezTo>
                    <a:pt x="1217" y="213"/>
                    <a:pt x="1265" y="281"/>
                    <a:pt x="1305" y="354"/>
                  </a:cubicBezTo>
                  <a:cubicBezTo>
                    <a:pt x="1336" y="408"/>
                    <a:pt x="1360" y="466"/>
                    <a:pt x="1366" y="529"/>
                  </a:cubicBezTo>
                  <a:cubicBezTo>
                    <a:pt x="1368" y="551"/>
                    <a:pt x="1377" y="572"/>
                    <a:pt x="1379" y="594"/>
                  </a:cubicBezTo>
                  <a:cubicBezTo>
                    <a:pt x="1381" y="628"/>
                    <a:pt x="1381" y="662"/>
                    <a:pt x="1380" y="697"/>
                  </a:cubicBezTo>
                  <a:cubicBezTo>
                    <a:pt x="1379" y="734"/>
                    <a:pt x="1377" y="771"/>
                    <a:pt x="1374" y="808"/>
                  </a:cubicBezTo>
                  <a:cubicBezTo>
                    <a:pt x="1370" y="856"/>
                    <a:pt x="1347" y="899"/>
                    <a:pt x="1325" y="940"/>
                  </a:cubicBezTo>
                  <a:cubicBezTo>
                    <a:pt x="1304" y="980"/>
                    <a:pt x="1279" y="1018"/>
                    <a:pt x="1251" y="1053"/>
                  </a:cubicBezTo>
                  <a:cubicBezTo>
                    <a:pt x="1229" y="1080"/>
                    <a:pt x="1200" y="1101"/>
                    <a:pt x="1173" y="1125"/>
                  </a:cubicBezTo>
                  <a:cubicBezTo>
                    <a:pt x="1151" y="1146"/>
                    <a:pt x="1130" y="1168"/>
                    <a:pt x="1106" y="1186"/>
                  </a:cubicBezTo>
                  <a:cubicBezTo>
                    <a:pt x="1090" y="1198"/>
                    <a:pt x="1071" y="1205"/>
                    <a:pt x="1054" y="1214"/>
                  </a:cubicBezTo>
                  <a:cubicBezTo>
                    <a:pt x="1052" y="1215"/>
                    <a:pt x="1049" y="1214"/>
                    <a:pt x="1048" y="1215"/>
                  </a:cubicBezTo>
                  <a:cubicBezTo>
                    <a:pt x="1021" y="1233"/>
                    <a:pt x="995" y="1251"/>
                    <a:pt x="968" y="1268"/>
                  </a:cubicBezTo>
                  <a:cubicBezTo>
                    <a:pt x="966" y="1270"/>
                    <a:pt x="964" y="1273"/>
                    <a:pt x="962" y="1273"/>
                  </a:cubicBezTo>
                  <a:cubicBezTo>
                    <a:pt x="910" y="1286"/>
                    <a:pt x="864" y="1318"/>
                    <a:pt x="811" y="1329"/>
                  </a:cubicBezTo>
                  <a:cubicBezTo>
                    <a:pt x="752" y="1340"/>
                    <a:pt x="694" y="1358"/>
                    <a:pt x="633" y="1353"/>
                  </a:cubicBezTo>
                  <a:cubicBezTo>
                    <a:pt x="614" y="1351"/>
                    <a:pt x="595" y="1357"/>
                    <a:pt x="576" y="1358"/>
                  </a:cubicBezTo>
                  <a:cubicBezTo>
                    <a:pt x="534" y="1360"/>
                    <a:pt x="493" y="1355"/>
                    <a:pt x="452" y="1346"/>
                  </a:cubicBezTo>
                  <a:cubicBezTo>
                    <a:pt x="375" y="1327"/>
                    <a:pt x="309" y="1292"/>
                    <a:pt x="246" y="1245"/>
                  </a:cubicBezTo>
                  <a:cubicBezTo>
                    <a:pt x="190" y="1202"/>
                    <a:pt x="148" y="1148"/>
                    <a:pt x="108" y="1091"/>
                  </a:cubicBezTo>
                  <a:cubicBezTo>
                    <a:pt x="94" y="1071"/>
                    <a:pt x="83" y="1048"/>
                    <a:pt x="73" y="1025"/>
                  </a:cubicBezTo>
                  <a:cubicBezTo>
                    <a:pt x="57" y="986"/>
                    <a:pt x="42" y="947"/>
                    <a:pt x="30" y="907"/>
                  </a:cubicBezTo>
                  <a:cubicBezTo>
                    <a:pt x="21" y="879"/>
                    <a:pt x="18" y="849"/>
                    <a:pt x="12" y="820"/>
                  </a:cubicBezTo>
                  <a:cubicBezTo>
                    <a:pt x="14" y="819"/>
                    <a:pt x="16" y="819"/>
                    <a:pt x="17" y="819"/>
                  </a:cubicBezTo>
                  <a:close/>
                  <a:moveTo>
                    <a:pt x="1099" y="805"/>
                  </a:moveTo>
                  <a:cubicBezTo>
                    <a:pt x="1100" y="789"/>
                    <a:pt x="1089" y="780"/>
                    <a:pt x="1072" y="784"/>
                  </a:cubicBezTo>
                  <a:cubicBezTo>
                    <a:pt x="1062" y="787"/>
                    <a:pt x="1052" y="789"/>
                    <a:pt x="1042" y="793"/>
                  </a:cubicBezTo>
                  <a:cubicBezTo>
                    <a:pt x="1024" y="801"/>
                    <a:pt x="1006" y="811"/>
                    <a:pt x="987" y="817"/>
                  </a:cubicBezTo>
                  <a:cubicBezTo>
                    <a:pt x="953" y="828"/>
                    <a:pt x="917" y="835"/>
                    <a:pt x="882" y="846"/>
                  </a:cubicBezTo>
                  <a:cubicBezTo>
                    <a:pt x="811" y="868"/>
                    <a:pt x="739" y="891"/>
                    <a:pt x="668" y="913"/>
                  </a:cubicBezTo>
                  <a:cubicBezTo>
                    <a:pt x="650" y="919"/>
                    <a:pt x="632" y="926"/>
                    <a:pt x="614" y="930"/>
                  </a:cubicBezTo>
                  <a:cubicBezTo>
                    <a:pt x="580" y="939"/>
                    <a:pt x="545" y="944"/>
                    <a:pt x="512" y="954"/>
                  </a:cubicBezTo>
                  <a:cubicBezTo>
                    <a:pt x="476" y="964"/>
                    <a:pt x="442" y="977"/>
                    <a:pt x="407" y="989"/>
                  </a:cubicBezTo>
                  <a:cubicBezTo>
                    <a:pt x="381" y="999"/>
                    <a:pt x="374" y="1019"/>
                    <a:pt x="394" y="1040"/>
                  </a:cubicBezTo>
                  <a:cubicBezTo>
                    <a:pt x="413" y="1061"/>
                    <a:pt x="437" y="1078"/>
                    <a:pt x="458" y="1097"/>
                  </a:cubicBezTo>
                  <a:cubicBezTo>
                    <a:pt x="471" y="1108"/>
                    <a:pt x="484" y="1122"/>
                    <a:pt x="498" y="1132"/>
                  </a:cubicBezTo>
                  <a:cubicBezTo>
                    <a:pt x="521" y="1148"/>
                    <a:pt x="546" y="1161"/>
                    <a:pt x="567" y="1178"/>
                  </a:cubicBezTo>
                  <a:cubicBezTo>
                    <a:pt x="610" y="1212"/>
                    <a:pt x="659" y="1232"/>
                    <a:pt x="712" y="1242"/>
                  </a:cubicBezTo>
                  <a:cubicBezTo>
                    <a:pt x="738" y="1246"/>
                    <a:pt x="765" y="1245"/>
                    <a:pt x="789" y="1230"/>
                  </a:cubicBezTo>
                  <a:cubicBezTo>
                    <a:pt x="813" y="1215"/>
                    <a:pt x="837" y="1200"/>
                    <a:pt x="860" y="1184"/>
                  </a:cubicBezTo>
                  <a:cubicBezTo>
                    <a:pt x="868" y="1178"/>
                    <a:pt x="875" y="1170"/>
                    <a:pt x="881" y="1162"/>
                  </a:cubicBezTo>
                  <a:cubicBezTo>
                    <a:pt x="898" y="1143"/>
                    <a:pt x="914" y="1124"/>
                    <a:pt x="929" y="1104"/>
                  </a:cubicBezTo>
                  <a:cubicBezTo>
                    <a:pt x="937" y="1095"/>
                    <a:pt x="944" y="1086"/>
                    <a:pt x="951" y="1077"/>
                  </a:cubicBezTo>
                  <a:cubicBezTo>
                    <a:pt x="963" y="1062"/>
                    <a:pt x="973" y="1046"/>
                    <a:pt x="984" y="1031"/>
                  </a:cubicBezTo>
                  <a:cubicBezTo>
                    <a:pt x="998" y="1013"/>
                    <a:pt x="1014" y="997"/>
                    <a:pt x="1026" y="979"/>
                  </a:cubicBezTo>
                  <a:cubicBezTo>
                    <a:pt x="1042" y="954"/>
                    <a:pt x="1052" y="924"/>
                    <a:pt x="1071" y="902"/>
                  </a:cubicBezTo>
                  <a:cubicBezTo>
                    <a:pt x="1097" y="873"/>
                    <a:pt x="1099" y="840"/>
                    <a:pt x="1099" y="805"/>
                  </a:cubicBezTo>
                  <a:close/>
                  <a:moveTo>
                    <a:pt x="741" y="556"/>
                  </a:moveTo>
                  <a:cubicBezTo>
                    <a:pt x="741" y="557"/>
                    <a:pt x="740" y="558"/>
                    <a:pt x="740" y="559"/>
                  </a:cubicBezTo>
                  <a:cubicBezTo>
                    <a:pt x="733" y="559"/>
                    <a:pt x="726" y="558"/>
                    <a:pt x="720" y="560"/>
                  </a:cubicBezTo>
                  <a:cubicBezTo>
                    <a:pt x="706" y="563"/>
                    <a:pt x="694" y="570"/>
                    <a:pt x="694" y="588"/>
                  </a:cubicBezTo>
                  <a:cubicBezTo>
                    <a:pt x="695" y="604"/>
                    <a:pt x="699" y="615"/>
                    <a:pt x="719" y="617"/>
                  </a:cubicBezTo>
                  <a:cubicBezTo>
                    <a:pt x="742" y="619"/>
                    <a:pt x="766" y="623"/>
                    <a:pt x="789" y="627"/>
                  </a:cubicBezTo>
                  <a:cubicBezTo>
                    <a:pt x="800" y="629"/>
                    <a:pt x="812" y="633"/>
                    <a:pt x="823" y="638"/>
                  </a:cubicBezTo>
                  <a:cubicBezTo>
                    <a:pt x="834" y="643"/>
                    <a:pt x="838" y="653"/>
                    <a:pt x="830" y="664"/>
                  </a:cubicBezTo>
                  <a:cubicBezTo>
                    <a:pt x="822" y="676"/>
                    <a:pt x="813" y="687"/>
                    <a:pt x="806" y="698"/>
                  </a:cubicBezTo>
                  <a:cubicBezTo>
                    <a:pt x="796" y="713"/>
                    <a:pt x="796" y="739"/>
                    <a:pt x="806" y="744"/>
                  </a:cubicBezTo>
                  <a:cubicBezTo>
                    <a:pt x="824" y="754"/>
                    <a:pt x="835" y="741"/>
                    <a:pt x="846" y="731"/>
                  </a:cubicBezTo>
                  <a:cubicBezTo>
                    <a:pt x="850" y="728"/>
                    <a:pt x="852" y="724"/>
                    <a:pt x="855" y="720"/>
                  </a:cubicBezTo>
                  <a:cubicBezTo>
                    <a:pt x="877" y="687"/>
                    <a:pt x="899" y="654"/>
                    <a:pt x="920" y="621"/>
                  </a:cubicBezTo>
                  <a:cubicBezTo>
                    <a:pt x="925" y="612"/>
                    <a:pt x="932" y="598"/>
                    <a:pt x="929" y="591"/>
                  </a:cubicBezTo>
                  <a:cubicBezTo>
                    <a:pt x="926" y="584"/>
                    <a:pt x="910" y="581"/>
                    <a:pt x="900" y="580"/>
                  </a:cubicBezTo>
                  <a:cubicBezTo>
                    <a:pt x="866" y="576"/>
                    <a:pt x="832" y="575"/>
                    <a:pt x="798" y="570"/>
                  </a:cubicBezTo>
                  <a:cubicBezTo>
                    <a:pt x="779" y="568"/>
                    <a:pt x="760" y="561"/>
                    <a:pt x="741" y="556"/>
                  </a:cubicBezTo>
                  <a:close/>
                  <a:moveTo>
                    <a:pt x="471" y="522"/>
                  </a:moveTo>
                  <a:cubicBezTo>
                    <a:pt x="470" y="501"/>
                    <a:pt x="459" y="490"/>
                    <a:pt x="437" y="490"/>
                  </a:cubicBezTo>
                  <a:cubicBezTo>
                    <a:pt x="417" y="490"/>
                    <a:pt x="400" y="507"/>
                    <a:pt x="400" y="529"/>
                  </a:cubicBezTo>
                  <a:cubicBezTo>
                    <a:pt x="400" y="548"/>
                    <a:pt x="411" y="559"/>
                    <a:pt x="429" y="559"/>
                  </a:cubicBezTo>
                  <a:cubicBezTo>
                    <a:pt x="457" y="559"/>
                    <a:pt x="471" y="547"/>
                    <a:pt x="471" y="522"/>
                  </a:cubicBezTo>
                  <a:close/>
                  <a:moveTo>
                    <a:pt x="905" y="402"/>
                  </a:moveTo>
                  <a:cubicBezTo>
                    <a:pt x="927" y="403"/>
                    <a:pt x="941" y="387"/>
                    <a:pt x="941" y="363"/>
                  </a:cubicBezTo>
                  <a:cubicBezTo>
                    <a:pt x="941" y="346"/>
                    <a:pt x="931" y="335"/>
                    <a:pt x="915" y="335"/>
                  </a:cubicBezTo>
                  <a:cubicBezTo>
                    <a:pt x="893" y="334"/>
                    <a:pt x="868" y="355"/>
                    <a:pt x="868" y="373"/>
                  </a:cubicBezTo>
                  <a:cubicBezTo>
                    <a:pt x="868" y="390"/>
                    <a:pt x="883" y="401"/>
                    <a:pt x="905"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8" name="Freeform 69"/>
            <p:cNvSpPr/>
            <p:nvPr/>
          </p:nvSpPr>
          <p:spPr bwMode="auto">
            <a:xfrm>
              <a:off x="5226050" y="2124075"/>
              <a:ext cx="1190625" cy="1549400"/>
            </a:xfrm>
            <a:custGeom>
              <a:avLst/>
              <a:gdLst>
                <a:gd name="T0" fmla="*/ 257 w 990"/>
                <a:gd name="T1" fmla="*/ 4 h 1287"/>
                <a:gd name="T2" fmla="*/ 363 w 990"/>
                <a:gd name="T3" fmla="*/ 4 h 1287"/>
                <a:gd name="T4" fmla="*/ 467 w 990"/>
                <a:gd name="T5" fmla="*/ 15 h 1287"/>
                <a:gd name="T6" fmla="*/ 560 w 990"/>
                <a:gd name="T7" fmla="*/ 19 h 1287"/>
                <a:gd name="T8" fmla="*/ 637 w 990"/>
                <a:gd name="T9" fmla="*/ 24 h 1287"/>
                <a:gd name="T10" fmla="*/ 645 w 990"/>
                <a:gd name="T11" fmla="*/ 25 h 1287"/>
                <a:gd name="T12" fmla="*/ 776 w 990"/>
                <a:gd name="T13" fmla="*/ 28 h 1287"/>
                <a:gd name="T14" fmla="*/ 962 w 990"/>
                <a:gd name="T15" fmla="*/ 35 h 1287"/>
                <a:gd name="T16" fmla="*/ 987 w 990"/>
                <a:gd name="T17" fmla="*/ 67 h 1287"/>
                <a:gd name="T18" fmla="*/ 988 w 990"/>
                <a:gd name="T19" fmla="*/ 152 h 1287"/>
                <a:gd name="T20" fmla="*/ 981 w 990"/>
                <a:gd name="T21" fmla="*/ 225 h 1287"/>
                <a:gd name="T22" fmla="*/ 968 w 990"/>
                <a:gd name="T23" fmla="*/ 361 h 1287"/>
                <a:gd name="T24" fmla="*/ 965 w 990"/>
                <a:gd name="T25" fmla="*/ 382 h 1287"/>
                <a:gd name="T26" fmla="*/ 952 w 990"/>
                <a:gd name="T27" fmla="*/ 493 h 1287"/>
                <a:gd name="T28" fmla="*/ 940 w 990"/>
                <a:gd name="T29" fmla="*/ 589 h 1287"/>
                <a:gd name="T30" fmla="*/ 922 w 990"/>
                <a:gd name="T31" fmla="*/ 721 h 1287"/>
                <a:gd name="T32" fmla="*/ 906 w 990"/>
                <a:gd name="T33" fmla="*/ 865 h 1287"/>
                <a:gd name="T34" fmla="*/ 888 w 990"/>
                <a:gd name="T35" fmla="*/ 1001 h 1287"/>
                <a:gd name="T36" fmla="*/ 881 w 990"/>
                <a:gd name="T37" fmla="*/ 1076 h 1287"/>
                <a:gd name="T38" fmla="*/ 859 w 990"/>
                <a:gd name="T39" fmla="*/ 1196 h 1287"/>
                <a:gd name="T40" fmla="*/ 858 w 990"/>
                <a:gd name="T41" fmla="*/ 1220 h 1287"/>
                <a:gd name="T42" fmla="*/ 846 w 990"/>
                <a:gd name="T43" fmla="*/ 1269 h 1287"/>
                <a:gd name="T44" fmla="*/ 802 w 990"/>
                <a:gd name="T45" fmla="*/ 1280 h 1287"/>
                <a:gd name="T46" fmla="*/ 757 w 990"/>
                <a:gd name="T47" fmla="*/ 1279 h 1287"/>
                <a:gd name="T48" fmla="*/ 706 w 990"/>
                <a:gd name="T49" fmla="*/ 1273 h 1287"/>
                <a:gd name="T50" fmla="*/ 581 w 990"/>
                <a:gd name="T51" fmla="*/ 1270 h 1287"/>
                <a:gd name="T52" fmla="*/ 463 w 990"/>
                <a:gd name="T53" fmla="*/ 1260 h 1287"/>
                <a:gd name="T54" fmla="*/ 397 w 990"/>
                <a:gd name="T55" fmla="*/ 1257 h 1287"/>
                <a:gd name="T56" fmla="*/ 246 w 990"/>
                <a:gd name="T57" fmla="*/ 1244 h 1287"/>
                <a:gd name="T58" fmla="*/ 138 w 990"/>
                <a:gd name="T59" fmla="*/ 1242 h 1287"/>
                <a:gd name="T60" fmla="*/ 39 w 990"/>
                <a:gd name="T61" fmla="*/ 1237 h 1287"/>
                <a:gd name="T62" fmla="*/ 2 w 990"/>
                <a:gd name="T63" fmla="*/ 1184 h 1287"/>
                <a:gd name="T64" fmla="*/ 10 w 990"/>
                <a:gd name="T65" fmla="*/ 1093 h 1287"/>
                <a:gd name="T66" fmla="*/ 27 w 990"/>
                <a:gd name="T67" fmla="*/ 917 h 1287"/>
                <a:gd name="T68" fmla="*/ 32 w 990"/>
                <a:gd name="T69" fmla="*/ 861 h 1287"/>
                <a:gd name="T70" fmla="*/ 66 w 990"/>
                <a:gd name="T71" fmla="*/ 828 h 1287"/>
                <a:gd name="T72" fmla="*/ 139 w 990"/>
                <a:gd name="T73" fmla="*/ 798 h 1287"/>
                <a:gd name="T74" fmla="*/ 188 w 990"/>
                <a:gd name="T75" fmla="*/ 778 h 1287"/>
                <a:gd name="T76" fmla="*/ 221 w 990"/>
                <a:gd name="T77" fmla="*/ 759 h 1287"/>
                <a:gd name="T78" fmla="*/ 236 w 990"/>
                <a:gd name="T79" fmla="*/ 746 h 1287"/>
                <a:gd name="T80" fmla="*/ 302 w 990"/>
                <a:gd name="T81" fmla="*/ 650 h 1287"/>
                <a:gd name="T82" fmla="*/ 243 w 990"/>
                <a:gd name="T83" fmla="*/ 535 h 1287"/>
                <a:gd name="T84" fmla="*/ 175 w 990"/>
                <a:gd name="T85" fmla="*/ 543 h 1287"/>
                <a:gd name="T86" fmla="*/ 91 w 990"/>
                <a:gd name="T87" fmla="*/ 572 h 1287"/>
                <a:gd name="T88" fmla="*/ 63 w 990"/>
                <a:gd name="T89" fmla="*/ 550 h 1287"/>
                <a:gd name="T90" fmla="*/ 63 w 990"/>
                <a:gd name="T91" fmla="*/ 433 h 1287"/>
                <a:gd name="T92" fmla="*/ 75 w 990"/>
                <a:gd name="T93" fmla="*/ 322 h 1287"/>
                <a:gd name="T94" fmla="*/ 83 w 990"/>
                <a:gd name="T95" fmla="*/ 240 h 1287"/>
                <a:gd name="T96" fmla="*/ 93 w 990"/>
                <a:gd name="T97" fmla="*/ 170 h 1287"/>
                <a:gd name="T98" fmla="*/ 97 w 990"/>
                <a:gd name="T99" fmla="*/ 148 h 1287"/>
                <a:gd name="T100" fmla="*/ 119 w 990"/>
                <a:gd name="T101" fmla="*/ 17 h 1287"/>
                <a:gd name="T102" fmla="*/ 147 w 990"/>
                <a:gd name="T103" fmla="*/ 3 h 1287"/>
                <a:gd name="T104" fmla="*/ 257 w 990"/>
                <a:gd name="T105" fmla="*/ 2 h 1287"/>
                <a:gd name="T106" fmla="*/ 257 w 990"/>
                <a:gd name="T107" fmla="*/ 4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0" h="1287">
                  <a:moveTo>
                    <a:pt x="257" y="4"/>
                  </a:moveTo>
                  <a:cubicBezTo>
                    <a:pt x="292" y="4"/>
                    <a:pt x="328" y="2"/>
                    <a:pt x="363" y="4"/>
                  </a:cubicBezTo>
                  <a:cubicBezTo>
                    <a:pt x="398" y="6"/>
                    <a:pt x="432" y="13"/>
                    <a:pt x="467" y="15"/>
                  </a:cubicBezTo>
                  <a:cubicBezTo>
                    <a:pt x="498" y="18"/>
                    <a:pt x="529" y="17"/>
                    <a:pt x="560" y="19"/>
                  </a:cubicBezTo>
                  <a:cubicBezTo>
                    <a:pt x="586" y="20"/>
                    <a:pt x="611" y="22"/>
                    <a:pt x="637" y="24"/>
                  </a:cubicBezTo>
                  <a:cubicBezTo>
                    <a:pt x="640" y="24"/>
                    <a:pt x="643" y="26"/>
                    <a:pt x="645" y="25"/>
                  </a:cubicBezTo>
                  <a:cubicBezTo>
                    <a:pt x="689" y="6"/>
                    <a:pt x="732" y="28"/>
                    <a:pt x="776" y="28"/>
                  </a:cubicBezTo>
                  <a:cubicBezTo>
                    <a:pt x="838" y="28"/>
                    <a:pt x="900" y="32"/>
                    <a:pt x="962" y="35"/>
                  </a:cubicBezTo>
                  <a:cubicBezTo>
                    <a:pt x="981" y="36"/>
                    <a:pt x="986" y="53"/>
                    <a:pt x="987" y="67"/>
                  </a:cubicBezTo>
                  <a:cubicBezTo>
                    <a:pt x="990" y="95"/>
                    <a:pt x="989" y="123"/>
                    <a:pt x="988" y="152"/>
                  </a:cubicBezTo>
                  <a:cubicBezTo>
                    <a:pt x="987" y="176"/>
                    <a:pt x="983" y="200"/>
                    <a:pt x="981" y="225"/>
                  </a:cubicBezTo>
                  <a:cubicBezTo>
                    <a:pt x="977" y="270"/>
                    <a:pt x="972" y="315"/>
                    <a:pt x="968" y="361"/>
                  </a:cubicBezTo>
                  <a:cubicBezTo>
                    <a:pt x="967" y="368"/>
                    <a:pt x="966" y="375"/>
                    <a:pt x="965" y="382"/>
                  </a:cubicBezTo>
                  <a:cubicBezTo>
                    <a:pt x="960" y="419"/>
                    <a:pt x="956" y="456"/>
                    <a:pt x="952" y="493"/>
                  </a:cubicBezTo>
                  <a:cubicBezTo>
                    <a:pt x="948" y="525"/>
                    <a:pt x="944" y="557"/>
                    <a:pt x="940" y="589"/>
                  </a:cubicBezTo>
                  <a:cubicBezTo>
                    <a:pt x="934" y="633"/>
                    <a:pt x="927" y="677"/>
                    <a:pt x="922" y="721"/>
                  </a:cubicBezTo>
                  <a:cubicBezTo>
                    <a:pt x="916" y="769"/>
                    <a:pt x="912" y="817"/>
                    <a:pt x="906" y="865"/>
                  </a:cubicBezTo>
                  <a:cubicBezTo>
                    <a:pt x="901" y="910"/>
                    <a:pt x="894" y="955"/>
                    <a:pt x="888" y="1001"/>
                  </a:cubicBezTo>
                  <a:cubicBezTo>
                    <a:pt x="885" y="1026"/>
                    <a:pt x="882" y="1051"/>
                    <a:pt x="881" y="1076"/>
                  </a:cubicBezTo>
                  <a:cubicBezTo>
                    <a:pt x="880" y="1117"/>
                    <a:pt x="871" y="1157"/>
                    <a:pt x="859" y="1196"/>
                  </a:cubicBezTo>
                  <a:cubicBezTo>
                    <a:pt x="857" y="1204"/>
                    <a:pt x="856" y="1213"/>
                    <a:pt x="858" y="1220"/>
                  </a:cubicBezTo>
                  <a:cubicBezTo>
                    <a:pt x="863" y="1239"/>
                    <a:pt x="855" y="1254"/>
                    <a:pt x="846" y="1269"/>
                  </a:cubicBezTo>
                  <a:cubicBezTo>
                    <a:pt x="835" y="1287"/>
                    <a:pt x="817" y="1278"/>
                    <a:pt x="802" y="1280"/>
                  </a:cubicBezTo>
                  <a:cubicBezTo>
                    <a:pt x="787" y="1281"/>
                    <a:pt x="772" y="1280"/>
                    <a:pt x="757" y="1279"/>
                  </a:cubicBezTo>
                  <a:cubicBezTo>
                    <a:pt x="740" y="1278"/>
                    <a:pt x="723" y="1274"/>
                    <a:pt x="706" y="1273"/>
                  </a:cubicBezTo>
                  <a:cubicBezTo>
                    <a:pt x="664" y="1272"/>
                    <a:pt x="623" y="1272"/>
                    <a:pt x="581" y="1270"/>
                  </a:cubicBezTo>
                  <a:cubicBezTo>
                    <a:pt x="542" y="1268"/>
                    <a:pt x="502" y="1263"/>
                    <a:pt x="463" y="1260"/>
                  </a:cubicBezTo>
                  <a:cubicBezTo>
                    <a:pt x="441" y="1258"/>
                    <a:pt x="419" y="1259"/>
                    <a:pt x="397" y="1257"/>
                  </a:cubicBezTo>
                  <a:cubicBezTo>
                    <a:pt x="347" y="1253"/>
                    <a:pt x="296" y="1247"/>
                    <a:pt x="246" y="1244"/>
                  </a:cubicBezTo>
                  <a:cubicBezTo>
                    <a:pt x="210" y="1242"/>
                    <a:pt x="174" y="1243"/>
                    <a:pt x="138" y="1242"/>
                  </a:cubicBezTo>
                  <a:cubicBezTo>
                    <a:pt x="105" y="1241"/>
                    <a:pt x="72" y="1240"/>
                    <a:pt x="39" y="1237"/>
                  </a:cubicBezTo>
                  <a:cubicBezTo>
                    <a:pt x="22" y="1236"/>
                    <a:pt x="0" y="1202"/>
                    <a:pt x="2" y="1184"/>
                  </a:cubicBezTo>
                  <a:cubicBezTo>
                    <a:pt x="5" y="1153"/>
                    <a:pt x="8" y="1123"/>
                    <a:pt x="10" y="1093"/>
                  </a:cubicBezTo>
                  <a:cubicBezTo>
                    <a:pt x="16" y="1034"/>
                    <a:pt x="22" y="975"/>
                    <a:pt x="27" y="917"/>
                  </a:cubicBezTo>
                  <a:cubicBezTo>
                    <a:pt x="29" y="898"/>
                    <a:pt x="31" y="880"/>
                    <a:pt x="32" y="861"/>
                  </a:cubicBezTo>
                  <a:cubicBezTo>
                    <a:pt x="34" y="839"/>
                    <a:pt x="49" y="833"/>
                    <a:pt x="66" y="828"/>
                  </a:cubicBezTo>
                  <a:cubicBezTo>
                    <a:pt x="92" y="822"/>
                    <a:pt x="117" y="816"/>
                    <a:pt x="139" y="798"/>
                  </a:cubicBezTo>
                  <a:cubicBezTo>
                    <a:pt x="152" y="787"/>
                    <a:pt x="172" y="786"/>
                    <a:pt x="188" y="778"/>
                  </a:cubicBezTo>
                  <a:cubicBezTo>
                    <a:pt x="200" y="773"/>
                    <a:pt x="211" y="766"/>
                    <a:pt x="221" y="759"/>
                  </a:cubicBezTo>
                  <a:cubicBezTo>
                    <a:pt x="227" y="755"/>
                    <a:pt x="230" y="749"/>
                    <a:pt x="236" y="746"/>
                  </a:cubicBezTo>
                  <a:cubicBezTo>
                    <a:pt x="272" y="724"/>
                    <a:pt x="291" y="690"/>
                    <a:pt x="302" y="650"/>
                  </a:cubicBezTo>
                  <a:cubicBezTo>
                    <a:pt x="313" y="612"/>
                    <a:pt x="281" y="545"/>
                    <a:pt x="243" y="535"/>
                  </a:cubicBezTo>
                  <a:cubicBezTo>
                    <a:pt x="222" y="530"/>
                    <a:pt x="197" y="537"/>
                    <a:pt x="175" y="543"/>
                  </a:cubicBezTo>
                  <a:cubicBezTo>
                    <a:pt x="147" y="550"/>
                    <a:pt x="120" y="563"/>
                    <a:pt x="91" y="572"/>
                  </a:cubicBezTo>
                  <a:cubicBezTo>
                    <a:pt x="71" y="579"/>
                    <a:pt x="63" y="571"/>
                    <a:pt x="63" y="550"/>
                  </a:cubicBezTo>
                  <a:cubicBezTo>
                    <a:pt x="63" y="511"/>
                    <a:pt x="61" y="472"/>
                    <a:pt x="63" y="433"/>
                  </a:cubicBezTo>
                  <a:cubicBezTo>
                    <a:pt x="64" y="396"/>
                    <a:pt x="71" y="359"/>
                    <a:pt x="75" y="322"/>
                  </a:cubicBezTo>
                  <a:cubicBezTo>
                    <a:pt x="78" y="295"/>
                    <a:pt x="80" y="267"/>
                    <a:pt x="83" y="240"/>
                  </a:cubicBezTo>
                  <a:cubicBezTo>
                    <a:pt x="86" y="216"/>
                    <a:pt x="90" y="193"/>
                    <a:pt x="93" y="170"/>
                  </a:cubicBezTo>
                  <a:cubicBezTo>
                    <a:pt x="94" y="163"/>
                    <a:pt x="97" y="155"/>
                    <a:pt x="97" y="148"/>
                  </a:cubicBezTo>
                  <a:cubicBezTo>
                    <a:pt x="92" y="103"/>
                    <a:pt x="114" y="61"/>
                    <a:pt x="119" y="17"/>
                  </a:cubicBezTo>
                  <a:cubicBezTo>
                    <a:pt x="121" y="0"/>
                    <a:pt x="136" y="3"/>
                    <a:pt x="147" y="3"/>
                  </a:cubicBezTo>
                  <a:cubicBezTo>
                    <a:pt x="184" y="2"/>
                    <a:pt x="221" y="2"/>
                    <a:pt x="257" y="2"/>
                  </a:cubicBezTo>
                  <a:cubicBezTo>
                    <a:pt x="257" y="3"/>
                    <a:pt x="257" y="3"/>
                    <a:pt x="257" y="4"/>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9" name="Freeform 70"/>
            <p:cNvSpPr/>
            <p:nvPr/>
          </p:nvSpPr>
          <p:spPr bwMode="auto">
            <a:xfrm>
              <a:off x="3876675" y="3144838"/>
              <a:ext cx="1193800" cy="644525"/>
            </a:xfrm>
            <a:custGeom>
              <a:avLst/>
              <a:gdLst>
                <a:gd name="T0" fmla="*/ 882 w 992"/>
                <a:gd name="T1" fmla="*/ 74 h 535"/>
                <a:gd name="T2" fmla="*/ 918 w 992"/>
                <a:gd name="T3" fmla="*/ 150 h 535"/>
                <a:gd name="T4" fmla="*/ 975 w 992"/>
                <a:gd name="T5" fmla="*/ 213 h 535"/>
                <a:gd name="T6" fmla="*/ 972 w 992"/>
                <a:gd name="T7" fmla="*/ 247 h 535"/>
                <a:gd name="T8" fmla="*/ 866 w 992"/>
                <a:gd name="T9" fmla="*/ 296 h 535"/>
                <a:gd name="T10" fmla="*/ 744 w 992"/>
                <a:gd name="T11" fmla="*/ 344 h 535"/>
                <a:gd name="T12" fmla="*/ 668 w 992"/>
                <a:gd name="T13" fmla="*/ 365 h 535"/>
                <a:gd name="T14" fmla="*/ 552 w 992"/>
                <a:gd name="T15" fmla="*/ 399 h 535"/>
                <a:gd name="T16" fmla="*/ 449 w 992"/>
                <a:gd name="T17" fmla="*/ 430 h 535"/>
                <a:gd name="T18" fmla="*/ 306 w 992"/>
                <a:gd name="T19" fmla="*/ 476 h 535"/>
                <a:gd name="T20" fmla="*/ 197 w 992"/>
                <a:gd name="T21" fmla="*/ 507 h 535"/>
                <a:gd name="T22" fmla="*/ 127 w 992"/>
                <a:gd name="T23" fmla="*/ 527 h 535"/>
                <a:gd name="T24" fmla="*/ 84 w 992"/>
                <a:gd name="T25" fmla="*/ 534 h 535"/>
                <a:gd name="T26" fmla="*/ 44 w 992"/>
                <a:gd name="T27" fmla="*/ 492 h 535"/>
                <a:gd name="T28" fmla="*/ 7 w 992"/>
                <a:gd name="T29" fmla="*/ 395 h 535"/>
                <a:gd name="T30" fmla="*/ 28 w 992"/>
                <a:gd name="T31" fmla="*/ 352 h 535"/>
                <a:gd name="T32" fmla="*/ 139 w 992"/>
                <a:gd name="T33" fmla="*/ 316 h 535"/>
                <a:gd name="T34" fmla="*/ 339 w 992"/>
                <a:gd name="T35" fmla="*/ 238 h 535"/>
                <a:gd name="T36" fmla="*/ 440 w 992"/>
                <a:gd name="T37" fmla="*/ 195 h 535"/>
                <a:gd name="T38" fmla="*/ 605 w 992"/>
                <a:gd name="T39" fmla="*/ 115 h 535"/>
                <a:gd name="T40" fmla="*/ 722 w 992"/>
                <a:gd name="T41" fmla="*/ 59 h 535"/>
                <a:gd name="T42" fmla="*/ 840 w 992"/>
                <a:gd name="T43" fmla="*/ 2 h 535"/>
                <a:gd name="T44" fmla="*/ 863 w 992"/>
                <a:gd name="T45" fmla="*/ 11 h 535"/>
                <a:gd name="T46" fmla="*/ 888 w 992"/>
                <a:gd name="T47" fmla="*/ 72 h 535"/>
                <a:gd name="T48" fmla="*/ 882 w 992"/>
                <a:gd name="T49" fmla="*/ 7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2" h="535">
                  <a:moveTo>
                    <a:pt x="882" y="74"/>
                  </a:moveTo>
                  <a:cubicBezTo>
                    <a:pt x="884" y="104"/>
                    <a:pt x="901" y="128"/>
                    <a:pt x="918" y="150"/>
                  </a:cubicBezTo>
                  <a:cubicBezTo>
                    <a:pt x="935" y="173"/>
                    <a:pt x="956" y="193"/>
                    <a:pt x="975" y="213"/>
                  </a:cubicBezTo>
                  <a:cubicBezTo>
                    <a:pt x="991" y="230"/>
                    <a:pt x="992" y="237"/>
                    <a:pt x="972" y="247"/>
                  </a:cubicBezTo>
                  <a:cubicBezTo>
                    <a:pt x="937" y="265"/>
                    <a:pt x="902" y="281"/>
                    <a:pt x="866" y="296"/>
                  </a:cubicBezTo>
                  <a:cubicBezTo>
                    <a:pt x="826" y="313"/>
                    <a:pt x="786" y="329"/>
                    <a:pt x="744" y="344"/>
                  </a:cubicBezTo>
                  <a:cubicBezTo>
                    <a:pt x="720" y="353"/>
                    <a:pt x="693" y="358"/>
                    <a:pt x="668" y="365"/>
                  </a:cubicBezTo>
                  <a:cubicBezTo>
                    <a:pt x="629" y="376"/>
                    <a:pt x="591" y="388"/>
                    <a:pt x="552" y="399"/>
                  </a:cubicBezTo>
                  <a:cubicBezTo>
                    <a:pt x="518" y="409"/>
                    <a:pt x="483" y="419"/>
                    <a:pt x="449" y="430"/>
                  </a:cubicBezTo>
                  <a:cubicBezTo>
                    <a:pt x="401" y="445"/>
                    <a:pt x="354" y="461"/>
                    <a:pt x="306" y="476"/>
                  </a:cubicBezTo>
                  <a:cubicBezTo>
                    <a:pt x="270" y="487"/>
                    <a:pt x="233" y="496"/>
                    <a:pt x="197" y="507"/>
                  </a:cubicBezTo>
                  <a:cubicBezTo>
                    <a:pt x="174" y="513"/>
                    <a:pt x="151" y="521"/>
                    <a:pt x="127" y="527"/>
                  </a:cubicBezTo>
                  <a:cubicBezTo>
                    <a:pt x="113" y="531"/>
                    <a:pt x="98" y="535"/>
                    <a:pt x="84" y="534"/>
                  </a:cubicBezTo>
                  <a:cubicBezTo>
                    <a:pt x="60" y="532"/>
                    <a:pt x="52" y="509"/>
                    <a:pt x="44" y="492"/>
                  </a:cubicBezTo>
                  <a:cubicBezTo>
                    <a:pt x="29" y="461"/>
                    <a:pt x="19" y="428"/>
                    <a:pt x="7" y="395"/>
                  </a:cubicBezTo>
                  <a:cubicBezTo>
                    <a:pt x="0" y="376"/>
                    <a:pt x="8" y="359"/>
                    <a:pt x="28" y="352"/>
                  </a:cubicBezTo>
                  <a:cubicBezTo>
                    <a:pt x="65" y="341"/>
                    <a:pt x="102" y="330"/>
                    <a:pt x="139" y="316"/>
                  </a:cubicBezTo>
                  <a:cubicBezTo>
                    <a:pt x="206" y="291"/>
                    <a:pt x="272" y="264"/>
                    <a:pt x="339" y="238"/>
                  </a:cubicBezTo>
                  <a:cubicBezTo>
                    <a:pt x="373" y="224"/>
                    <a:pt x="407" y="211"/>
                    <a:pt x="440" y="195"/>
                  </a:cubicBezTo>
                  <a:cubicBezTo>
                    <a:pt x="495" y="169"/>
                    <a:pt x="550" y="142"/>
                    <a:pt x="605" y="115"/>
                  </a:cubicBezTo>
                  <a:cubicBezTo>
                    <a:pt x="644" y="96"/>
                    <a:pt x="683" y="77"/>
                    <a:pt x="722" y="59"/>
                  </a:cubicBezTo>
                  <a:cubicBezTo>
                    <a:pt x="761" y="40"/>
                    <a:pt x="800" y="20"/>
                    <a:pt x="840" y="2"/>
                  </a:cubicBezTo>
                  <a:cubicBezTo>
                    <a:pt x="846" y="0"/>
                    <a:pt x="860" y="5"/>
                    <a:pt x="863" y="11"/>
                  </a:cubicBezTo>
                  <a:cubicBezTo>
                    <a:pt x="873" y="30"/>
                    <a:pt x="880" y="51"/>
                    <a:pt x="888" y="72"/>
                  </a:cubicBezTo>
                  <a:cubicBezTo>
                    <a:pt x="886" y="73"/>
                    <a:pt x="884" y="73"/>
                    <a:pt x="88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0" name="Freeform 71"/>
            <p:cNvSpPr/>
            <p:nvPr/>
          </p:nvSpPr>
          <p:spPr bwMode="auto">
            <a:xfrm>
              <a:off x="5305425" y="2290763"/>
              <a:ext cx="1274763" cy="1524000"/>
            </a:xfrm>
            <a:custGeom>
              <a:avLst/>
              <a:gdLst>
                <a:gd name="T0" fmla="*/ 0 w 1060"/>
                <a:gd name="T1" fmla="*/ 1160 h 1265"/>
                <a:gd name="T2" fmla="*/ 90 w 1060"/>
                <a:gd name="T3" fmla="*/ 1160 h 1265"/>
                <a:gd name="T4" fmla="*/ 319 w 1060"/>
                <a:gd name="T5" fmla="*/ 1169 h 1265"/>
                <a:gd name="T6" fmla="*/ 493 w 1060"/>
                <a:gd name="T7" fmla="*/ 1187 h 1265"/>
                <a:gd name="T8" fmla="*/ 568 w 1060"/>
                <a:gd name="T9" fmla="*/ 1189 h 1265"/>
                <a:gd name="T10" fmla="*/ 671 w 1060"/>
                <a:gd name="T11" fmla="*/ 1196 h 1265"/>
                <a:gd name="T12" fmla="*/ 774 w 1060"/>
                <a:gd name="T13" fmla="*/ 1197 h 1265"/>
                <a:gd name="T14" fmla="*/ 842 w 1060"/>
                <a:gd name="T15" fmla="*/ 1150 h 1265"/>
                <a:gd name="T16" fmla="*/ 864 w 1060"/>
                <a:gd name="T17" fmla="*/ 1019 h 1265"/>
                <a:gd name="T18" fmla="*/ 878 w 1060"/>
                <a:gd name="T19" fmla="*/ 934 h 1265"/>
                <a:gd name="T20" fmla="*/ 879 w 1060"/>
                <a:gd name="T21" fmla="*/ 920 h 1265"/>
                <a:gd name="T22" fmla="*/ 894 w 1060"/>
                <a:gd name="T23" fmla="*/ 736 h 1265"/>
                <a:gd name="T24" fmla="*/ 907 w 1060"/>
                <a:gd name="T25" fmla="*/ 612 h 1265"/>
                <a:gd name="T26" fmla="*/ 915 w 1060"/>
                <a:gd name="T27" fmla="*/ 588 h 1265"/>
                <a:gd name="T28" fmla="*/ 928 w 1060"/>
                <a:gd name="T29" fmla="*/ 488 h 1265"/>
                <a:gd name="T30" fmla="*/ 944 w 1060"/>
                <a:gd name="T31" fmla="*/ 397 h 1265"/>
                <a:gd name="T32" fmla="*/ 946 w 1060"/>
                <a:gd name="T33" fmla="*/ 371 h 1265"/>
                <a:gd name="T34" fmla="*/ 946 w 1060"/>
                <a:gd name="T35" fmla="*/ 365 h 1265"/>
                <a:gd name="T36" fmla="*/ 950 w 1060"/>
                <a:gd name="T37" fmla="*/ 297 h 1265"/>
                <a:gd name="T38" fmla="*/ 969 w 1060"/>
                <a:gd name="T39" fmla="*/ 200 h 1265"/>
                <a:gd name="T40" fmla="*/ 966 w 1060"/>
                <a:gd name="T41" fmla="*/ 172 h 1265"/>
                <a:gd name="T42" fmla="*/ 976 w 1060"/>
                <a:gd name="T43" fmla="*/ 79 h 1265"/>
                <a:gd name="T44" fmla="*/ 980 w 1060"/>
                <a:gd name="T45" fmla="*/ 60 h 1265"/>
                <a:gd name="T46" fmla="*/ 988 w 1060"/>
                <a:gd name="T47" fmla="*/ 0 h 1265"/>
                <a:gd name="T48" fmla="*/ 1003 w 1060"/>
                <a:gd name="T49" fmla="*/ 10 h 1265"/>
                <a:gd name="T50" fmla="*/ 1020 w 1060"/>
                <a:gd name="T51" fmla="*/ 27 h 1265"/>
                <a:gd name="T52" fmla="*/ 1057 w 1060"/>
                <a:gd name="T53" fmla="*/ 122 h 1265"/>
                <a:gd name="T54" fmla="*/ 1054 w 1060"/>
                <a:gd name="T55" fmla="*/ 180 h 1265"/>
                <a:gd name="T56" fmla="*/ 1043 w 1060"/>
                <a:gd name="T57" fmla="*/ 348 h 1265"/>
                <a:gd name="T58" fmla="*/ 1032 w 1060"/>
                <a:gd name="T59" fmla="*/ 416 h 1265"/>
                <a:gd name="T60" fmla="*/ 1031 w 1060"/>
                <a:gd name="T61" fmla="*/ 448 h 1265"/>
                <a:gd name="T62" fmla="*/ 1017 w 1060"/>
                <a:gd name="T63" fmla="*/ 555 h 1265"/>
                <a:gd name="T64" fmla="*/ 1016 w 1060"/>
                <a:gd name="T65" fmla="*/ 591 h 1265"/>
                <a:gd name="T66" fmla="*/ 999 w 1060"/>
                <a:gd name="T67" fmla="*/ 682 h 1265"/>
                <a:gd name="T68" fmla="*/ 997 w 1060"/>
                <a:gd name="T69" fmla="*/ 694 h 1265"/>
                <a:gd name="T70" fmla="*/ 989 w 1060"/>
                <a:gd name="T71" fmla="*/ 792 h 1265"/>
                <a:gd name="T72" fmla="*/ 966 w 1060"/>
                <a:gd name="T73" fmla="*/ 941 h 1265"/>
                <a:gd name="T74" fmla="*/ 960 w 1060"/>
                <a:gd name="T75" fmla="*/ 988 h 1265"/>
                <a:gd name="T76" fmla="*/ 944 w 1060"/>
                <a:gd name="T77" fmla="*/ 1081 h 1265"/>
                <a:gd name="T78" fmla="*/ 924 w 1060"/>
                <a:gd name="T79" fmla="*/ 1171 h 1265"/>
                <a:gd name="T80" fmla="*/ 916 w 1060"/>
                <a:gd name="T81" fmla="*/ 1230 h 1265"/>
                <a:gd name="T82" fmla="*/ 878 w 1060"/>
                <a:gd name="T83" fmla="*/ 1262 h 1265"/>
                <a:gd name="T84" fmla="*/ 797 w 1060"/>
                <a:gd name="T85" fmla="*/ 1265 h 1265"/>
                <a:gd name="T86" fmla="*/ 707 w 1060"/>
                <a:gd name="T87" fmla="*/ 1258 h 1265"/>
                <a:gd name="T88" fmla="*/ 644 w 1060"/>
                <a:gd name="T89" fmla="*/ 1263 h 1265"/>
                <a:gd name="T90" fmla="*/ 605 w 1060"/>
                <a:gd name="T91" fmla="*/ 1258 h 1265"/>
                <a:gd name="T92" fmla="*/ 495 w 1060"/>
                <a:gd name="T93" fmla="*/ 1259 h 1265"/>
                <a:gd name="T94" fmla="*/ 314 w 1060"/>
                <a:gd name="T95" fmla="*/ 1245 h 1265"/>
                <a:gd name="T96" fmla="*/ 207 w 1060"/>
                <a:gd name="T97" fmla="*/ 1239 h 1265"/>
                <a:gd name="T98" fmla="*/ 88 w 1060"/>
                <a:gd name="T99" fmla="*/ 1230 h 1265"/>
                <a:gd name="T100" fmla="*/ 4 w 1060"/>
                <a:gd name="T101" fmla="*/ 1174 h 1265"/>
                <a:gd name="T102" fmla="*/ 0 w 1060"/>
                <a:gd name="T103" fmla="*/ 1160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0" h="1265">
                  <a:moveTo>
                    <a:pt x="0" y="1160"/>
                  </a:moveTo>
                  <a:cubicBezTo>
                    <a:pt x="31" y="1160"/>
                    <a:pt x="61" y="1159"/>
                    <a:pt x="90" y="1160"/>
                  </a:cubicBezTo>
                  <a:cubicBezTo>
                    <a:pt x="166" y="1163"/>
                    <a:pt x="243" y="1164"/>
                    <a:pt x="319" y="1169"/>
                  </a:cubicBezTo>
                  <a:cubicBezTo>
                    <a:pt x="377" y="1173"/>
                    <a:pt x="435" y="1181"/>
                    <a:pt x="493" y="1187"/>
                  </a:cubicBezTo>
                  <a:cubicBezTo>
                    <a:pt x="518" y="1189"/>
                    <a:pt x="543" y="1187"/>
                    <a:pt x="568" y="1189"/>
                  </a:cubicBezTo>
                  <a:cubicBezTo>
                    <a:pt x="602" y="1191"/>
                    <a:pt x="637" y="1194"/>
                    <a:pt x="671" y="1196"/>
                  </a:cubicBezTo>
                  <a:cubicBezTo>
                    <a:pt x="705" y="1197"/>
                    <a:pt x="740" y="1196"/>
                    <a:pt x="774" y="1197"/>
                  </a:cubicBezTo>
                  <a:cubicBezTo>
                    <a:pt x="810" y="1198"/>
                    <a:pt x="834" y="1185"/>
                    <a:pt x="842" y="1150"/>
                  </a:cubicBezTo>
                  <a:cubicBezTo>
                    <a:pt x="852" y="1107"/>
                    <a:pt x="857" y="1063"/>
                    <a:pt x="864" y="1019"/>
                  </a:cubicBezTo>
                  <a:cubicBezTo>
                    <a:pt x="868" y="991"/>
                    <a:pt x="873" y="963"/>
                    <a:pt x="878" y="934"/>
                  </a:cubicBezTo>
                  <a:cubicBezTo>
                    <a:pt x="878" y="930"/>
                    <a:pt x="879" y="925"/>
                    <a:pt x="879" y="920"/>
                  </a:cubicBezTo>
                  <a:cubicBezTo>
                    <a:pt x="884" y="859"/>
                    <a:pt x="889" y="798"/>
                    <a:pt x="894" y="736"/>
                  </a:cubicBezTo>
                  <a:cubicBezTo>
                    <a:pt x="898" y="695"/>
                    <a:pt x="902" y="654"/>
                    <a:pt x="907" y="612"/>
                  </a:cubicBezTo>
                  <a:cubicBezTo>
                    <a:pt x="908" y="604"/>
                    <a:pt x="914" y="596"/>
                    <a:pt x="915" y="588"/>
                  </a:cubicBezTo>
                  <a:cubicBezTo>
                    <a:pt x="920" y="555"/>
                    <a:pt x="923" y="521"/>
                    <a:pt x="928" y="488"/>
                  </a:cubicBezTo>
                  <a:cubicBezTo>
                    <a:pt x="933" y="457"/>
                    <a:pt x="939" y="427"/>
                    <a:pt x="944" y="397"/>
                  </a:cubicBezTo>
                  <a:cubicBezTo>
                    <a:pt x="946" y="388"/>
                    <a:pt x="945" y="380"/>
                    <a:pt x="946" y="371"/>
                  </a:cubicBezTo>
                  <a:cubicBezTo>
                    <a:pt x="946" y="369"/>
                    <a:pt x="945" y="367"/>
                    <a:pt x="946" y="365"/>
                  </a:cubicBezTo>
                  <a:cubicBezTo>
                    <a:pt x="956" y="343"/>
                    <a:pt x="955" y="320"/>
                    <a:pt x="950" y="297"/>
                  </a:cubicBezTo>
                  <a:cubicBezTo>
                    <a:pt x="976" y="268"/>
                    <a:pt x="957" y="231"/>
                    <a:pt x="969" y="200"/>
                  </a:cubicBezTo>
                  <a:cubicBezTo>
                    <a:pt x="972" y="192"/>
                    <a:pt x="968" y="181"/>
                    <a:pt x="966" y="172"/>
                  </a:cubicBezTo>
                  <a:cubicBezTo>
                    <a:pt x="961" y="140"/>
                    <a:pt x="961" y="109"/>
                    <a:pt x="976" y="79"/>
                  </a:cubicBezTo>
                  <a:cubicBezTo>
                    <a:pt x="979" y="74"/>
                    <a:pt x="979" y="67"/>
                    <a:pt x="980" y="60"/>
                  </a:cubicBezTo>
                  <a:cubicBezTo>
                    <a:pt x="982" y="41"/>
                    <a:pt x="985" y="23"/>
                    <a:pt x="988" y="0"/>
                  </a:cubicBezTo>
                  <a:cubicBezTo>
                    <a:pt x="995" y="4"/>
                    <a:pt x="1000" y="6"/>
                    <a:pt x="1003" y="10"/>
                  </a:cubicBezTo>
                  <a:cubicBezTo>
                    <a:pt x="1009" y="15"/>
                    <a:pt x="1013" y="23"/>
                    <a:pt x="1020" y="27"/>
                  </a:cubicBezTo>
                  <a:cubicBezTo>
                    <a:pt x="1060" y="48"/>
                    <a:pt x="1057" y="86"/>
                    <a:pt x="1057" y="122"/>
                  </a:cubicBezTo>
                  <a:cubicBezTo>
                    <a:pt x="1057" y="142"/>
                    <a:pt x="1055" y="161"/>
                    <a:pt x="1054" y="180"/>
                  </a:cubicBezTo>
                  <a:cubicBezTo>
                    <a:pt x="1051" y="236"/>
                    <a:pt x="1048" y="292"/>
                    <a:pt x="1043" y="348"/>
                  </a:cubicBezTo>
                  <a:cubicBezTo>
                    <a:pt x="1042" y="371"/>
                    <a:pt x="1035" y="393"/>
                    <a:pt x="1032" y="416"/>
                  </a:cubicBezTo>
                  <a:cubicBezTo>
                    <a:pt x="1031" y="426"/>
                    <a:pt x="1032" y="437"/>
                    <a:pt x="1031" y="448"/>
                  </a:cubicBezTo>
                  <a:cubicBezTo>
                    <a:pt x="1027" y="483"/>
                    <a:pt x="1021" y="519"/>
                    <a:pt x="1017" y="555"/>
                  </a:cubicBezTo>
                  <a:cubicBezTo>
                    <a:pt x="1015" y="567"/>
                    <a:pt x="1018" y="579"/>
                    <a:pt x="1016" y="591"/>
                  </a:cubicBezTo>
                  <a:cubicBezTo>
                    <a:pt x="1011" y="621"/>
                    <a:pt x="1005" y="652"/>
                    <a:pt x="999" y="682"/>
                  </a:cubicBezTo>
                  <a:cubicBezTo>
                    <a:pt x="998" y="686"/>
                    <a:pt x="997" y="690"/>
                    <a:pt x="997" y="694"/>
                  </a:cubicBezTo>
                  <a:cubicBezTo>
                    <a:pt x="994" y="727"/>
                    <a:pt x="993" y="760"/>
                    <a:pt x="989" y="792"/>
                  </a:cubicBezTo>
                  <a:cubicBezTo>
                    <a:pt x="982" y="842"/>
                    <a:pt x="973" y="891"/>
                    <a:pt x="966" y="941"/>
                  </a:cubicBezTo>
                  <a:cubicBezTo>
                    <a:pt x="964" y="956"/>
                    <a:pt x="963" y="972"/>
                    <a:pt x="960" y="988"/>
                  </a:cubicBezTo>
                  <a:cubicBezTo>
                    <a:pt x="955" y="1019"/>
                    <a:pt x="950" y="1050"/>
                    <a:pt x="944" y="1081"/>
                  </a:cubicBezTo>
                  <a:cubicBezTo>
                    <a:pt x="938" y="1111"/>
                    <a:pt x="930" y="1141"/>
                    <a:pt x="924" y="1171"/>
                  </a:cubicBezTo>
                  <a:cubicBezTo>
                    <a:pt x="920" y="1190"/>
                    <a:pt x="918" y="1210"/>
                    <a:pt x="916" y="1230"/>
                  </a:cubicBezTo>
                  <a:cubicBezTo>
                    <a:pt x="913" y="1254"/>
                    <a:pt x="902" y="1263"/>
                    <a:pt x="878" y="1262"/>
                  </a:cubicBezTo>
                  <a:cubicBezTo>
                    <a:pt x="851" y="1262"/>
                    <a:pt x="824" y="1265"/>
                    <a:pt x="797" y="1265"/>
                  </a:cubicBezTo>
                  <a:cubicBezTo>
                    <a:pt x="767" y="1264"/>
                    <a:pt x="737" y="1259"/>
                    <a:pt x="707" y="1258"/>
                  </a:cubicBezTo>
                  <a:cubicBezTo>
                    <a:pt x="686" y="1258"/>
                    <a:pt x="665" y="1263"/>
                    <a:pt x="644" y="1263"/>
                  </a:cubicBezTo>
                  <a:cubicBezTo>
                    <a:pt x="631" y="1263"/>
                    <a:pt x="618" y="1258"/>
                    <a:pt x="605" y="1258"/>
                  </a:cubicBezTo>
                  <a:cubicBezTo>
                    <a:pt x="568" y="1258"/>
                    <a:pt x="532" y="1261"/>
                    <a:pt x="495" y="1259"/>
                  </a:cubicBezTo>
                  <a:cubicBezTo>
                    <a:pt x="435" y="1256"/>
                    <a:pt x="374" y="1249"/>
                    <a:pt x="314" y="1245"/>
                  </a:cubicBezTo>
                  <a:cubicBezTo>
                    <a:pt x="278" y="1242"/>
                    <a:pt x="242" y="1241"/>
                    <a:pt x="207" y="1239"/>
                  </a:cubicBezTo>
                  <a:cubicBezTo>
                    <a:pt x="167" y="1236"/>
                    <a:pt x="127" y="1234"/>
                    <a:pt x="88" y="1230"/>
                  </a:cubicBezTo>
                  <a:cubicBezTo>
                    <a:pt x="51" y="1226"/>
                    <a:pt x="25" y="1203"/>
                    <a:pt x="4" y="1174"/>
                  </a:cubicBezTo>
                  <a:cubicBezTo>
                    <a:pt x="2" y="1171"/>
                    <a:pt x="1" y="1166"/>
                    <a:pt x="0" y="11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1" name="Freeform 72"/>
            <p:cNvSpPr/>
            <p:nvPr/>
          </p:nvSpPr>
          <p:spPr bwMode="auto">
            <a:xfrm>
              <a:off x="2049463" y="4051300"/>
              <a:ext cx="706438" cy="779462"/>
            </a:xfrm>
            <a:custGeom>
              <a:avLst/>
              <a:gdLst>
                <a:gd name="T0" fmla="*/ 587 w 588"/>
                <a:gd name="T1" fmla="*/ 85 h 647"/>
                <a:gd name="T2" fmla="*/ 579 w 588"/>
                <a:gd name="T3" fmla="*/ 244 h 647"/>
                <a:gd name="T4" fmla="*/ 541 w 588"/>
                <a:gd name="T5" fmla="*/ 313 h 647"/>
                <a:gd name="T6" fmla="*/ 416 w 588"/>
                <a:gd name="T7" fmla="*/ 443 h 647"/>
                <a:gd name="T8" fmla="*/ 374 w 588"/>
                <a:gd name="T9" fmla="*/ 485 h 647"/>
                <a:gd name="T10" fmla="*/ 295 w 588"/>
                <a:gd name="T11" fmla="*/ 575 h 647"/>
                <a:gd name="T12" fmla="*/ 237 w 588"/>
                <a:gd name="T13" fmla="*/ 637 h 647"/>
                <a:gd name="T14" fmla="*/ 202 w 588"/>
                <a:gd name="T15" fmla="*/ 639 h 647"/>
                <a:gd name="T16" fmla="*/ 120 w 588"/>
                <a:gd name="T17" fmla="*/ 583 h 647"/>
                <a:gd name="T18" fmla="*/ 45 w 588"/>
                <a:gd name="T19" fmla="*/ 542 h 647"/>
                <a:gd name="T20" fmla="*/ 25 w 588"/>
                <a:gd name="T21" fmla="*/ 529 h 647"/>
                <a:gd name="T22" fmla="*/ 20 w 588"/>
                <a:gd name="T23" fmla="*/ 483 h 647"/>
                <a:gd name="T24" fmla="*/ 107 w 588"/>
                <a:gd name="T25" fmla="*/ 408 h 647"/>
                <a:gd name="T26" fmla="*/ 165 w 588"/>
                <a:gd name="T27" fmla="*/ 351 h 647"/>
                <a:gd name="T28" fmla="*/ 208 w 588"/>
                <a:gd name="T29" fmla="*/ 315 h 647"/>
                <a:gd name="T30" fmla="*/ 361 w 588"/>
                <a:gd name="T31" fmla="*/ 185 h 647"/>
                <a:gd name="T32" fmla="*/ 455 w 588"/>
                <a:gd name="T33" fmla="*/ 108 h 647"/>
                <a:gd name="T34" fmla="*/ 549 w 588"/>
                <a:gd name="T35" fmla="*/ 20 h 647"/>
                <a:gd name="T36" fmla="*/ 559 w 588"/>
                <a:gd name="T37" fmla="*/ 11 h 647"/>
                <a:gd name="T38" fmla="*/ 587 w 588"/>
                <a:gd name="T39" fmla="*/ 25 h 647"/>
                <a:gd name="T40" fmla="*/ 585 w 588"/>
                <a:gd name="T41" fmla="*/ 85 h 647"/>
                <a:gd name="T42" fmla="*/ 587 w 588"/>
                <a:gd name="T43" fmla="*/ 85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647">
                  <a:moveTo>
                    <a:pt x="587" y="85"/>
                  </a:moveTo>
                  <a:cubicBezTo>
                    <a:pt x="584" y="138"/>
                    <a:pt x="582" y="191"/>
                    <a:pt x="579" y="244"/>
                  </a:cubicBezTo>
                  <a:cubicBezTo>
                    <a:pt x="577" y="273"/>
                    <a:pt x="562" y="294"/>
                    <a:pt x="541" y="313"/>
                  </a:cubicBezTo>
                  <a:cubicBezTo>
                    <a:pt x="496" y="352"/>
                    <a:pt x="452" y="394"/>
                    <a:pt x="416" y="443"/>
                  </a:cubicBezTo>
                  <a:cubicBezTo>
                    <a:pt x="404" y="459"/>
                    <a:pt x="387" y="470"/>
                    <a:pt x="374" y="485"/>
                  </a:cubicBezTo>
                  <a:cubicBezTo>
                    <a:pt x="347" y="515"/>
                    <a:pt x="321" y="545"/>
                    <a:pt x="295" y="575"/>
                  </a:cubicBezTo>
                  <a:cubicBezTo>
                    <a:pt x="276" y="596"/>
                    <a:pt x="256" y="617"/>
                    <a:pt x="237" y="637"/>
                  </a:cubicBezTo>
                  <a:cubicBezTo>
                    <a:pt x="226" y="647"/>
                    <a:pt x="214" y="647"/>
                    <a:pt x="202" y="639"/>
                  </a:cubicBezTo>
                  <a:cubicBezTo>
                    <a:pt x="175" y="620"/>
                    <a:pt x="148" y="600"/>
                    <a:pt x="120" y="583"/>
                  </a:cubicBezTo>
                  <a:cubicBezTo>
                    <a:pt x="96" y="568"/>
                    <a:pt x="70" y="556"/>
                    <a:pt x="45" y="542"/>
                  </a:cubicBezTo>
                  <a:cubicBezTo>
                    <a:pt x="38" y="538"/>
                    <a:pt x="31" y="534"/>
                    <a:pt x="25" y="529"/>
                  </a:cubicBezTo>
                  <a:cubicBezTo>
                    <a:pt x="3" y="513"/>
                    <a:pt x="0" y="501"/>
                    <a:pt x="20" y="483"/>
                  </a:cubicBezTo>
                  <a:cubicBezTo>
                    <a:pt x="48" y="457"/>
                    <a:pt x="78" y="433"/>
                    <a:pt x="107" y="408"/>
                  </a:cubicBezTo>
                  <a:cubicBezTo>
                    <a:pt x="127" y="390"/>
                    <a:pt x="145" y="369"/>
                    <a:pt x="165" y="351"/>
                  </a:cubicBezTo>
                  <a:cubicBezTo>
                    <a:pt x="178" y="338"/>
                    <a:pt x="194" y="327"/>
                    <a:pt x="208" y="315"/>
                  </a:cubicBezTo>
                  <a:cubicBezTo>
                    <a:pt x="259" y="272"/>
                    <a:pt x="309" y="228"/>
                    <a:pt x="361" y="185"/>
                  </a:cubicBezTo>
                  <a:cubicBezTo>
                    <a:pt x="392" y="159"/>
                    <a:pt x="424" y="134"/>
                    <a:pt x="455" y="108"/>
                  </a:cubicBezTo>
                  <a:cubicBezTo>
                    <a:pt x="487" y="79"/>
                    <a:pt x="518" y="49"/>
                    <a:pt x="549" y="20"/>
                  </a:cubicBezTo>
                  <a:cubicBezTo>
                    <a:pt x="552" y="17"/>
                    <a:pt x="556" y="14"/>
                    <a:pt x="559" y="11"/>
                  </a:cubicBezTo>
                  <a:cubicBezTo>
                    <a:pt x="577" y="0"/>
                    <a:pt x="587" y="4"/>
                    <a:pt x="587" y="25"/>
                  </a:cubicBezTo>
                  <a:cubicBezTo>
                    <a:pt x="588" y="45"/>
                    <a:pt x="586" y="65"/>
                    <a:pt x="585" y="85"/>
                  </a:cubicBezTo>
                  <a:cubicBezTo>
                    <a:pt x="586" y="85"/>
                    <a:pt x="586" y="85"/>
                    <a:pt x="587"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2" name="Freeform 73"/>
            <p:cNvSpPr/>
            <p:nvPr/>
          </p:nvSpPr>
          <p:spPr bwMode="auto">
            <a:xfrm>
              <a:off x="1663700" y="4733925"/>
              <a:ext cx="700088" cy="501650"/>
            </a:xfrm>
            <a:custGeom>
              <a:avLst/>
              <a:gdLst>
                <a:gd name="T0" fmla="*/ 520 w 582"/>
                <a:gd name="T1" fmla="*/ 357 h 417"/>
                <a:gd name="T2" fmla="*/ 492 w 582"/>
                <a:gd name="T3" fmla="*/ 338 h 417"/>
                <a:gd name="T4" fmla="*/ 402 w 582"/>
                <a:gd name="T5" fmla="*/ 261 h 417"/>
                <a:gd name="T6" fmla="*/ 322 w 582"/>
                <a:gd name="T7" fmla="*/ 294 h 417"/>
                <a:gd name="T8" fmla="*/ 290 w 582"/>
                <a:gd name="T9" fmla="*/ 381 h 417"/>
                <a:gd name="T10" fmla="*/ 211 w 582"/>
                <a:gd name="T11" fmla="*/ 416 h 417"/>
                <a:gd name="T12" fmla="*/ 114 w 582"/>
                <a:gd name="T13" fmla="*/ 390 h 417"/>
                <a:gd name="T14" fmla="*/ 103 w 582"/>
                <a:gd name="T15" fmla="*/ 386 h 417"/>
                <a:gd name="T16" fmla="*/ 13 w 582"/>
                <a:gd name="T17" fmla="*/ 276 h 417"/>
                <a:gd name="T18" fmla="*/ 1 w 582"/>
                <a:gd name="T19" fmla="*/ 224 h 417"/>
                <a:gd name="T20" fmla="*/ 7 w 582"/>
                <a:gd name="T21" fmla="*/ 195 h 417"/>
                <a:gd name="T22" fmla="*/ 77 w 582"/>
                <a:gd name="T23" fmla="*/ 96 h 417"/>
                <a:gd name="T24" fmla="*/ 100 w 582"/>
                <a:gd name="T25" fmla="*/ 81 h 417"/>
                <a:gd name="T26" fmla="*/ 161 w 582"/>
                <a:gd name="T27" fmla="*/ 34 h 417"/>
                <a:gd name="T28" fmla="*/ 292 w 582"/>
                <a:gd name="T29" fmla="*/ 20 h 417"/>
                <a:gd name="T30" fmla="*/ 339 w 582"/>
                <a:gd name="T31" fmla="*/ 46 h 417"/>
                <a:gd name="T32" fmla="*/ 450 w 582"/>
                <a:gd name="T33" fmla="*/ 111 h 417"/>
                <a:gd name="T34" fmla="*/ 573 w 582"/>
                <a:gd name="T35" fmla="*/ 291 h 417"/>
                <a:gd name="T36" fmla="*/ 520 w 582"/>
                <a:gd name="T37" fmla="*/ 35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2" h="417">
                  <a:moveTo>
                    <a:pt x="520" y="357"/>
                  </a:moveTo>
                  <a:cubicBezTo>
                    <a:pt x="511" y="351"/>
                    <a:pt x="499" y="346"/>
                    <a:pt x="492" y="338"/>
                  </a:cubicBezTo>
                  <a:cubicBezTo>
                    <a:pt x="465" y="309"/>
                    <a:pt x="439" y="280"/>
                    <a:pt x="402" y="261"/>
                  </a:cubicBezTo>
                  <a:cubicBezTo>
                    <a:pt x="367" y="243"/>
                    <a:pt x="334" y="256"/>
                    <a:pt x="322" y="294"/>
                  </a:cubicBezTo>
                  <a:cubicBezTo>
                    <a:pt x="313" y="323"/>
                    <a:pt x="302" y="353"/>
                    <a:pt x="290" y="381"/>
                  </a:cubicBezTo>
                  <a:cubicBezTo>
                    <a:pt x="280" y="405"/>
                    <a:pt x="236" y="417"/>
                    <a:pt x="211" y="416"/>
                  </a:cubicBezTo>
                  <a:cubicBezTo>
                    <a:pt x="177" y="413"/>
                    <a:pt x="146" y="402"/>
                    <a:pt x="114" y="390"/>
                  </a:cubicBezTo>
                  <a:cubicBezTo>
                    <a:pt x="110" y="389"/>
                    <a:pt x="105" y="389"/>
                    <a:pt x="103" y="386"/>
                  </a:cubicBezTo>
                  <a:cubicBezTo>
                    <a:pt x="72" y="350"/>
                    <a:pt x="30" y="323"/>
                    <a:pt x="13" y="276"/>
                  </a:cubicBezTo>
                  <a:cubicBezTo>
                    <a:pt x="7" y="259"/>
                    <a:pt x="3" y="241"/>
                    <a:pt x="1" y="224"/>
                  </a:cubicBezTo>
                  <a:cubicBezTo>
                    <a:pt x="0" y="214"/>
                    <a:pt x="2" y="203"/>
                    <a:pt x="7" y="195"/>
                  </a:cubicBezTo>
                  <a:cubicBezTo>
                    <a:pt x="30" y="162"/>
                    <a:pt x="53" y="129"/>
                    <a:pt x="77" y="96"/>
                  </a:cubicBezTo>
                  <a:cubicBezTo>
                    <a:pt x="82" y="89"/>
                    <a:pt x="92" y="86"/>
                    <a:pt x="100" y="81"/>
                  </a:cubicBezTo>
                  <a:cubicBezTo>
                    <a:pt x="120" y="65"/>
                    <a:pt x="141" y="50"/>
                    <a:pt x="161" y="34"/>
                  </a:cubicBezTo>
                  <a:cubicBezTo>
                    <a:pt x="202" y="0"/>
                    <a:pt x="246" y="0"/>
                    <a:pt x="292" y="20"/>
                  </a:cubicBezTo>
                  <a:cubicBezTo>
                    <a:pt x="308" y="27"/>
                    <a:pt x="323" y="37"/>
                    <a:pt x="339" y="46"/>
                  </a:cubicBezTo>
                  <a:cubicBezTo>
                    <a:pt x="376" y="68"/>
                    <a:pt x="412" y="92"/>
                    <a:pt x="450" y="111"/>
                  </a:cubicBezTo>
                  <a:cubicBezTo>
                    <a:pt x="526" y="148"/>
                    <a:pt x="547" y="221"/>
                    <a:pt x="573" y="291"/>
                  </a:cubicBezTo>
                  <a:cubicBezTo>
                    <a:pt x="582" y="316"/>
                    <a:pt x="555" y="357"/>
                    <a:pt x="520" y="3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3" name="Freeform 74"/>
            <p:cNvSpPr/>
            <p:nvPr/>
          </p:nvSpPr>
          <p:spPr bwMode="auto">
            <a:xfrm>
              <a:off x="4983163" y="2701925"/>
              <a:ext cx="536575" cy="668337"/>
            </a:xfrm>
            <a:custGeom>
              <a:avLst/>
              <a:gdLst>
                <a:gd name="T0" fmla="*/ 150 w 446"/>
                <a:gd name="T1" fmla="*/ 555 h 555"/>
                <a:gd name="T2" fmla="*/ 71 w 446"/>
                <a:gd name="T3" fmla="*/ 481 h 555"/>
                <a:gd name="T4" fmla="*/ 14 w 446"/>
                <a:gd name="T5" fmla="*/ 357 h 555"/>
                <a:gd name="T6" fmla="*/ 14 w 446"/>
                <a:gd name="T7" fmla="*/ 246 h 555"/>
                <a:gd name="T8" fmla="*/ 44 w 446"/>
                <a:gd name="T9" fmla="*/ 150 h 555"/>
                <a:gd name="T10" fmla="*/ 84 w 446"/>
                <a:gd name="T11" fmla="*/ 87 h 555"/>
                <a:gd name="T12" fmla="*/ 163 w 446"/>
                <a:gd name="T13" fmla="*/ 9 h 555"/>
                <a:gd name="T14" fmla="*/ 181 w 446"/>
                <a:gd name="T15" fmla="*/ 2 h 555"/>
                <a:gd name="T16" fmla="*/ 194 w 446"/>
                <a:gd name="T17" fmla="*/ 20 h 555"/>
                <a:gd name="T18" fmla="*/ 187 w 446"/>
                <a:gd name="T19" fmla="*/ 135 h 555"/>
                <a:gd name="T20" fmla="*/ 151 w 446"/>
                <a:gd name="T21" fmla="*/ 175 h 555"/>
                <a:gd name="T22" fmla="*/ 138 w 446"/>
                <a:gd name="T23" fmla="*/ 193 h 555"/>
                <a:gd name="T24" fmla="*/ 146 w 446"/>
                <a:gd name="T25" fmla="*/ 220 h 555"/>
                <a:gd name="T26" fmla="*/ 172 w 446"/>
                <a:gd name="T27" fmla="*/ 218 h 555"/>
                <a:gd name="T28" fmla="*/ 314 w 446"/>
                <a:gd name="T29" fmla="*/ 143 h 555"/>
                <a:gd name="T30" fmla="*/ 377 w 446"/>
                <a:gd name="T31" fmla="*/ 119 h 555"/>
                <a:gd name="T32" fmla="*/ 426 w 446"/>
                <a:gd name="T33" fmla="*/ 128 h 555"/>
                <a:gd name="T34" fmla="*/ 426 w 446"/>
                <a:gd name="T35" fmla="*/ 204 h 555"/>
                <a:gd name="T36" fmla="*/ 347 w 446"/>
                <a:gd name="T37" fmla="*/ 257 h 555"/>
                <a:gd name="T38" fmla="*/ 288 w 446"/>
                <a:gd name="T39" fmla="*/ 283 h 555"/>
                <a:gd name="T40" fmla="*/ 226 w 446"/>
                <a:gd name="T41" fmla="*/ 291 h 555"/>
                <a:gd name="T42" fmla="*/ 175 w 446"/>
                <a:gd name="T43" fmla="*/ 334 h 555"/>
                <a:gd name="T44" fmla="*/ 163 w 446"/>
                <a:gd name="T45" fmla="*/ 453 h 555"/>
                <a:gd name="T46" fmla="*/ 153 w 446"/>
                <a:gd name="T47" fmla="*/ 536 h 555"/>
                <a:gd name="T48" fmla="*/ 150 w 446"/>
                <a:gd name="T49" fmla="*/ 55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6" h="555">
                  <a:moveTo>
                    <a:pt x="150" y="555"/>
                  </a:moveTo>
                  <a:cubicBezTo>
                    <a:pt x="116" y="536"/>
                    <a:pt x="88" y="512"/>
                    <a:pt x="71" y="481"/>
                  </a:cubicBezTo>
                  <a:cubicBezTo>
                    <a:pt x="49" y="441"/>
                    <a:pt x="27" y="400"/>
                    <a:pt x="14" y="357"/>
                  </a:cubicBezTo>
                  <a:cubicBezTo>
                    <a:pt x="3" y="322"/>
                    <a:pt x="0" y="283"/>
                    <a:pt x="14" y="246"/>
                  </a:cubicBezTo>
                  <a:cubicBezTo>
                    <a:pt x="25" y="214"/>
                    <a:pt x="31" y="181"/>
                    <a:pt x="44" y="150"/>
                  </a:cubicBezTo>
                  <a:cubicBezTo>
                    <a:pt x="54" y="128"/>
                    <a:pt x="68" y="106"/>
                    <a:pt x="84" y="87"/>
                  </a:cubicBezTo>
                  <a:cubicBezTo>
                    <a:pt x="108" y="59"/>
                    <a:pt x="136" y="34"/>
                    <a:pt x="163" y="9"/>
                  </a:cubicBezTo>
                  <a:cubicBezTo>
                    <a:pt x="167" y="4"/>
                    <a:pt x="177" y="0"/>
                    <a:pt x="181" y="2"/>
                  </a:cubicBezTo>
                  <a:cubicBezTo>
                    <a:pt x="187" y="5"/>
                    <a:pt x="194" y="14"/>
                    <a:pt x="194" y="20"/>
                  </a:cubicBezTo>
                  <a:cubicBezTo>
                    <a:pt x="193" y="58"/>
                    <a:pt x="194" y="97"/>
                    <a:pt x="187" y="135"/>
                  </a:cubicBezTo>
                  <a:cubicBezTo>
                    <a:pt x="185" y="150"/>
                    <a:pt x="164" y="161"/>
                    <a:pt x="151" y="175"/>
                  </a:cubicBezTo>
                  <a:cubicBezTo>
                    <a:pt x="146" y="180"/>
                    <a:pt x="138" y="187"/>
                    <a:pt x="138" y="193"/>
                  </a:cubicBezTo>
                  <a:cubicBezTo>
                    <a:pt x="137" y="202"/>
                    <a:pt x="139" y="215"/>
                    <a:pt x="146" y="220"/>
                  </a:cubicBezTo>
                  <a:cubicBezTo>
                    <a:pt x="151" y="224"/>
                    <a:pt x="167" y="223"/>
                    <a:pt x="172" y="218"/>
                  </a:cubicBezTo>
                  <a:cubicBezTo>
                    <a:pt x="213" y="180"/>
                    <a:pt x="266" y="168"/>
                    <a:pt x="314" y="143"/>
                  </a:cubicBezTo>
                  <a:cubicBezTo>
                    <a:pt x="334" y="133"/>
                    <a:pt x="356" y="127"/>
                    <a:pt x="377" y="119"/>
                  </a:cubicBezTo>
                  <a:cubicBezTo>
                    <a:pt x="395" y="113"/>
                    <a:pt x="413" y="108"/>
                    <a:pt x="426" y="128"/>
                  </a:cubicBezTo>
                  <a:cubicBezTo>
                    <a:pt x="444" y="156"/>
                    <a:pt x="446" y="187"/>
                    <a:pt x="426" y="204"/>
                  </a:cubicBezTo>
                  <a:cubicBezTo>
                    <a:pt x="402" y="224"/>
                    <a:pt x="374" y="241"/>
                    <a:pt x="347" y="257"/>
                  </a:cubicBezTo>
                  <a:cubicBezTo>
                    <a:pt x="329" y="268"/>
                    <a:pt x="308" y="275"/>
                    <a:pt x="288" y="283"/>
                  </a:cubicBezTo>
                  <a:cubicBezTo>
                    <a:pt x="268" y="291"/>
                    <a:pt x="249" y="299"/>
                    <a:pt x="226" y="291"/>
                  </a:cubicBezTo>
                  <a:cubicBezTo>
                    <a:pt x="198" y="281"/>
                    <a:pt x="172" y="304"/>
                    <a:pt x="175" y="334"/>
                  </a:cubicBezTo>
                  <a:cubicBezTo>
                    <a:pt x="181" y="375"/>
                    <a:pt x="166" y="414"/>
                    <a:pt x="163" y="453"/>
                  </a:cubicBezTo>
                  <a:cubicBezTo>
                    <a:pt x="160" y="481"/>
                    <a:pt x="156" y="508"/>
                    <a:pt x="153" y="536"/>
                  </a:cubicBezTo>
                  <a:cubicBezTo>
                    <a:pt x="152" y="541"/>
                    <a:pt x="152" y="546"/>
                    <a:pt x="150" y="5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4" name="Freeform 75"/>
            <p:cNvSpPr/>
            <p:nvPr/>
          </p:nvSpPr>
          <p:spPr bwMode="auto">
            <a:xfrm>
              <a:off x="4030663" y="5776913"/>
              <a:ext cx="714375" cy="252412"/>
            </a:xfrm>
            <a:custGeom>
              <a:avLst/>
              <a:gdLst>
                <a:gd name="T0" fmla="*/ 384 w 593"/>
                <a:gd name="T1" fmla="*/ 203 h 210"/>
                <a:gd name="T2" fmla="*/ 345 w 593"/>
                <a:gd name="T3" fmla="*/ 210 h 210"/>
                <a:gd name="T4" fmla="*/ 224 w 593"/>
                <a:gd name="T5" fmla="*/ 203 h 210"/>
                <a:gd name="T6" fmla="*/ 166 w 593"/>
                <a:gd name="T7" fmla="*/ 186 h 210"/>
                <a:gd name="T8" fmla="*/ 39 w 593"/>
                <a:gd name="T9" fmla="*/ 122 h 210"/>
                <a:gd name="T10" fmla="*/ 9 w 593"/>
                <a:gd name="T11" fmla="*/ 89 h 210"/>
                <a:gd name="T12" fmla="*/ 22 w 593"/>
                <a:gd name="T13" fmla="*/ 62 h 210"/>
                <a:gd name="T14" fmla="*/ 98 w 593"/>
                <a:gd name="T15" fmla="*/ 36 h 210"/>
                <a:gd name="T16" fmla="*/ 143 w 593"/>
                <a:gd name="T17" fmla="*/ 26 h 210"/>
                <a:gd name="T18" fmla="*/ 265 w 593"/>
                <a:gd name="T19" fmla="*/ 4 h 210"/>
                <a:gd name="T20" fmla="*/ 376 w 593"/>
                <a:gd name="T21" fmla="*/ 5 h 210"/>
                <a:gd name="T22" fmla="*/ 510 w 593"/>
                <a:gd name="T23" fmla="*/ 30 h 210"/>
                <a:gd name="T24" fmla="*/ 581 w 593"/>
                <a:gd name="T25" fmla="*/ 79 h 210"/>
                <a:gd name="T26" fmla="*/ 562 w 593"/>
                <a:gd name="T27" fmla="*/ 148 h 210"/>
                <a:gd name="T28" fmla="*/ 468 w 593"/>
                <a:gd name="T29" fmla="*/ 183 h 210"/>
                <a:gd name="T30" fmla="*/ 409 w 593"/>
                <a:gd name="T31" fmla="*/ 201 h 210"/>
                <a:gd name="T32" fmla="*/ 384 w 593"/>
                <a:gd name="T33" fmla="*/ 206 h 210"/>
                <a:gd name="T34" fmla="*/ 384 w 593"/>
                <a:gd name="T35" fmla="*/ 20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3" h="210">
                  <a:moveTo>
                    <a:pt x="384" y="203"/>
                  </a:moveTo>
                  <a:cubicBezTo>
                    <a:pt x="371" y="206"/>
                    <a:pt x="358" y="210"/>
                    <a:pt x="345" y="210"/>
                  </a:cubicBezTo>
                  <a:cubicBezTo>
                    <a:pt x="305" y="209"/>
                    <a:pt x="264" y="208"/>
                    <a:pt x="224" y="203"/>
                  </a:cubicBezTo>
                  <a:cubicBezTo>
                    <a:pt x="204" y="201"/>
                    <a:pt x="185" y="193"/>
                    <a:pt x="166" y="186"/>
                  </a:cubicBezTo>
                  <a:cubicBezTo>
                    <a:pt x="121" y="170"/>
                    <a:pt x="73" y="159"/>
                    <a:pt x="39" y="122"/>
                  </a:cubicBezTo>
                  <a:cubicBezTo>
                    <a:pt x="29" y="111"/>
                    <a:pt x="17" y="101"/>
                    <a:pt x="9" y="89"/>
                  </a:cubicBezTo>
                  <a:cubicBezTo>
                    <a:pt x="0" y="76"/>
                    <a:pt x="7" y="67"/>
                    <a:pt x="22" y="62"/>
                  </a:cubicBezTo>
                  <a:cubicBezTo>
                    <a:pt x="47" y="54"/>
                    <a:pt x="72" y="44"/>
                    <a:pt x="98" y="36"/>
                  </a:cubicBezTo>
                  <a:cubicBezTo>
                    <a:pt x="112" y="31"/>
                    <a:pt x="128" y="29"/>
                    <a:pt x="143" y="26"/>
                  </a:cubicBezTo>
                  <a:cubicBezTo>
                    <a:pt x="183" y="18"/>
                    <a:pt x="224" y="8"/>
                    <a:pt x="265" y="4"/>
                  </a:cubicBezTo>
                  <a:cubicBezTo>
                    <a:pt x="301" y="0"/>
                    <a:pt x="339" y="2"/>
                    <a:pt x="376" y="5"/>
                  </a:cubicBezTo>
                  <a:cubicBezTo>
                    <a:pt x="421" y="9"/>
                    <a:pt x="468" y="10"/>
                    <a:pt x="510" y="30"/>
                  </a:cubicBezTo>
                  <a:cubicBezTo>
                    <a:pt x="536" y="42"/>
                    <a:pt x="565" y="51"/>
                    <a:pt x="581" y="79"/>
                  </a:cubicBezTo>
                  <a:cubicBezTo>
                    <a:pt x="593" y="101"/>
                    <a:pt x="586" y="138"/>
                    <a:pt x="562" y="148"/>
                  </a:cubicBezTo>
                  <a:cubicBezTo>
                    <a:pt x="532" y="162"/>
                    <a:pt x="500" y="172"/>
                    <a:pt x="468" y="183"/>
                  </a:cubicBezTo>
                  <a:cubicBezTo>
                    <a:pt x="448" y="190"/>
                    <a:pt x="429" y="195"/>
                    <a:pt x="409" y="201"/>
                  </a:cubicBezTo>
                  <a:cubicBezTo>
                    <a:pt x="401" y="203"/>
                    <a:pt x="392" y="204"/>
                    <a:pt x="384" y="206"/>
                  </a:cubicBezTo>
                  <a:cubicBezTo>
                    <a:pt x="384" y="205"/>
                    <a:pt x="384" y="204"/>
                    <a:pt x="384" y="2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5" name="Freeform 76"/>
            <p:cNvSpPr/>
            <p:nvPr/>
          </p:nvSpPr>
          <p:spPr bwMode="auto">
            <a:xfrm>
              <a:off x="2589213" y="5892800"/>
              <a:ext cx="722313" cy="223837"/>
            </a:xfrm>
            <a:custGeom>
              <a:avLst/>
              <a:gdLst>
                <a:gd name="T0" fmla="*/ 380 w 600"/>
                <a:gd name="T1" fmla="*/ 179 h 186"/>
                <a:gd name="T2" fmla="*/ 241 w 600"/>
                <a:gd name="T3" fmla="*/ 186 h 186"/>
                <a:gd name="T4" fmla="*/ 168 w 600"/>
                <a:gd name="T5" fmla="*/ 181 h 186"/>
                <a:gd name="T6" fmla="*/ 103 w 600"/>
                <a:gd name="T7" fmla="*/ 175 h 186"/>
                <a:gd name="T8" fmla="*/ 54 w 600"/>
                <a:gd name="T9" fmla="*/ 168 h 186"/>
                <a:gd name="T10" fmla="*/ 31 w 600"/>
                <a:gd name="T11" fmla="*/ 87 h 186"/>
                <a:gd name="T12" fmla="*/ 94 w 600"/>
                <a:gd name="T13" fmla="*/ 48 h 186"/>
                <a:gd name="T14" fmla="*/ 231 w 600"/>
                <a:gd name="T15" fmla="*/ 19 h 186"/>
                <a:gd name="T16" fmla="*/ 264 w 600"/>
                <a:gd name="T17" fmla="*/ 11 h 186"/>
                <a:gd name="T18" fmla="*/ 306 w 600"/>
                <a:gd name="T19" fmla="*/ 11 h 186"/>
                <a:gd name="T20" fmla="*/ 319 w 600"/>
                <a:gd name="T21" fmla="*/ 14 h 186"/>
                <a:gd name="T22" fmla="*/ 377 w 600"/>
                <a:gd name="T23" fmla="*/ 4 h 186"/>
                <a:gd name="T24" fmla="*/ 398 w 600"/>
                <a:gd name="T25" fmla="*/ 3 h 186"/>
                <a:gd name="T26" fmla="*/ 455 w 600"/>
                <a:gd name="T27" fmla="*/ 11 h 186"/>
                <a:gd name="T28" fmla="*/ 569 w 600"/>
                <a:gd name="T29" fmla="*/ 50 h 186"/>
                <a:gd name="T30" fmla="*/ 570 w 600"/>
                <a:gd name="T31" fmla="*/ 120 h 186"/>
                <a:gd name="T32" fmla="*/ 551 w 600"/>
                <a:gd name="T33" fmla="*/ 130 h 186"/>
                <a:gd name="T34" fmla="*/ 450 w 600"/>
                <a:gd name="T35" fmla="*/ 168 h 186"/>
                <a:gd name="T36" fmla="*/ 380 w 600"/>
                <a:gd name="T37" fmla="*/ 177 h 186"/>
                <a:gd name="T38" fmla="*/ 380 w 600"/>
                <a:gd name="T39" fmla="*/ 17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0" h="186">
                  <a:moveTo>
                    <a:pt x="380" y="179"/>
                  </a:moveTo>
                  <a:cubicBezTo>
                    <a:pt x="334" y="181"/>
                    <a:pt x="287" y="185"/>
                    <a:pt x="241" y="186"/>
                  </a:cubicBezTo>
                  <a:cubicBezTo>
                    <a:pt x="217" y="186"/>
                    <a:pt x="192" y="183"/>
                    <a:pt x="168" y="181"/>
                  </a:cubicBezTo>
                  <a:cubicBezTo>
                    <a:pt x="146" y="179"/>
                    <a:pt x="125" y="177"/>
                    <a:pt x="103" y="175"/>
                  </a:cubicBezTo>
                  <a:cubicBezTo>
                    <a:pt x="86" y="173"/>
                    <a:pt x="69" y="173"/>
                    <a:pt x="54" y="168"/>
                  </a:cubicBezTo>
                  <a:cubicBezTo>
                    <a:pt x="11" y="154"/>
                    <a:pt x="0" y="120"/>
                    <a:pt x="31" y="87"/>
                  </a:cubicBezTo>
                  <a:cubicBezTo>
                    <a:pt x="48" y="70"/>
                    <a:pt x="71" y="54"/>
                    <a:pt x="94" y="48"/>
                  </a:cubicBezTo>
                  <a:cubicBezTo>
                    <a:pt x="138" y="34"/>
                    <a:pt x="185" y="28"/>
                    <a:pt x="231" y="19"/>
                  </a:cubicBezTo>
                  <a:cubicBezTo>
                    <a:pt x="242" y="16"/>
                    <a:pt x="253" y="13"/>
                    <a:pt x="264" y="11"/>
                  </a:cubicBezTo>
                  <a:cubicBezTo>
                    <a:pt x="278" y="10"/>
                    <a:pt x="292" y="11"/>
                    <a:pt x="306" y="11"/>
                  </a:cubicBezTo>
                  <a:cubicBezTo>
                    <a:pt x="310" y="11"/>
                    <a:pt x="317" y="15"/>
                    <a:pt x="319" y="14"/>
                  </a:cubicBezTo>
                  <a:cubicBezTo>
                    <a:pt x="337" y="0"/>
                    <a:pt x="358" y="9"/>
                    <a:pt x="377" y="4"/>
                  </a:cubicBezTo>
                  <a:cubicBezTo>
                    <a:pt x="384" y="3"/>
                    <a:pt x="391" y="2"/>
                    <a:pt x="398" y="3"/>
                  </a:cubicBezTo>
                  <a:cubicBezTo>
                    <a:pt x="417" y="5"/>
                    <a:pt x="437" y="6"/>
                    <a:pt x="455" y="11"/>
                  </a:cubicBezTo>
                  <a:cubicBezTo>
                    <a:pt x="493" y="23"/>
                    <a:pt x="533" y="34"/>
                    <a:pt x="569" y="50"/>
                  </a:cubicBezTo>
                  <a:cubicBezTo>
                    <a:pt x="600" y="63"/>
                    <a:pt x="599" y="103"/>
                    <a:pt x="570" y="120"/>
                  </a:cubicBezTo>
                  <a:cubicBezTo>
                    <a:pt x="564" y="124"/>
                    <a:pt x="557" y="128"/>
                    <a:pt x="551" y="130"/>
                  </a:cubicBezTo>
                  <a:cubicBezTo>
                    <a:pt x="517" y="143"/>
                    <a:pt x="484" y="158"/>
                    <a:pt x="450" y="168"/>
                  </a:cubicBezTo>
                  <a:cubicBezTo>
                    <a:pt x="428" y="174"/>
                    <a:pt x="403" y="174"/>
                    <a:pt x="380" y="177"/>
                  </a:cubicBezTo>
                  <a:cubicBezTo>
                    <a:pt x="380" y="178"/>
                    <a:pt x="380" y="178"/>
                    <a:pt x="380" y="1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6" name="Freeform 77"/>
            <p:cNvSpPr>
              <a:spLocks noEditPoints="1"/>
            </p:cNvSpPr>
            <p:nvPr/>
          </p:nvSpPr>
          <p:spPr bwMode="auto">
            <a:xfrm>
              <a:off x="8089900" y="2892425"/>
              <a:ext cx="1908175" cy="1489075"/>
            </a:xfrm>
            <a:custGeom>
              <a:avLst/>
              <a:gdLst>
                <a:gd name="T0" fmla="*/ 740 w 1585"/>
                <a:gd name="T1" fmla="*/ 77 h 1237"/>
                <a:gd name="T2" fmla="*/ 1120 w 1585"/>
                <a:gd name="T3" fmla="*/ 139 h 1237"/>
                <a:gd name="T4" fmla="*/ 1579 w 1585"/>
                <a:gd name="T5" fmla="*/ 266 h 1237"/>
                <a:gd name="T6" fmla="*/ 1488 w 1585"/>
                <a:gd name="T7" fmla="*/ 675 h 1237"/>
                <a:gd name="T8" fmla="*/ 1386 w 1585"/>
                <a:gd name="T9" fmla="*/ 1177 h 1237"/>
                <a:gd name="T10" fmla="*/ 1220 w 1585"/>
                <a:gd name="T11" fmla="*/ 1210 h 1237"/>
                <a:gd name="T12" fmla="*/ 502 w 1585"/>
                <a:gd name="T13" fmla="*/ 1075 h 1237"/>
                <a:gd name="T14" fmla="*/ 160 w 1585"/>
                <a:gd name="T15" fmla="*/ 1012 h 1237"/>
                <a:gd name="T16" fmla="*/ 29 w 1585"/>
                <a:gd name="T17" fmla="*/ 851 h 1237"/>
                <a:gd name="T18" fmla="*/ 154 w 1585"/>
                <a:gd name="T19" fmla="*/ 271 h 1237"/>
                <a:gd name="T20" fmla="*/ 230 w 1585"/>
                <a:gd name="T21" fmla="*/ 8 h 1237"/>
                <a:gd name="T22" fmla="*/ 194 w 1585"/>
                <a:gd name="T23" fmla="*/ 863 h 1237"/>
                <a:gd name="T24" fmla="*/ 322 w 1585"/>
                <a:gd name="T25" fmla="*/ 774 h 1237"/>
                <a:gd name="T26" fmla="*/ 426 w 1585"/>
                <a:gd name="T27" fmla="*/ 594 h 1237"/>
                <a:gd name="T28" fmla="*/ 459 w 1585"/>
                <a:gd name="T29" fmla="*/ 264 h 1237"/>
                <a:gd name="T30" fmla="*/ 235 w 1585"/>
                <a:gd name="T31" fmla="*/ 194 h 1237"/>
                <a:gd name="T32" fmla="*/ 193 w 1585"/>
                <a:gd name="T33" fmla="*/ 396 h 1237"/>
                <a:gd name="T34" fmla="*/ 154 w 1585"/>
                <a:gd name="T35" fmla="*/ 548 h 1237"/>
                <a:gd name="T36" fmla="*/ 98 w 1585"/>
                <a:gd name="T37" fmla="*/ 789 h 1237"/>
                <a:gd name="T38" fmla="*/ 121 w 1585"/>
                <a:gd name="T39" fmla="*/ 916 h 1237"/>
                <a:gd name="T40" fmla="*/ 1075 w 1585"/>
                <a:gd name="T41" fmla="*/ 950 h 1237"/>
                <a:gd name="T42" fmla="*/ 1374 w 1585"/>
                <a:gd name="T43" fmla="*/ 945 h 1237"/>
                <a:gd name="T44" fmla="*/ 1299 w 1585"/>
                <a:gd name="T45" fmla="*/ 827 h 1237"/>
                <a:gd name="T46" fmla="*/ 1110 w 1585"/>
                <a:gd name="T47" fmla="*/ 788 h 1237"/>
                <a:gd name="T48" fmla="*/ 762 w 1585"/>
                <a:gd name="T49" fmla="*/ 712 h 1237"/>
                <a:gd name="T50" fmla="*/ 497 w 1585"/>
                <a:gd name="T51" fmla="*/ 659 h 1237"/>
                <a:gd name="T52" fmla="*/ 427 w 1585"/>
                <a:gd name="T53" fmla="*/ 798 h 1237"/>
                <a:gd name="T54" fmla="*/ 741 w 1585"/>
                <a:gd name="T55" fmla="*/ 884 h 1237"/>
                <a:gd name="T56" fmla="*/ 1420 w 1585"/>
                <a:gd name="T57" fmla="*/ 737 h 1237"/>
                <a:gd name="T58" fmla="*/ 1380 w 1585"/>
                <a:gd name="T59" fmla="*/ 624 h 1237"/>
                <a:gd name="T60" fmla="*/ 1131 w 1585"/>
                <a:gd name="T61" fmla="*/ 576 h 1237"/>
                <a:gd name="T62" fmla="*/ 874 w 1585"/>
                <a:gd name="T63" fmla="*/ 513 h 1237"/>
                <a:gd name="T64" fmla="*/ 543 w 1585"/>
                <a:gd name="T65" fmla="*/ 442 h 1237"/>
                <a:gd name="T66" fmla="*/ 551 w 1585"/>
                <a:gd name="T67" fmla="*/ 608 h 1237"/>
                <a:gd name="T68" fmla="*/ 825 w 1585"/>
                <a:gd name="T69" fmla="*/ 673 h 1237"/>
                <a:gd name="T70" fmla="*/ 1174 w 1585"/>
                <a:gd name="T71" fmla="*/ 752 h 1237"/>
                <a:gd name="T72" fmla="*/ 1414 w 1585"/>
                <a:gd name="T73" fmla="*/ 780 h 1237"/>
                <a:gd name="T74" fmla="*/ 309 w 1585"/>
                <a:gd name="T75" fmla="*/ 982 h 1237"/>
                <a:gd name="T76" fmla="*/ 634 w 1585"/>
                <a:gd name="T77" fmla="*/ 1038 h 1237"/>
                <a:gd name="T78" fmla="*/ 937 w 1585"/>
                <a:gd name="T79" fmla="*/ 1100 h 1237"/>
                <a:gd name="T80" fmla="*/ 1228 w 1585"/>
                <a:gd name="T81" fmla="*/ 1148 h 1237"/>
                <a:gd name="T82" fmla="*/ 1297 w 1585"/>
                <a:gd name="T83" fmla="*/ 1043 h 1237"/>
                <a:gd name="T84" fmla="*/ 887 w 1585"/>
                <a:gd name="T85" fmla="*/ 966 h 1237"/>
                <a:gd name="T86" fmla="*/ 671 w 1585"/>
                <a:gd name="T87" fmla="*/ 913 h 1237"/>
                <a:gd name="T88" fmla="*/ 393 w 1585"/>
                <a:gd name="T89" fmla="*/ 854 h 1237"/>
                <a:gd name="T90" fmla="*/ 228 w 1585"/>
                <a:gd name="T91" fmla="*/ 910 h 1237"/>
                <a:gd name="T92" fmla="*/ 179 w 1585"/>
                <a:gd name="T93" fmla="*/ 940 h 1237"/>
                <a:gd name="T94" fmla="*/ 1487 w 1585"/>
                <a:gd name="T95" fmla="*/ 264 h 1237"/>
                <a:gd name="T96" fmla="*/ 1195 w 1585"/>
                <a:gd name="T97" fmla="*/ 207 h 1237"/>
                <a:gd name="T98" fmla="*/ 940 w 1585"/>
                <a:gd name="T99" fmla="*/ 156 h 1237"/>
                <a:gd name="T100" fmla="*/ 760 w 1585"/>
                <a:gd name="T101" fmla="*/ 127 h 1237"/>
                <a:gd name="T102" fmla="*/ 436 w 1585"/>
                <a:gd name="T103" fmla="*/ 73 h 1237"/>
                <a:gd name="T104" fmla="*/ 565 w 1585"/>
                <a:gd name="T105" fmla="*/ 215 h 1237"/>
                <a:gd name="T106" fmla="*/ 803 w 1585"/>
                <a:gd name="T107" fmla="*/ 268 h 1237"/>
                <a:gd name="T108" fmla="*/ 1071 w 1585"/>
                <a:gd name="T109" fmla="*/ 321 h 1237"/>
                <a:gd name="T110" fmla="*/ 568 w 1585"/>
                <a:gd name="T111" fmla="*/ 384 h 1237"/>
                <a:gd name="T112" fmla="*/ 818 w 1585"/>
                <a:gd name="T113" fmla="*/ 449 h 1237"/>
                <a:gd name="T114" fmla="*/ 1082 w 1585"/>
                <a:gd name="T115" fmla="*/ 503 h 1237"/>
                <a:gd name="T116" fmla="*/ 1406 w 1585"/>
                <a:gd name="T117" fmla="*/ 578 h 1237"/>
                <a:gd name="T118" fmla="*/ 1327 w 1585"/>
                <a:gd name="T119" fmla="*/ 419 h 1237"/>
                <a:gd name="T120" fmla="*/ 939 w 1585"/>
                <a:gd name="T121" fmla="*/ 337 h 1237"/>
                <a:gd name="T122" fmla="*/ 644 w 1585"/>
                <a:gd name="T123" fmla="*/ 291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5" h="1237">
                  <a:moveTo>
                    <a:pt x="270" y="0"/>
                  </a:moveTo>
                  <a:cubicBezTo>
                    <a:pt x="309" y="6"/>
                    <a:pt x="348" y="12"/>
                    <a:pt x="388" y="16"/>
                  </a:cubicBezTo>
                  <a:cubicBezTo>
                    <a:pt x="419" y="19"/>
                    <a:pt x="450" y="17"/>
                    <a:pt x="481" y="21"/>
                  </a:cubicBezTo>
                  <a:cubicBezTo>
                    <a:pt x="524" y="26"/>
                    <a:pt x="567" y="32"/>
                    <a:pt x="610" y="41"/>
                  </a:cubicBezTo>
                  <a:cubicBezTo>
                    <a:pt x="654" y="51"/>
                    <a:pt x="696" y="66"/>
                    <a:pt x="740" y="77"/>
                  </a:cubicBezTo>
                  <a:cubicBezTo>
                    <a:pt x="752" y="81"/>
                    <a:pt x="765" y="80"/>
                    <a:pt x="777" y="82"/>
                  </a:cubicBezTo>
                  <a:cubicBezTo>
                    <a:pt x="823" y="90"/>
                    <a:pt x="868" y="99"/>
                    <a:pt x="914" y="106"/>
                  </a:cubicBezTo>
                  <a:cubicBezTo>
                    <a:pt x="931" y="109"/>
                    <a:pt x="950" y="109"/>
                    <a:pt x="967" y="112"/>
                  </a:cubicBezTo>
                  <a:cubicBezTo>
                    <a:pt x="994" y="117"/>
                    <a:pt x="1020" y="123"/>
                    <a:pt x="1046" y="128"/>
                  </a:cubicBezTo>
                  <a:cubicBezTo>
                    <a:pt x="1071" y="132"/>
                    <a:pt x="1096" y="135"/>
                    <a:pt x="1120" y="139"/>
                  </a:cubicBezTo>
                  <a:cubicBezTo>
                    <a:pt x="1171" y="150"/>
                    <a:pt x="1222" y="161"/>
                    <a:pt x="1273" y="171"/>
                  </a:cubicBezTo>
                  <a:cubicBezTo>
                    <a:pt x="1285" y="174"/>
                    <a:pt x="1298" y="174"/>
                    <a:pt x="1310" y="177"/>
                  </a:cubicBezTo>
                  <a:cubicBezTo>
                    <a:pt x="1339" y="184"/>
                    <a:pt x="1367" y="193"/>
                    <a:pt x="1396" y="199"/>
                  </a:cubicBezTo>
                  <a:cubicBezTo>
                    <a:pt x="1445" y="208"/>
                    <a:pt x="1494" y="215"/>
                    <a:pt x="1543" y="222"/>
                  </a:cubicBezTo>
                  <a:cubicBezTo>
                    <a:pt x="1585" y="228"/>
                    <a:pt x="1585" y="238"/>
                    <a:pt x="1579" y="266"/>
                  </a:cubicBezTo>
                  <a:cubicBezTo>
                    <a:pt x="1572" y="304"/>
                    <a:pt x="1561" y="342"/>
                    <a:pt x="1552" y="380"/>
                  </a:cubicBezTo>
                  <a:cubicBezTo>
                    <a:pt x="1544" y="413"/>
                    <a:pt x="1537" y="446"/>
                    <a:pt x="1530" y="479"/>
                  </a:cubicBezTo>
                  <a:cubicBezTo>
                    <a:pt x="1523" y="506"/>
                    <a:pt x="1515" y="533"/>
                    <a:pt x="1510" y="560"/>
                  </a:cubicBezTo>
                  <a:cubicBezTo>
                    <a:pt x="1505" y="585"/>
                    <a:pt x="1502" y="610"/>
                    <a:pt x="1498" y="635"/>
                  </a:cubicBezTo>
                  <a:cubicBezTo>
                    <a:pt x="1495" y="649"/>
                    <a:pt x="1490" y="661"/>
                    <a:pt x="1488" y="675"/>
                  </a:cubicBezTo>
                  <a:cubicBezTo>
                    <a:pt x="1483" y="711"/>
                    <a:pt x="1482" y="749"/>
                    <a:pt x="1474" y="785"/>
                  </a:cubicBezTo>
                  <a:cubicBezTo>
                    <a:pt x="1465" y="824"/>
                    <a:pt x="1455" y="864"/>
                    <a:pt x="1440" y="902"/>
                  </a:cubicBezTo>
                  <a:cubicBezTo>
                    <a:pt x="1425" y="939"/>
                    <a:pt x="1429" y="979"/>
                    <a:pt x="1421" y="1017"/>
                  </a:cubicBezTo>
                  <a:cubicBezTo>
                    <a:pt x="1415" y="1044"/>
                    <a:pt x="1409" y="1071"/>
                    <a:pt x="1404" y="1098"/>
                  </a:cubicBezTo>
                  <a:cubicBezTo>
                    <a:pt x="1398" y="1124"/>
                    <a:pt x="1393" y="1151"/>
                    <a:pt x="1386" y="1177"/>
                  </a:cubicBezTo>
                  <a:cubicBezTo>
                    <a:pt x="1384" y="1184"/>
                    <a:pt x="1380" y="1191"/>
                    <a:pt x="1376" y="1197"/>
                  </a:cubicBezTo>
                  <a:cubicBezTo>
                    <a:pt x="1372" y="1203"/>
                    <a:pt x="1366" y="1207"/>
                    <a:pt x="1363" y="1213"/>
                  </a:cubicBezTo>
                  <a:cubicBezTo>
                    <a:pt x="1352" y="1235"/>
                    <a:pt x="1343" y="1237"/>
                    <a:pt x="1322" y="1227"/>
                  </a:cubicBezTo>
                  <a:cubicBezTo>
                    <a:pt x="1313" y="1223"/>
                    <a:pt x="1302" y="1221"/>
                    <a:pt x="1292" y="1219"/>
                  </a:cubicBezTo>
                  <a:cubicBezTo>
                    <a:pt x="1268" y="1216"/>
                    <a:pt x="1244" y="1213"/>
                    <a:pt x="1220" y="1210"/>
                  </a:cubicBezTo>
                  <a:cubicBezTo>
                    <a:pt x="1160" y="1201"/>
                    <a:pt x="1101" y="1192"/>
                    <a:pt x="1041" y="1182"/>
                  </a:cubicBezTo>
                  <a:cubicBezTo>
                    <a:pt x="1003" y="1176"/>
                    <a:pt x="966" y="1168"/>
                    <a:pt x="928" y="1161"/>
                  </a:cubicBezTo>
                  <a:cubicBezTo>
                    <a:pt x="882" y="1152"/>
                    <a:pt x="836" y="1143"/>
                    <a:pt x="790" y="1134"/>
                  </a:cubicBezTo>
                  <a:cubicBezTo>
                    <a:pt x="725" y="1121"/>
                    <a:pt x="660" y="1107"/>
                    <a:pt x="596" y="1094"/>
                  </a:cubicBezTo>
                  <a:cubicBezTo>
                    <a:pt x="565" y="1088"/>
                    <a:pt x="533" y="1082"/>
                    <a:pt x="502" y="1075"/>
                  </a:cubicBezTo>
                  <a:cubicBezTo>
                    <a:pt x="479" y="1071"/>
                    <a:pt x="456" y="1065"/>
                    <a:pt x="433" y="1061"/>
                  </a:cubicBezTo>
                  <a:cubicBezTo>
                    <a:pt x="423" y="1059"/>
                    <a:pt x="414" y="1059"/>
                    <a:pt x="405" y="1057"/>
                  </a:cubicBezTo>
                  <a:cubicBezTo>
                    <a:pt x="370" y="1052"/>
                    <a:pt x="334" y="1047"/>
                    <a:pt x="299" y="1042"/>
                  </a:cubicBezTo>
                  <a:cubicBezTo>
                    <a:pt x="273" y="1038"/>
                    <a:pt x="247" y="1034"/>
                    <a:pt x="221" y="1029"/>
                  </a:cubicBezTo>
                  <a:cubicBezTo>
                    <a:pt x="201" y="1025"/>
                    <a:pt x="181" y="1017"/>
                    <a:pt x="160" y="1012"/>
                  </a:cubicBezTo>
                  <a:cubicBezTo>
                    <a:pt x="130" y="1006"/>
                    <a:pt x="100" y="1001"/>
                    <a:pt x="69" y="995"/>
                  </a:cubicBezTo>
                  <a:cubicBezTo>
                    <a:pt x="56" y="993"/>
                    <a:pt x="42" y="993"/>
                    <a:pt x="28" y="990"/>
                  </a:cubicBezTo>
                  <a:cubicBezTo>
                    <a:pt x="10" y="987"/>
                    <a:pt x="0" y="974"/>
                    <a:pt x="4" y="956"/>
                  </a:cubicBezTo>
                  <a:cubicBezTo>
                    <a:pt x="10" y="926"/>
                    <a:pt x="18" y="896"/>
                    <a:pt x="25" y="867"/>
                  </a:cubicBezTo>
                  <a:cubicBezTo>
                    <a:pt x="27" y="862"/>
                    <a:pt x="30" y="856"/>
                    <a:pt x="29" y="851"/>
                  </a:cubicBezTo>
                  <a:cubicBezTo>
                    <a:pt x="26" y="813"/>
                    <a:pt x="43" y="778"/>
                    <a:pt x="50" y="742"/>
                  </a:cubicBezTo>
                  <a:cubicBezTo>
                    <a:pt x="57" y="705"/>
                    <a:pt x="67" y="668"/>
                    <a:pt x="75" y="631"/>
                  </a:cubicBezTo>
                  <a:cubicBezTo>
                    <a:pt x="85" y="590"/>
                    <a:pt x="95" y="549"/>
                    <a:pt x="104" y="508"/>
                  </a:cubicBezTo>
                  <a:cubicBezTo>
                    <a:pt x="116" y="458"/>
                    <a:pt x="130" y="409"/>
                    <a:pt x="140" y="359"/>
                  </a:cubicBezTo>
                  <a:cubicBezTo>
                    <a:pt x="147" y="330"/>
                    <a:pt x="149" y="301"/>
                    <a:pt x="154" y="271"/>
                  </a:cubicBezTo>
                  <a:cubicBezTo>
                    <a:pt x="159" y="245"/>
                    <a:pt x="164" y="220"/>
                    <a:pt x="169" y="194"/>
                  </a:cubicBezTo>
                  <a:cubicBezTo>
                    <a:pt x="171" y="183"/>
                    <a:pt x="172" y="171"/>
                    <a:pt x="174" y="160"/>
                  </a:cubicBezTo>
                  <a:cubicBezTo>
                    <a:pt x="176" y="150"/>
                    <a:pt x="180" y="139"/>
                    <a:pt x="182" y="128"/>
                  </a:cubicBezTo>
                  <a:cubicBezTo>
                    <a:pt x="187" y="107"/>
                    <a:pt x="189" y="86"/>
                    <a:pt x="195" y="65"/>
                  </a:cubicBezTo>
                  <a:cubicBezTo>
                    <a:pt x="202" y="43"/>
                    <a:pt x="205" y="18"/>
                    <a:pt x="230" y="8"/>
                  </a:cubicBezTo>
                  <a:cubicBezTo>
                    <a:pt x="242" y="3"/>
                    <a:pt x="255" y="3"/>
                    <a:pt x="270" y="0"/>
                  </a:cubicBezTo>
                  <a:close/>
                  <a:moveTo>
                    <a:pt x="121" y="916"/>
                  </a:moveTo>
                  <a:cubicBezTo>
                    <a:pt x="122" y="893"/>
                    <a:pt x="144" y="898"/>
                    <a:pt x="158" y="893"/>
                  </a:cubicBezTo>
                  <a:cubicBezTo>
                    <a:pt x="172" y="887"/>
                    <a:pt x="190" y="886"/>
                    <a:pt x="191" y="865"/>
                  </a:cubicBezTo>
                  <a:cubicBezTo>
                    <a:pt x="192" y="864"/>
                    <a:pt x="193" y="864"/>
                    <a:pt x="194" y="863"/>
                  </a:cubicBezTo>
                  <a:cubicBezTo>
                    <a:pt x="199" y="864"/>
                    <a:pt x="204" y="866"/>
                    <a:pt x="209" y="868"/>
                  </a:cubicBezTo>
                  <a:cubicBezTo>
                    <a:pt x="212" y="862"/>
                    <a:pt x="213" y="858"/>
                    <a:pt x="214" y="857"/>
                  </a:cubicBezTo>
                  <a:cubicBezTo>
                    <a:pt x="224" y="852"/>
                    <a:pt x="232" y="850"/>
                    <a:pt x="239" y="846"/>
                  </a:cubicBezTo>
                  <a:cubicBezTo>
                    <a:pt x="259" y="831"/>
                    <a:pt x="279" y="816"/>
                    <a:pt x="299" y="800"/>
                  </a:cubicBezTo>
                  <a:cubicBezTo>
                    <a:pt x="308" y="792"/>
                    <a:pt x="314" y="782"/>
                    <a:pt x="322" y="774"/>
                  </a:cubicBezTo>
                  <a:cubicBezTo>
                    <a:pt x="332" y="765"/>
                    <a:pt x="346" y="760"/>
                    <a:pt x="354" y="749"/>
                  </a:cubicBezTo>
                  <a:cubicBezTo>
                    <a:pt x="373" y="722"/>
                    <a:pt x="390" y="694"/>
                    <a:pt x="407" y="665"/>
                  </a:cubicBezTo>
                  <a:cubicBezTo>
                    <a:pt x="409" y="663"/>
                    <a:pt x="410" y="660"/>
                    <a:pt x="410" y="658"/>
                  </a:cubicBezTo>
                  <a:cubicBezTo>
                    <a:pt x="407" y="637"/>
                    <a:pt x="434" y="622"/>
                    <a:pt x="423" y="599"/>
                  </a:cubicBezTo>
                  <a:cubicBezTo>
                    <a:pt x="422" y="598"/>
                    <a:pt x="424" y="594"/>
                    <a:pt x="426" y="594"/>
                  </a:cubicBezTo>
                  <a:cubicBezTo>
                    <a:pt x="440" y="591"/>
                    <a:pt x="438" y="580"/>
                    <a:pt x="440" y="569"/>
                  </a:cubicBezTo>
                  <a:cubicBezTo>
                    <a:pt x="443" y="549"/>
                    <a:pt x="443" y="527"/>
                    <a:pt x="451" y="510"/>
                  </a:cubicBezTo>
                  <a:cubicBezTo>
                    <a:pt x="467" y="478"/>
                    <a:pt x="459" y="443"/>
                    <a:pt x="465" y="411"/>
                  </a:cubicBezTo>
                  <a:cubicBezTo>
                    <a:pt x="470" y="390"/>
                    <a:pt x="457" y="365"/>
                    <a:pt x="462" y="344"/>
                  </a:cubicBezTo>
                  <a:cubicBezTo>
                    <a:pt x="469" y="316"/>
                    <a:pt x="463" y="291"/>
                    <a:pt x="459" y="264"/>
                  </a:cubicBezTo>
                  <a:cubicBezTo>
                    <a:pt x="450" y="210"/>
                    <a:pt x="422" y="165"/>
                    <a:pt x="386" y="125"/>
                  </a:cubicBezTo>
                  <a:cubicBezTo>
                    <a:pt x="375" y="113"/>
                    <a:pt x="361" y="101"/>
                    <a:pt x="345" y="95"/>
                  </a:cubicBezTo>
                  <a:cubicBezTo>
                    <a:pt x="321" y="85"/>
                    <a:pt x="294" y="80"/>
                    <a:pt x="267" y="72"/>
                  </a:cubicBezTo>
                  <a:cubicBezTo>
                    <a:pt x="261" y="92"/>
                    <a:pt x="254" y="107"/>
                    <a:pt x="250" y="124"/>
                  </a:cubicBezTo>
                  <a:cubicBezTo>
                    <a:pt x="244" y="147"/>
                    <a:pt x="245" y="173"/>
                    <a:pt x="235" y="194"/>
                  </a:cubicBezTo>
                  <a:cubicBezTo>
                    <a:pt x="224" y="216"/>
                    <a:pt x="236" y="245"/>
                    <a:pt x="215" y="264"/>
                  </a:cubicBezTo>
                  <a:cubicBezTo>
                    <a:pt x="213" y="266"/>
                    <a:pt x="214" y="272"/>
                    <a:pt x="214" y="276"/>
                  </a:cubicBezTo>
                  <a:cubicBezTo>
                    <a:pt x="213" y="288"/>
                    <a:pt x="211" y="301"/>
                    <a:pt x="210" y="314"/>
                  </a:cubicBezTo>
                  <a:cubicBezTo>
                    <a:pt x="208" y="327"/>
                    <a:pt x="211" y="343"/>
                    <a:pt x="204" y="352"/>
                  </a:cubicBezTo>
                  <a:cubicBezTo>
                    <a:pt x="192" y="366"/>
                    <a:pt x="192" y="380"/>
                    <a:pt x="193" y="396"/>
                  </a:cubicBezTo>
                  <a:cubicBezTo>
                    <a:pt x="194" y="399"/>
                    <a:pt x="192" y="404"/>
                    <a:pt x="189" y="406"/>
                  </a:cubicBezTo>
                  <a:cubicBezTo>
                    <a:pt x="177" y="415"/>
                    <a:pt x="179" y="426"/>
                    <a:pt x="181" y="439"/>
                  </a:cubicBezTo>
                  <a:cubicBezTo>
                    <a:pt x="182" y="444"/>
                    <a:pt x="183" y="451"/>
                    <a:pt x="181" y="456"/>
                  </a:cubicBezTo>
                  <a:cubicBezTo>
                    <a:pt x="170" y="483"/>
                    <a:pt x="157" y="509"/>
                    <a:pt x="157" y="539"/>
                  </a:cubicBezTo>
                  <a:cubicBezTo>
                    <a:pt x="157" y="542"/>
                    <a:pt x="156" y="546"/>
                    <a:pt x="154" y="548"/>
                  </a:cubicBezTo>
                  <a:cubicBezTo>
                    <a:pt x="140" y="567"/>
                    <a:pt x="150" y="592"/>
                    <a:pt x="135" y="612"/>
                  </a:cubicBezTo>
                  <a:cubicBezTo>
                    <a:pt x="125" y="626"/>
                    <a:pt x="125" y="649"/>
                    <a:pt x="123" y="668"/>
                  </a:cubicBezTo>
                  <a:cubicBezTo>
                    <a:pt x="121" y="694"/>
                    <a:pt x="103" y="718"/>
                    <a:pt x="113" y="746"/>
                  </a:cubicBezTo>
                  <a:cubicBezTo>
                    <a:pt x="114" y="748"/>
                    <a:pt x="108" y="752"/>
                    <a:pt x="107" y="756"/>
                  </a:cubicBezTo>
                  <a:cubicBezTo>
                    <a:pt x="104" y="767"/>
                    <a:pt x="100" y="778"/>
                    <a:pt x="98" y="789"/>
                  </a:cubicBezTo>
                  <a:cubicBezTo>
                    <a:pt x="94" y="811"/>
                    <a:pt x="92" y="834"/>
                    <a:pt x="88" y="857"/>
                  </a:cubicBezTo>
                  <a:cubicBezTo>
                    <a:pt x="88" y="859"/>
                    <a:pt x="82" y="861"/>
                    <a:pt x="81" y="864"/>
                  </a:cubicBezTo>
                  <a:cubicBezTo>
                    <a:pt x="79" y="881"/>
                    <a:pt x="76" y="898"/>
                    <a:pt x="77" y="915"/>
                  </a:cubicBezTo>
                  <a:cubicBezTo>
                    <a:pt x="78" y="921"/>
                    <a:pt x="90" y="929"/>
                    <a:pt x="102" y="921"/>
                  </a:cubicBezTo>
                  <a:cubicBezTo>
                    <a:pt x="107" y="917"/>
                    <a:pt x="114" y="917"/>
                    <a:pt x="121" y="916"/>
                  </a:cubicBezTo>
                  <a:close/>
                  <a:moveTo>
                    <a:pt x="885" y="908"/>
                  </a:moveTo>
                  <a:cubicBezTo>
                    <a:pt x="886" y="909"/>
                    <a:pt x="889" y="915"/>
                    <a:pt x="894" y="916"/>
                  </a:cubicBezTo>
                  <a:cubicBezTo>
                    <a:pt x="914" y="921"/>
                    <a:pt x="934" y="925"/>
                    <a:pt x="954" y="928"/>
                  </a:cubicBezTo>
                  <a:cubicBezTo>
                    <a:pt x="967" y="929"/>
                    <a:pt x="980" y="926"/>
                    <a:pt x="992" y="929"/>
                  </a:cubicBezTo>
                  <a:cubicBezTo>
                    <a:pt x="1020" y="935"/>
                    <a:pt x="1047" y="943"/>
                    <a:pt x="1075" y="950"/>
                  </a:cubicBezTo>
                  <a:cubicBezTo>
                    <a:pt x="1095" y="955"/>
                    <a:pt x="1116" y="960"/>
                    <a:pt x="1136" y="966"/>
                  </a:cubicBezTo>
                  <a:cubicBezTo>
                    <a:pt x="1161" y="972"/>
                    <a:pt x="1185" y="980"/>
                    <a:pt x="1210" y="984"/>
                  </a:cubicBezTo>
                  <a:cubicBezTo>
                    <a:pt x="1252" y="990"/>
                    <a:pt x="1294" y="994"/>
                    <a:pt x="1337" y="1000"/>
                  </a:cubicBezTo>
                  <a:cubicBezTo>
                    <a:pt x="1364" y="1004"/>
                    <a:pt x="1375" y="994"/>
                    <a:pt x="1373" y="966"/>
                  </a:cubicBezTo>
                  <a:cubicBezTo>
                    <a:pt x="1372" y="959"/>
                    <a:pt x="1373" y="951"/>
                    <a:pt x="1374" y="945"/>
                  </a:cubicBezTo>
                  <a:cubicBezTo>
                    <a:pt x="1377" y="932"/>
                    <a:pt x="1381" y="920"/>
                    <a:pt x="1385" y="908"/>
                  </a:cubicBezTo>
                  <a:cubicBezTo>
                    <a:pt x="1386" y="904"/>
                    <a:pt x="1384" y="899"/>
                    <a:pt x="1385" y="895"/>
                  </a:cubicBezTo>
                  <a:cubicBezTo>
                    <a:pt x="1389" y="883"/>
                    <a:pt x="1396" y="872"/>
                    <a:pt x="1397" y="861"/>
                  </a:cubicBezTo>
                  <a:cubicBezTo>
                    <a:pt x="1397" y="854"/>
                    <a:pt x="1386" y="842"/>
                    <a:pt x="1381" y="842"/>
                  </a:cubicBezTo>
                  <a:cubicBezTo>
                    <a:pt x="1352" y="843"/>
                    <a:pt x="1326" y="833"/>
                    <a:pt x="1299" y="827"/>
                  </a:cubicBezTo>
                  <a:cubicBezTo>
                    <a:pt x="1281" y="823"/>
                    <a:pt x="1262" y="823"/>
                    <a:pt x="1244" y="822"/>
                  </a:cubicBezTo>
                  <a:cubicBezTo>
                    <a:pt x="1240" y="822"/>
                    <a:pt x="1236" y="823"/>
                    <a:pt x="1233" y="822"/>
                  </a:cubicBezTo>
                  <a:cubicBezTo>
                    <a:pt x="1219" y="818"/>
                    <a:pt x="1206" y="814"/>
                    <a:pt x="1192" y="811"/>
                  </a:cubicBezTo>
                  <a:cubicBezTo>
                    <a:pt x="1188" y="809"/>
                    <a:pt x="1183" y="809"/>
                    <a:pt x="1178" y="808"/>
                  </a:cubicBezTo>
                  <a:cubicBezTo>
                    <a:pt x="1155" y="801"/>
                    <a:pt x="1133" y="793"/>
                    <a:pt x="1110" y="788"/>
                  </a:cubicBezTo>
                  <a:cubicBezTo>
                    <a:pt x="1086" y="782"/>
                    <a:pt x="1060" y="778"/>
                    <a:pt x="1036" y="773"/>
                  </a:cubicBezTo>
                  <a:cubicBezTo>
                    <a:pt x="1014" y="769"/>
                    <a:pt x="993" y="762"/>
                    <a:pt x="971" y="758"/>
                  </a:cubicBezTo>
                  <a:cubicBezTo>
                    <a:pt x="942" y="752"/>
                    <a:pt x="913" y="749"/>
                    <a:pt x="884" y="743"/>
                  </a:cubicBezTo>
                  <a:cubicBezTo>
                    <a:pt x="855" y="736"/>
                    <a:pt x="827" y="726"/>
                    <a:pt x="798" y="718"/>
                  </a:cubicBezTo>
                  <a:cubicBezTo>
                    <a:pt x="787" y="715"/>
                    <a:pt x="774" y="714"/>
                    <a:pt x="762" y="712"/>
                  </a:cubicBezTo>
                  <a:cubicBezTo>
                    <a:pt x="749" y="711"/>
                    <a:pt x="735" y="714"/>
                    <a:pt x="723" y="711"/>
                  </a:cubicBezTo>
                  <a:cubicBezTo>
                    <a:pt x="695" y="703"/>
                    <a:pt x="668" y="693"/>
                    <a:pt x="640" y="685"/>
                  </a:cubicBezTo>
                  <a:cubicBezTo>
                    <a:pt x="633" y="683"/>
                    <a:pt x="624" y="687"/>
                    <a:pt x="619" y="684"/>
                  </a:cubicBezTo>
                  <a:cubicBezTo>
                    <a:pt x="595" y="667"/>
                    <a:pt x="566" y="671"/>
                    <a:pt x="539" y="666"/>
                  </a:cubicBezTo>
                  <a:cubicBezTo>
                    <a:pt x="525" y="664"/>
                    <a:pt x="510" y="663"/>
                    <a:pt x="497" y="659"/>
                  </a:cubicBezTo>
                  <a:cubicBezTo>
                    <a:pt x="472" y="652"/>
                    <a:pt x="463" y="657"/>
                    <a:pt x="452" y="681"/>
                  </a:cubicBezTo>
                  <a:cubicBezTo>
                    <a:pt x="443" y="698"/>
                    <a:pt x="431" y="714"/>
                    <a:pt x="421" y="730"/>
                  </a:cubicBezTo>
                  <a:cubicBezTo>
                    <a:pt x="413" y="742"/>
                    <a:pt x="405" y="753"/>
                    <a:pt x="398" y="765"/>
                  </a:cubicBezTo>
                  <a:cubicBezTo>
                    <a:pt x="394" y="771"/>
                    <a:pt x="392" y="779"/>
                    <a:pt x="389" y="790"/>
                  </a:cubicBezTo>
                  <a:cubicBezTo>
                    <a:pt x="401" y="792"/>
                    <a:pt x="419" y="790"/>
                    <a:pt x="427" y="798"/>
                  </a:cubicBezTo>
                  <a:cubicBezTo>
                    <a:pt x="448" y="818"/>
                    <a:pt x="482" y="798"/>
                    <a:pt x="500" y="823"/>
                  </a:cubicBezTo>
                  <a:cubicBezTo>
                    <a:pt x="500" y="824"/>
                    <a:pt x="504" y="823"/>
                    <a:pt x="505" y="824"/>
                  </a:cubicBezTo>
                  <a:cubicBezTo>
                    <a:pt x="524" y="836"/>
                    <a:pt x="544" y="837"/>
                    <a:pt x="566" y="837"/>
                  </a:cubicBezTo>
                  <a:cubicBezTo>
                    <a:pt x="583" y="837"/>
                    <a:pt x="603" y="839"/>
                    <a:pt x="616" y="848"/>
                  </a:cubicBezTo>
                  <a:cubicBezTo>
                    <a:pt x="655" y="875"/>
                    <a:pt x="702" y="864"/>
                    <a:pt x="741" y="884"/>
                  </a:cubicBezTo>
                  <a:cubicBezTo>
                    <a:pt x="751" y="889"/>
                    <a:pt x="761" y="895"/>
                    <a:pt x="772" y="898"/>
                  </a:cubicBezTo>
                  <a:cubicBezTo>
                    <a:pt x="797" y="903"/>
                    <a:pt x="822" y="905"/>
                    <a:pt x="846" y="909"/>
                  </a:cubicBezTo>
                  <a:cubicBezTo>
                    <a:pt x="853" y="910"/>
                    <a:pt x="859" y="910"/>
                    <a:pt x="865" y="910"/>
                  </a:cubicBezTo>
                  <a:cubicBezTo>
                    <a:pt x="871" y="910"/>
                    <a:pt x="877" y="909"/>
                    <a:pt x="885" y="908"/>
                  </a:cubicBezTo>
                  <a:close/>
                  <a:moveTo>
                    <a:pt x="1420" y="737"/>
                  </a:moveTo>
                  <a:cubicBezTo>
                    <a:pt x="1420" y="737"/>
                    <a:pt x="1420" y="737"/>
                    <a:pt x="1421" y="737"/>
                  </a:cubicBezTo>
                  <a:cubicBezTo>
                    <a:pt x="1423" y="728"/>
                    <a:pt x="1426" y="719"/>
                    <a:pt x="1427" y="710"/>
                  </a:cubicBezTo>
                  <a:cubicBezTo>
                    <a:pt x="1428" y="697"/>
                    <a:pt x="1425" y="685"/>
                    <a:pt x="1433" y="671"/>
                  </a:cubicBezTo>
                  <a:cubicBezTo>
                    <a:pt x="1446" y="650"/>
                    <a:pt x="1434" y="636"/>
                    <a:pt x="1411" y="628"/>
                  </a:cubicBezTo>
                  <a:cubicBezTo>
                    <a:pt x="1400" y="625"/>
                    <a:pt x="1391" y="625"/>
                    <a:pt x="1380" y="624"/>
                  </a:cubicBezTo>
                  <a:cubicBezTo>
                    <a:pt x="1355" y="623"/>
                    <a:pt x="1330" y="616"/>
                    <a:pt x="1305" y="611"/>
                  </a:cubicBezTo>
                  <a:cubicBezTo>
                    <a:pt x="1294" y="609"/>
                    <a:pt x="1281" y="610"/>
                    <a:pt x="1270" y="605"/>
                  </a:cubicBezTo>
                  <a:cubicBezTo>
                    <a:pt x="1248" y="596"/>
                    <a:pt x="1227" y="586"/>
                    <a:pt x="1202" y="589"/>
                  </a:cubicBezTo>
                  <a:cubicBezTo>
                    <a:pt x="1193" y="590"/>
                    <a:pt x="1184" y="586"/>
                    <a:pt x="1175" y="584"/>
                  </a:cubicBezTo>
                  <a:cubicBezTo>
                    <a:pt x="1160" y="582"/>
                    <a:pt x="1146" y="579"/>
                    <a:pt x="1131" y="576"/>
                  </a:cubicBezTo>
                  <a:cubicBezTo>
                    <a:pt x="1124" y="575"/>
                    <a:pt x="1117" y="574"/>
                    <a:pt x="1110" y="572"/>
                  </a:cubicBezTo>
                  <a:cubicBezTo>
                    <a:pt x="1088" y="567"/>
                    <a:pt x="1065" y="560"/>
                    <a:pt x="1042" y="555"/>
                  </a:cubicBezTo>
                  <a:cubicBezTo>
                    <a:pt x="1021" y="550"/>
                    <a:pt x="1000" y="547"/>
                    <a:pt x="979" y="541"/>
                  </a:cubicBezTo>
                  <a:cubicBezTo>
                    <a:pt x="951" y="533"/>
                    <a:pt x="924" y="523"/>
                    <a:pt x="896" y="515"/>
                  </a:cubicBezTo>
                  <a:cubicBezTo>
                    <a:pt x="889" y="513"/>
                    <a:pt x="881" y="514"/>
                    <a:pt x="874" y="513"/>
                  </a:cubicBezTo>
                  <a:cubicBezTo>
                    <a:pt x="846" y="507"/>
                    <a:pt x="818" y="501"/>
                    <a:pt x="789" y="495"/>
                  </a:cubicBezTo>
                  <a:cubicBezTo>
                    <a:pt x="781" y="494"/>
                    <a:pt x="771" y="495"/>
                    <a:pt x="763" y="493"/>
                  </a:cubicBezTo>
                  <a:cubicBezTo>
                    <a:pt x="741" y="488"/>
                    <a:pt x="718" y="484"/>
                    <a:pt x="698" y="475"/>
                  </a:cubicBezTo>
                  <a:cubicBezTo>
                    <a:pt x="665" y="459"/>
                    <a:pt x="628" y="465"/>
                    <a:pt x="594" y="452"/>
                  </a:cubicBezTo>
                  <a:cubicBezTo>
                    <a:pt x="578" y="446"/>
                    <a:pt x="560" y="445"/>
                    <a:pt x="543" y="442"/>
                  </a:cubicBezTo>
                  <a:cubicBezTo>
                    <a:pt x="530" y="440"/>
                    <a:pt x="520" y="443"/>
                    <a:pt x="521" y="459"/>
                  </a:cubicBezTo>
                  <a:cubicBezTo>
                    <a:pt x="521" y="471"/>
                    <a:pt x="523" y="484"/>
                    <a:pt x="518" y="493"/>
                  </a:cubicBezTo>
                  <a:cubicBezTo>
                    <a:pt x="501" y="521"/>
                    <a:pt x="507" y="553"/>
                    <a:pt x="498" y="582"/>
                  </a:cubicBezTo>
                  <a:cubicBezTo>
                    <a:pt x="497" y="587"/>
                    <a:pt x="504" y="597"/>
                    <a:pt x="509" y="599"/>
                  </a:cubicBezTo>
                  <a:cubicBezTo>
                    <a:pt x="522" y="604"/>
                    <a:pt x="537" y="605"/>
                    <a:pt x="551" y="608"/>
                  </a:cubicBezTo>
                  <a:cubicBezTo>
                    <a:pt x="572" y="614"/>
                    <a:pt x="592" y="620"/>
                    <a:pt x="613" y="625"/>
                  </a:cubicBezTo>
                  <a:cubicBezTo>
                    <a:pt x="641" y="632"/>
                    <a:pt x="669" y="639"/>
                    <a:pt x="697" y="646"/>
                  </a:cubicBezTo>
                  <a:cubicBezTo>
                    <a:pt x="715" y="652"/>
                    <a:pt x="732" y="659"/>
                    <a:pt x="750" y="664"/>
                  </a:cubicBezTo>
                  <a:cubicBezTo>
                    <a:pt x="759" y="667"/>
                    <a:pt x="768" y="670"/>
                    <a:pt x="778" y="671"/>
                  </a:cubicBezTo>
                  <a:cubicBezTo>
                    <a:pt x="793" y="672"/>
                    <a:pt x="810" y="670"/>
                    <a:pt x="825" y="673"/>
                  </a:cubicBezTo>
                  <a:cubicBezTo>
                    <a:pt x="851" y="678"/>
                    <a:pt x="876" y="687"/>
                    <a:pt x="901" y="693"/>
                  </a:cubicBezTo>
                  <a:cubicBezTo>
                    <a:pt x="922" y="698"/>
                    <a:pt x="944" y="699"/>
                    <a:pt x="965" y="704"/>
                  </a:cubicBezTo>
                  <a:cubicBezTo>
                    <a:pt x="993" y="711"/>
                    <a:pt x="1021" y="720"/>
                    <a:pt x="1049" y="727"/>
                  </a:cubicBezTo>
                  <a:cubicBezTo>
                    <a:pt x="1082" y="735"/>
                    <a:pt x="1115" y="742"/>
                    <a:pt x="1149" y="749"/>
                  </a:cubicBezTo>
                  <a:cubicBezTo>
                    <a:pt x="1157" y="751"/>
                    <a:pt x="1165" y="751"/>
                    <a:pt x="1174" y="752"/>
                  </a:cubicBezTo>
                  <a:cubicBezTo>
                    <a:pt x="1186" y="754"/>
                    <a:pt x="1199" y="757"/>
                    <a:pt x="1211" y="759"/>
                  </a:cubicBezTo>
                  <a:cubicBezTo>
                    <a:pt x="1216" y="760"/>
                    <a:pt x="1220" y="760"/>
                    <a:pt x="1225" y="761"/>
                  </a:cubicBezTo>
                  <a:cubicBezTo>
                    <a:pt x="1251" y="768"/>
                    <a:pt x="1278" y="777"/>
                    <a:pt x="1305" y="783"/>
                  </a:cubicBezTo>
                  <a:cubicBezTo>
                    <a:pt x="1324" y="788"/>
                    <a:pt x="1343" y="791"/>
                    <a:pt x="1363" y="791"/>
                  </a:cubicBezTo>
                  <a:cubicBezTo>
                    <a:pt x="1380" y="791"/>
                    <a:pt x="1404" y="809"/>
                    <a:pt x="1414" y="780"/>
                  </a:cubicBezTo>
                  <a:cubicBezTo>
                    <a:pt x="1419" y="767"/>
                    <a:pt x="1418" y="751"/>
                    <a:pt x="1420" y="737"/>
                  </a:cubicBezTo>
                  <a:close/>
                  <a:moveTo>
                    <a:pt x="179" y="940"/>
                  </a:moveTo>
                  <a:cubicBezTo>
                    <a:pt x="179" y="943"/>
                    <a:pt x="179" y="946"/>
                    <a:pt x="179" y="948"/>
                  </a:cubicBezTo>
                  <a:cubicBezTo>
                    <a:pt x="200" y="955"/>
                    <a:pt x="221" y="962"/>
                    <a:pt x="243" y="968"/>
                  </a:cubicBezTo>
                  <a:cubicBezTo>
                    <a:pt x="265" y="973"/>
                    <a:pt x="287" y="977"/>
                    <a:pt x="309" y="982"/>
                  </a:cubicBezTo>
                  <a:cubicBezTo>
                    <a:pt x="331" y="986"/>
                    <a:pt x="352" y="992"/>
                    <a:pt x="374" y="995"/>
                  </a:cubicBezTo>
                  <a:cubicBezTo>
                    <a:pt x="396" y="998"/>
                    <a:pt x="418" y="997"/>
                    <a:pt x="439" y="1000"/>
                  </a:cubicBezTo>
                  <a:cubicBezTo>
                    <a:pt x="476" y="1005"/>
                    <a:pt x="512" y="1013"/>
                    <a:pt x="549" y="1019"/>
                  </a:cubicBezTo>
                  <a:cubicBezTo>
                    <a:pt x="554" y="1020"/>
                    <a:pt x="560" y="1018"/>
                    <a:pt x="565" y="1020"/>
                  </a:cubicBezTo>
                  <a:cubicBezTo>
                    <a:pt x="588" y="1025"/>
                    <a:pt x="611" y="1032"/>
                    <a:pt x="634" y="1038"/>
                  </a:cubicBezTo>
                  <a:cubicBezTo>
                    <a:pt x="656" y="1043"/>
                    <a:pt x="679" y="1047"/>
                    <a:pt x="702" y="1053"/>
                  </a:cubicBezTo>
                  <a:cubicBezTo>
                    <a:pt x="726" y="1058"/>
                    <a:pt x="750" y="1067"/>
                    <a:pt x="775" y="1072"/>
                  </a:cubicBezTo>
                  <a:cubicBezTo>
                    <a:pt x="804" y="1077"/>
                    <a:pt x="834" y="1080"/>
                    <a:pt x="863" y="1084"/>
                  </a:cubicBezTo>
                  <a:cubicBezTo>
                    <a:pt x="870" y="1085"/>
                    <a:pt x="877" y="1083"/>
                    <a:pt x="884" y="1085"/>
                  </a:cubicBezTo>
                  <a:cubicBezTo>
                    <a:pt x="902" y="1089"/>
                    <a:pt x="919" y="1096"/>
                    <a:pt x="937" y="1100"/>
                  </a:cubicBezTo>
                  <a:cubicBezTo>
                    <a:pt x="954" y="1104"/>
                    <a:pt x="972" y="1100"/>
                    <a:pt x="987" y="1106"/>
                  </a:cubicBezTo>
                  <a:cubicBezTo>
                    <a:pt x="1021" y="1119"/>
                    <a:pt x="1054" y="1130"/>
                    <a:pt x="1090" y="1124"/>
                  </a:cubicBezTo>
                  <a:cubicBezTo>
                    <a:pt x="1092" y="1123"/>
                    <a:pt x="1094" y="1124"/>
                    <a:pt x="1096" y="1125"/>
                  </a:cubicBezTo>
                  <a:cubicBezTo>
                    <a:pt x="1118" y="1145"/>
                    <a:pt x="1147" y="1133"/>
                    <a:pt x="1172" y="1144"/>
                  </a:cubicBezTo>
                  <a:cubicBezTo>
                    <a:pt x="1189" y="1150"/>
                    <a:pt x="1210" y="1144"/>
                    <a:pt x="1228" y="1148"/>
                  </a:cubicBezTo>
                  <a:cubicBezTo>
                    <a:pt x="1254" y="1154"/>
                    <a:pt x="1277" y="1166"/>
                    <a:pt x="1305" y="1163"/>
                  </a:cubicBezTo>
                  <a:cubicBezTo>
                    <a:pt x="1328" y="1160"/>
                    <a:pt x="1335" y="1157"/>
                    <a:pt x="1339" y="1133"/>
                  </a:cubicBezTo>
                  <a:cubicBezTo>
                    <a:pt x="1341" y="1120"/>
                    <a:pt x="1347" y="1107"/>
                    <a:pt x="1347" y="1094"/>
                  </a:cubicBezTo>
                  <a:cubicBezTo>
                    <a:pt x="1348" y="1081"/>
                    <a:pt x="1348" y="1063"/>
                    <a:pt x="1340" y="1056"/>
                  </a:cubicBezTo>
                  <a:cubicBezTo>
                    <a:pt x="1329" y="1047"/>
                    <a:pt x="1312" y="1045"/>
                    <a:pt x="1297" y="1043"/>
                  </a:cubicBezTo>
                  <a:cubicBezTo>
                    <a:pt x="1266" y="1040"/>
                    <a:pt x="1235" y="1039"/>
                    <a:pt x="1205" y="1038"/>
                  </a:cubicBezTo>
                  <a:cubicBezTo>
                    <a:pt x="1200" y="1037"/>
                    <a:pt x="1196" y="1037"/>
                    <a:pt x="1191" y="1036"/>
                  </a:cubicBezTo>
                  <a:cubicBezTo>
                    <a:pt x="1155" y="1024"/>
                    <a:pt x="1120" y="1010"/>
                    <a:pt x="1083" y="1000"/>
                  </a:cubicBezTo>
                  <a:cubicBezTo>
                    <a:pt x="1050" y="992"/>
                    <a:pt x="1016" y="987"/>
                    <a:pt x="983" y="981"/>
                  </a:cubicBezTo>
                  <a:cubicBezTo>
                    <a:pt x="951" y="976"/>
                    <a:pt x="919" y="971"/>
                    <a:pt x="887" y="966"/>
                  </a:cubicBezTo>
                  <a:cubicBezTo>
                    <a:pt x="879" y="965"/>
                    <a:pt x="871" y="965"/>
                    <a:pt x="864" y="963"/>
                  </a:cubicBezTo>
                  <a:cubicBezTo>
                    <a:pt x="846" y="958"/>
                    <a:pt x="828" y="948"/>
                    <a:pt x="809" y="947"/>
                  </a:cubicBezTo>
                  <a:cubicBezTo>
                    <a:pt x="784" y="946"/>
                    <a:pt x="759" y="947"/>
                    <a:pt x="735" y="938"/>
                  </a:cubicBezTo>
                  <a:cubicBezTo>
                    <a:pt x="728" y="935"/>
                    <a:pt x="718" y="939"/>
                    <a:pt x="712" y="936"/>
                  </a:cubicBezTo>
                  <a:cubicBezTo>
                    <a:pt x="697" y="930"/>
                    <a:pt x="684" y="921"/>
                    <a:pt x="671" y="913"/>
                  </a:cubicBezTo>
                  <a:cubicBezTo>
                    <a:pt x="667" y="911"/>
                    <a:pt x="663" y="911"/>
                    <a:pt x="659" y="912"/>
                  </a:cubicBezTo>
                  <a:cubicBezTo>
                    <a:pt x="623" y="917"/>
                    <a:pt x="591" y="905"/>
                    <a:pt x="558" y="892"/>
                  </a:cubicBezTo>
                  <a:cubicBezTo>
                    <a:pt x="552" y="889"/>
                    <a:pt x="544" y="887"/>
                    <a:pt x="537" y="886"/>
                  </a:cubicBezTo>
                  <a:cubicBezTo>
                    <a:pt x="515" y="882"/>
                    <a:pt x="491" y="882"/>
                    <a:pt x="471" y="874"/>
                  </a:cubicBezTo>
                  <a:cubicBezTo>
                    <a:pt x="446" y="863"/>
                    <a:pt x="422" y="851"/>
                    <a:pt x="393" y="854"/>
                  </a:cubicBezTo>
                  <a:cubicBezTo>
                    <a:pt x="383" y="855"/>
                    <a:pt x="372" y="853"/>
                    <a:pt x="363" y="849"/>
                  </a:cubicBezTo>
                  <a:cubicBezTo>
                    <a:pt x="341" y="838"/>
                    <a:pt x="316" y="839"/>
                    <a:pt x="300" y="855"/>
                  </a:cubicBezTo>
                  <a:cubicBezTo>
                    <a:pt x="296" y="860"/>
                    <a:pt x="295" y="868"/>
                    <a:pt x="293" y="874"/>
                  </a:cubicBezTo>
                  <a:cubicBezTo>
                    <a:pt x="289" y="873"/>
                    <a:pt x="285" y="871"/>
                    <a:pt x="285" y="871"/>
                  </a:cubicBezTo>
                  <a:cubicBezTo>
                    <a:pt x="264" y="886"/>
                    <a:pt x="246" y="898"/>
                    <a:pt x="228" y="910"/>
                  </a:cubicBezTo>
                  <a:cubicBezTo>
                    <a:pt x="229" y="912"/>
                    <a:pt x="230" y="914"/>
                    <a:pt x="231" y="915"/>
                  </a:cubicBezTo>
                  <a:cubicBezTo>
                    <a:pt x="226" y="914"/>
                    <a:pt x="221" y="913"/>
                    <a:pt x="215" y="912"/>
                  </a:cubicBezTo>
                  <a:cubicBezTo>
                    <a:pt x="214" y="918"/>
                    <a:pt x="212" y="923"/>
                    <a:pt x="211" y="929"/>
                  </a:cubicBezTo>
                  <a:cubicBezTo>
                    <a:pt x="210" y="928"/>
                    <a:pt x="209" y="926"/>
                    <a:pt x="208" y="925"/>
                  </a:cubicBezTo>
                  <a:cubicBezTo>
                    <a:pt x="198" y="930"/>
                    <a:pt x="188" y="935"/>
                    <a:pt x="179" y="940"/>
                  </a:cubicBezTo>
                  <a:close/>
                  <a:moveTo>
                    <a:pt x="1490" y="398"/>
                  </a:moveTo>
                  <a:cubicBezTo>
                    <a:pt x="1492" y="385"/>
                    <a:pt x="1489" y="369"/>
                    <a:pt x="1496" y="363"/>
                  </a:cubicBezTo>
                  <a:cubicBezTo>
                    <a:pt x="1510" y="351"/>
                    <a:pt x="1504" y="338"/>
                    <a:pt x="1504" y="325"/>
                  </a:cubicBezTo>
                  <a:cubicBezTo>
                    <a:pt x="1504" y="317"/>
                    <a:pt x="1505" y="309"/>
                    <a:pt x="1508" y="301"/>
                  </a:cubicBezTo>
                  <a:cubicBezTo>
                    <a:pt x="1516" y="283"/>
                    <a:pt x="1506" y="267"/>
                    <a:pt x="1487" y="264"/>
                  </a:cubicBezTo>
                  <a:cubicBezTo>
                    <a:pt x="1441" y="257"/>
                    <a:pt x="1396" y="249"/>
                    <a:pt x="1350" y="240"/>
                  </a:cubicBezTo>
                  <a:cubicBezTo>
                    <a:pt x="1322" y="234"/>
                    <a:pt x="1295" y="225"/>
                    <a:pt x="1267" y="218"/>
                  </a:cubicBezTo>
                  <a:cubicBezTo>
                    <a:pt x="1260" y="216"/>
                    <a:pt x="1252" y="215"/>
                    <a:pt x="1244" y="214"/>
                  </a:cubicBezTo>
                  <a:cubicBezTo>
                    <a:pt x="1231" y="211"/>
                    <a:pt x="1218" y="209"/>
                    <a:pt x="1205" y="207"/>
                  </a:cubicBezTo>
                  <a:cubicBezTo>
                    <a:pt x="1202" y="206"/>
                    <a:pt x="1196" y="208"/>
                    <a:pt x="1195" y="207"/>
                  </a:cubicBezTo>
                  <a:cubicBezTo>
                    <a:pt x="1181" y="190"/>
                    <a:pt x="1163" y="196"/>
                    <a:pt x="1147" y="196"/>
                  </a:cubicBezTo>
                  <a:cubicBezTo>
                    <a:pt x="1144" y="196"/>
                    <a:pt x="1142" y="196"/>
                    <a:pt x="1139" y="195"/>
                  </a:cubicBezTo>
                  <a:cubicBezTo>
                    <a:pt x="1116" y="191"/>
                    <a:pt x="1092" y="186"/>
                    <a:pt x="1069" y="182"/>
                  </a:cubicBezTo>
                  <a:cubicBezTo>
                    <a:pt x="1050" y="179"/>
                    <a:pt x="1030" y="179"/>
                    <a:pt x="1011" y="175"/>
                  </a:cubicBezTo>
                  <a:cubicBezTo>
                    <a:pt x="987" y="169"/>
                    <a:pt x="964" y="160"/>
                    <a:pt x="940" y="156"/>
                  </a:cubicBezTo>
                  <a:cubicBezTo>
                    <a:pt x="912" y="151"/>
                    <a:pt x="883" y="150"/>
                    <a:pt x="854" y="148"/>
                  </a:cubicBezTo>
                  <a:cubicBezTo>
                    <a:pt x="852" y="148"/>
                    <a:pt x="851" y="145"/>
                    <a:pt x="849" y="145"/>
                  </a:cubicBezTo>
                  <a:cubicBezTo>
                    <a:pt x="835" y="142"/>
                    <a:pt x="821" y="140"/>
                    <a:pt x="807" y="137"/>
                  </a:cubicBezTo>
                  <a:cubicBezTo>
                    <a:pt x="803" y="137"/>
                    <a:pt x="798" y="137"/>
                    <a:pt x="794" y="135"/>
                  </a:cubicBezTo>
                  <a:cubicBezTo>
                    <a:pt x="783" y="133"/>
                    <a:pt x="772" y="129"/>
                    <a:pt x="760" y="127"/>
                  </a:cubicBezTo>
                  <a:cubicBezTo>
                    <a:pt x="736" y="122"/>
                    <a:pt x="711" y="120"/>
                    <a:pt x="687" y="115"/>
                  </a:cubicBezTo>
                  <a:cubicBezTo>
                    <a:pt x="656" y="109"/>
                    <a:pt x="625" y="101"/>
                    <a:pt x="594" y="94"/>
                  </a:cubicBezTo>
                  <a:cubicBezTo>
                    <a:pt x="590" y="93"/>
                    <a:pt x="587" y="90"/>
                    <a:pt x="584" y="89"/>
                  </a:cubicBezTo>
                  <a:cubicBezTo>
                    <a:pt x="577" y="86"/>
                    <a:pt x="570" y="81"/>
                    <a:pt x="563" y="81"/>
                  </a:cubicBezTo>
                  <a:cubicBezTo>
                    <a:pt x="522" y="78"/>
                    <a:pt x="481" y="75"/>
                    <a:pt x="436" y="73"/>
                  </a:cubicBezTo>
                  <a:cubicBezTo>
                    <a:pt x="442" y="84"/>
                    <a:pt x="445" y="95"/>
                    <a:pt x="451" y="98"/>
                  </a:cubicBezTo>
                  <a:cubicBezTo>
                    <a:pt x="470" y="110"/>
                    <a:pt x="476" y="130"/>
                    <a:pt x="485" y="148"/>
                  </a:cubicBezTo>
                  <a:cubicBezTo>
                    <a:pt x="489" y="154"/>
                    <a:pt x="492" y="162"/>
                    <a:pt x="497" y="166"/>
                  </a:cubicBezTo>
                  <a:cubicBezTo>
                    <a:pt x="516" y="183"/>
                    <a:pt x="535" y="199"/>
                    <a:pt x="555" y="215"/>
                  </a:cubicBezTo>
                  <a:cubicBezTo>
                    <a:pt x="558" y="217"/>
                    <a:pt x="565" y="215"/>
                    <a:pt x="565" y="215"/>
                  </a:cubicBezTo>
                  <a:cubicBezTo>
                    <a:pt x="586" y="220"/>
                    <a:pt x="603" y="225"/>
                    <a:pt x="619" y="229"/>
                  </a:cubicBezTo>
                  <a:cubicBezTo>
                    <a:pt x="633" y="233"/>
                    <a:pt x="646" y="235"/>
                    <a:pt x="660" y="238"/>
                  </a:cubicBezTo>
                  <a:cubicBezTo>
                    <a:pt x="681" y="243"/>
                    <a:pt x="703" y="256"/>
                    <a:pt x="721" y="251"/>
                  </a:cubicBezTo>
                  <a:cubicBezTo>
                    <a:pt x="742" y="246"/>
                    <a:pt x="753" y="257"/>
                    <a:pt x="769" y="262"/>
                  </a:cubicBezTo>
                  <a:cubicBezTo>
                    <a:pt x="780" y="265"/>
                    <a:pt x="792" y="267"/>
                    <a:pt x="803" y="268"/>
                  </a:cubicBezTo>
                  <a:cubicBezTo>
                    <a:pt x="817" y="269"/>
                    <a:pt x="830" y="267"/>
                    <a:pt x="843" y="269"/>
                  </a:cubicBezTo>
                  <a:cubicBezTo>
                    <a:pt x="858" y="272"/>
                    <a:pt x="872" y="278"/>
                    <a:pt x="887" y="281"/>
                  </a:cubicBezTo>
                  <a:cubicBezTo>
                    <a:pt x="920" y="286"/>
                    <a:pt x="954" y="289"/>
                    <a:pt x="988" y="294"/>
                  </a:cubicBezTo>
                  <a:cubicBezTo>
                    <a:pt x="992" y="294"/>
                    <a:pt x="996" y="297"/>
                    <a:pt x="1001" y="298"/>
                  </a:cubicBezTo>
                  <a:cubicBezTo>
                    <a:pt x="1024" y="306"/>
                    <a:pt x="1047" y="319"/>
                    <a:pt x="1071" y="321"/>
                  </a:cubicBezTo>
                  <a:cubicBezTo>
                    <a:pt x="1106" y="325"/>
                    <a:pt x="1139" y="330"/>
                    <a:pt x="1172" y="340"/>
                  </a:cubicBezTo>
                  <a:cubicBezTo>
                    <a:pt x="1184" y="343"/>
                    <a:pt x="1197" y="340"/>
                    <a:pt x="1211" y="340"/>
                  </a:cubicBezTo>
                  <a:cubicBezTo>
                    <a:pt x="1302" y="359"/>
                    <a:pt x="1395" y="378"/>
                    <a:pt x="1490" y="398"/>
                  </a:cubicBezTo>
                  <a:close/>
                  <a:moveTo>
                    <a:pt x="528" y="339"/>
                  </a:moveTo>
                  <a:cubicBezTo>
                    <a:pt x="528" y="377"/>
                    <a:pt x="528" y="377"/>
                    <a:pt x="568" y="384"/>
                  </a:cubicBezTo>
                  <a:cubicBezTo>
                    <a:pt x="569" y="384"/>
                    <a:pt x="570" y="385"/>
                    <a:pt x="571" y="386"/>
                  </a:cubicBezTo>
                  <a:cubicBezTo>
                    <a:pt x="616" y="397"/>
                    <a:pt x="660" y="408"/>
                    <a:pt x="704" y="419"/>
                  </a:cubicBezTo>
                  <a:cubicBezTo>
                    <a:pt x="715" y="422"/>
                    <a:pt x="726" y="426"/>
                    <a:pt x="737" y="431"/>
                  </a:cubicBezTo>
                  <a:cubicBezTo>
                    <a:pt x="758" y="440"/>
                    <a:pt x="778" y="451"/>
                    <a:pt x="803" y="447"/>
                  </a:cubicBezTo>
                  <a:cubicBezTo>
                    <a:pt x="807" y="446"/>
                    <a:pt x="814" y="447"/>
                    <a:pt x="818" y="449"/>
                  </a:cubicBezTo>
                  <a:cubicBezTo>
                    <a:pt x="837" y="464"/>
                    <a:pt x="861" y="452"/>
                    <a:pt x="883" y="464"/>
                  </a:cubicBezTo>
                  <a:cubicBezTo>
                    <a:pt x="906" y="476"/>
                    <a:pt x="938" y="472"/>
                    <a:pt x="966" y="475"/>
                  </a:cubicBezTo>
                  <a:cubicBezTo>
                    <a:pt x="977" y="476"/>
                    <a:pt x="987" y="480"/>
                    <a:pt x="997" y="483"/>
                  </a:cubicBezTo>
                  <a:cubicBezTo>
                    <a:pt x="1022" y="491"/>
                    <a:pt x="1045" y="508"/>
                    <a:pt x="1073" y="500"/>
                  </a:cubicBezTo>
                  <a:cubicBezTo>
                    <a:pt x="1076" y="499"/>
                    <a:pt x="1079" y="502"/>
                    <a:pt x="1082" y="503"/>
                  </a:cubicBezTo>
                  <a:cubicBezTo>
                    <a:pt x="1120" y="515"/>
                    <a:pt x="1159" y="527"/>
                    <a:pt x="1197" y="539"/>
                  </a:cubicBezTo>
                  <a:cubicBezTo>
                    <a:pt x="1198" y="539"/>
                    <a:pt x="1200" y="538"/>
                    <a:pt x="1201" y="538"/>
                  </a:cubicBezTo>
                  <a:cubicBezTo>
                    <a:pt x="1223" y="542"/>
                    <a:pt x="1246" y="545"/>
                    <a:pt x="1268" y="549"/>
                  </a:cubicBezTo>
                  <a:cubicBezTo>
                    <a:pt x="1303" y="555"/>
                    <a:pt x="1338" y="562"/>
                    <a:pt x="1373" y="569"/>
                  </a:cubicBezTo>
                  <a:cubicBezTo>
                    <a:pt x="1384" y="571"/>
                    <a:pt x="1396" y="574"/>
                    <a:pt x="1406" y="578"/>
                  </a:cubicBezTo>
                  <a:cubicBezTo>
                    <a:pt x="1430" y="589"/>
                    <a:pt x="1455" y="574"/>
                    <a:pt x="1457" y="548"/>
                  </a:cubicBezTo>
                  <a:cubicBezTo>
                    <a:pt x="1459" y="520"/>
                    <a:pt x="1462" y="492"/>
                    <a:pt x="1467" y="465"/>
                  </a:cubicBezTo>
                  <a:cubicBezTo>
                    <a:pt x="1470" y="450"/>
                    <a:pt x="1463" y="436"/>
                    <a:pt x="1449" y="441"/>
                  </a:cubicBezTo>
                  <a:cubicBezTo>
                    <a:pt x="1435" y="447"/>
                    <a:pt x="1426" y="440"/>
                    <a:pt x="1414" y="438"/>
                  </a:cubicBezTo>
                  <a:cubicBezTo>
                    <a:pt x="1385" y="432"/>
                    <a:pt x="1356" y="426"/>
                    <a:pt x="1327" y="419"/>
                  </a:cubicBezTo>
                  <a:cubicBezTo>
                    <a:pt x="1303" y="413"/>
                    <a:pt x="1279" y="403"/>
                    <a:pt x="1255" y="398"/>
                  </a:cubicBezTo>
                  <a:cubicBezTo>
                    <a:pt x="1217" y="391"/>
                    <a:pt x="1178" y="385"/>
                    <a:pt x="1139" y="379"/>
                  </a:cubicBezTo>
                  <a:cubicBezTo>
                    <a:pt x="1129" y="378"/>
                    <a:pt x="1118" y="379"/>
                    <a:pt x="1108" y="377"/>
                  </a:cubicBezTo>
                  <a:cubicBezTo>
                    <a:pt x="1086" y="373"/>
                    <a:pt x="1065" y="364"/>
                    <a:pt x="1043" y="363"/>
                  </a:cubicBezTo>
                  <a:cubicBezTo>
                    <a:pt x="1007" y="360"/>
                    <a:pt x="973" y="352"/>
                    <a:pt x="939" y="337"/>
                  </a:cubicBezTo>
                  <a:cubicBezTo>
                    <a:pt x="933" y="335"/>
                    <a:pt x="926" y="335"/>
                    <a:pt x="920" y="334"/>
                  </a:cubicBezTo>
                  <a:cubicBezTo>
                    <a:pt x="903" y="332"/>
                    <a:pt x="887" y="330"/>
                    <a:pt x="871" y="328"/>
                  </a:cubicBezTo>
                  <a:cubicBezTo>
                    <a:pt x="846" y="324"/>
                    <a:pt x="822" y="319"/>
                    <a:pt x="797" y="316"/>
                  </a:cubicBezTo>
                  <a:cubicBezTo>
                    <a:pt x="771" y="312"/>
                    <a:pt x="742" y="317"/>
                    <a:pt x="720" y="306"/>
                  </a:cubicBezTo>
                  <a:cubicBezTo>
                    <a:pt x="694" y="294"/>
                    <a:pt x="668" y="299"/>
                    <a:pt x="644" y="291"/>
                  </a:cubicBezTo>
                  <a:cubicBezTo>
                    <a:pt x="611" y="280"/>
                    <a:pt x="577" y="275"/>
                    <a:pt x="544" y="268"/>
                  </a:cubicBezTo>
                  <a:cubicBezTo>
                    <a:pt x="533" y="266"/>
                    <a:pt x="525" y="268"/>
                    <a:pt x="525" y="281"/>
                  </a:cubicBezTo>
                  <a:cubicBezTo>
                    <a:pt x="526" y="299"/>
                    <a:pt x="527" y="317"/>
                    <a:pt x="528" y="3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7" name="Freeform 78"/>
            <p:cNvSpPr>
              <a:spLocks noEditPoints="1"/>
            </p:cNvSpPr>
            <p:nvPr/>
          </p:nvSpPr>
          <p:spPr bwMode="auto">
            <a:xfrm>
              <a:off x="8880475" y="4697413"/>
              <a:ext cx="830263" cy="1400175"/>
            </a:xfrm>
            <a:custGeom>
              <a:avLst/>
              <a:gdLst>
                <a:gd name="T0" fmla="*/ 10 w 690"/>
                <a:gd name="T1" fmla="*/ 947 h 1164"/>
                <a:gd name="T2" fmla="*/ 32 w 690"/>
                <a:gd name="T3" fmla="*/ 816 h 1164"/>
                <a:gd name="T4" fmla="*/ 49 w 690"/>
                <a:gd name="T5" fmla="*/ 445 h 1164"/>
                <a:gd name="T6" fmla="*/ 67 w 690"/>
                <a:gd name="T7" fmla="*/ 329 h 1164"/>
                <a:gd name="T8" fmla="*/ 60 w 690"/>
                <a:gd name="T9" fmla="*/ 164 h 1164"/>
                <a:gd name="T10" fmla="*/ 136 w 690"/>
                <a:gd name="T11" fmla="*/ 122 h 1164"/>
                <a:gd name="T12" fmla="*/ 358 w 690"/>
                <a:gd name="T13" fmla="*/ 74 h 1164"/>
                <a:gd name="T14" fmla="*/ 569 w 690"/>
                <a:gd name="T15" fmla="*/ 31 h 1164"/>
                <a:gd name="T16" fmla="*/ 686 w 690"/>
                <a:gd name="T17" fmla="*/ 53 h 1164"/>
                <a:gd name="T18" fmla="*/ 651 w 690"/>
                <a:gd name="T19" fmla="*/ 371 h 1164"/>
                <a:gd name="T20" fmla="*/ 636 w 690"/>
                <a:gd name="T21" fmla="*/ 566 h 1164"/>
                <a:gd name="T22" fmla="*/ 625 w 690"/>
                <a:gd name="T23" fmla="*/ 757 h 1164"/>
                <a:gd name="T24" fmla="*/ 618 w 690"/>
                <a:gd name="T25" fmla="*/ 862 h 1164"/>
                <a:gd name="T26" fmla="*/ 547 w 690"/>
                <a:gd name="T27" fmla="*/ 1021 h 1164"/>
                <a:gd name="T28" fmla="*/ 414 w 690"/>
                <a:gd name="T29" fmla="*/ 1058 h 1164"/>
                <a:gd name="T30" fmla="*/ 210 w 690"/>
                <a:gd name="T31" fmla="*/ 1109 h 1164"/>
                <a:gd name="T32" fmla="*/ 58 w 690"/>
                <a:gd name="T33" fmla="*/ 1160 h 1164"/>
                <a:gd name="T34" fmla="*/ 2 w 690"/>
                <a:gd name="T35" fmla="*/ 1079 h 1164"/>
                <a:gd name="T36" fmla="*/ 47 w 690"/>
                <a:gd name="T37" fmla="*/ 1052 h 1164"/>
                <a:gd name="T38" fmla="*/ 51 w 690"/>
                <a:gd name="T39" fmla="*/ 1062 h 1164"/>
                <a:gd name="T40" fmla="*/ 110 w 690"/>
                <a:gd name="T41" fmla="*/ 1087 h 1164"/>
                <a:gd name="T42" fmla="*/ 213 w 690"/>
                <a:gd name="T43" fmla="*/ 1060 h 1164"/>
                <a:gd name="T44" fmla="*/ 549 w 690"/>
                <a:gd name="T45" fmla="*/ 968 h 1164"/>
                <a:gd name="T46" fmla="*/ 569 w 690"/>
                <a:gd name="T47" fmla="*/ 869 h 1164"/>
                <a:gd name="T48" fmla="*/ 583 w 690"/>
                <a:gd name="T49" fmla="*/ 622 h 1164"/>
                <a:gd name="T50" fmla="*/ 605 w 690"/>
                <a:gd name="T51" fmla="*/ 366 h 1164"/>
                <a:gd name="T52" fmla="*/ 619 w 690"/>
                <a:gd name="T53" fmla="*/ 242 h 1164"/>
                <a:gd name="T54" fmla="*/ 630 w 690"/>
                <a:gd name="T55" fmla="*/ 101 h 1164"/>
                <a:gd name="T56" fmla="*/ 574 w 690"/>
                <a:gd name="T57" fmla="*/ 83 h 1164"/>
                <a:gd name="T58" fmla="*/ 235 w 690"/>
                <a:gd name="T59" fmla="*/ 147 h 1164"/>
                <a:gd name="T60" fmla="*/ 120 w 690"/>
                <a:gd name="T61" fmla="*/ 214 h 1164"/>
                <a:gd name="T62" fmla="*/ 98 w 690"/>
                <a:gd name="T63" fmla="*/ 452 h 1164"/>
                <a:gd name="T64" fmla="*/ 87 w 690"/>
                <a:gd name="T65" fmla="*/ 556 h 1164"/>
                <a:gd name="T66" fmla="*/ 64 w 690"/>
                <a:gd name="T67" fmla="*/ 897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0" h="1164">
                  <a:moveTo>
                    <a:pt x="1" y="1078"/>
                  </a:moveTo>
                  <a:cubicBezTo>
                    <a:pt x="4" y="1035"/>
                    <a:pt x="5" y="991"/>
                    <a:pt x="10" y="947"/>
                  </a:cubicBezTo>
                  <a:cubicBezTo>
                    <a:pt x="15" y="907"/>
                    <a:pt x="24" y="866"/>
                    <a:pt x="32" y="826"/>
                  </a:cubicBezTo>
                  <a:cubicBezTo>
                    <a:pt x="32" y="822"/>
                    <a:pt x="32" y="819"/>
                    <a:pt x="32" y="816"/>
                  </a:cubicBezTo>
                  <a:cubicBezTo>
                    <a:pt x="39" y="735"/>
                    <a:pt x="39" y="655"/>
                    <a:pt x="40" y="574"/>
                  </a:cubicBezTo>
                  <a:cubicBezTo>
                    <a:pt x="41" y="531"/>
                    <a:pt x="44" y="487"/>
                    <a:pt x="49" y="445"/>
                  </a:cubicBezTo>
                  <a:cubicBezTo>
                    <a:pt x="52" y="418"/>
                    <a:pt x="61" y="392"/>
                    <a:pt x="67" y="365"/>
                  </a:cubicBezTo>
                  <a:cubicBezTo>
                    <a:pt x="69" y="353"/>
                    <a:pt x="67" y="341"/>
                    <a:pt x="67" y="329"/>
                  </a:cubicBezTo>
                  <a:cubicBezTo>
                    <a:pt x="66" y="289"/>
                    <a:pt x="66" y="249"/>
                    <a:pt x="65" y="209"/>
                  </a:cubicBezTo>
                  <a:cubicBezTo>
                    <a:pt x="65" y="194"/>
                    <a:pt x="60" y="179"/>
                    <a:pt x="60" y="164"/>
                  </a:cubicBezTo>
                  <a:cubicBezTo>
                    <a:pt x="60" y="146"/>
                    <a:pt x="75" y="134"/>
                    <a:pt x="92" y="131"/>
                  </a:cubicBezTo>
                  <a:cubicBezTo>
                    <a:pt x="107" y="129"/>
                    <a:pt x="123" y="129"/>
                    <a:pt x="136" y="122"/>
                  </a:cubicBezTo>
                  <a:cubicBezTo>
                    <a:pt x="183" y="99"/>
                    <a:pt x="234" y="103"/>
                    <a:pt x="283" y="91"/>
                  </a:cubicBezTo>
                  <a:cubicBezTo>
                    <a:pt x="308" y="86"/>
                    <a:pt x="333" y="80"/>
                    <a:pt x="358" y="74"/>
                  </a:cubicBezTo>
                  <a:cubicBezTo>
                    <a:pt x="364" y="72"/>
                    <a:pt x="369" y="70"/>
                    <a:pt x="375" y="70"/>
                  </a:cubicBezTo>
                  <a:cubicBezTo>
                    <a:pt x="442" y="71"/>
                    <a:pt x="505" y="50"/>
                    <a:pt x="569" y="31"/>
                  </a:cubicBezTo>
                  <a:cubicBezTo>
                    <a:pt x="591" y="25"/>
                    <a:pt x="613" y="17"/>
                    <a:pt x="635" y="10"/>
                  </a:cubicBezTo>
                  <a:cubicBezTo>
                    <a:pt x="669" y="0"/>
                    <a:pt x="690" y="18"/>
                    <a:pt x="686" y="53"/>
                  </a:cubicBezTo>
                  <a:cubicBezTo>
                    <a:pt x="677" y="114"/>
                    <a:pt x="673" y="176"/>
                    <a:pt x="671" y="238"/>
                  </a:cubicBezTo>
                  <a:cubicBezTo>
                    <a:pt x="670" y="283"/>
                    <a:pt x="658" y="327"/>
                    <a:pt x="651" y="371"/>
                  </a:cubicBezTo>
                  <a:cubicBezTo>
                    <a:pt x="648" y="387"/>
                    <a:pt x="645" y="403"/>
                    <a:pt x="644" y="419"/>
                  </a:cubicBezTo>
                  <a:cubicBezTo>
                    <a:pt x="641" y="468"/>
                    <a:pt x="643" y="517"/>
                    <a:pt x="636" y="566"/>
                  </a:cubicBezTo>
                  <a:cubicBezTo>
                    <a:pt x="628" y="619"/>
                    <a:pt x="630" y="672"/>
                    <a:pt x="631" y="726"/>
                  </a:cubicBezTo>
                  <a:cubicBezTo>
                    <a:pt x="631" y="736"/>
                    <a:pt x="627" y="746"/>
                    <a:pt x="625" y="757"/>
                  </a:cubicBezTo>
                  <a:cubicBezTo>
                    <a:pt x="624" y="765"/>
                    <a:pt x="621" y="775"/>
                    <a:pt x="623" y="782"/>
                  </a:cubicBezTo>
                  <a:cubicBezTo>
                    <a:pt x="630" y="810"/>
                    <a:pt x="620" y="835"/>
                    <a:pt x="618" y="862"/>
                  </a:cubicBezTo>
                  <a:cubicBezTo>
                    <a:pt x="615" y="889"/>
                    <a:pt x="619" y="917"/>
                    <a:pt x="616" y="945"/>
                  </a:cubicBezTo>
                  <a:cubicBezTo>
                    <a:pt x="611" y="996"/>
                    <a:pt x="599" y="1017"/>
                    <a:pt x="547" y="1021"/>
                  </a:cubicBezTo>
                  <a:cubicBezTo>
                    <a:pt x="537" y="1022"/>
                    <a:pt x="528" y="1025"/>
                    <a:pt x="518" y="1028"/>
                  </a:cubicBezTo>
                  <a:cubicBezTo>
                    <a:pt x="483" y="1037"/>
                    <a:pt x="449" y="1048"/>
                    <a:pt x="414" y="1058"/>
                  </a:cubicBezTo>
                  <a:cubicBezTo>
                    <a:pt x="360" y="1073"/>
                    <a:pt x="306" y="1089"/>
                    <a:pt x="251" y="1103"/>
                  </a:cubicBezTo>
                  <a:cubicBezTo>
                    <a:pt x="238" y="1107"/>
                    <a:pt x="223" y="1105"/>
                    <a:pt x="210" y="1109"/>
                  </a:cubicBezTo>
                  <a:cubicBezTo>
                    <a:pt x="182" y="1119"/>
                    <a:pt x="155" y="1131"/>
                    <a:pt x="127" y="1141"/>
                  </a:cubicBezTo>
                  <a:cubicBezTo>
                    <a:pt x="104" y="1148"/>
                    <a:pt x="82" y="1155"/>
                    <a:pt x="58" y="1160"/>
                  </a:cubicBezTo>
                  <a:cubicBezTo>
                    <a:pt x="31" y="1164"/>
                    <a:pt x="0" y="1129"/>
                    <a:pt x="1" y="1096"/>
                  </a:cubicBezTo>
                  <a:cubicBezTo>
                    <a:pt x="1" y="1090"/>
                    <a:pt x="2" y="1084"/>
                    <a:pt x="2" y="1079"/>
                  </a:cubicBezTo>
                  <a:cubicBezTo>
                    <a:pt x="2" y="1078"/>
                    <a:pt x="1" y="1078"/>
                    <a:pt x="1" y="1078"/>
                  </a:cubicBezTo>
                  <a:close/>
                  <a:moveTo>
                    <a:pt x="47" y="1052"/>
                  </a:moveTo>
                  <a:cubicBezTo>
                    <a:pt x="48" y="1052"/>
                    <a:pt x="49" y="1052"/>
                    <a:pt x="51" y="1052"/>
                  </a:cubicBezTo>
                  <a:cubicBezTo>
                    <a:pt x="51" y="1056"/>
                    <a:pt x="51" y="1059"/>
                    <a:pt x="51" y="1062"/>
                  </a:cubicBezTo>
                  <a:cubicBezTo>
                    <a:pt x="52" y="1091"/>
                    <a:pt x="63" y="1099"/>
                    <a:pt x="90" y="1090"/>
                  </a:cubicBezTo>
                  <a:cubicBezTo>
                    <a:pt x="96" y="1087"/>
                    <a:pt x="103" y="1088"/>
                    <a:pt x="110" y="1087"/>
                  </a:cubicBezTo>
                  <a:cubicBezTo>
                    <a:pt x="127" y="1083"/>
                    <a:pt x="145" y="1081"/>
                    <a:pt x="162" y="1076"/>
                  </a:cubicBezTo>
                  <a:cubicBezTo>
                    <a:pt x="179" y="1071"/>
                    <a:pt x="196" y="1064"/>
                    <a:pt x="213" y="1060"/>
                  </a:cubicBezTo>
                  <a:cubicBezTo>
                    <a:pt x="254" y="1049"/>
                    <a:pt x="296" y="1039"/>
                    <a:pt x="337" y="1028"/>
                  </a:cubicBezTo>
                  <a:cubicBezTo>
                    <a:pt x="408" y="1008"/>
                    <a:pt x="479" y="988"/>
                    <a:pt x="549" y="968"/>
                  </a:cubicBezTo>
                  <a:cubicBezTo>
                    <a:pt x="556" y="966"/>
                    <a:pt x="564" y="956"/>
                    <a:pt x="564" y="949"/>
                  </a:cubicBezTo>
                  <a:cubicBezTo>
                    <a:pt x="568" y="923"/>
                    <a:pt x="567" y="896"/>
                    <a:pt x="569" y="869"/>
                  </a:cubicBezTo>
                  <a:cubicBezTo>
                    <a:pt x="573" y="821"/>
                    <a:pt x="579" y="772"/>
                    <a:pt x="582" y="723"/>
                  </a:cubicBezTo>
                  <a:cubicBezTo>
                    <a:pt x="584" y="689"/>
                    <a:pt x="580" y="655"/>
                    <a:pt x="583" y="622"/>
                  </a:cubicBezTo>
                  <a:cubicBezTo>
                    <a:pt x="586" y="575"/>
                    <a:pt x="593" y="529"/>
                    <a:pt x="598" y="482"/>
                  </a:cubicBezTo>
                  <a:cubicBezTo>
                    <a:pt x="601" y="444"/>
                    <a:pt x="603" y="404"/>
                    <a:pt x="605" y="366"/>
                  </a:cubicBezTo>
                  <a:cubicBezTo>
                    <a:pt x="605" y="364"/>
                    <a:pt x="606" y="362"/>
                    <a:pt x="606" y="360"/>
                  </a:cubicBezTo>
                  <a:cubicBezTo>
                    <a:pt x="610" y="320"/>
                    <a:pt x="615" y="281"/>
                    <a:pt x="619" y="242"/>
                  </a:cubicBezTo>
                  <a:cubicBezTo>
                    <a:pt x="621" y="226"/>
                    <a:pt x="622" y="210"/>
                    <a:pt x="624" y="195"/>
                  </a:cubicBezTo>
                  <a:cubicBezTo>
                    <a:pt x="626" y="163"/>
                    <a:pt x="629" y="132"/>
                    <a:pt x="630" y="101"/>
                  </a:cubicBezTo>
                  <a:cubicBezTo>
                    <a:pt x="631" y="83"/>
                    <a:pt x="619" y="73"/>
                    <a:pt x="601" y="75"/>
                  </a:cubicBezTo>
                  <a:cubicBezTo>
                    <a:pt x="592" y="76"/>
                    <a:pt x="583" y="81"/>
                    <a:pt x="574" y="83"/>
                  </a:cubicBezTo>
                  <a:cubicBezTo>
                    <a:pt x="520" y="94"/>
                    <a:pt x="465" y="107"/>
                    <a:pt x="410" y="115"/>
                  </a:cubicBezTo>
                  <a:cubicBezTo>
                    <a:pt x="352" y="125"/>
                    <a:pt x="292" y="129"/>
                    <a:pt x="235" y="147"/>
                  </a:cubicBezTo>
                  <a:cubicBezTo>
                    <a:pt x="207" y="156"/>
                    <a:pt x="178" y="161"/>
                    <a:pt x="150" y="169"/>
                  </a:cubicBezTo>
                  <a:cubicBezTo>
                    <a:pt x="117" y="178"/>
                    <a:pt x="119" y="179"/>
                    <a:pt x="120" y="214"/>
                  </a:cubicBezTo>
                  <a:cubicBezTo>
                    <a:pt x="121" y="244"/>
                    <a:pt x="121" y="275"/>
                    <a:pt x="118" y="305"/>
                  </a:cubicBezTo>
                  <a:cubicBezTo>
                    <a:pt x="113" y="354"/>
                    <a:pt x="105" y="403"/>
                    <a:pt x="98" y="452"/>
                  </a:cubicBezTo>
                  <a:cubicBezTo>
                    <a:pt x="98" y="454"/>
                    <a:pt x="98" y="457"/>
                    <a:pt x="98" y="460"/>
                  </a:cubicBezTo>
                  <a:cubicBezTo>
                    <a:pt x="94" y="492"/>
                    <a:pt x="88" y="524"/>
                    <a:pt x="87" y="556"/>
                  </a:cubicBezTo>
                  <a:cubicBezTo>
                    <a:pt x="85" y="593"/>
                    <a:pt x="87" y="630"/>
                    <a:pt x="87" y="667"/>
                  </a:cubicBezTo>
                  <a:cubicBezTo>
                    <a:pt x="87" y="744"/>
                    <a:pt x="75" y="821"/>
                    <a:pt x="64" y="897"/>
                  </a:cubicBezTo>
                  <a:cubicBezTo>
                    <a:pt x="56" y="948"/>
                    <a:pt x="52" y="1000"/>
                    <a:pt x="47" y="105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8" name="Freeform 79"/>
            <p:cNvSpPr/>
            <p:nvPr/>
          </p:nvSpPr>
          <p:spPr bwMode="auto">
            <a:xfrm>
              <a:off x="7772400" y="4722813"/>
              <a:ext cx="115888" cy="231775"/>
            </a:xfrm>
            <a:custGeom>
              <a:avLst/>
              <a:gdLst>
                <a:gd name="T0" fmla="*/ 73 w 97"/>
                <a:gd name="T1" fmla="*/ 142 h 193"/>
                <a:gd name="T2" fmla="*/ 74 w 97"/>
                <a:gd name="T3" fmla="*/ 168 h 193"/>
                <a:gd name="T4" fmla="*/ 47 w 97"/>
                <a:gd name="T5" fmla="*/ 188 h 193"/>
                <a:gd name="T6" fmla="*/ 46 w 97"/>
                <a:gd name="T7" fmla="*/ 187 h 193"/>
                <a:gd name="T8" fmla="*/ 21 w 97"/>
                <a:gd name="T9" fmla="*/ 127 h 193"/>
                <a:gd name="T10" fmla="*/ 18 w 97"/>
                <a:gd name="T11" fmla="*/ 80 h 193"/>
                <a:gd name="T12" fmla="*/ 15 w 97"/>
                <a:gd name="T13" fmla="*/ 31 h 193"/>
                <a:gd name="T14" fmla="*/ 80 w 97"/>
                <a:gd name="T15" fmla="*/ 9 h 193"/>
                <a:gd name="T16" fmla="*/ 96 w 97"/>
                <a:gd name="T17" fmla="*/ 35 h 193"/>
                <a:gd name="T18" fmla="*/ 77 w 97"/>
                <a:gd name="T19" fmla="*/ 95 h 193"/>
                <a:gd name="T20" fmla="*/ 72 w 97"/>
                <a:gd name="T21" fmla="*/ 142 h 193"/>
                <a:gd name="T22" fmla="*/ 73 w 97"/>
                <a:gd name="T23" fmla="*/ 14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93">
                  <a:moveTo>
                    <a:pt x="73" y="142"/>
                  </a:moveTo>
                  <a:cubicBezTo>
                    <a:pt x="73" y="151"/>
                    <a:pt x="73" y="160"/>
                    <a:pt x="74" y="168"/>
                  </a:cubicBezTo>
                  <a:cubicBezTo>
                    <a:pt x="74" y="189"/>
                    <a:pt x="68" y="193"/>
                    <a:pt x="47" y="188"/>
                  </a:cubicBezTo>
                  <a:cubicBezTo>
                    <a:pt x="47" y="188"/>
                    <a:pt x="46" y="188"/>
                    <a:pt x="46" y="187"/>
                  </a:cubicBezTo>
                  <a:cubicBezTo>
                    <a:pt x="10" y="178"/>
                    <a:pt x="3" y="160"/>
                    <a:pt x="21" y="127"/>
                  </a:cubicBezTo>
                  <a:cubicBezTo>
                    <a:pt x="30" y="110"/>
                    <a:pt x="28" y="95"/>
                    <a:pt x="18" y="80"/>
                  </a:cubicBezTo>
                  <a:cubicBezTo>
                    <a:pt x="7" y="64"/>
                    <a:pt x="0" y="48"/>
                    <a:pt x="15" y="31"/>
                  </a:cubicBezTo>
                  <a:cubicBezTo>
                    <a:pt x="29" y="14"/>
                    <a:pt x="67" y="0"/>
                    <a:pt x="80" y="9"/>
                  </a:cubicBezTo>
                  <a:cubicBezTo>
                    <a:pt x="88" y="14"/>
                    <a:pt x="97" y="27"/>
                    <a:pt x="96" y="35"/>
                  </a:cubicBezTo>
                  <a:cubicBezTo>
                    <a:pt x="92" y="56"/>
                    <a:pt x="82" y="75"/>
                    <a:pt x="77" y="95"/>
                  </a:cubicBezTo>
                  <a:cubicBezTo>
                    <a:pt x="74" y="110"/>
                    <a:pt x="74" y="126"/>
                    <a:pt x="72" y="142"/>
                  </a:cubicBezTo>
                  <a:cubicBezTo>
                    <a:pt x="73" y="142"/>
                    <a:pt x="73" y="142"/>
                    <a:pt x="73" y="1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9" name="Freeform 80"/>
            <p:cNvSpPr>
              <a:spLocks noEditPoints="1"/>
            </p:cNvSpPr>
            <p:nvPr/>
          </p:nvSpPr>
          <p:spPr bwMode="auto">
            <a:xfrm>
              <a:off x="2755900" y="3252788"/>
              <a:ext cx="874713" cy="561975"/>
            </a:xfrm>
            <a:custGeom>
              <a:avLst/>
              <a:gdLst>
                <a:gd name="T0" fmla="*/ 725 w 726"/>
                <a:gd name="T1" fmla="*/ 25 h 466"/>
                <a:gd name="T2" fmla="*/ 697 w 726"/>
                <a:gd name="T3" fmla="*/ 122 h 466"/>
                <a:gd name="T4" fmla="*/ 652 w 726"/>
                <a:gd name="T5" fmla="*/ 199 h 466"/>
                <a:gd name="T6" fmla="*/ 610 w 726"/>
                <a:gd name="T7" fmla="*/ 251 h 466"/>
                <a:gd name="T8" fmla="*/ 577 w 726"/>
                <a:gd name="T9" fmla="*/ 297 h 466"/>
                <a:gd name="T10" fmla="*/ 555 w 726"/>
                <a:gd name="T11" fmla="*/ 324 h 466"/>
                <a:gd name="T12" fmla="*/ 507 w 726"/>
                <a:gd name="T13" fmla="*/ 382 h 466"/>
                <a:gd name="T14" fmla="*/ 486 w 726"/>
                <a:gd name="T15" fmla="*/ 404 h 466"/>
                <a:gd name="T16" fmla="*/ 415 w 726"/>
                <a:gd name="T17" fmla="*/ 450 h 466"/>
                <a:gd name="T18" fmla="*/ 338 w 726"/>
                <a:gd name="T19" fmla="*/ 462 h 466"/>
                <a:gd name="T20" fmla="*/ 193 w 726"/>
                <a:gd name="T21" fmla="*/ 398 h 466"/>
                <a:gd name="T22" fmla="*/ 124 w 726"/>
                <a:gd name="T23" fmla="*/ 352 h 466"/>
                <a:gd name="T24" fmla="*/ 84 w 726"/>
                <a:gd name="T25" fmla="*/ 317 h 466"/>
                <a:gd name="T26" fmla="*/ 20 w 726"/>
                <a:gd name="T27" fmla="*/ 260 h 466"/>
                <a:gd name="T28" fmla="*/ 33 w 726"/>
                <a:gd name="T29" fmla="*/ 209 h 466"/>
                <a:gd name="T30" fmla="*/ 138 w 726"/>
                <a:gd name="T31" fmla="*/ 174 h 466"/>
                <a:gd name="T32" fmla="*/ 240 w 726"/>
                <a:gd name="T33" fmla="*/ 150 h 466"/>
                <a:gd name="T34" fmla="*/ 294 w 726"/>
                <a:gd name="T35" fmla="*/ 133 h 466"/>
                <a:gd name="T36" fmla="*/ 508 w 726"/>
                <a:gd name="T37" fmla="*/ 66 h 466"/>
                <a:gd name="T38" fmla="*/ 613 w 726"/>
                <a:gd name="T39" fmla="*/ 37 h 466"/>
                <a:gd name="T40" fmla="*/ 668 w 726"/>
                <a:gd name="T41" fmla="*/ 13 h 466"/>
                <a:gd name="T42" fmla="*/ 698 w 726"/>
                <a:gd name="T43" fmla="*/ 4 h 466"/>
                <a:gd name="T44" fmla="*/ 725 w 726"/>
                <a:gd name="T45" fmla="*/ 25 h 466"/>
                <a:gd name="T46" fmla="*/ 388 w 726"/>
                <a:gd name="T47" fmla="*/ 400 h 466"/>
                <a:gd name="T48" fmla="*/ 402 w 726"/>
                <a:gd name="T49" fmla="*/ 397 h 466"/>
                <a:gd name="T50" fmla="*/ 464 w 726"/>
                <a:gd name="T51" fmla="*/ 354 h 466"/>
                <a:gd name="T52" fmla="*/ 543 w 726"/>
                <a:gd name="T53" fmla="*/ 254 h 466"/>
                <a:gd name="T54" fmla="*/ 592 w 726"/>
                <a:gd name="T55" fmla="*/ 184 h 466"/>
                <a:gd name="T56" fmla="*/ 627 w 726"/>
                <a:gd name="T57" fmla="*/ 119 h 466"/>
                <a:gd name="T58" fmla="*/ 608 w 726"/>
                <a:gd name="T59" fmla="*/ 101 h 466"/>
                <a:gd name="T60" fmla="*/ 587 w 726"/>
                <a:gd name="T61" fmla="*/ 107 h 466"/>
                <a:gd name="T62" fmla="*/ 466 w 726"/>
                <a:gd name="T63" fmla="*/ 138 h 466"/>
                <a:gd name="T64" fmla="*/ 420 w 726"/>
                <a:gd name="T65" fmla="*/ 150 h 466"/>
                <a:gd name="T66" fmla="*/ 395 w 726"/>
                <a:gd name="T67" fmla="*/ 156 h 466"/>
                <a:gd name="T68" fmla="*/ 287 w 726"/>
                <a:gd name="T69" fmla="*/ 198 h 466"/>
                <a:gd name="T70" fmla="*/ 256 w 726"/>
                <a:gd name="T71" fmla="*/ 210 h 466"/>
                <a:gd name="T72" fmla="*/ 138 w 726"/>
                <a:gd name="T73" fmla="*/ 246 h 466"/>
                <a:gd name="T74" fmla="*/ 135 w 726"/>
                <a:gd name="T75" fmla="*/ 275 h 466"/>
                <a:gd name="T76" fmla="*/ 259 w 726"/>
                <a:gd name="T77" fmla="*/ 361 h 466"/>
                <a:gd name="T78" fmla="*/ 388 w 726"/>
                <a:gd name="T79" fmla="*/ 40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6" h="466">
                  <a:moveTo>
                    <a:pt x="725" y="25"/>
                  </a:moveTo>
                  <a:cubicBezTo>
                    <a:pt x="725" y="60"/>
                    <a:pt x="723" y="93"/>
                    <a:pt x="697" y="122"/>
                  </a:cubicBezTo>
                  <a:cubicBezTo>
                    <a:pt x="678" y="144"/>
                    <a:pt x="668" y="174"/>
                    <a:pt x="652" y="199"/>
                  </a:cubicBezTo>
                  <a:cubicBezTo>
                    <a:pt x="640" y="217"/>
                    <a:pt x="624" y="233"/>
                    <a:pt x="610" y="251"/>
                  </a:cubicBezTo>
                  <a:cubicBezTo>
                    <a:pt x="599" y="266"/>
                    <a:pt x="589" y="282"/>
                    <a:pt x="577" y="297"/>
                  </a:cubicBezTo>
                  <a:cubicBezTo>
                    <a:pt x="570" y="306"/>
                    <a:pt x="563" y="315"/>
                    <a:pt x="555" y="324"/>
                  </a:cubicBezTo>
                  <a:cubicBezTo>
                    <a:pt x="540" y="344"/>
                    <a:pt x="524" y="363"/>
                    <a:pt x="507" y="382"/>
                  </a:cubicBezTo>
                  <a:cubicBezTo>
                    <a:pt x="501" y="390"/>
                    <a:pt x="494" y="398"/>
                    <a:pt x="486" y="404"/>
                  </a:cubicBezTo>
                  <a:cubicBezTo>
                    <a:pt x="463" y="420"/>
                    <a:pt x="439" y="435"/>
                    <a:pt x="415" y="450"/>
                  </a:cubicBezTo>
                  <a:cubicBezTo>
                    <a:pt x="391" y="465"/>
                    <a:pt x="364" y="466"/>
                    <a:pt x="338" y="462"/>
                  </a:cubicBezTo>
                  <a:cubicBezTo>
                    <a:pt x="285" y="452"/>
                    <a:pt x="236" y="432"/>
                    <a:pt x="193" y="398"/>
                  </a:cubicBezTo>
                  <a:cubicBezTo>
                    <a:pt x="172" y="381"/>
                    <a:pt x="147" y="368"/>
                    <a:pt x="124" y="352"/>
                  </a:cubicBezTo>
                  <a:cubicBezTo>
                    <a:pt x="110" y="342"/>
                    <a:pt x="97" y="328"/>
                    <a:pt x="84" y="317"/>
                  </a:cubicBezTo>
                  <a:cubicBezTo>
                    <a:pt x="63" y="298"/>
                    <a:pt x="39" y="281"/>
                    <a:pt x="20" y="260"/>
                  </a:cubicBezTo>
                  <a:cubicBezTo>
                    <a:pt x="0" y="239"/>
                    <a:pt x="7" y="219"/>
                    <a:pt x="33" y="209"/>
                  </a:cubicBezTo>
                  <a:cubicBezTo>
                    <a:pt x="68" y="197"/>
                    <a:pt x="102" y="184"/>
                    <a:pt x="138" y="174"/>
                  </a:cubicBezTo>
                  <a:cubicBezTo>
                    <a:pt x="171" y="164"/>
                    <a:pt x="206" y="159"/>
                    <a:pt x="240" y="150"/>
                  </a:cubicBezTo>
                  <a:cubicBezTo>
                    <a:pt x="258" y="146"/>
                    <a:pt x="276" y="139"/>
                    <a:pt x="294" y="133"/>
                  </a:cubicBezTo>
                  <a:cubicBezTo>
                    <a:pt x="365" y="111"/>
                    <a:pt x="437" y="88"/>
                    <a:pt x="508" y="66"/>
                  </a:cubicBezTo>
                  <a:cubicBezTo>
                    <a:pt x="543" y="55"/>
                    <a:pt x="579" y="48"/>
                    <a:pt x="613" y="37"/>
                  </a:cubicBezTo>
                  <a:cubicBezTo>
                    <a:pt x="632" y="31"/>
                    <a:pt x="650" y="21"/>
                    <a:pt x="668" y="13"/>
                  </a:cubicBezTo>
                  <a:cubicBezTo>
                    <a:pt x="678" y="9"/>
                    <a:pt x="688" y="7"/>
                    <a:pt x="698" y="4"/>
                  </a:cubicBezTo>
                  <a:cubicBezTo>
                    <a:pt x="715" y="0"/>
                    <a:pt x="726" y="9"/>
                    <a:pt x="725" y="25"/>
                  </a:cubicBezTo>
                  <a:close/>
                  <a:moveTo>
                    <a:pt x="388" y="400"/>
                  </a:moveTo>
                  <a:cubicBezTo>
                    <a:pt x="393" y="399"/>
                    <a:pt x="399" y="400"/>
                    <a:pt x="402" y="397"/>
                  </a:cubicBezTo>
                  <a:cubicBezTo>
                    <a:pt x="423" y="383"/>
                    <a:pt x="443" y="368"/>
                    <a:pt x="464" y="354"/>
                  </a:cubicBezTo>
                  <a:cubicBezTo>
                    <a:pt x="500" y="328"/>
                    <a:pt x="518" y="288"/>
                    <a:pt x="543" y="254"/>
                  </a:cubicBezTo>
                  <a:cubicBezTo>
                    <a:pt x="560" y="231"/>
                    <a:pt x="577" y="208"/>
                    <a:pt x="592" y="184"/>
                  </a:cubicBezTo>
                  <a:cubicBezTo>
                    <a:pt x="605" y="163"/>
                    <a:pt x="618" y="142"/>
                    <a:pt x="627" y="119"/>
                  </a:cubicBezTo>
                  <a:cubicBezTo>
                    <a:pt x="634" y="103"/>
                    <a:pt x="624" y="96"/>
                    <a:pt x="608" y="101"/>
                  </a:cubicBezTo>
                  <a:cubicBezTo>
                    <a:pt x="601" y="103"/>
                    <a:pt x="594" y="105"/>
                    <a:pt x="587" y="107"/>
                  </a:cubicBezTo>
                  <a:cubicBezTo>
                    <a:pt x="547" y="117"/>
                    <a:pt x="506" y="128"/>
                    <a:pt x="466" y="138"/>
                  </a:cubicBezTo>
                  <a:cubicBezTo>
                    <a:pt x="451" y="142"/>
                    <a:pt x="435" y="146"/>
                    <a:pt x="420" y="150"/>
                  </a:cubicBezTo>
                  <a:cubicBezTo>
                    <a:pt x="412" y="152"/>
                    <a:pt x="402" y="151"/>
                    <a:pt x="395" y="156"/>
                  </a:cubicBezTo>
                  <a:cubicBezTo>
                    <a:pt x="363" y="180"/>
                    <a:pt x="323" y="184"/>
                    <a:pt x="287" y="198"/>
                  </a:cubicBezTo>
                  <a:cubicBezTo>
                    <a:pt x="277" y="202"/>
                    <a:pt x="266" y="206"/>
                    <a:pt x="256" y="210"/>
                  </a:cubicBezTo>
                  <a:cubicBezTo>
                    <a:pt x="216" y="222"/>
                    <a:pt x="177" y="233"/>
                    <a:pt x="138" y="246"/>
                  </a:cubicBezTo>
                  <a:cubicBezTo>
                    <a:pt x="121" y="252"/>
                    <a:pt x="120" y="264"/>
                    <a:pt x="135" y="275"/>
                  </a:cubicBezTo>
                  <a:cubicBezTo>
                    <a:pt x="175" y="304"/>
                    <a:pt x="215" y="336"/>
                    <a:pt x="259" y="361"/>
                  </a:cubicBezTo>
                  <a:cubicBezTo>
                    <a:pt x="298" y="383"/>
                    <a:pt x="340" y="402"/>
                    <a:pt x="388" y="40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0" name="Freeform 81"/>
            <p:cNvSpPr/>
            <p:nvPr/>
          </p:nvSpPr>
          <p:spPr bwMode="auto">
            <a:xfrm>
              <a:off x="3141663" y="2982913"/>
              <a:ext cx="285750" cy="239712"/>
            </a:xfrm>
            <a:custGeom>
              <a:avLst/>
              <a:gdLst>
                <a:gd name="T0" fmla="*/ 47 w 238"/>
                <a:gd name="T1" fmla="*/ 0 h 198"/>
                <a:gd name="T2" fmla="*/ 104 w 238"/>
                <a:gd name="T3" fmla="*/ 14 h 198"/>
                <a:gd name="T4" fmla="*/ 206 w 238"/>
                <a:gd name="T5" fmla="*/ 24 h 198"/>
                <a:gd name="T6" fmla="*/ 235 w 238"/>
                <a:gd name="T7" fmla="*/ 35 h 198"/>
                <a:gd name="T8" fmla="*/ 226 w 238"/>
                <a:gd name="T9" fmla="*/ 65 h 198"/>
                <a:gd name="T10" fmla="*/ 161 w 238"/>
                <a:gd name="T11" fmla="*/ 164 h 198"/>
                <a:gd name="T12" fmla="*/ 152 w 238"/>
                <a:gd name="T13" fmla="*/ 175 h 198"/>
                <a:gd name="T14" fmla="*/ 112 w 238"/>
                <a:gd name="T15" fmla="*/ 188 h 198"/>
                <a:gd name="T16" fmla="*/ 112 w 238"/>
                <a:gd name="T17" fmla="*/ 142 h 198"/>
                <a:gd name="T18" fmla="*/ 136 w 238"/>
                <a:gd name="T19" fmla="*/ 108 h 198"/>
                <a:gd name="T20" fmla="*/ 129 w 238"/>
                <a:gd name="T21" fmla="*/ 82 h 198"/>
                <a:gd name="T22" fmla="*/ 95 w 238"/>
                <a:gd name="T23" fmla="*/ 71 h 198"/>
                <a:gd name="T24" fmla="*/ 25 w 238"/>
                <a:gd name="T25" fmla="*/ 61 h 198"/>
                <a:gd name="T26" fmla="*/ 0 w 238"/>
                <a:gd name="T27" fmla="*/ 32 h 198"/>
                <a:gd name="T28" fmla="*/ 26 w 238"/>
                <a:gd name="T29" fmla="*/ 4 h 198"/>
                <a:gd name="T30" fmla="*/ 46 w 238"/>
                <a:gd name="T31" fmla="*/ 3 h 198"/>
                <a:gd name="T32" fmla="*/ 47 w 238"/>
                <a:gd name="T3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198">
                  <a:moveTo>
                    <a:pt x="47" y="0"/>
                  </a:moveTo>
                  <a:cubicBezTo>
                    <a:pt x="66" y="5"/>
                    <a:pt x="85" y="12"/>
                    <a:pt x="104" y="14"/>
                  </a:cubicBezTo>
                  <a:cubicBezTo>
                    <a:pt x="138" y="19"/>
                    <a:pt x="172" y="20"/>
                    <a:pt x="206" y="24"/>
                  </a:cubicBezTo>
                  <a:cubicBezTo>
                    <a:pt x="216" y="25"/>
                    <a:pt x="232" y="28"/>
                    <a:pt x="235" y="35"/>
                  </a:cubicBezTo>
                  <a:cubicBezTo>
                    <a:pt x="238" y="42"/>
                    <a:pt x="231" y="56"/>
                    <a:pt x="226" y="65"/>
                  </a:cubicBezTo>
                  <a:cubicBezTo>
                    <a:pt x="205" y="98"/>
                    <a:pt x="183" y="131"/>
                    <a:pt x="161" y="164"/>
                  </a:cubicBezTo>
                  <a:cubicBezTo>
                    <a:pt x="158" y="168"/>
                    <a:pt x="156" y="172"/>
                    <a:pt x="152" y="175"/>
                  </a:cubicBezTo>
                  <a:cubicBezTo>
                    <a:pt x="141" y="185"/>
                    <a:pt x="130" y="198"/>
                    <a:pt x="112" y="188"/>
                  </a:cubicBezTo>
                  <a:cubicBezTo>
                    <a:pt x="102" y="183"/>
                    <a:pt x="102" y="157"/>
                    <a:pt x="112" y="142"/>
                  </a:cubicBezTo>
                  <a:cubicBezTo>
                    <a:pt x="119" y="131"/>
                    <a:pt x="128" y="120"/>
                    <a:pt x="136" y="108"/>
                  </a:cubicBezTo>
                  <a:cubicBezTo>
                    <a:pt x="144" y="97"/>
                    <a:pt x="140" y="87"/>
                    <a:pt x="129" y="82"/>
                  </a:cubicBezTo>
                  <a:cubicBezTo>
                    <a:pt x="118" y="77"/>
                    <a:pt x="106" y="73"/>
                    <a:pt x="95" y="71"/>
                  </a:cubicBezTo>
                  <a:cubicBezTo>
                    <a:pt x="72" y="67"/>
                    <a:pt x="48" y="63"/>
                    <a:pt x="25" y="61"/>
                  </a:cubicBezTo>
                  <a:cubicBezTo>
                    <a:pt x="5" y="59"/>
                    <a:pt x="1" y="48"/>
                    <a:pt x="0" y="32"/>
                  </a:cubicBezTo>
                  <a:cubicBezTo>
                    <a:pt x="0" y="14"/>
                    <a:pt x="12" y="7"/>
                    <a:pt x="26" y="4"/>
                  </a:cubicBezTo>
                  <a:cubicBezTo>
                    <a:pt x="32" y="2"/>
                    <a:pt x="39" y="3"/>
                    <a:pt x="46" y="3"/>
                  </a:cubicBezTo>
                  <a:cubicBezTo>
                    <a:pt x="46" y="2"/>
                    <a:pt x="47" y="1"/>
                    <a:pt x="4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1" name="Freeform 82"/>
            <p:cNvSpPr/>
            <p:nvPr/>
          </p:nvSpPr>
          <p:spPr bwMode="auto">
            <a:xfrm>
              <a:off x="2787650" y="2903538"/>
              <a:ext cx="85725" cy="84137"/>
            </a:xfrm>
            <a:custGeom>
              <a:avLst/>
              <a:gdLst>
                <a:gd name="T0" fmla="*/ 71 w 71"/>
                <a:gd name="T1" fmla="*/ 32 h 69"/>
                <a:gd name="T2" fmla="*/ 29 w 71"/>
                <a:gd name="T3" fmla="*/ 69 h 69"/>
                <a:gd name="T4" fmla="*/ 0 w 71"/>
                <a:gd name="T5" fmla="*/ 39 h 69"/>
                <a:gd name="T6" fmla="*/ 37 w 71"/>
                <a:gd name="T7" fmla="*/ 0 h 69"/>
                <a:gd name="T8" fmla="*/ 71 w 71"/>
                <a:gd name="T9" fmla="*/ 32 h 69"/>
              </a:gdLst>
              <a:ahLst/>
              <a:cxnLst>
                <a:cxn ang="0">
                  <a:pos x="T0" y="T1"/>
                </a:cxn>
                <a:cxn ang="0">
                  <a:pos x="T2" y="T3"/>
                </a:cxn>
                <a:cxn ang="0">
                  <a:pos x="T4" y="T5"/>
                </a:cxn>
                <a:cxn ang="0">
                  <a:pos x="T6" y="T7"/>
                </a:cxn>
                <a:cxn ang="0">
                  <a:pos x="T8" y="T9"/>
                </a:cxn>
              </a:cxnLst>
              <a:rect l="0" t="0" r="r" b="b"/>
              <a:pathLst>
                <a:path w="71" h="69">
                  <a:moveTo>
                    <a:pt x="71" y="32"/>
                  </a:moveTo>
                  <a:cubicBezTo>
                    <a:pt x="71" y="57"/>
                    <a:pt x="57" y="69"/>
                    <a:pt x="29" y="69"/>
                  </a:cubicBezTo>
                  <a:cubicBezTo>
                    <a:pt x="11" y="69"/>
                    <a:pt x="0" y="58"/>
                    <a:pt x="0" y="39"/>
                  </a:cubicBezTo>
                  <a:cubicBezTo>
                    <a:pt x="0" y="17"/>
                    <a:pt x="17" y="0"/>
                    <a:pt x="37" y="0"/>
                  </a:cubicBezTo>
                  <a:cubicBezTo>
                    <a:pt x="59" y="0"/>
                    <a:pt x="70" y="11"/>
                    <a:pt x="71"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2" name="Freeform 83"/>
            <p:cNvSpPr/>
            <p:nvPr/>
          </p:nvSpPr>
          <p:spPr bwMode="auto">
            <a:xfrm>
              <a:off x="3351213" y="2716213"/>
              <a:ext cx="87313" cy="82550"/>
            </a:xfrm>
            <a:custGeom>
              <a:avLst/>
              <a:gdLst>
                <a:gd name="T0" fmla="*/ 37 w 73"/>
                <a:gd name="T1" fmla="*/ 68 h 69"/>
                <a:gd name="T2" fmla="*/ 0 w 73"/>
                <a:gd name="T3" fmla="*/ 39 h 69"/>
                <a:gd name="T4" fmla="*/ 47 w 73"/>
                <a:gd name="T5" fmla="*/ 1 h 69"/>
                <a:gd name="T6" fmla="*/ 73 w 73"/>
                <a:gd name="T7" fmla="*/ 29 h 69"/>
                <a:gd name="T8" fmla="*/ 37 w 73"/>
                <a:gd name="T9" fmla="*/ 68 h 69"/>
              </a:gdLst>
              <a:ahLst/>
              <a:cxnLst>
                <a:cxn ang="0">
                  <a:pos x="T0" y="T1"/>
                </a:cxn>
                <a:cxn ang="0">
                  <a:pos x="T2" y="T3"/>
                </a:cxn>
                <a:cxn ang="0">
                  <a:pos x="T4" y="T5"/>
                </a:cxn>
                <a:cxn ang="0">
                  <a:pos x="T6" y="T7"/>
                </a:cxn>
                <a:cxn ang="0">
                  <a:pos x="T8" y="T9"/>
                </a:cxn>
              </a:cxnLst>
              <a:rect l="0" t="0" r="r" b="b"/>
              <a:pathLst>
                <a:path w="73" h="69">
                  <a:moveTo>
                    <a:pt x="37" y="68"/>
                  </a:moveTo>
                  <a:cubicBezTo>
                    <a:pt x="15" y="67"/>
                    <a:pt x="0" y="56"/>
                    <a:pt x="0" y="39"/>
                  </a:cubicBezTo>
                  <a:cubicBezTo>
                    <a:pt x="0" y="21"/>
                    <a:pt x="25" y="0"/>
                    <a:pt x="47" y="1"/>
                  </a:cubicBezTo>
                  <a:cubicBezTo>
                    <a:pt x="63" y="1"/>
                    <a:pt x="73" y="12"/>
                    <a:pt x="73" y="29"/>
                  </a:cubicBezTo>
                  <a:cubicBezTo>
                    <a:pt x="73" y="53"/>
                    <a:pt x="59" y="69"/>
                    <a:pt x="37"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3" name="Freeform 84"/>
            <p:cNvSpPr/>
            <p:nvPr/>
          </p:nvSpPr>
          <p:spPr bwMode="auto">
            <a:xfrm>
              <a:off x="8181975" y="2978150"/>
              <a:ext cx="473075" cy="1031875"/>
            </a:xfrm>
            <a:custGeom>
              <a:avLst/>
              <a:gdLst>
                <a:gd name="T0" fmla="*/ 45 w 394"/>
                <a:gd name="T1" fmla="*/ 844 h 857"/>
                <a:gd name="T2" fmla="*/ 26 w 394"/>
                <a:gd name="T3" fmla="*/ 849 h 857"/>
                <a:gd name="T4" fmla="*/ 1 w 394"/>
                <a:gd name="T5" fmla="*/ 843 h 857"/>
                <a:gd name="T6" fmla="*/ 5 w 394"/>
                <a:gd name="T7" fmla="*/ 792 h 857"/>
                <a:gd name="T8" fmla="*/ 12 w 394"/>
                <a:gd name="T9" fmla="*/ 785 h 857"/>
                <a:gd name="T10" fmla="*/ 22 w 394"/>
                <a:gd name="T11" fmla="*/ 717 h 857"/>
                <a:gd name="T12" fmla="*/ 31 w 394"/>
                <a:gd name="T13" fmla="*/ 684 h 857"/>
                <a:gd name="T14" fmla="*/ 37 w 394"/>
                <a:gd name="T15" fmla="*/ 674 h 857"/>
                <a:gd name="T16" fmla="*/ 47 w 394"/>
                <a:gd name="T17" fmla="*/ 596 h 857"/>
                <a:gd name="T18" fmla="*/ 59 w 394"/>
                <a:gd name="T19" fmla="*/ 540 h 857"/>
                <a:gd name="T20" fmla="*/ 78 w 394"/>
                <a:gd name="T21" fmla="*/ 476 h 857"/>
                <a:gd name="T22" fmla="*/ 81 w 394"/>
                <a:gd name="T23" fmla="*/ 467 h 857"/>
                <a:gd name="T24" fmla="*/ 105 w 394"/>
                <a:gd name="T25" fmla="*/ 384 h 857"/>
                <a:gd name="T26" fmla="*/ 105 w 394"/>
                <a:gd name="T27" fmla="*/ 367 h 857"/>
                <a:gd name="T28" fmla="*/ 113 w 394"/>
                <a:gd name="T29" fmla="*/ 334 h 857"/>
                <a:gd name="T30" fmla="*/ 117 w 394"/>
                <a:gd name="T31" fmla="*/ 324 h 857"/>
                <a:gd name="T32" fmla="*/ 128 w 394"/>
                <a:gd name="T33" fmla="*/ 280 h 857"/>
                <a:gd name="T34" fmla="*/ 134 w 394"/>
                <a:gd name="T35" fmla="*/ 242 h 857"/>
                <a:gd name="T36" fmla="*/ 138 w 394"/>
                <a:gd name="T37" fmla="*/ 204 h 857"/>
                <a:gd name="T38" fmla="*/ 139 w 394"/>
                <a:gd name="T39" fmla="*/ 192 h 857"/>
                <a:gd name="T40" fmla="*/ 159 w 394"/>
                <a:gd name="T41" fmla="*/ 122 h 857"/>
                <a:gd name="T42" fmla="*/ 174 w 394"/>
                <a:gd name="T43" fmla="*/ 52 h 857"/>
                <a:gd name="T44" fmla="*/ 191 w 394"/>
                <a:gd name="T45" fmla="*/ 0 h 857"/>
                <a:gd name="T46" fmla="*/ 269 w 394"/>
                <a:gd name="T47" fmla="*/ 23 h 857"/>
                <a:gd name="T48" fmla="*/ 310 w 394"/>
                <a:gd name="T49" fmla="*/ 53 h 857"/>
                <a:gd name="T50" fmla="*/ 383 w 394"/>
                <a:gd name="T51" fmla="*/ 192 h 857"/>
                <a:gd name="T52" fmla="*/ 386 w 394"/>
                <a:gd name="T53" fmla="*/ 272 h 857"/>
                <a:gd name="T54" fmla="*/ 389 w 394"/>
                <a:gd name="T55" fmla="*/ 339 h 857"/>
                <a:gd name="T56" fmla="*/ 375 w 394"/>
                <a:gd name="T57" fmla="*/ 438 h 857"/>
                <a:gd name="T58" fmla="*/ 364 w 394"/>
                <a:gd name="T59" fmla="*/ 497 h 857"/>
                <a:gd name="T60" fmla="*/ 350 w 394"/>
                <a:gd name="T61" fmla="*/ 522 h 857"/>
                <a:gd name="T62" fmla="*/ 347 w 394"/>
                <a:gd name="T63" fmla="*/ 527 h 857"/>
                <a:gd name="T64" fmla="*/ 334 w 394"/>
                <a:gd name="T65" fmla="*/ 586 h 857"/>
                <a:gd name="T66" fmla="*/ 331 w 394"/>
                <a:gd name="T67" fmla="*/ 593 h 857"/>
                <a:gd name="T68" fmla="*/ 278 w 394"/>
                <a:gd name="T69" fmla="*/ 677 h 857"/>
                <a:gd name="T70" fmla="*/ 246 w 394"/>
                <a:gd name="T71" fmla="*/ 702 h 857"/>
                <a:gd name="T72" fmla="*/ 223 w 394"/>
                <a:gd name="T73" fmla="*/ 728 h 857"/>
                <a:gd name="T74" fmla="*/ 163 w 394"/>
                <a:gd name="T75" fmla="*/ 774 h 857"/>
                <a:gd name="T76" fmla="*/ 138 w 394"/>
                <a:gd name="T77" fmla="*/ 785 h 857"/>
                <a:gd name="T78" fmla="*/ 133 w 394"/>
                <a:gd name="T79" fmla="*/ 796 h 857"/>
                <a:gd name="T80" fmla="*/ 118 w 394"/>
                <a:gd name="T81" fmla="*/ 791 h 857"/>
                <a:gd name="T82" fmla="*/ 115 w 394"/>
                <a:gd name="T83" fmla="*/ 793 h 857"/>
                <a:gd name="T84" fmla="*/ 82 w 394"/>
                <a:gd name="T85" fmla="*/ 821 h 857"/>
                <a:gd name="T86" fmla="*/ 45 w 394"/>
                <a:gd name="T87" fmla="*/ 844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4" h="857">
                  <a:moveTo>
                    <a:pt x="45" y="844"/>
                  </a:moveTo>
                  <a:cubicBezTo>
                    <a:pt x="38" y="845"/>
                    <a:pt x="31" y="845"/>
                    <a:pt x="26" y="849"/>
                  </a:cubicBezTo>
                  <a:cubicBezTo>
                    <a:pt x="14" y="857"/>
                    <a:pt x="2" y="849"/>
                    <a:pt x="1" y="843"/>
                  </a:cubicBezTo>
                  <a:cubicBezTo>
                    <a:pt x="0" y="826"/>
                    <a:pt x="3" y="809"/>
                    <a:pt x="5" y="792"/>
                  </a:cubicBezTo>
                  <a:cubicBezTo>
                    <a:pt x="6" y="789"/>
                    <a:pt x="12" y="787"/>
                    <a:pt x="12" y="785"/>
                  </a:cubicBezTo>
                  <a:cubicBezTo>
                    <a:pt x="16" y="762"/>
                    <a:pt x="18" y="739"/>
                    <a:pt x="22" y="717"/>
                  </a:cubicBezTo>
                  <a:cubicBezTo>
                    <a:pt x="24" y="706"/>
                    <a:pt x="28" y="695"/>
                    <a:pt x="31" y="684"/>
                  </a:cubicBezTo>
                  <a:cubicBezTo>
                    <a:pt x="32" y="680"/>
                    <a:pt x="38" y="676"/>
                    <a:pt x="37" y="674"/>
                  </a:cubicBezTo>
                  <a:cubicBezTo>
                    <a:pt x="27" y="646"/>
                    <a:pt x="45" y="622"/>
                    <a:pt x="47" y="596"/>
                  </a:cubicBezTo>
                  <a:cubicBezTo>
                    <a:pt x="49" y="577"/>
                    <a:pt x="49" y="554"/>
                    <a:pt x="59" y="540"/>
                  </a:cubicBezTo>
                  <a:cubicBezTo>
                    <a:pt x="74" y="520"/>
                    <a:pt x="64" y="495"/>
                    <a:pt x="78" y="476"/>
                  </a:cubicBezTo>
                  <a:cubicBezTo>
                    <a:pt x="80" y="474"/>
                    <a:pt x="81" y="470"/>
                    <a:pt x="81" y="467"/>
                  </a:cubicBezTo>
                  <a:cubicBezTo>
                    <a:pt x="81" y="437"/>
                    <a:pt x="94" y="411"/>
                    <a:pt x="105" y="384"/>
                  </a:cubicBezTo>
                  <a:cubicBezTo>
                    <a:pt x="107" y="379"/>
                    <a:pt x="106" y="372"/>
                    <a:pt x="105" y="367"/>
                  </a:cubicBezTo>
                  <a:cubicBezTo>
                    <a:pt x="103" y="354"/>
                    <a:pt x="101" y="343"/>
                    <a:pt x="113" y="334"/>
                  </a:cubicBezTo>
                  <a:cubicBezTo>
                    <a:pt x="116" y="332"/>
                    <a:pt x="118" y="327"/>
                    <a:pt x="117" y="324"/>
                  </a:cubicBezTo>
                  <a:cubicBezTo>
                    <a:pt x="116" y="308"/>
                    <a:pt x="116" y="294"/>
                    <a:pt x="128" y="280"/>
                  </a:cubicBezTo>
                  <a:cubicBezTo>
                    <a:pt x="135" y="271"/>
                    <a:pt x="132" y="255"/>
                    <a:pt x="134" y="242"/>
                  </a:cubicBezTo>
                  <a:cubicBezTo>
                    <a:pt x="135" y="229"/>
                    <a:pt x="137" y="216"/>
                    <a:pt x="138" y="204"/>
                  </a:cubicBezTo>
                  <a:cubicBezTo>
                    <a:pt x="138" y="200"/>
                    <a:pt x="137" y="194"/>
                    <a:pt x="139" y="192"/>
                  </a:cubicBezTo>
                  <a:cubicBezTo>
                    <a:pt x="160" y="173"/>
                    <a:pt x="148" y="144"/>
                    <a:pt x="159" y="122"/>
                  </a:cubicBezTo>
                  <a:cubicBezTo>
                    <a:pt x="169" y="101"/>
                    <a:pt x="168" y="75"/>
                    <a:pt x="174" y="52"/>
                  </a:cubicBezTo>
                  <a:cubicBezTo>
                    <a:pt x="178" y="35"/>
                    <a:pt x="185" y="20"/>
                    <a:pt x="191" y="0"/>
                  </a:cubicBezTo>
                  <a:cubicBezTo>
                    <a:pt x="218" y="8"/>
                    <a:pt x="245" y="13"/>
                    <a:pt x="269" y="23"/>
                  </a:cubicBezTo>
                  <a:cubicBezTo>
                    <a:pt x="285" y="29"/>
                    <a:pt x="299" y="41"/>
                    <a:pt x="310" y="53"/>
                  </a:cubicBezTo>
                  <a:cubicBezTo>
                    <a:pt x="346" y="93"/>
                    <a:pt x="374" y="138"/>
                    <a:pt x="383" y="192"/>
                  </a:cubicBezTo>
                  <a:cubicBezTo>
                    <a:pt x="387" y="219"/>
                    <a:pt x="393" y="244"/>
                    <a:pt x="386" y="272"/>
                  </a:cubicBezTo>
                  <a:cubicBezTo>
                    <a:pt x="381" y="293"/>
                    <a:pt x="394" y="318"/>
                    <a:pt x="389" y="339"/>
                  </a:cubicBezTo>
                  <a:cubicBezTo>
                    <a:pt x="383" y="371"/>
                    <a:pt x="391" y="406"/>
                    <a:pt x="375" y="438"/>
                  </a:cubicBezTo>
                  <a:cubicBezTo>
                    <a:pt x="367" y="455"/>
                    <a:pt x="367" y="477"/>
                    <a:pt x="364" y="497"/>
                  </a:cubicBezTo>
                  <a:cubicBezTo>
                    <a:pt x="362" y="508"/>
                    <a:pt x="364" y="519"/>
                    <a:pt x="350" y="522"/>
                  </a:cubicBezTo>
                  <a:cubicBezTo>
                    <a:pt x="348" y="522"/>
                    <a:pt x="346" y="526"/>
                    <a:pt x="347" y="527"/>
                  </a:cubicBezTo>
                  <a:cubicBezTo>
                    <a:pt x="358" y="550"/>
                    <a:pt x="331" y="565"/>
                    <a:pt x="334" y="586"/>
                  </a:cubicBezTo>
                  <a:cubicBezTo>
                    <a:pt x="334" y="588"/>
                    <a:pt x="333" y="591"/>
                    <a:pt x="331" y="593"/>
                  </a:cubicBezTo>
                  <a:cubicBezTo>
                    <a:pt x="314" y="622"/>
                    <a:pt x="297" y="650"/>
                    <a:pt x="278" y="677"/>
                  </a:cubicBezTo>
                  <a:cubicBezTo>
                    <a:pt x="270" y="688"/>
                    <a:pt x="256" y="693"/>
                    <a:pt x="246" y="702"/>
                  </a:cubicBezTo>
                  <a:cubicBezTo>
                    <a:pt x="238" y="710"/>
                    <a:pt x="232" y="720"/>
                    <a:pt x="223" y="728"/>
                  </a:cubicBezTo>
                  <a:cubicBezTo>
                    <a:pt x="203" y="744"/>
                    <a:pt x="183" y="759"/>
                    <a:pt x="163" y="774"/>
                  </a:cubicBezTo>
                  <a:cubicBezTo>
                    <a:pt x="156" y="778"/>
                    <a:pt x="148" y="780"/>
                    <a:pt x="138" y="785"/>
                  </a:cubicBezTo>
                  <a:cubicBezTo>
                    <a:pt x="137" y="786"/>
                    <a:pt x="136" y="790"/>
                    <a:pt x="133" y="796"/>
                  </a:cubicBezTo>
                  <a:cubicBezTo>
                    <a:pt x="128" y="794"/>
                    <a:pt x="123" y="792"/>
                    <a:pt x="118" y="791"/>
                  </a:cubicBezTo>
                  <a:cubicBezTo>
                    <a:pt x="117" y="792"/>
                    <a:pt x="116" y="792"/>
                    <a:pt x="115" y="793"/>
                  </a:cubicBezTo>
                  <a:cubicBezTo>
                    <a:pt x="114" y="814"/>
                    <a:pt x="96" y="815"/>
                    <a:pt x="82" y="821"/>
                  </a:cubicBezTo>
                  <a:cubicBezTo>
                    <a:pt x="68" y="826"/>
                    <a:pt x="46" y="821"/>
                    <a:pt x="45" y="8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4" name="Freeform 85"/>
            <p:cNvSpPr/>
            <p:nvPr/>
          </p:nvSpPr>
          <p:spPr bwMode="auto">
            <a:xfrm>
              <a:off x="8558213" y="3676650"/>
              <a:ext cx="1212850" cy="423862"/>
            </a:xfrm>
            <a:custGeom>
              <a:avLst/>
              <a:gdLst>
                <a:gd name="T0" fmla="*/ 496 w 1008"/>
                <a:gd name="T1" fmla="*/ 256 h 352"/>
                <a:gd name="T2" fmla="*/ 476 w 1008"/>
                <a:gd name="T3" fmla="*/ 258 h 352"/>
                <a:gd name="T4" fmla="*/ 457 w 1008"/>
                <a:gd name="T5" fmla="*/ 257 h 352"/>
                <a:gd name="T6" fmla="*/ 383 w 1008"/>
                <a:gd name="T7" fmla="*/ 246 h 352"/>
                <a:gd name="T8" fmla="*/ 352 w 1008"/>
                <a:gd name="T9" fmla="*/ 232 h 352"/>
                <a:gd name="T10" fmla="*/ 227 w 1008"/>
                <a:gd name="T11" fmla="*/ 196 h 352"/>
                <a:gd name="T12" fmla="*/ 177 w 1008"/>
                <a:gd name="T13" fmla="*/ 185 h 352"/>
                <a:gd name="T14" fmla="*/ 116 w 1008"/>
                <a:gd name="T15" fmla="*/ 172 h 352"/>
                <a:gd name="T16" fmla="*/ 111 w 1008"/>
                <a:gd name="T17" fmla="*/ 171 h 352"/>
                <a:gd name="T18" fmla="*/ 38 w 1008"/>
                <a:gd name="T19" fmla="*/ 146 h 352"/>
                <a:gd name="T20" fmla="*/ 0 w 1008"/>
                <a:gd name="T21" fmla="*/ 138 h 352"/>
                <a:gd name="T22" fmla="*/ 9 w 1008"/>
                <a:gd name="T23" fmla="*/ 113 h 352"/>
                <a:gd name="T24" fmla="*/ 32 w 1008"/>
                <a:gd name="T25" fmla="*/ 78 h 352"/>
                <a:gd name="T26" fmla="*/ 63 w 1008"/>
                <a:gd name="T27" fmla="*/ 29 h 352"/>
                <a:gd name="T28" fmla="*/ 108 w 1008"/>
                <a:gd name="T29" fmla="*/ 7 h 352"/>
                <a:gd name="T30" fmla="*/ 150 w 1008"/>
                <a:gd name="T31" fmla="*/ 14 h 352"/>
                <a:gd name="T32" fmla="*/ 230 w 1008"/>
                <a:gd name="T33" fmla="*/ 32 h 352"/>
                <a:gd name="T34" fmla="*/ 251 w 1008"/>
                <a:gd name="T35" fmla="*/ 33 h 352"/>
                <a:gd name="T36" fmla="*/ 334 w 1008"/>
                <a:gd name="T37" fmla="*/ 59 h 352"/>
                <a:gd name="T38" fmla="*/ 373 w 1008"/>
                <a:gd name="T39" fmla="*/ 60 h 352"/>
                <a:gd name="T40" fmla="*/ 409 w 1008"/>
                <a:gd name="T41" fmla="*/ 66 h 352"/>
                <a:gd name="T42" fmla="*/ 495 w 1008"/>
                <a:gd name="T43" fmla="*/ 91 h 352"/>
                <a:gd name="T44" fmla="*/ 582 w 1008"/>
                <a:gd name="T45" fmla="*/ 106 h 352"/>
                <a:gd name="T46" fmla="*/ 647 w 1008"/>
                <a:gd name="T47" fmla="*/ 121 h 352"/>
                <a:gd name="T48" fmla="*/ 721 w 1008"/>
                <a:gd name="T49" fmla="*/ 136 h 352"/>
                <a:gd name="T50" fmla="*/ 789 w 1008"/>
                <a:gd name="T51" fmla="*/ 156 h 352"/>
                <a:gd name="T52" fmla="*/ 803 w 1008"/>
                <a:gd name="T53" fmla="*/ 159 h 352"/>
                <a:gd name="T54" fmla="*/ 844 w 1008"/>
                <a:gd name="T55" fmla="*/ 170 h 352"/>
                <a:gd name="T56" fmla="*/ 855 w 1008"/>
                <a:gd name="T57" fmla="*/ 170 h 352"/>
                <a:gd name="T58" fmla="*/ 910 w 1008"/>
                <a:gd name="T59" fmla="*/ 175 h 352"/>
                <a:gd name="T60" fmla="*/ 992 w 1008"/>
                <a:gd name="T61" fmla="*/ 190 h 352"/>
                <a:gd name="T62" fmla="*/ 1008 w 1008"/>
                <a:gd name="T63" fmla="*/ 209 h 352"/>
                <a:gd name="T64" fmla="*/ 996 w 1008"/>
                <a:gd name="T65" fmla="*/ 243 h 352"/>
                <a:gd name="T66" fmla="*/ 996 w 1008"/>
                <a:gd name="T67" fmla="*/ 256 h 352"/>
                <a:gd name="T68" fmla="*/ 985 w 1008"/>
                <a:gd name="T69" fmla="*/ 293 h 352"/>
                <a:gd name="T70" fmla="*/ 984 w 1008"/>
                <a:gd name="T71" fmla="*/ 314 h 352"/>
                <a:gd name="T72" fmla="*/ 948 w 1008"/>
                <a:gd name="T73" fmla="*/ 348 h 352"/>
                <a:gd name="T74" fmla="*/ 821 w 1008"/>
                <a:gd name="T75" fmla="*/ 332 h 352"/>
                <a:gd name="T76" fmla="*/ 747 w 1008"/>
                <a:gd name="T77" fmla="*/ 314 h 352"/>
                <a:gd name="T78" fmla="*/ 686 w 1008"/>
                <a:gd name="T79" fmla="*/ 298 h 352"/>
                <a:gd name="T80" fmla="*/ 603 w 1008"/>
                <a:gd name="T81" fmla="*/ 277 h 352"/>
                <a:gd name="T82" fmla="*/ 565 w 1008"/>
                <a:gd name="T83" fmla="*/ 276 h 352"/>
                <a:gd name="T84" fmla="*/ 505 w 1008"/>
                <a:gd name="T85" fmla="*/ 264 h 352"/>
                <a:gd name="T86" fmla="*/ 496 w 1008"/>
                <a:gd name="T87" fmla="*/ 25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8" h="352">
                  <a:moveTo>
                    <a:pt x="496" y="256"/>
                  </a:moveTo>
                  <a:cubicBezTo>
                    <a:pt x="488" y="257"/>
                    <a:pt x="482" y="258"/>
                    <a:pt x="476" y="258"/>
                  </a:cubicBezTo>
                  <a:cubicBezTo>
                    <a:pt x="470" y="258"/>
                    <a:pt x="464" y="258"/>
                    <a:pt x="457" y="257"/>
                  </a:cubicBezTo>
                  <a:cubicBezTo>
                    <a:pt x="433" y="253"/>
                    <a:pt x="408" y="251"/>
                    <a:pt x="383" y="246"/>
                  </a:cubicBezTo>
                  <a:cubicBezTo>
                    <a:pt x="372" y="243"/>
                    <a:pt x="362" y="237"/>
                    <a:pt x="352" y="232"/>
                  </a:cubicBezTo>
                  <a:cubicBezTo>
                    <a:pt x="313" y="212"/>
                    <a:pt x="266" y="223"/>
                    <a:pt x="227" y="196"/>
                  </a:cubicBezTo>
                  <a:cubicBezTo>
                    <a:pt x="214" y="187"/>
                    <a:pt x="194" y="185"/>
                    <a:pt x="177" y="185"/>
                  </a:cubicBezTo>
                  <a:cubicBezTo>
                    <a:pt x="155" y="185"/>
                    <a:pt x="135" y="184"/>
                    <a:pt x="116" y="172"/>
                  </a:cubicBezTo>
                  <a:cubicBezTo>
                    <a:pt x="115" y="171"/>
                    <a:pt x="111" y="172"/>
                    <a:pt x="111" y="171"/>
                  </a:cubicBezTo>
                  <a:cubicBezTo>
                    <a:pt x="93" y="146"/>
                    <a:pt x="59" y="166"/>
                    <a:pt x="38" y="146"/>
                  </a:cubicBezTo>
                  <a:cubicBezTo>
                    <a:pt x="30" y="138"/>
                    <a:pt x="12" y="140"/>
                    <a:pt x="0" y="138"/>
                  </a:cubicBezTo>
                  <a:cubicBezTo>
                    <a:pt x="3" y="127"/>
                    <a:pt x="5" y="119"/>
                    <a:pt x="9" y="113"/>
                  </a:cubicBezTo>
                  <a:cubicBezTo>
                    <a:pt x="16" y="101"/>
                    <a:pt x="24" y="90"/>
                    <a:pt x="32" y="78"/>
                  </a:cubicBezTo>
                  <a:cubicBezTo>
                    <a:pt x="42" y="62"/>
                    <a:pt x="54" y="46"/>
                    <a:pt x="63" y="29"/>
                  </a:cubicBezTo>
                  <a:cubicBezTo>
                    <a:pt x="74" y="5"/>
                    <a:pt x="83" y="0"/>
                    <a:pt x="108" y="7"/>
                  </a:cubicBezTo>
                  <a:cubicBezTo>
                    <a:pt x="121" y="11"/>
                    <a:pt x="136" y="12"/>
                    <a:pt x="150" y="14"/>
                  </a:cubicBezTo>
                  <a:cubicBezTo>
                    <a:pt x="177" y="19"/>
                    <a:pt x="206" y="15"/>
                    <a:pt x="230" y="32"/>
                  </a:cubicBezTo>
                  <a:cubicBezTo>
                    <a:pt x="235" y="35"/>
                    <a:pt x="244" y="31"/>
                    <a:pt x="251" y="33"/>
                  </a:cubicBezTo>
                  <a:cubicBezTo>
                    <a:pt x="279" y="41"/>
                    <a:pt x="306" y="51"/>
                    <a:pt x="334" y="59"/>
                  </a:cubicBezTo>
                  <a:cubicBezTo>
                    <a:pt x="346" y="62"/>
                    <a:pt x="360" y="59"/>
                    <a:pt x="373" y="60"/>
                  </a:cubicBezTo>
                  <a:cubicBezTo>
                    <a:pt x="385" y="62"/>
                    <a:pt x="398" y="63"/>
                    <a:pt x="409" y="66"/>
                  </a:cubicBezTo>
                  <a:cubicBezTo>
                    <a:pt x="438" y="74"/>
                    <a:pt x="466" y="84"/>
                    <a:pt x="495" y="91"/>
                  </a:cubicBezTo>
                  <a:cubicBezTo>
                    <a:pt x="524" y="97"/>
                    <a:pt x="553" y="100"/>
                    <a:pt x="582" y="106"/>
                  </a:cubicBezTo>
                  <a:cubicBezTo>
                    <a:pt x="604" y="110"/>
                    <a:pt x="625" y="117"/>
                    <a:pt x="647" y="121"/>
                  </a:cubicBezTo>
                  <a:cubicBezTo>
                    <a:pt x="671" y="126"/>
                    <a:pt x="697" y="130"/>
                    <a:pt x="721" y="136"/>
                  </a:cubicBezTo>
                  <a:cubicBezTo>
                    <a:pt x="744" y="141"/>
                    <a:pt x="766" y="149"/>
                    <a:pt x="789" y="156"/>
                  </a:cubicBezTo>
                  <a:cubicBezTo>
                    <a:pt x="794" y="157"/>
                    <a:pt x="799" y="157"/>
                    <a:pt x="803" y="159"/>
                  </a:cubicBezTo>
                  <a:cubicBezTo>
                    <a:pt x="817" y="162"/>
                    <a:pt x="830" y="166"/>
                    <a:pt x="844" y="170"/>
                  </a:cubicBezTo>
                  <a:cubicBezTo>
                    <a:pt x="847" y="171"/>
                    <a:pt x="851" y="170"/>
                    <a:pt x="855" y="170"/>
                  </a:cubicBezTo>
                  <a:cubicBezTo>
                    <a:pt x="873" y="171"/>
                    <a:pt x="892" y="171"/>
                    <a:pt x="910" y="175"/>
                  </a:cubicBezTo>
                  <a:cubicBezTo>
                    <a:pt x="937" y="181"/>
                    <a:pt x="963" y="191"/>
                    <a:pt x="992" y="190"/>
                  </a:cubicBezTo>
                  <a:cubicBezTo>
                    <a:pt x="997" y="190"/>
                    <a:pt x="1008" y="202"/>
                    <a:pt x="1008" y="209"/>
                  </a:cubicBezTo>
                  <a:cubicBezTo>
                    <a:pt x="1007" y="220"/>
                    <a:pt x="1000" y="231"/>
                    <a:pt x="996" y="243"/>
                  </a:cubicBezTo>
                  <a:cubicBezTo>
                    <a:pt x="995" y="247"/>
                    <a:pt x="997" y="252"/>
                    <a:pt x="996" y="256"/>
                  </a:cubicBezTo>
                  <a:cubicBezTo>
                    <a:pt x="992" y="268"/>
                    <a:pt x="988" y="280"/>
                    <a:pt x="985" y="293"/>
                  </a:cubicBezTo>
                  <a:cubicBezTo>
                    <a:pt x="984" y="299"/>
                    <a:pt x="983" y="307"/>
                    <a:pt x="984" y="314"/>
                  </a:cubicBezTo>
                  <a:cubicBezTo>
                    <a:pt x="986" y="342"/>
                    <a:pt x="975" y="352"/>
                    <a:pt x="948" y="348"/>
                  </a:cubicBezTo>
                  <a:cubicBezTo>
                    <a:pt x="905" y="342"/>
                    <a:pt x="863" y="338"/>
                    <a:pt x="821" y="332"/>
                  </a:cubicBezTo>
                  <a:cubicBezTo>
                    <a:pt x="796" y="328"/>
                    <a:pt x="772" y="320"/>
                    <a:pt x="747" y="314"/>
                  </a:cubicBezTo>
                  <a:cubicBezTo>
                    <a:pt x="727" y="308"/>
                    <a:pt x="706" y="303"/>
                    <a:pt x="686" y="298"/>
                  </a:cubicBezTo>
                  <a:cubicBezTo>
                    <a:pt x="658" y="291"/>
                    <a:pt x="631" y="283"/>
                    <a:pt x="603" y="277"/>
                  </a:cubicBezTo>
                  <a:cubicBezTo>
                    <a:pt x="591" y="274"/>
                    <a:pt x="578" y="277"/>
                    <a:pt x="565" y="276"/>
                  </a:cubicBezTo>
                  <a:cubicBezTo>
                    <a:pt x="545" y="273"/>
                    <a:pt x="525" y="269"/>
                    <a:pt x="505" y="264"/>
                  </a:cubicBezTo>
                  <a:cubicBezTo>
                    <a:pt x="500" y="263"/>
                    <a:pt x="497" y="257"/>
                    <a:pt x="496" y="2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5" name="Freeform 86"/>
            <p:cNvSpPr/>
            <p:nvPr/>
          </p:nvSpPr>
          <p:spPr bwMode="auto">
            <a:xfrm>
              <a:off x="8688388" y="3421063"/>
              <a:ext cx="1141413" cy="444500"/>
            </a:xfrm>
            <a:custGeom>
              <a:avLst/>
              <a:gdLst>
                <a:gd name="T0" fmla="*/ 923 w 949"/>
                <a:gd name="T1" fmla="*/ 297 h 369"/>
                <a:gd name="T2" fmla="*/ 917 w 949"/>
                <a:gd name="T3" fmla="*/ 340 h 369"/>
                <a:gd name="T4" fmla="*/ 866 w 949"/>
                <a:gd name="T5" fmla="*/ 351 h 369"/>
                <a:gd name="T6" fmla="*/ 808 w 949"/>
                <a:gd name="T7" fmla="*/ 343 h 369"/>
                <a:gd name="T8" fmla="*/ 728 w 949"/>
                <a:gd name="T9" fmla="*/ 321 h 369"/>
                <a:gd name="T10" fmla="*/ 714 w 949"/>
                <a:gd name="T11" fmla="*/ 319 h 369"/>
                <a:gd name="T12" fmla="*/ 677 w 949"/>
                <a:gd name="T13" fmla="*/ 312 h 369"/>
                <a:gd name="T14" fmla="*/ 652 w 949"/>
                <a:gd name="T15" fmla="*/ 309 h 369"/>
                <a:gd name="T16" fmla="*/ 552 w 949"/>
                <a:gd name="T17" fmla="*/ 287 h 369"/>
                <a:gd name="T18" fmla="*/ 468 w 949"/>
                <a:gd name="T19" fmla="*/ 264 h 369"/>
                <a:gd name="T20" fmla="*/ 404 w 949"/>
                <a:gd name="T21" fmla="*/ 253 h 369"/>
                <a:gd name="T22" fmla="*/ 328 w 949"/>
                <a:gd name="T23" fmla="*/ 233 h 369"/>
                <a:gd name="T24" fmla="*/ 281 w 949"/>
                <a:gd name="T25" fmla="*/ 231 h 369"/>
                <a:gd name="T26" fmla="*/ 253 w 949"/>
                <a:gd name="T27" fmla="*/ 224 h 369"/>
                <a:gd name="T28" fmla="*/ 200 w 949"/>
                <a:gd name="T29" fmla="*/ 206 h 369"/>
                <a:gd name="T30" fmla="*/ 116 w 949"/>
                <a:gd name="T31" fmla="*/ 185 h 369"/>
                <a:gd name="T32" fmla="*/ 54 w 949"/>
                <a:gd name="T33" fmla="*/ 168 h 369"/>
                <a:gd name="T34" fmla="*/ 12 w 949"/>
                <a:gd name="T35" fmla="*/ 159 h 369"/>
                <a:gd name="T36" fmla="*/ 1 w 949"/>
                <a:gd name="T37" fmla="*/ 142 h 369"/>
                <a:gd name="T38" fmla="*/ 21 w 949"/>
                <a:gd name="T39" fmla="*/ 53 h 369"/>
                <a:gd name="T40" fmla="*/ 24 w 949"/>
                <a:gd name="T41" fmla="*/ 19 h 369"/>
                <a:gd name="T42" fmla="*/ 46 w 949"/>
                <a:gd name="T43" fmla="*/ 2 h 369"/>
                <a:gd name="T44" fmla="*/ 97 w 949"/>
                <a:gd name="T45" fmla="*/ 12 h 369"/>
                <a:gd name="T46" fmla="*/ 201 w 949"/>
                <a:gd name="T47" fmla="*/ 35 h 369"/>
                <a:gd name="T48" fmla="*/ 266 w 949"/>
                <a:gd name="T49" fmla="*/ 53 h 369"/>
                <a:gd name="T50" fmla="*/ 292 w 949"/>
                <a:gd name="T51" fmla="*/ 55 h 369"/>
                <a:gd name="T52" fmla="*/ 377 w 949"/>
                <a:gd name="T53" fmla="*/ 73 h 369"/>
                <a:gd name="T54" fmla="*/ 399 w 949"/>
                <a:gd name="T55" fmla="*/ 75 h 369"/>
                <a:gd name="T56" fmla="*/ 482 w 949"/>
                <a:gd name="T57" fmla="*/ 101 h 369"/>
                <a:gd name="T58" fmla="*/ 545 w 949"/>
                <a:gd name="T59" fmla="*/ 115 h 369"/>
                <a:gd name="T60" fmla="*/ 613 w 949"/>
                <a:gd name="T61" fmla="*/ 132 h 369"/>
                <a:gd name="T62" fmla="*/ 634 w 949"/>
                <a:gd name="T63" fmla="*/ 136 h 369"/>
                <a:gd name="T64" fmla="*/ 678 w 949"/>
                <a:gd name="T65" fmla="*/ 144 h 369"/>
                <a:gd name="T66" fmla="*/ 705 w 949"/>
                <a:gd name="T67" fmla="*/ 149 h 369"/>
                <a:gd name="T68" fmla="*/ 773 w 949"/>
                <a:gd name="T69" fmla="*/ 165 h 369"/>
                <a:gd name="T70" fmla="*/ 808 w 949"/>
                <a:gd name="T71" fmla="*/ 171 h 369"/>
                <a:gd name="T72" fmla="*/ 883 w 949"/>
                <a:gd name="T73" fmla="*/ 184 h 369"/>
                <a:gd name="T74" fmla="*/ 914 w 949"/>
                <a:gd name="T75" fmla="*/ 188 h 369"/>
                <a:gd name="T76" fmla="*/ 936 w 949"/>
                <a:gd name="T77" fmla="*/ 231 h 369"/>
                <a:gd name="T78" fmla="*/ 930 w 949"/>
                <a:gd name="T79" fmla="*/ 270 h 369"/>
                <a:gd name="T80" fmla="*/ 924 w 949"/>
                <a:gd name="T81" fmla="*/ 297 h 369"/>
                <a:gd name="T82" fmla="*/ 923 w 949"/>
                <a:gd name="T83" fmla="*/ 297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9" h="369">
                  <a:moveTo>
                    <a:pt x="923" y="297"/>
                  </a:moveTo>
                  <a:cubicBezTo>
                    <a:pt x="921" y="311"/>
                    <a:pt x="922" y="327"/>
                    <a:pt x="917" y="340"/>
                  </a:cubicBezTo>
                  <a:cubicBezTo>
                    <a:pt x="907" y="369"/>
                    <a:pt x="883" y="351"/>
                    <a:pt x="866" y="351"/>
                  </a:cubicBezTo>
                  <a:cubicBezTo>
                    <a:pt x="846" y="351"/>
                    <a:pt x="827" y="348"/>
                    <a:pt x="808" y="343"/>
                  </a:cubicBezTo>
                  <a:cubicBezTo>
                    <a:pt x="781" y="337"/>
                    <a:pt x="754" y="328"/>
                    <a:pt x="728" y="321"/>
                  </a:cubicBezTo>
                  <a:cubicBezTo>
                    <a:pt x="723" y="320"/>
                    <a:pt x="719" y="320"/>
                    <a:pt x="714" y="319"/>
                  </a:cubicBezTo>
                  <a:cubicBezTo>
                    <a:pt x="702" y="317"/>
                    <a:pt x="689" y="314"/>
                    <a:pt x="677" y="312"/>
                  </a:cubicBezTo>
                  <a:cubicBezTo>
                    <a:pt x="668" y="311"/>
                    <a:pt x="660" y="311"/>
                    <a:pt x="652" y="309"/>
                  </a:cubicBezTo>
                  <a:cubicBezTo>
                    <a:pt x="618" y="302"/>
                    <a:pt x="585" y="295"/>
                    <a:pt x="552" y="287"/>
                  </a:cubicBezTo>
                  <a:cubicBezTo>
                    <a:pt x="524" y="280"/>
                    <a:pt x="496" y="271"/>
                    <a:pt x="468" y="264"/>
                  </a:cubicBezTo>
                  <a:cubicBezTo>
                    <a:pt x="447" y="259"/>
                    <a:pt x="425" y="258"/>
                    <a:pt x="404" y="253"/>
                  </a:cubicBezTo>
                  <a:cubicBezTo>
                    <a:pt x="379" y="247"/>
                    <a:pt x="354" y="238"/>
                    <a:pt x="328" y="233"/>
                  </a:cubicBezTo>
                  <a:cubicBezTo>
                    <a:pt x="313" y="230"/>
                    <a:pt x="296" y="232"/>
                    <a:pt x="281" y="231"/>
                  </a:cubicBezTo>
                  <a:cubicBezTo>
                    <a:pt x="271" y="230"/>
                    <a:pt x="262" y="227"/>
                    <a:pt x="253" y="224"/>
                  </a:cubicBezTo>
                  <a:cubicBezTo>
                    <a:pt x="235" y="219"/>
                    <a:pt x="218" y="212"/>
                    <a:pt x="200" y="206"/>
                  </a:cubicBezTo>
                  <a:cubicBezTo>
                    <a:pt x="172" y="199"/>
                    <a:pt x="144" y="192"/>
                    <a:pt x="116" y="185"/>
                  </a:cubicBezTo>
                  <a:cubicBezTo>
                    <a:pt x="95" y="180"/>
                    <a:pt x="75" y="174"/>
                    <a:pt x="54" y="168"/>
                  </a:cubicBezTo>
                  <a:cubicBezTo>
                    <a:pt x="40" y="165"/>
                    <a:pt x="25" y="164"/>
                    <a:pt x="12" y="159"/>
                  </a:cubicBezTo>
                  <a:cubicBezTo>
                    <a:pt x="7" y="157"/>
                    <a:pt x="0" y="147"/>
                    <a:pt x="1" y="142"/>
                  </a:cubicBezTo>
                  <a:cubicBezTo>
                    <a:pt x="10" y="113"/>
                    <a:pt x="4" y="81"/>
                    <a:pt x="21" y="53"/>
                  </a:cubicBezTo>
                  <a:cubicBezTo>
                    <a:pt x="26" y="44"/>
                    <a:pt x="24" y="31"/>
                    <a:pt x="24" y="19"/>
                  </a:cubicBezTo>
                  <a:cubicBezTo>
                    <a:pt x="23" y="3"/>
                    <a:pt x="33" y="0"/>
                    <a:pt x="46" y="2"/>
                  </a:cubicBezTo>
                  <a:cubicBezTo>
                    <a:pt x="63" y="5"/>
                    <a:pt x="81" y="6"/>
                    <a:pt x="97" y="12"/>
                  </a:cubicBezTo>
                  <a:cubicBezTo>
                    <a:pt x="131" y="25"/>
                    <a:pt x="168" y="19"/>
                    <a:pt x="201" y="35"/>
                  </a:cubicBezTo>
                  <a:cubicBezTo>
                    <a:pt x="221" y="44"/>
                    <a:pt x="244" y="48"/>
                    <a:pt x="266" y="53"/>
                  </a:cubicBezTo>
                  <a:cubicBezTo>
                    <a:pt x="274" y="55"/>
                    <a:pt x="284" y="54"/>
                    <a:pt x="292" y="55"/>
                  </a:cubicBezTo>
                  <a:cubicBezTo>
                    <a:pt x="321" y="61"/>
                    <a:pt x="349" y="67"/>
                    <a:pt x="377" y="73"/>
                  </a:cubicBezTo>
                  <a:cubicBezTo>
                    <a:pt x="384" y="74"/>
                    <a:pt x="392" y="73"/>
                    <a:pt x="399" y="75"/>
                  </a:cubicBezTo>
                  <a:cubicBezTo>
                    <a:pt x="427" y="83"/>
                    <a:pt x="454" y="93"/>
                    <a:pt x="482" y="101"/>
                  </a:cubicBezTo>
                  <a:cubicBezTo>
                    <a:pt x="503" y="107"/>
                    <a:pt x="524" y="110"/>
                    <a:pt x="545" y="115"/>
                  </a:cubicBezTo>
                  <a:cubicBezTo>
                    <a:pt x="568" y="120"/>
                    <a:pt x="591" y="127"/>
                    <a:pt x="613" y="132"/>
                  </a:cubicBezTo>
                  <a:cubicBezTo>
                    <a:pt x="620" y="134"/>
                    <a:pt x="627" y="135"/>
                    <a:pt x="634" y="136"/>
                  </a:cubicBezTo>
                  <a:cubicBezTo>
                    <a:pt x="649" y="139"/>
                    <a:pt x="663" y="142"/>
                    <a:pt x="678" y="144"/>
                  </a:cubicBezTo>
                  <a:cubicBezTo>
                    <a:pt x="687" y="146"/>
                    <a:pt x="696" y="150"/>
                    <a:pt x="705" y="149"/>
                  </a:cubicBezTo>
                  <a:cubicBezTo>
                    <a:pt x="730" y="146"/>
                    <a:pt x="751" y="156"/>
                    <a:pt x="773" y="165"/>
                  </a:cubicBezTo>
                  <a:cubicBezTo>
                    <a:pt x="784" y="170"/>
                    <a:pt x="797" y="169"/>
                    <a:pt x="808" y="171"/>
                  </a:cubicBezTo>
                  <a:cubicBezTo>
                    <a:pt x="833" y="176"/>
                    <a:pt x="858" y="183"/>
                    <a:pt x="883" y="184"/>
                  </a:cubicBezTo>
                  <a:cubicBezTo>
                    <a:pt x="894" y="185"/>
                    <a:pt x="903" y="185"/>
                    <a:pt x="914" y="188"/>
                  </a:cubicBezTo>
                  <a:cubicBezTo>
                    <a:pt x="937" y="196"/>
                    <a:pt x="949" y="210"/>
                    <a:pt x="936" y="231"/>
                  </a:cubicBezTo>
                  <a:cubicBezTo>
                    <a:pt x="928" y="245"/>
                    <a:pt x="931" y="257"/>
                    <a:pt x="930" y="270"/>
                  </a:cubicBezTo>
                  <a:cubicBezTo>
                    <a:pt x="929" y="279"/>
                    <a:pt x="926" y="288"/>
                    <a:pt x="924" y="297"/>
                  </a:cubicBezTo>
                  <a:cubicBezTo>
                    <a:pt x="923" y="297"/>
                    <a:pt x="923" y="297"/>
                    <a:pt x="923" y="2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6" name="Freeform 87"/>
            <p:cNvSpPr/>
            <p:nvPr/>
          </p:nvSpPr>
          <p:spPr bwMode="auto">
            <a:xfrm>
              <a:off x="8305800" y="3900488"/>
              <a:ext cx="1406525" cy="395287"/>
            </a:xfrm>
            <a:custGeom>
              <a:avLst/>
              <a:gdLst>
                <a:gd name="T0" fmla="*/ 0 w 1169"/>
                <a:gd name="T1" fmla="*/ 102 h 328"/>
                <a:gd name="T2" fmla="*/ 29 w 1169"/>
                <a:gd name="T3" fmla="*/ 87 h 328"/>
                <a:gd name="T4" fmla="*/ 32 w 1169"/>
                <a:gd name="T5" fmla="*/ 91 h 328"/>
                <a:gd name="T6" fmla="*/ 36 w 1169"/>
                <a:gd name="T7" fmla="*/ 74 h 328"/>
                <a:gd name="T8" fmla="*/ 52 w 1169"/>
                <a:gd name="T9" fmla="*/ 77 h 328"/>
                <a:gd name="T10" fmla="*/ 49 w 1169"/>
                <a:gd name="T11" fmla="*/ 72 h 328"/>
                <a:gd name="T12" fmla="*/ 106 w 1169"/>
                <a:gd name="T13" fmla="*/ 33 h 328"/>
                <a:gd name="T14" fmla="*/ 114 w 1169"/>
                <a:gd name="T15" fmla="*/ 36 h 328"/>
                <a:gd name="T16" fmla="*/ 121 w 1169"/>
                <a:gd name="T17" fmla="*/ 17 h 328"/>
                <a:gd name="T18" fmla="*/ 184 w 1169"/>
                <a:gd name="T19" fmla="*/ 11 h 328"/>
                <a:gd name="T20" fmla="*/ 214 w 1169"/>
                <a:gd name="T21" fmla="*/ 16 h 328"/>
                <a:gd name="T22" fmla="*/ 292 w 1169"/>
                <a:gd name="T23" fmla="*/ 36 h 328"/>
                <a:gd name="T24" fmla="*/ 358 w 1169"/>
                <a:gd name="T25" fmla="*/ 48 h 328"/>
                <a:gd name="T26" fmla="*/ 379 w 1169"/>
                <a:gd name="T27" fmla="*/ 54 h 328"/>
                <a:gd name="T28" fmla="*/ 480 w 1169"/>
                <a:gd name="T29" fmla="*/ 74 h 328"/>
                <a:gd name="T30" fmla="*/ 492 w 1169"/>
                <a:gd name="T31" fmla="*/ 75 h 328"/>
                <a:gd name="T32" fmla="*/ 533 w 1169"/>
                <a:gd name="T33" fmla="*/ 98 h 328"/>
                <a:gd name="T34" fmla="*/ 556 w 1169"/>
                <a:gd name="T35" fmla="*/ 100 h 328"/>
                <a:gd name="T36" fmla="*/ 630 w 1169"/>
                <a:gd name="T37" fmla="*/ 109 h 328"/>
                <a:gd name="T38" fmla="*/ 685 w 1169"/>
                <a:gd name="T39" fmla="*/ 125 h 328"/>
                <a:gd name="T40" fmla="*/ 708 w 1169"/>
                <a:gd name="T41" fmla="*/ 128 h 328"/>
                <a:gd name="T42" fmla="*/ 804 w 1169"/>
                <a:gd name="T43" fmla="*/ 143 h 328"/>
                <a:gd name="T44" fmla="*/ 904 w 1169"/>
                <a:gd name="T45" fmla="*/ 162 h 328"/>
                <a:gd name="T46" fmla="*/ 1012 w 1169"/>
                <a:gd name="T47" fmla="*/ 198 h 328"/>
                <a:gd name="T48" fmla="*/ 1026 w 1169"/>
                <a:gd name="T49" fmla="*/ 200 h 328"/>
                <a:gd name="T50" fmla="*/ 1118 w 1169"/>
                <a:gd name="T51" fmla="*/ 205 h 328"/>
                <a:gd name="T52" fmla="*/ 1161 w 1169"/>
                <a:gd name="T53" fmla="*/ 218 h 328"/>
                <a:gd name="T54" fmla="*/ 1168 w 1169"/>
                <a:gd name="T55" fmla="*/ 256 h 328"/>
                <a:gd name="T56" fmla="*/ 1160 w 1169"/>
                <a:gd name="T57" fmla="*/ 295 h 328"/>
                <a:gd name="T58" fmla="*/ 1126 w 1169"/>
                <a:gd name="T59" fmla="*/ 325 h 328"/>
                <a:gd name="T60" fmla="*/ 1049 w 1169"/>
                <a:gd name="T61" fmla="*/ 310 h 328"/>
                <a:gd name="T62" fmla="*/ 993 w 1169"/>
                <a:gd name="T63" fmla="*/ 306 h 328"/>
                <a:gd name="T64" fmla="*/ 917 w 1169"/>
                <a:gd name="T65" fmla="*/ 287 h 328"/>
                <a:gd name="T66" fmla="*/ 911 w 1169"/>
                <a:gd name="T67" fmla="*/ 286 h 328"/>
                <a:gd name="T68" fmla="*/ 808 w 1169"/>
                <a:gd name="T69" fmla="*/ 268 h 328"/>
                <a:gd name="T70" fmla="*/ 758 w 1169"/>
                <a:gd name="T71" fmla="*/ 262 h 328"/>
                <a:gd name="T72" fmla="*/ 705 w 1169"/>
                <a:gd name="T73" fmla="*/ 247 h 328"/>
                <a:gd name="T74" fmla="*/ 684 w 1169"/>
                <a:gd name="T75" fmla="*/ 246 h 328"/>
                <a:gd name="T76" fmla="*/ 596 w 1169"/>
                <a:gd name="T77" fmla="*/ 234 h 328"/>
                <a:gd name="T78" fmla="*/ 523 w 1169"/>
                <a:gd name="T79" fmla="*/ 215 h 328"/>
                <a:gd name="T80" fmla="*/ 455 w 1169"/>
                <a:gd name="T81" fmla="*/ 200 h 328"/>
                <a:gd name="T82" fmla="*/ 386 w 1169"/>
                <a:gd name="T83" fmla="*/ 182 h 328"/>
                <a:gd name="T84" fmla="*/ 370 w 1169"/>
                <a:gd name="T85" fmla="*/ 181 h 328"/>
                <a:gd name="T86" fmla="*/ 260 w 1169"/>
                <a:gd name="T87" fmla="*/ 162 h 328"/>
                <a:gd name="T88" fmla="*/ 195 w 1169"/>
                <a:gd name="T89" fmla="*/ 157 h 328"/>
                <a:gd name="T90" fmla="*/ 130 w 1169"/>
                <a:gd name="T91" fmla="*/ 144 h 328"/>
                <a:gd name="T92" fmla="*/ 64 w 1169"/>
                <a:gd name="T93" fmla="*/ 130 h 328"/>
                <a:gd name="T94" fmla="*/ 0 w 1169"/>
                <a:gd name="T95" fmla="*/ 110 h 328"/>
                <a:gd name="T96" fmla="*/ 0 w 1169"/>
                <a:gd name="T97" fmla="*/ 10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9" h="328">
                  <a:moveTo>
                    <a:pt x="0" y="102"/>
                  </a:moveTo>
                  <a:cubicBezTo>
                    <a:pt x="9" y="97"/>
                    <a:pt x="19" y="92"/>
                    <a:pt x="29" y="87"/>
                  </a:cubicBezTo>
                  <a:cubicBezTo>
                    <a:pt x="30" y="88"/>
                    <a:pt x="31" y="90"/>
                    <a:pt x="32" y="91"/>
                  </a:cubicBezTo>
                  <a:cubicBezTo>
                    <a:pt x="33" y="85"/>
                    <a:pt x="35" y="80"/>
                    <a:pt x="36" y="74"/>
                  </a:cubicBezTo>
                  <a:cubicBezTo>
                    <a:pt x="42" y="75"/>
                    <a:pt x="47" y="76"/>
                    <a:pt x="52" y="77"/>
                  </a:cubicBezTo>
                  <a:cubicBezTo>
                    <a:pt x="51" y="76"/>
                    <a:pt x="50" y="74"/>
                    <a:pt x="49" y="72"/>
                  </a:cubicBezTo>
                  <a:cubicBezTo>
                    <a:pt x="67" y="60"/>
                    <a:pt x="85" y="48"/>
                    <a:pt x="106" y="33"/>
                  </a:cubicBezTo>
                  <a:cubicBezTo>
                    <a:pt x="106" y="33"/>
                    <a:pt x="110" y="35"/>
                    <a:pt x="114" y="36"/>
                  </a:cubicBezTo>
                  <a:cubicBezTo>
                    <a:pt x="116" y="30"/>
                    <a:pt x="117" y="22"/>
                    <a:pt x="121" y="17"/>
                  </a:cubicBezTo>
                  <a:cubicBezTo>
                    <a:pt x="137" y="1"/>
                    <a:pt x="162" y="0"/>
                    <a:pt x="184" y="11"/>
                  </a:cubicBezTo>
                  <a:cubicBezTo>
                    <a:pt x="193" y="15"/>
                    <a:pt x="204" y="17"/>
                    <a:pt x="214" y="16"/>
                  </a:cubicBezTo>
                  <a:cubicBezTo>
                    <a:pt x="243" y="13"/>
                    <a:pt x="267" y="25"/>
                    <a:pt x="292" y="36"/>
                  </a:cubicBezTo>
                  <a:cubicBezTo>
                    <a:pt x="312" y="44"/>
                    <a:pt x="336" y="44"/>
                    <a:pt x="358" y="48"/>
                  </a:cubicBezTo>
                  <a:cubicBezTo>
                    <a:pt x="365" y="49"/>
                    <a:pt x="373" y="51"/>
                    <a:pt x="379" y="54"/>
                  </a:cubicBezTo>
                  <a:cubicBezTo>
                    <a:pt x="412" y="67"/>
                    <a:pt x="444" y="79"/>
                    <a:pt x="480" y="74"/>
                  </a:cubicBezTo>
                  <a:cubicBezTo>
                    <a:pt x="484" y="73"/>
                    <a:pt x="488" y="73"/>
                    <a:pt x="492" y="75"/>
                  </a:cubicBezTo>
                  <a:cubicBezTo>
                    <a:pt x="505" y="83"/>
                    <a:pt x="518" y="92"/>
                    <a:pt x="533" y="98"/>
                  </a:cubicBezTo>
                  <a:cubicBezTo>
                    <a:pt x="539" y="101"/>
                    <a:pt x="549" y="97"/>
                    <a:pt x="556" y="100"/>
                  </a:cubicBezTo>
                  <a:cubicBezTo>
                    <a:pt x="580" y="109"/>
                    <a:pt x="605" y="108"/>
                    <a:pt x="630" y="109"/>
                  </a:cubicBezTo>
                  <a:cubicBezTo>
                    <a:pt x="649" y="110"/>
                    <a:pt x="667" y="120"/>
                    <a:pt x="685" y="125"/>
                  </a:cubicBezTo>
                  <a:cubicBezTo>
                    <a:pt x="692" y="127"/>
                    <a:pt x="700" y="127"/>
                    <a:pt x="708" y="128"/>
                  </a:cubicBezTo>
                  <a:cubicBezTo>
                    <a:pt x="740" y="133"/>
                    <a:pt x="772" y="138"/>
                    <a:pt x="804" y="143"/>
                  </a:cubicBezTo>
                  <a:cubicBezTo>
                    <a:pt x="837" y="149"/>
                    <a:pt x="871" y="154"/>
                    <a:pt x="904" y="162"/>
                  </a:cubicBezTo>
                  <a:cubicBezTo>
                    <a:pt x="941" y="172"/>
                    <a:pt x="976" y="186"/>
                    <a:pt x="1012" y="198"/>
                  </a:cubicBezTo>
                  <a:cubicBezTo>
                    <a:pt x="1017" y="199"/>
                    <a:pt x="1021" y="199"/>
                    <a:pt x="1026" y="200"/>
                  </a:cubicBezTo>
                  <a:cubicBezTo>
                    <a:pt x="1056" y="201"/>
                    <a:pt x="1087" y="202"/>
                    <a:pt x="1118" y="205"/>
                  </a:cubicBezTo>
                  <a:cubicBezTo>
                    <a:pt x="1133" y="207"/>
                    <a:pt x="1150" y="209"/>
                    <a:pt x="1161" y="218"/>
                  </a:cubicBezTo>
                  <a:cubicBezTo>
                    <a:pt x="1169" y="225"/>
                    <a:pt x="1169" y="243"/>
                    <a:pt x="1168" y="256"/>
                  </a:cubicBezTo>
                  <a:cubicBezTo>
                    <a:pt x="1168" y="269"/>
                    <a:pt x="1162" y="282"/>
                    <a:pt x="1160" y="295"/>
                  </a:cubicBezTo>
                  <a:cubicBezTo>
                    <a:pt x="1156" y="319"/>
                    <a:pt x="1149" y="322"/>
                    <a:pt x="1126" y="325"/>
                  </a:cubicBezTo>
                  <a:cubicBezTo>
                    <a:pt x="1098" y="328"/>
                    <a:pt x="1075" y="316"/>
                    <a:pt x="1049" y="310"/>
                  </a:cubicBezTo>
                  <a:cubicBezTo>
                    <a:pt x="1031" y="306"/>
                    <a:pt x="1010" y="312"/>
                    <a:pt x="993" y="306"/>
                  </a:cubicBezTo>
                  <a:cubicBezTo>
                    <a:pt x="968" y="295"/>
                    <a:pt x="939" y="307"/>
                    <a:pt x="917" y="287"/>
                  </a:cubicBezTo>
                  <a:cubicBezTo>
                    <a:pt x="915" y="286"/>
                    <a:pt x="913" y="285"/>
                    <a:pt x="911" y="286"/>
                  </a:cubicBezTo>
                  <a:cubicBezTo>
                    <a:pt x="875" y="292"/>
                    <a:pt x="842" y="281"/>
                    <a:pt x="808" y="268"/>
                  </a:cubicBezTo>
                  <a:cubicBezTo>
                    <a:pt x="793" y="262"/>
                    <a:pt x="775" y="266"/>
                    <a:pt x="758" y="262"/>
                  </a:cubicBezTo>
                  <a:cubicBezTo>
                    <a:pt x="740" y="258"/>
                    <a:pt x="723" y="251"/>
                    <a:pt x="705" y="247"/>
                  </a:cubicBezTo>
                  <a:cubicBezTo>
                    <a:pt x="698" y="245"/>
                    <a:pt x="691" y="247"/>
                    <a:pt x="684" y="246"/>
                  </a:cubicBezTo>
                  <a:cubicBezTo>
                    <a:pt x="655" y="242"/>
                    <a:pt x="625" y="239"/>
                    <a:pt x="596" y="234"/>
                  </a:cubicBezTo>
                  <a:cubicBezTo>
                    <a:pt x="571" y="229"/>
                    <a:pt x="547" y="220"/>
                    <a:pt x="523" y="215"/>
                  </a:cubicBezTo>
                  <a:cubicBezTo>
                    <a:pt x="500" y="209"/>
                    <a:pt x="477" y="205"/>
                    <a:pt x="455" y="200"/>
                  </a:cubicBezTo>
                  <a:cubicBezTo>
                    <a:pt x="432" y="194"/>
                    <a:pt x="409" y="187"/>
                    <a:pt x="386" y="182"/>
                  </a:cubicBezTo>
                  <a:cubicBezTo>
                    <a:pt x="381" y="180"/>
                    <a:pt x="375" y="182"/>
                    <a:pt x="370" y="181"/>
                  </a:cubicBezTo>
                  <a:cubicBezTo>
                    <a:pt x="333" y="175"/>
                    <a:pt x="297" y="167"/>
                    <a:pt x="260" y="162"/>
                  </a:cubicBezTo>
                  <a:cubicBezTo>
                    <a:pt x="239" y="159"/>
                    <a:pt x="217" y="160"/>
                    <a:pt x="195" y="157"/>
                  </a:cubicBezTo>
                  <a:cubicBezTo>
                    <a:pt x="173" y="154"/>
                    <a:pt x="152" y="148"/>
                    <a:pt x="130" y="144"/>
                  </a:cubicBezTo>
                  <a:cubicBezTo>
                    <a:pt x="108" y="139"/>
                    <a:pt x="86" y="135"/>
                    <a:pt x="64" y="130"/>
                  </a:cubicBezTo>
                  <a:cubicBezTo>
                    <a:pt x="42" y="124"/>
                    <a:pt x="21" y="117"/>
                    <a:pt x="0" y="110"/>
                  </a:cubicBezTo>
                  <a:cubicBezTo>
                    <a:pt x="0" y="108"/>
                    <a:pt x="0" y="105"/>
                    <a:pt x="0" y="1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7" name="Freeform 88"/>
            <p:cNvSpPr/>
            <p:nvPr/>
          </p:nvSpPr>
          <p:spPr bwMode="auto">
            <a:xfrm>
              <a:off x="8615363" y="2979738"/>
              <a:ext cx="1298575" cy="392112"/>
            </a:xfrm>
            <a:custGeom>
              <a:avLst/>
              <a:gdLst>
                <a:gd name="T0" fmla="*/ 1054 w 1080"/>
                <a:gd name="T1" fmla="*/ 325 h 325"/>
                <a:gd name="T2" fmla="*/ 775 w 1080"/>
                <a:gd name="T3" fmla="*/ 267 h 325"/>
                <a:gd name="T4" fmla="*/ 736 w 1080"/>
                <a:gd name="T5" fmla="*/ 267 h 325"/>
                <a:gd name="T6" fmla="*/ 635 w 1080"/>
                <a:gd name="T7" fmla="*/ 248 h 325"/>
                <a:gd name="T8" fmla="*/ 565 w 1080"/>
                <a:gd name="T9" fmla="*/ 225 h 325"/>
                <a:gd name="T10" fmla="*/ 552 w 1080"/>
                <a:gd name="T11" fmla="*/ 221 h 325"/>
                <a:gd name="T12" fmla="*/ 451 w 1080"/>
                <a:gd name="T13" fmla="*/ 208 h 325"/>
                <a:gd name="T14" fmla="*/ 407 w 1080"/>
                <a:gd name="T15" fmla="*/ 196 h 325"/>
                <a:gd name="T16" fmla="*/ 367 w 1080"/>
                <a:gd name="T17" fmla="*/ 195 h 325"/>
                <a:gd name="T18" fmla="*/ 333 w 1080"/>
                <a:gd name="T19" fmla="*/ 189 h 325"/>
                <a:gd name="T20" fmla="*/ 285 w 1080"/>
                <a:gd name="T21" fmla="*/ 178 h 325"/>
                <a:gd name="T22" fmla="*/ 224 w 1080"/>
                <a:gd name="T23" fmla="*/ 165 h 325"/>
                <a:gd name="T24" fmla="*/ 183 w 1080"/>
                <a:gd name="T25" fmla="*/ 156 h 325"/>
                <a:gd name="T26" fmla="*/ 129 w 1080"/>
                <a:gd name="T27" fmla="*/ 142 h 325"/>
                <a:gd name="T28" fmla="*/ 119 w 1080"/>
                <a:gd name="T29" fmla="*/ 142 h 325"/>
                <a:gd name="T30" fmla="*/ 61 w 1080"/>
                <a:gd name="T31" fmla="*/ 93 h 325"/>
                <a:gd name="T32" fmla="*/ 49 w 1080"/>
                <a:gd name="T33" fmla="*/ 75 h 325"/>
                <a:gd name="T34" fmla="*/ 15 w 1080"/>
                <a:gd name="T35" fmla="*/ 25 h 325"/>
                <a:gd name="T36" fmla="*/ 0 w 1080"/>
                <a:gd name="T37" fmla="*/ 0 h 325"/>
                <a:gd name="T38" fmla="*/ 127 w 1080"/>
                <a:gd name="T39" fmla="*/ 8 h 325"/>
                <a:gd name="T40" fmla="*/ 148 w 1080"/>
                <a:gd name="T41" fmla="*/ 16 h 325"/>
                <a:gd name="T42" fmla="*/ 158 w 1080"/>
                <a:gd name="T43" fmla="*/ 21 h 325"/>
                <a:gd name="T44" fmla="*/ 251 w 1080"/>
                <a:gd name="T45" fmla="*/ 42 h 325"/>
                <a:gd name="T46" fmla="*/ 324 w 1080"/>
                <a:gd name="T47" fmla="*/ 54 h 325"/>
                <a:gd name="T48" fmla="*/ 358 w 1080"/>
                <a:gd name="T49" fmla="*/ 62 h 325"/>
                <a:gd name="T50" fmla="*/ 371 w 1080"/>
                <a:gd name="T51" fmla="*/ 64 h 325"/>
                <a:gd name="T52" fmla="*/ 413 w 1080"/>
                <a:gd name="T53" fmla="*/ 72 h 325"/>
                <a:gd name="T54" fmla="*/ 418 w 1080"/>
                <a:gd name="T55" fmla="*/ 75 h 325"/>
                <a:gd name="T56" fmla="*/ 504 w 1080"/>
                <a:gd name="T57" fmla="*/ 83 h 325"/>
                <a:gd name="T58" fmla="*/ 575 w 1080"/>
                <a:gd name="T59" fmla="*/ 102 h 325"/>
                <a:gd name="T60" fmla="*/ 633 w 1080"/>
                <a:gd name="T61" fmla="*/ 109 h 325"/>
                <a:gd name="T62" fmla="*/ 703 w 1080"/>
                <a:gd name="T63" fmla="*/ 122 h 325"/>
                <a:gd name="T64" fmla="*/ 711 w 1080"/>
                <a:gd name="T65" fmla="*/ 123 h 325"/>
                <a:gd name="T66" fmla="*/ 759 w 1080"/>
                <a:gd name="T67" fmla="*/ 134 h 325"/>
                <a:gd name="T68" fmla="*/ 769 w 1080"/>
                <a:gd name="T69" fmla="*/ 134 h 325"/>
                <a:gd name="T70" fmla="*/ 808 w 1080"/>
                <a:gd name="T71" fmla="*/ 141 h 325"/>
                <a:gd name="T72" fmla="*/ 831 w 1080"/>
                <a:gd name="T73" fmla="*/ 145 h 325"/>
                <a:gd name="T74" fmla="*/ 914 w 1080"/>
                <a:gd name="T75" fmla="*/ 167 h 325"/>
                <a:gd name="T76" fmla="*/ 1051 w 1080"/>
                <a:gd name="T77" fmla="*/ 191 h 325"/>
                <a:gd name="T78" fmla="*/ 1072 w 1080"/>
                <a:gd name="T79" fmla="*/ 228 h 325"/>
                <a:gd name="T80" fmla="*/ 1068 w 1080"/>
                <a:gd name="T81" fmla="*/ 252 h 325"/>
                <a:gd name="T82" fmla="*/ 1060 w 1080"/>
                <a:gd name="T83" fmla="*/ 290 h 325"/>
                <a:gd name="T84" fmla="*/ 1054 w 1080"/>
                <a:gd name="T8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0" h="325">
                  <a:moveTo>
                    <a:pt x="1054" y="325"/>
                  </a:moveTo>
                  <a:cubicBezTo>
                    <a:pt x="959" y="305"/>
                    <a:pt x="866" y="286"/>
                    <a:pt x="775" y="267"/>
                  </a:cubicBezTo>
                  <a:cubicBezTo>
                    <a:pt x="761" y="267"/>
                    <a:pt x="748" y="270"/>
                    <a:pt x="736" y="267"/>
                  </a:cubicBezTo>
                  <a:cubicBezTo>
                    <a:pt x="703" y="257"/>
                    <a:pt x="670" y="252"/>
                    <a:pt x="635" y="248"/>
                  </a:cubicBezTo>
                  <a:cubicBezTo>
                    <a:pt x="611" y="246"/>
                    <a:pt x="588" y="233"/>
                    <a:pt x="565" y="225"/>
                  </a:cubicBezTo>
                  <a:cubicBezTo>
                    <a:pt x="560" y="224"/>
                    <a:pt x="556" y="221"/>
                    <a:pt x="552" y="221"/>
                  </a:cubicBezTo>
                  <a:cubicBezTo>
                    <a:pt x="518" y="216"/>
                    <a:pt x="484" y="213"/>
                    <a:pt x="451" y="208"/>
                  </a:cubicBezTo>
                  <a:cubicBezTo>
                    <a:pt x="436" y="205"/>
                    <a:pt x="422" y="199"/>
                    <a:pt x="407" y="196"/>
                  </a:cubicBezTo>
                  <a:cubicBezTo>
                    <a:pt x="394" y="194"/>
                    <a:pt x="381" y="196"/>
                    <a:pt x="367" y="195"/>
                  </a:cubicBezTo>
                  <a:cubicBezTo>
                    <a:pt x="356" y="194"/>
                    <a:pt x="344" y="192"/>
                    <a:pt x="333" y="189"/>
                  </a:cubicBezTo>
                  <a:cubicBezTo>
                    <a:pt x="317" y="184"/>
                    <a:pt x="306" y="173"/>
                    <a:pt x="285" y="178"/>
                  </a:cubicBezTo>
                  <a:cubicBezTo>
                    <a:pt x="267" y="183"/>
                    <a:pt x="245" y="170"/>
                    <a:pt x="224" y="165"/>
                  </a:cubicBezTo>
                  <a:cubicBezTo>
                    <a:pt x="210" y="162"/>
                    <a:pt x="197" y="160"/>
                    <a:pt x="183" y="156"/>
                  </a:cubicBezTo>
                  <a:cubicBezTo>
                    <a:pt x="167" y="152"/>
                    <a:pt x="150" y="147"/>
                    <a:pt x="129" y="142"/>
                  </a:cubicBezTo>
                  <a:cubicBezTo>
                    <a:pt x="129" y="142"/>
                    <a:pt x="122" y="144"/>
                    <a:pt x="119" y="142"/>
                  </a:cubicBezTo>
                  <a:cubicBezTo>
                    <a:pt x="99" y="126"/>
                    <a:pt x="80" y="110"/>
                    <a:pt x="61" y="93"/>
                  </a:cubicBezTo>
                  <a:cubicBezTo>
                    <a:pt x="56" y="89"/>
                    <a:pt x="53" y="81"/>
                    <a:pt x="49" y="75"/>
                  </a:cubicBezTo>
                  <a:cubicBezTo>
                    <a:pt x="40" y="57"/>
                    <a:pt x="34" y="37"/>
                    <a:pt x="15" y="25"/>
                  </a:cubicBezTo>
                  <a:cubicBezTo>
                    <a:pt x="9" y="22"/>
                    <a:pt x="6" y="11"/>
                    <a:pt x="0" y="0"/>
                  </a:cubicBezTo>
                  <a:cubicBezTo>
                    <a:pt x="45" y="2"/>
                    <a:pt x="86" y="5"/>
                    <a:pt x="127" y="8"/>
                  </a:cubicBezTo>
                  <a:cubicBezTo>
                    <a:pt x="134" y="8"/>
                    <a:pt x="141" y="13"/>
                    <a:pt x="148" y="16"/>
                  </a:cubicBezTo>
                  <a:cubicBezTo>
                    <a:pt x="151" y="17"/>
                    <a:pt x="154" y="20"/>
                    <a:pt x="158" y="21"/>
                  </a:cubicBezTo>
                  <a:cubicBezTo>
                    <a:pt x="189" y="28"/>
                    <a:pt x="220" y="36"/>
                    <a:pt x="251" y="42"/>
                  </a:cubicBezTo>
                  <a:cubicBezTo>
                    <a:pt x="275" y="47"/>
                    <a:pt x="300" y="49"/>
                    <a:pt x="324" y="54"/>
                  </a:cubicBezTo>
                  <a:cubicBezTo>
                    <a:pt x="336" y="56"/>
                    <a:pt x="347" y="60"/>
                    <a:pt x="358" y="62"/>
                  </a:cubicBezTo>
                  <a:cubicBezTo>
                    <a:pt x="362" y="64"/>
                    <a:pt x="367" y="64"/>
                    <a:pt x="371" y="64"/>
                  </a:cubicBezTo>
                  <a:cubicBezTo>
                    <a:pt x="385" y="67"/>
                    <a:pt x="399" y="69"/>
                    <a:pt x="413" y="72"/>
                  </a:cubicBezTo>
                  <a:cubicBezTo>
                    <a:pt x="415" y="72"/>
                    <a:pt x="416" y="75"/>
                    <a:pt x="418" y="75"/>
                  </a:cubicBezTo>
                  <a:cubicBezTo>
                    <a:pt x="447" y="77"/>
                    <a:pt x="476" y="78"/>
                    <a:pt x="504" y="83"/>
                  </a:cubicBezTo>
                  <a:cubicBezTo>
                    <a:pt x="528" y="87"/>
                    <a:pt x="551" y="96"/>
                    <a:pt x="575" y="102"/>
                  </a:cubicBezTo>
                  <a:cubicBezTo>
                    <a:pt x="594" y="106"/>
                    <a:pt x="614" y="106"/>
                    <a:pt x="633" y="109"/>
                  </a:cubicBezTo>
                  <a:cubicBezTo>
                    <a:pt x="656" y="113"/>
                    <a:pt x="680" y="118"/>
                    <a:pt x="703" y="122"/>
                  </a:cubicBezTo>
                  <a:cubicBezTo>
                    <a:pt x="706" y="123"/>
                    <a:pt x="708" y="123"/>
                    <a:pt x="711" y="123"/>
                  </a:cubicBezTo>
                  <a:cubicBezTo>
                    <a:pt x="727" y="123"/>
                    <a:pt x="745" y="117"/>
                    <a:pt x="759" y="134"/>
                  </a:cubicBezTo>
                  <a:cubicBezTo>
                    <a:pt x="760" y="135"/>
                    <a:pt x="766" y="133"/>
                    <a:pt x="769" y="134"/>
                  </a:cubicBezTo>
                  <a:cubicBezTo>
                    <a:pt x="782" y="136"/>
                    <a:pt x="795" y="138"/>
                    <a:pt x="808" y="141"/>
                  </a:cubicBezTo>
                  <a:cubicBezTo>
                    <a:pt x="816" y="142"/>
                    <a:pt x="824" y="143"/>
                    <a:pt x="831" y="145"/>
                  </a:cubicBezTo>
                  <a:cubicBezTo>
                    <a:pt x="859" y="152"/>
                    <a:pt x="886" y="161"/>
                    <a:pt x="914" y="167"/>
                  </a:cubicBezTo>
                  <a:cubicBezTo>
                    <a:pt x="960" y="176"/>
                    <a:pt x="1005" y="184"/>
                    <a:pt x="1051" y="191"/>
                  </a:cubicBezTo>
                  <a:cubicBezTo>
                    <a:pt x="1070" y="194"/>
                    <a:pt x="1080" y="210"/>
                    <a:pt x="1072" y="228"/>
                  </a:cubicBezTo>
                  <a:cubicBezTo>
                    <a:pt x="1069" y="236"/>
                    <a:pt x="1068" y="244"/>
                    <a:pt x="1068" y="252"/>
                  </a:cubicBezTo>
                  <a:cubicBezTo>
                    <a:pt x="1068" y="265"/>
                    <a:pt x="1074" y="278"/>
                    <a:pt x="1060" y="290"/>
                  </a:cubicBezTo>
                  <a:cubicBezTo>
                    <a:pt x="1053" y="296"/>
                    <a:pt x="1056" y="312"/>
                    <a:pt x="1054" y="3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8" name="Freeform 89"/>
            <p:cNvSpPr/>
            <p:nvPr/>
          </p:nvSpPr>
          <p:spPr bwMode="auto">
            <a:xfrm>
              <a:off x="8721725" y="3211513"/>
              <a:ext cx="1138238" cy="388937"/>
            </a:xfrm>
            <a:custGeom>
              <a:avLst/>
              <a:gdLst>
                <a:gd name="T0" fmla="*/ 3 w 945"/>
                <a:gd name="T1" fmla="*/ 73 h 323"/>
                <a:gd name="T2" fmla="*/ 0 w 945"/>
                <a:gd name="T3" fmla="*/ 15 h 323"/>
                <a:gd name="T4" fmla="*/ 19 w 945"/>
                <a:gd name="T5" fmla="*/ 2 h 323"/>
                <a:gd name="T6" fmla="*/ 119 w 945"/>
                <a:gd name="T7" fmla="*/ 25 h 323"/>
                <a:gd name="T8" fmla="*/ 195 w 945"/>
                <a:gd name="T9" fmla="*/ 40 h 323"/>
                <a:gd name="T10" fmla="*/ 272 w 945"/>
                <a:gd name="T11" fmla="*/ 50 h 323"/>
                <a:gd name="T12" fmla="*/ 346 w 945"/>
                <a:gd name="T13" fmla="*/ 62 h 323"/>
                <a:gd name="T14" fmla="*/ 395 w 945"/>
                <a:gd name="T15" fmla="*/ 68 h 323"/>
                <a:gd name="T16" fmla="*/ 414 w 945"/>
                <a:gd name="T17" fmla="*/ 71 h 323"/>
                <a:gd name="T18" fmla="*/ 518 w 945"/>
                <a:gd name="T19" fmla="*/ 97 h 323"/>
                <a:gd name="T20" fmla="*/ 583 w 945"/>
                <a:gd name="T21" fmla="*/ 111 h 323"/>
                <a:gd name="T22" fmla="*/ 614 w 945"/>
                <a:gd name="T23" fmla="*/ 113 h 323"/>
                <a:gd name="T24" fmla="*/ 730 w 945"/>
                <a:gd name="T25" fmla="*/ 132 h 323"/>
                <a:gd name="T26" fmla="*/ 802 w 945"/>
                <a:gd name="T27" fmla="*/ 153 h 323"/>
                <a:gd name="T28" fmla="*/ 889 w 945"/>
                <a:gd name="T29" fmla="*/ 172 h 323"/>
                <a:gd name="T30" fmla="*/ 924 w 945"/>
                <a:gd name="T31" fmla="*/ 175 h 323"/>
                <a:gd name="T32" fmla="*/ 942 w 945"/>
                <a:gd name="T33" fmla="*/ 199 h 323"/>
                <a:gd name="T34" fmla="*/ 932 w 945"/>
                <a:gd name="T35" fmla="*/ 282 h 323"/>
                <a:gd name="T36" fmla="*/ 881 w 945"/>
                <a:gd name="T37" fmla="*/ 312 h 323"/>
                <a:gd name="T38" fmla="*/ 848 w 945"/>
                <a:gd name="T39" fmla="*/ 303 h 323"/>
                <a:gd name="T40" fmla="*/ 743 w 945"/>
                <a:gd name="T41" fmla="*/ 283 h 323"/>
                <a:gd name="T42" fmla="*/ 676 w 945"/>
                <a:gd name="T43" fmla="*/ 272 h 323"/>
                <a:gd name="T44" fmla="*/ 672 w 945"/>
                <a:gd name="T45" fmla="*/ 273 h 323"/>
                <a:gd name="T46" fmla="*/ 557 w 945"/>
                <a:gd name="T47" fmla="*/ 237 h 323"/>
                <a:gd name="T48" fmla="*/ 548 w 945"/>
                <a:gd name="T49" fmla="*/ 234 h 323"/>
                <a:gd name="T50" fmla="*/ 472 w 945"/>
                <a:gd name="T51" fmla="*/ 217 h 323"/>
                <a:gd name="T52" fmla="*/ 441 w 945"/>
                <a:gd name="T53" fmla="*/ 209 h 323"/>
                <a:gd name="T54" fmla="*/ 358 w 945"/>
                <a:gd name="T55" fmla="*/ 198 h 323"/>
                <a:gd name="T56" fmla="*/ 293 w 945"/>
                <a:gd name="T57" fmla="*/ 183 h 323"/>
                <a:gd name="T58" fmla="*/ 278 w 945"/>
                <a:gd name="T59" fmla="*/ 181 h 323"/>
                <a:gd name="T60" fmla="*/ 212 w 945"/>
                <a:gd name="T61" fmla="*/ 165 h 323"/>
                <a:gd name="T62" fmla="*/ 179 w 945"/>
                <a:gd name="T63" fmla="*/ 153 h 323"/>
                <a:gd name="T64" fmla="*/ 46 w 945"/>
                <a:gd name="T65" fmla="*/ 120 h 323"/>
                <a:gd name="T66" fmla="*/ 43 w 945"/>
                <a:gd name="T67" fmla="*/ 118 h 323"/>
                <a:gd name="T68" fmla="*/ 3 w 945"/>
                <a:gd name="T69" fmla="*/ 7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5" h="323">
                  <a:moveTo>
                    <a:pt x="3" y="73"/>
                  </a:moveTo>
                  <a:cubicBezTo>
                    <a:pt x="2" y="51"/>
                    <a:pt x="1" y="33"/>
                    <a:pt x="0" y="15"/>
                  </a:cubicBezTo>
                  <a:cubicBezTo>
                    <a:pt x="0" y="2"/>
                    <a:pt x="8" y="0"/>
                    <a:pt x="19" y="2"/>
                  </a:cubicBezTo>
                  <a:cubicBezTo>
                    <a:pt x="52" y="9"/>
                    <a:pt x="86" y="14"/>
                    <a:pt x="119" y="25"/>
                  </a:cubicBezTo>
                  <a:cubicBezTo>
                    <a:pt x="143" y="33"/>
                    <a:pt x="169" y="28"/>
                    <a:pt x="195" y="40"/>
                  </a:cubicBezTo>
                  <a:cubicBezTo>
                    <a:pt x="217" y="51"/>
                    <a:pt x="246" y="46"/>
                    <a:pt x="272" y="50"/>
                  </a:cubicBezTo>
                  <a:cubicBezTo>
                    <a:pt x="297" y="53"/>
                    <a:pt x="321" y="58"/>
                    <a:pt x="346" y="62"/>
                  </a:cubicBezTo>
                  <a:cubicBezTo>
                    <a:pt x="362" y="64"/>
                    <a:pt x="378" y="66"/>
                    <a:pt x="395" y="68"/>
                  </a:cubicBezTo>
                  <a:cubicBezTo>
                    <a:pt x="401" y="69"/>
                    <a:pt x="408" y="69"/>
                    <a:pt x="414" y="71"/>
                  </a:cubicBezTo>
                  <a:cubicBezTo>
                    <a:pt x="448" y="86"/>
                    <a:pt x="482" y="94"/>
                    <a:pt x="518" y="97"/>
                  </a:cubicBezTo>
                  <a:cubicBezTo>
                    <a:pt x="540" y="98"/>
                    <a:pt x="561" y="107"/>
                    <a:pt x="583" y="111"/>
                  </a:cubicBezTo>
                  <a:cubicBezTo>
                    <a:pt x="593" y="113"/>
                    <a:pt x="604" y="112"/>
                    <a:pt x="614" y="113"/>
                  </a:cubicBezTo>
                  <a:cubicBezTo>
                    <a:pt x="653" y="119"/>
                    <a:pt x="692" y="125"/>
                    <a:pt x="730" y="132"/>
                  </a:cubicBezTo>
                  <a:cubicBezTo>
                    <a:pt x="754" y="137"/>
                    <a:pt x="778" y="147"/>
                    <a:pt x="802" y="153"/>
                  </a:cubicBezTo>
                  <a:cubicBezTo>
                    <a:pt x="831" y="160"/>
                    <a:pt x="860" y="166"/>
                    <a:pt x="889" y="172"/>
                  </a:cubicBezTo>
                  <a:cubicBezTo>
                    <a:pt x="901" y="174"/>
                    <a:pt x="910" y="181"/>
                    <a:pt x="924" y="175"/>
                  </a:cubicBezTo>
                  <a:cubicBezTo>
                    <a:pt x="938" y="170"/>
                    <a:pt x="945" y="184"/>
                    <a:pt x="942" y="199"/>
                  </a:cubicBezTo>
                  <a:cubicBezTo>
                    <a:pt x="937" y="226"/>
                    <a:pt x="934" y="254"/>
                    <a:pt x="932" y="282"/>
                  </a:cubicBezTo>
                  <a:cubicBezTo>
                    <a:pt x="930" y="308"/>
                    <a:pt x="905" y="323"/>
                    <a:pt x="881" y="312"/>
                  </a:cubicBezTo>
                  <a:cubicBezTo>
                    <a:pt x="871" y="308"/>
                    <a:pt x="859" y="305"/>
                    <a:pt x="848" y="303"/>
                  </a:cubicBezTo>
                  <a:cubicBezTo>
                    <a:pt x="813" y="296"/>
                    <a:pt x="778" y="289"/>
                    <a:pt x="743" y="283"/>
                  </a:cubicBezTo>
                  <a:cubicBezTo>
                    <a:pt x="721" y="279"/>
                    <a:pt x="698" y="276"/>
                    <a:pt x="676" y="272"/>
                  </a:cubicBezTo>
                  <a:cubicBezTo>
                    <a:pt x="675" y="272"/>
                    <a:pt x="673" y="273"/>
                    <a:pt x="672" y="273"/>
                  </a:cubicBezTo>
                  <a:cubicBezTo>
                    <a:pt x="634" y="261"/>
                    <a:pt x="595" y="249"/>
                    <a:pt x="557" y="237"/>
                  </a:cubicBezTo>
                  <a:cubicBezTo>
                    <a:pt x="554" y="236"/>
                    <a:pt x="551" y="233"/>
                    <a:pt x="548" y="234"/>
                  </a:cubicBezTo>
                  <a:cubicBezTo>
                    <a:pt x="520" y="242"/>
                    <a:pt x="497" y="225"/>
                    <a:pt x="472" y="217"/>
                  </a:cubicBezTo>
                  <a:cubicBezTo>
                    <a:pt x="462" y="214"/>
                    <a:pt x="452" y="210"/>
                    <a:pt x="441" y="209"/>
                  </a:cubicBezTo>
                  <a:cubicBezTo>
                    <a:pt x="413" y="206"/>
                    <a:pt x="381" y="210"/>
                    <a:pt x="358" y="198"/>
                  </a:cubicBezTo>
                  <a:cubicBezTo>
                    <a:pt x="336" y="186"/>
                    <a:pt x="312" y="198"/>
                    <a:pt x="293" y="183"/>
                  </a:cubicBezTo>
                  <a:cubicBezTo>
                    <a:pt x="289" y="181"/>
                    <a:pt x="282" y="180"/>
                    <a:pt x="278" y="181"/>
                  </a:cubicBezTo>
                  <a:cubicBezTo>
                    <a:pt x="253" y="185"/>
                    <a:pt x="233" y="174"/>
                    <a:pt x="212" y="165"/>
                  </a:cubicBezTo>
                  <a:cubicBezTo>
                    <a:pt x="201" y="160"/>
                    <a:pt x="190" y="156"/>
                    <a:pt x="179" y="153"/>
                  </a:cubicBezTo>
                  <a:cubicBezTo>
                    <a:pt x="135" y="142"/>
                    <a:pt x="91" y="131"/>
                    <a:pt x="46" y="120"/>
                  </a:cubicBezTo>
                  <a:cubicBezTo>
                    <a:pt x="45" y="119"/>
                    <a:pt x="44" y="118"/>
                    <a:pt x="43" y="118"/>
                  </a:cubicBezTo>
                  <a:cubicBezTo>
                    <a:pt x="3" y="111"/>
                    <a:pt x="3" y="111"/>
                    <a:pt x="3"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9" name="Freeform 90"/>
            <p:cNvSpPr/>
            <p:nvPr/>
          </p:nvSpPr>
          <p:spPr bwMode="auto">
            <a:xfrm>
              <a:off x="8937625" y="4784725"/>
              <a:ext cx="703263" cy="1235075"/>
            </a:xfrm>
            <a:custGeom>
              <a:avLst/>
              <a:gdLst>
                <a:gd name="T0" fmla="*/ 0 w 584"/>
                <a:gd name="T1" fmla="*/ 979 h 1026"/>
                <a:gd name="T2" fmla="*/ 17 w 584"/>
                <a:gd name="T3" fmla="*/ 824 h 1026"/>
                <a:gd name="T4" fmla="*/ 40 w 584"/>
                <a:gd name="T5" fmla="*/ 594 h 1026"/>
                <a:gd name="T6" fmla="*/ 40 w 584"/>
                <a:gd name="T7" fmla="*/ 483 h 1026"/>
                <a:gd name="T8" fmla="*/ 51 w 584"/>
                <a:gd name="T9" fmla="*/ 387 h 1026"/>
                <a:gd name="T10" fmla="*/ 51 w 584"/>
                <a:gd name="T11" fmla="*/ 379 h 1026"/>
                <a:gd name="T12" fmla="*/ 71 w 584"/>
                <a:gd name="T13" fmla="*/ 232 h 1026"/>
                <a:gd name="T14" fmla="*/ 73 w 584"/>
                <a:gd name="T15" fmla="*/ 141 h 1026"/>
                <a:gd name="T16" fmla="*/ 103 w 584"/>
                <a:gd name="T17" fmla="*/ 96 h 1026"/>
                <a:gd name="T18" fmla="*/ 188 w 584"/>
                <a:gd name="T19" fmla="*/ 74 h 1026"/>
                <a:gd name="T20" fmla="*/ 363 w 584"/>
                <a:gd name="T21" fmla="*/ 42 h 1026"/>
                <a:gd name="T22" fmla="*/ 527 w 584"/>
                <a:gd name="T23" fmla="*/ 10 h 1026"/>
                <a:gd name="T24" fmla="*/ 554 w 584"/>
                <a:gd name="T25" fmla="*/ 2 h 1026"/>
                <a:gd name="T26" fmla="*/ 583 w 584"/>
                <a:gd name="T27" fmla="*/ 28 h 1026"/>
                <a:gd name="T28" fmla="*/ 577 w 584"/>
                <a:gd name="T29" fmla="*/ 122 h 1026"/>
                <a:gd name="T30" fmla="*/ 572 w 584"/>
                <a:gd name="T31" fmla="*/ 169 h 1026"/>
                <a:gd name="T32" fmla="*/ 559 w 584"/>
                <a:gd name="T33" fmla="*/ 287 h 1026"/>
                <a:gd name="T34" fmla="*/ 558 w 584"/>
                <a:gd name="T35" fmla="*/ 293 h 1026"/>
                <a:gd name="T36" fmla="*/ 551 w 584"/>
                <a:gd name="T37" fmla="*/ 409 h 1026"/>
                <a:gd name="T38" fmla="*/ 536 w 584"/>
                <a:gd name="T39" fmla="*/ 549 h 1026"/>
                <a:gd name="T40" fmla="*/ 535 w 584"/>
                <a:gd name="T41" fmla="*/ 650 h 1026"/>
                <a:gd name="T42" fmla="*/ 522 w 584"/>
                <a:gd name="T43" fmla="*/ 796 h 1026"/>
                <a:gd name="T44" fmla="*/ 517 w 584"/>
                <a:gd name="T45" fmla="*/ 876 h 1026"/>
                <a:gd name="T46" fmla="*/ 502 w 584"/>
                <a:gd name="T47" fmla="*/ 895 h 1026"/>
                <a:gd name="T48" fmla="*/ 290 w 584"/>
                <a:gd name="T49" fmla="*/ 955 h 1026"/>
                <a:gd name="T50" fmla="*/ 166 w 584"/>
                <a:gd name="T51" fmla="*/ 987 h 1026"/>
                <a:gd name="T52" fmla="*/ 115 w 584"/>
                <a:gd name="T53" fmla="*/ 1003 h 1026"/>
                <a:gd name="T54" fmla="*/ 63 w 584"/>
                <a:gd name="T55" fmla="*/ 1014 h 1026"/>
                <a:gd name="T56" fmla="*/ 43 w 584"/>
                <a:gd name="T57" fmla="*/ 1017 h 1026"/>
                <a:gd name="T58" fmla="*/ 4 w 584"/>
                <a:gd name="T59" fmla="*/ 989 h 1026"/>
                <a:gd name="T60" fmla="*/ 4 w 584"/>
                <a:gd name="T61" fmla="*/ 979 h 1026"/>
                <a:gd name="T62" fmla="*/ 0 w 584"/>
                <a:gd name="T63" fmla="*/ 979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4" h="1026">
                  <a:moveTo>
                    <a:pt x="0" y="979"/>
                  </a:moveTo>
                  <a:cubicBezTo>
                    <a:pt x="5" y="927"/>
                    <a:pt x="9" y="875"/>
                    <a:pt x="17" y="824"/>
                  </a:cubicBezTo>
                  <a:cubicBezTo>
                    <a:pt x="28" y="748"/>
                    <a:pt x="40" y="671"/>
                    <a:pt x="40" y="594"/>
                  </a:cubicBezTo>
                  <a:cubicBezTo>
                    <a:pt x="40" y="557"/>
                    <a:pt x="38" y="520"/>
                    <a:pt x="40" y="483"/>
                  </a:cubicBezTo>
                  <a:cubicBezTo>
                    <a:pt x="41" y="451"/>
                    <a:pt x="47" y="419"/>
                    <a:pt x="51" y="387"/>
                  </a:cubicBezTo>
                  <a:cubicBezTo>
                    <a:pt x="51" y="384"/>
                    <a:pt x="51" y="381"/>
                    <a:pt x="51" y="379"/>
                  </a:cubicBezTo>
                  <a:cubicBezTo>
                    <a:pt x="58" y="330"/>
                    <a:pt x="66" y="281"/>
                    <a:pt x="71" y="232"/>
                  </a:cubicBezTo>
                  <a:cubicBezTo>
                    <a:pt x="74" y="202"/>
                    <a:pt x="74" y="171"/>
                    <a:pt x="73" y="141"/>
                  </a:cubicBezTo>
                  <a:cubicBezTo>
                    <a:pt x="72" y="106"/>
                    <a:pt x="70" y="105"/>
                    <a:pt x="103" y="96"/>
                  </a:cubicBezTo>
                  <a:cubicBezTo>
                    <a:pt x="131" y="88"/>
                    <a:pt x="160" y="83"/>
                    <a:pt x="188" y="74"/>
                  </a:cubicBezTo>
                  <a:cubicBezTo>
                    <a:pt x="245" y="56"/>
                    <a:pt x="305" y="52"/>
                    <a:pt x="363" y="42"/>
                  </a:cubicBezTo>
                  <a:cubicBezTo>
                    <a:pt x="418" y="34"/>
                    <a:pt x="473" y="21"/>
                    <a:pt x="527" y="10"/>
                  </a:cubicBezTo>
                  <a:cubicBezTo>
                    <a:pt x="536" y="8"/>
                    <a:pt x="545" y="3"/>
                    <a:pt x="554" y="2"/>
                  </a:cubicBezTo>
                  <a:cubicBezTo>
                    <a:pt x="572" y="0"/>
                    <a:pt x="584" y="10"/>
                    <a:pt x="583" y="28"/>
                  </a:cubicBezTo>
                  <a:cubicBezTo>
                    <a:pt x="582" y="59"/>
                    <a:pt x="579" y="90"/>
                    <a:pt x="577" y="122"/>
                  </a:cubicBezTo>
                  <a:cubicBezTo>
                    <a:pt x="575" y="137"/>
                    <a:pt x="574" y="153"/>
                    <a:pt x="572" y="169"/>
                  </a:cubicBezTo>
                  <a:cubicBezTo>
                    <a:pt x="568" y="208"/>
                    <a:pt x="563" y="247"/>
                    <a:pt x="559" y="287"/>
                  </a:cubicBezTo>
                  <a:cubicBezTo>
                    <a:pt x="559" y="289"/>
                    <a:pt x="558" y="291"/>
                    <a:pt x="558" y="293"/>
                  </a:cubicBezTo>
                  <a:cubicBezTo>
                    <a:pt x="556" y="331"/>
                    <a:pt x="554" y="371"/>
                    <a:pt x="551" y="409"/>
                  </a:cubicBezTo>
                  <a:cubicBezTo>
                    <a:pt x="546" y="456"/>
                    <a:pt x="539" y="502"/>
                    <a:pt x="536" y="549"/>
                  </a:cubicBezTo>
                  <a:cubicBezTo>
                    <a:pt x="533" y="582"/>
                    <a:pt x="537" y="616"/>
                    <a:pt x="535" y="650"/>
                  </a:cubicBezTo>
                  <a:cubicBezTo>
                    <a:pt x="532" y="699"/>
                    <a:pt x="526" y="748"/>
                    <a:pt x="522" y="796"/>
                  </a:cubicBezTo>
                  <a:cubicBezTo>
                    <a:pt x="520" y="823"/>
                    <a:pt x="521" y="850"/>
                    <a:pt x="517" y="876"/>
                  </a:cubicBezTo>
                  <a:cubicBezTo>
                    <a:pt x="517" y="883"/>
                    <a:pt x="509" y="893"/>
                    <a:pt x="502" y="895"/>
                  </a:cubicBezTo>
                  <a:cubicBezTo>
                    <a:pt x="432" y="915"/>
                    <a:pt x="361" y="935"/>
                    <a:pt x="290" y="955"/>
                  </a:cubicBezTo>
                  <a:cubicBezTo>
                    <a:pt x="249" y="966"/>
                    <a:pt x="207" y="976"/>
                    <a:pt x="166" y="987"/>
                  </a:cubicBezTo>
                  <a:cubicBezTo>
                    <a:pt x="149" y="991"/>
                    <a:pt x="132" y="998"/>
                    <a:pt x="115" y="1003"/>
                  </a:cubicBezTo>
                  <a:cubicBezTo>
                    <a:pt x="98" y="1008"/>
                    <a:pt x="80" y="1010"/>
                    <a:pt x="63" y="1014"/>
                  </a:cubicBezTo>
                  <a:cubicBezTo>
                    <a:pt x="56" y="1015"/>
                    <a:pt x="49" y="1014"/>
                    <a:pt x="43" y="1017"/>
                  </a:cubicBezTo>
                  <a:cubicBezTo>
                    <a:pt x="16" y="1026"/>
                    <a:pt x="5" y="1018"/>
                    <a:pt x="4" y="989"/>
                  </a:cubicBezTo>
                  <a:cubicBezTo>
                    <a:pt x="4" y="986"/>
                    <a:pt x="4" y="983"/>
                    <a:pt x="4" y="979"/>
                  </a:cubicBezTo>
                  <a:cubicBezTo>
                    <a:pt x="2" y="979"/>
                    <a:pt x="1" y="979"/>
                    <a:pt x="0" y="9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30" name="Freeform 91"/>
            <p:cNvSpPr/>
            <p:nvPr/>
          </p:nvSpPr>
          <p:spPr bwMode="auto">
            <a:xfrm>
              <a:off x="2900363" y="3368675"/>
              <a:ext cx="619125" cy="368300"/>
            </a:xfrm>
            <a:custGeom>
              <a:avLst/>
              <a:gdLst>
                <a:gd name="T0" fmla="*/ 268 w 514"/>
                <a:gd name="T1" fmla="*/ 304 h 306"/>
                <a:gd name="T2" fmla="*/ 139 w 514"/>
                <a:gd name="T3" fmla="*/ 265 h 306"/>
                <a:gd name="T4" fmla="*/ 15 w 514"/>
                <a:gd name="T5" fmla="*/ 179 h 306"/>
                <a:gd name="T6" fmla="*/ 18 w 514"/>
                <a:gd name="T7" fmla="*/ 150 h 306"/>
                <a:gd name="T8" fmla="*/ 136 w 514"/>
                <a:gd name="T9" fmla="*/ 114 h 306"/>
                <a:gd name="T10" fmla="*/ 167 w 514"/>
                <a:gd name="T11" fmla="*/ 102 h 306"/>
                <a:gd name="T12" fmla="*/ 275 w 514"/>
                <a:gd name="T13" fmla="*/ 60 h 306"/>
                <a:gd name="T14" fmla="*/ 300 w 514"/>
                <a:gd name="T15" fmla="*/ 54 h 306"/>
                <a:gd name="T16" fmla="*/ 346 w 514"/>
                <a:gd name="T17" fmla="*/ 42 h 306"/>
                <a:gd name="T18" fmla="*/ 467 w 514"/>
                <a:gd name="T19" fmla="*/ 11 h 306"/>
                <a:gd name="T20" fmla="*/ 488 w 514"/>
                <a:gd name="T21" fmla="*/ 5 h 306"/>
                <a:gd name="T22" fmla="*/ 507 w 514"/>
                <a:gd name="T23" fmla="*/ 23 h 306"/>
                <a:gd name="T24" fmla="*/ 472 w 514"/>
                <a:gd name="T25" fmla="*/ 88 h 306"/>
                <a:gd name="T26" fmla="*/ 423 w 514"/>
                <a:gd name="T27" fmla="*/ 158 h 306"/>
                <a:gd name="T28" fmla="*/ 344 w 514"/>
                <a:gd name="T29" fmla="*/ 258 h 306"/>
                <a:gd name="T30" fmla="*/ 282 w 514"/>
                <a:gd name="T31" fmla="*/ 301 h 306"/>
                <a:gd name="T32" fmla="*/ 268 w 514"/>
                <a:gd name="T33" fmla="*/ 3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4" h="306">
                  <a:moveTo>
                    <a:pt x="268" y="304"/>
                  </a:moveTo>
                  <a:cubicBezTo>
                    <a:pt x="220" y="306"/>
                    <a:pt x="178" y="287"/>
                    <a:pt x="139" y="265"/>
                  </a:cubicBezTo>
                  <a:cubicBezTo>
                    <a:pt x="95" y="240"/>
                    <a:pt x="55" y="208"/>
                    <a:pt x="15" y="179"/>
                  </a:cubicBezTo>
                  <a:cubicBezTo>
                    <a:pt x="0" y="168"/>
                    <a:pt x="1" y="156"/>
                    <a:pt x="18" y="150"/>
                  </a:cubicBezTo>
                  <a:cubicBezTo>
                    <a:pt x="57" y="137"/>
                    <a:pt x="96" y="126"/>
                    <a:pt x="136" y="114"/>
                  </a:cubicBezTo>
                  <a:cubicBezTo>
                    <a:pt x="146" y="110"/>
                    <a:pt x="157" y="106"/>
                    <a:pt x="167" y="102"/>
                  </a:cubicBezTo>
                  <a:cubicBezTo>
                    <a:pt x="203" y="88"/>
                    <a:pt x="243" y="84"/>
                    <a:pt x="275" y="60"/>
                  </a:cubicBezTo>
                  <a:cubicBezTo>
                    <a:pt x="282" y="55"/>
                    <a:pt x="292" y="56"/>
                    <a:pt x="300" y="54"/>
                  </a:cubicBezTo>
                  <a:cubicBezTo>
                    <a:pt x="315" y="50"/>
                    <a:pt x="331" y="46"/>
                    <a:pt x="346" y="42"/>
                  </a:cubicBezTo>
                  <a:cubicBezTo>
                    <a:pt x="386" y="32"/>
                    <a:pt x="427" y="21"/>
                    <a:pt x="467" y="11"/>
                  </a:cubicBezTo>
                  <a:cubicBezTo>
                    <a:pt x="474" y="9"/>
                    <a:pt x="481" y="7"/>
                    <a:pt x="488" y="5"/>
                  </a:cubicBezTo>
                  <a:cubicBezTo>
                    <a:pt x="504" y="0"/>
                    <a:pt x="514" y="7"/>
                    <a:pt x="507" y="23"/>
                  </a:cubicBezTo>
                  <a:cubicBezTo>
                    <a:pt x="498" y="46"/>
                    <a:pt x="485" y="67"/>
                    <a:pt x="472" y="88"/>
                  </a:cubicBezTo>
                  <a:cubicBezTo>
                    <a:pt x="457" y="112"/>
                    <a:pt x="440" y="135"/>
                    <a:pt x="423" y="158"/>
                  </a:cubicBezTo>
                  <a:cubicBezTo>
                    <a:pt x="398" y="192"/>
                    <a:pt x="380" y="232"/>
                    <a:pt x="344" y="258"/>
                  </a:cubicBezTo>
                  <a:cubicBezTo>
                    <a:pt x="323" y="272"/>
                    <a:pt x="303" y="287"/>
                    <a:pt x="282" y="301"/>
                  </a:cubicBezTo>
                  <a:cubicBezTo>
                    <a:pt x="279" y="304"/>
                    <a:pt x="273" y="303"/>
                    <a:pt x="268" y="3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08" name="文本框 107"/>
          <p:cNvSpPr txBox="1"/>
          <p:nvPr/>
        </p:nvSpPr>
        <p:spPr>
          <a:xfrm rot="281686">
            <a:off x="2475919" y="2661996"/>
            <a:ext cx="266320" cy="646331"/>
          </a:xfrm>
          <a:prstGeom prst="rect">
            <a:avLst/>
          </a:prstGeom>
          <a:noFill/>
        </p:spPr>
        <p:txBody>
          <a:bodyPr wrap="square" rtlCol="0">
            <a:spAutoFit/>
          </a:bodyPr>
          <a:lstStyle/>
          <a:p>
            <a:r>
              <a:rPr lang="zh-CN" altLang="en-US" sz="1800" dirty="0">
                <a:solidFill>
                  <a:prstClr val="black"/>
                </a:solidFill>
                <a:latin typeface="微软雅黑" panose="020B0503020204020204" pitchFamily="34" charset="-122"/>
                <a:ea typeface="微软雅黑" panose="020B0503020204020204" pitchFamily="34" charset="-122"/>
              </a:rPr>
              <a:t>秘籍</a:t>
            </a:r>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09" name="文本框 108"/>
          <p:cNvSpPr txBox="1"/>
          <p:nvPr/>
        </p:nvSpPr>
        <p:spPr>
          <a:xfrm rot="21284964">
            <a:off x="4907838" y="1900398"/>
            <a:ext cx="2646878" cy="1200329"/>
          </a:xfrm>
          <a:prstGeom prst="rect">
            <a:avLst/>
          </a:prstGeom>
          <a:noFill/>
        </p:spPr>
        <p:txBody>
          <a:bodyPr wrap="none" rtlCol="0">
            <a:spAutoFit/>
          </a:bodyPr>
          <a:lstStyle/>
          <a:p>
            <a:r>
              <a:rPr lang="zh-CN" altLang="en-US" sz="5400" b="1" dirty="0">
                <a:ln w="38100">
                  <a:solidFill>
                    <a:prstClr val="white"/>
                  </a:solidFill>
                </a:ln>
                <a:solidFill>
                  <a:prstClr val="black"/>
                </a:solidFill>
                <a:latin typeface="微软雅黑" panose="020B0503020204020204" pitchFamily="34" charset="-122"/>
                <a:ea typeface="微软雅黑" panose="020B0503020204020204" pitchFamily="34" charset="-122"/>
              </a:rPr>
              <a:t>有</a:t>
            </a:r>
            <a:r>
              <a:rPr lang="zh-CN" altLang="en-US" sz="6600" b="1" dirty="0">
                <a:ln w="38100">
                  <a:solidFill>
                    <a:prstClr val="white"/>
                  </a:solidFill>
                </a:ln>
                <a:solidFill>
                  <a:prstClr val="black"/>
                </a:solidFill>
                <a:latin typeface="微软雅黑" panose="020B0503020204020204" pitchFamily="34" charset="-122"/>
                <a:ea typeface="微软雅黑" panose="020B0503020204020204" pitchFamily="34" charset="-122"/>
              </a:rPr>
              <a:t>救</a:t>
            </a:r>
            <a:r>
              <a:rPr lang="zh-CN" altLang="en-US" sz="7200" b="1" dirty="0">
                <a:ln w="38100">
                  <a:solidFill>
                    <a:prstClr val="white"/>
                  </a:solidFill>
                </a:ln>
                <a:solidFill>
                  <a:prstClr val="black"/>
                </a:solidFill>
                <a:latin typeface="微软雅黑" panose="020B0503020204020204" pitchFamily="34" charset="-122"/>
                <a:ea typeface="微软雅黑" panose="020B0503020204020204" pitchFamily="34" charset="-122"/>
              </a:rPr>
              <a:t>了</a:t>
            </a:r>
            <a:endParaRPr lang="zh-CN" altLang="en-US" sz="5400" b="1" dirty="0">
              <a:ln w="38100">
                <a:solidFill>
                  <a:prstClr val="white"/>
                </a:solidFill>
              </a:ln>
              <a:solidFill>
                <a:prstClr val="black"/>
              </a:solidFill>
              <a:latin typeface="微软雅黑" panose="020B0503020204020204" pitchFamily="34" charset="-122"/>
              <a:ea typeface="微软雅黑" panose="020B0503020204020204" pitchFamily="34" charset="-122"/>
            </a:endParaRPr>
          </a:p>
        </p:txBody>
      </p:sp>
      <p:sp>
        <p:nvSpPr>
          <p:cNvPr id="110" name="文本框 109"/>
          <p:cNvSpPr txBox="1"/>
          <p:nvPr/>
        </p:nvSpPr>
        <p:spPr>
          <a:xfrm rot="20568571">
            <a:off x="3596789" y="1299168"/>
            <a:ext cx="2608406" cy="854080"/>
          </a:xfrm>
          <a:prstGeom prst="rect">
            <a:avLst/>
          </a:prstGeom>
          <a:noFill/>
          <a:ln w="19050">
            <a:noFill/>
          </a:ln>
        </p:spPr>
        <p:txBody>
          <a:bodyPr wrap="none" rtlCol="0">
            <a:spAutoFit/>
          </a:bodyPr>
          <a:lstStyle/>
          <a:p>
            <a:r>
              <a:rPr lang="zh-CN" altLang="en-US" sz="4050" b="1" dirty="0">
                <a:ln w="28575">
                  <a:solidFill>
                    <a:prstClr val="white"/>
                  </a:solidFill>
                </a:ln>
                <a:solidFill>
                  <a:prstClr val="black"/>
                </a:solidFill>
                <a:latin typeface="微软雅黑" panose="020B0503020204020204" pitchFamily="34" charset="-122"/>
                <a:ea typeface="微软雅黑" panose="020B0503020204020204" pitchFamily="34" charset="-122"/>
              </a:rPr>
              <a:t>俺</a:t>
            </a:r>
            <a:r>
              <a:rPr lang="zh-CN" altLang="en-US" sz="4950" b="1" dirty="0">
                <a:ln w="38100">
                  <a:solidFill>
                    <a:prstClr val="white"/>
                  </a:solidFill>
                </a:ln>
                <a:solidFill>
                  <a:prstClr val="black"/>
                </a:solidFill>
                <a:latin typeface="微软雅黑" panose="020B0503020204020204" pitchFamily="34" charset="-122"/>
                <a:ea typeface="微软雅黑" panose="020B0503020204020204" pitchFamily="34" charset="-122"/>
              </a:rPr>
              <a:t>的安全</a:t>
            </a:r>
            <a:endParaRPr lang="zh-CN" altLang="en-US" sz="4050" b="1" dirty="0">
              <a:ln w="38100">
                <a:solidFill>
                  <a:prstClr val="white"/>
                </a:solidFill>
              </a:ln>
              <a:solidFill>
                <a:prstClr val="black"/>
              </a:solidFill>
              <a:latin typeface="微软雅黑" panose="020B0503020204020204" pitchFamily="34" charset="-122"/>
              <a:ea typeface="微软雅黑" panose="020B0503020204020204" pitchFamily="34" charset="-122"/>
            </a:endParaRPr>
          </a:p>
        </p:txBody>
      </p:sp>
      <p:sp>
        <p:nvSpPr>
          <p:cNvPr id="2" name="矩形 1"/>
          <p:cNvSpPr/>
          <p:nvPr/>
        </p:nvSpPr>
        <p:spPr>
          <a:xfrm>
            <a:off x="6883246" y="1533210"/>
            <a:ext cx="1511952" cy="1685077"/>
          </a:xfrm>
          <a:prstGeom prst="rect">
            <a:avLst/>
          </a:prstGeom>
        </p:spPr>
        <p:txBody>
          <a:bodyPr wrap="none">
            <a:spAutoFit/>
          </a:bodyPr>
          <a:lstStyle/>
          <a:p>
            <a:r>
              <a:rPr lang="zh-CN" altLang="en-US" sz="10350" b="1" dirty="0">
                <a:ln w="38100">
                  <a:solidFill>
                    <a:prstClr val="white"/>
                  </a:solidFill>
                </a:ln>
                <a:solidFill>
                  <a:prstClr val="black"/>
                </a:solidFill>
                <a:latin typeface="微软雅黑" panose="020B0503020204020204" pitchFamily="34" charset="-122"/>
                <a:ea typeface="微软雅黑" panose="020B0503020204020204" pitchFamily="34" charset="-122"/>
              </a:rPr>
              <a:t>！</a:t>
            </a:r>
            <a:endParaRPr lang="zh-CN" altLang="en-US" dirty="0">
              <a:solidFill>
                <a:prstClr val="black"/>
              </a:solidFill>
              <a:latin typeface="Calibri" panose="020F0502020204030204"/>
              <a:ea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矩形 25"/>
          <p:cNvSpPr/>
          <p:nvPr/>
        </p:nvSpPr>
        <p:spPr>
          <a:xfrm>
            <a:off x="0" y="452902"/>
            <a:ext cx="9144000" cy="9455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5" name="文本框 4"/>
          <p:cNvSpPr txBox="1"/>
          <p:nvPr/>
        </p:nvSpPr>
        <p:spPr>
          <a:xfrm>
            <a:off x="2030551" y="1882916"/>
            <a:ext cx="1877437" cy="600164"/>
          </a:xfrm>
          <a:prstGeom prst="rect">
            <a:avLst/>
          </a:prstGeom>
          <a:noFill/>
        </p:spPr>
        <p:txBody>
          <a:bodyPr wrap="none" rtlCol="0">
            <a:spAutoFit/>
          </a:bodyPr>
          <a:lstStyle/>
          <a:p>
            <a:r>
              <a:rPr lang="zh-CN" altLang="en-US" sz="3300" dirty="0">
                <a:solidFill>
                  <a:prstClr val="white"/>
                </a:solidFill>
                <a:latin typeface="微软雅黑" panose="020B0503020204020204" pitchFamily="34" charset="-122"/>
                <a:ea typeface="微软雅黑" panose="020B0503020204020204" pitchFamily="34" charset="-122"/>
              </a:rPr>
              <a:t>节后复工</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14" name="矩形 113"/>
          <p:cNvSpPr/>
          <p:nvPr/>
        </p:nvSpPr>
        <p:spPr>
          <a:xfrm rot="21274116">
            <a:off x="5575997" y="1784609"/>
            <a:ext cx="704039" cy="715581"/>
          </a:xfrm>
          <a:prstGeom prst="rect">
            <a:avLst/>
          </a:prstGeom>
        </p:spPr>
        <p:txBody>
          <a:bodyPr wrap="none">
            <a:spAutoFit/>
          </a:bodyPr>
          <a:lstStyle/>
          <a:p>
            <a:r>
              <a:rPr lang="zh-CN" altLang="en-US" sz="4050" b="1" dirty="0">
                <a:solidFill>
                  <a:prstClr val="white"/>
                </a:solidFill>
                <a:latin typeface="微软雅黑" panose="020B0503020204020204" pitchFamily="34" charset="-122"/>
                <a:ea typeface="微软雅黑" panose="020B0503020204020204" pitchFamily="34" charset="-122"/>
              </a:rPr>
              <a:t>表</a:t>
            </a:r>
            <a:endParaRPr lang="zh-CN" altLang="en-US" sz="4050" b="1" dirty="0">
              <a:solidFill>
                <a:prstClr val="white"/>
              </a:solidFill>
              <a:latin typeface="微软雅黑" panose="020B0503020204020204" pitchFamily="34" charset="-122"/>
              <a:ea typeface="微软雅黑" panose="020B0503020204020204" pitchFamily="34" charset="-122"/>
            </a:endParaRPr>
          </a:p>
        </p:txBody>
      </p:sp>
      <p:sp>
        <p:nvSpPr>
          <p:cNvPr id="116" name="矩形 115"/>
          <p:cNvSpPr/>
          <p:nvPr/>
        </p:nvSpPr>
        <p:spPr>
          <a:xfrm rot="738778">
            <a:off x="6142874" y="1793224"/>
            <a:ext cx="704039" cy="715581"/>
          </a:xfrm>
          <a:prstGeom prst="rect">
            <a:avLst/>
          </a:prstGeom>
        </p:spPr>
        <p:txBody>
          <a:bodyPr wrap="none">
            <a:spAutoFit/>
          </a:bodyPr>
          <a:lstStyle/>
          <a:p>
            <a:r>
              <a:rPr lang="zh-CN" altLang="en-US" sz="4050" b="1" dirty="0">
                <a:solidFill>
                  <a:prstClr val="white"/>
                </a:solidFill>
                <a:latin typeface="微软雅黑" panose="020B0503020204020204" pitchFamily="34" charset="-122"/>
                <a:ea typeface="微软雅黑" panose="020B0503020204020204" pitchFamily="34" charset="-122"/>
              </a:rPr>
              <a:t>格</a:t>
            </a:r>
            <a:endParaRPr lang="zh-CN" altLang="en-US" sz="825" b="1" dirty="0">
              <a:solidFill>
                <a:prstClr val="white"/>
              </a:solidFill>
              <a:latin typeface="微软雅黑" panose="020B0503020204020204" pitchFamily="34" charset="-122"/>
              <a:ea typeface="微软雅黑" panose="020B0503020204020204" pitchFamily="34" charset="-122"/>
            </a:endParaRPr>
          </a:p>
        </p:txBody>
      </p:sp>
      <p:sp>
        <p:nvSpPr>
          <p:cNvPr id="119" name="任意多边形 118"/>
          <p:cNvSpPr/>
          <p:nvPr/>
        </p:nvSpPr>
        <p:spPr>
          <a:xfrm rot="4823601">
            <a:off x="4288176" y="1942004"/>
            <a:ext cx="340958" cy="168653"/>
          </a:xfrm>
          <a:custGeom>
            <a:avLst/>
            <a:gdLst>
              <a:gd name="connsiteX0" fmla="*/ 229976 w 1074700"/>
              <a:gd name="connsiteY0" fmla="*/ 0 h 1479793"/>
              <a:gd name="connsiteX1" fmla="*/ 437156 w 1074700"/>
              <a:gd name="connsiteY1" fmla="*/ 971931 h 1479793"/>
              <a:gd name="connsiteX2" fmla="*/ 1074700 w 1074700"/>
              <a:gd name="connsiteY2" fmla="*/ 842835 h 1479793"/>
              <a:gd name="connsiteX3" fmla="*/ 182164 w 1074700"/>
              <a:gd name="connsiteY3" fmla="*/ 1479793 h 1479793"/>
              <a:gd name="connsiteX4" fmla="*/ 5199 w 1074700"/>
              <a:gd name="connsiteY4" fmla="*/ 1072418 h 1479793"/>
              <a:gd name="connsiteX5" fmla="*/ 1376 w 1074700"/>
              <a:gd name="connsiteY5" fmla="*/ 1072418 h 1479793"/>
              <a:gd name="connsiteX6" fmla="*/ 2634 w 1074700"/>
              <a:gd name="connsiteY6" fmla="*/ 1066514 h 1479793"/>
              <a:gd name="connsiteX7" fmla="*/ 0 w 1074700"/>
              <a:gd name="connsiteY7" fmla="*/ 1060450 h 1479793"/>
              <a:gd name="connsiteX8" fmla="*/ 4104 w 1074700"/>
              <a:gd name="connsiteY8" fmla="*/ 1059620 h 1479793"/>
              <a:gd name="connsiteX0-1" fmla="*/ 229976 w 1074700"/>
              <a:gd name="connsiteY0-2" fmla="*/ 0 h 1479793"/>
              <a:gd name="connsiteX1-3" fmla="*/ 253226 w 1074700"/>
              <a:gd name="connsiteY1-4" fmla="*/ 1126727 h 1479793"/>
              <a:gd name="connsiteX2-5" fmla="*/ 1074700 w 1074700"/>
              <a:gd name="connsiteY2-6" fmla="*/ 842835 h 1479793"/>
              <a:gd name="connsiteX3-7" fmla="*/ 182164 w 1074700"/>
              <a:gd name="connsiteY3-8" fmla="*/ 1479793 h 1479793"/>
              <a:gd name="connsiteX4-9" fmla="*/ 5199 w 1074700"/>
              <a:gd name="connsiteY4-10" fmla="*/ 1072418 h 1479793"/>
              <a:gd name="connsiteX5-11" fmla="*/ 1376 w 1074700"/>
              <a:gd name="connsiteY5-12" fmla="*/ 1072418 h 1479793"/>
              <a:gd name="connsiteX6-13" fmla="*/ 2634 w 1074700"/>
              <a:gd name="connsiteY6-14" fmla="*/ 1066514 h 1479793"/>
              <a:gd name="connsiteX7-15" fmla="*/ 0 w 1074700"/>
              <a:gd name="connsiteY7-16" fmla="*/ 1060450 h 1479793"/>
              <a:gd name="connsiteX8-17" fmla="*/ 4104 w 1074700"/>
              <a:gd name="connsiteY8-18" fmla="*/ 1059620 h 1479793"/>
              <a:gd name="connsiteX9" fmla="*/ 229976 w 1074700"/>
              <a:gd name="connsiteY9" fmla="*/ 0 h 1479793"/>
              <a:gd name="connsiteX0-19" fmla="*/ 229976 w 1074700"/>
              <a:gd name="connsiteY0-20" fmla="*/ 0 h 1479793"/>
              <a:gd name="connsiteX1-21" fmla="*/ 253226 w 1074700"/>
              <a:gd name="connsiteY1-22" fmla="*/ 1126727 h 1479793"/>
              <a:gd name="connsiteX2-23" fmla="*/ 1074700 w 1074700"/>
              <a:gd name="connsiteY2-24" fmla="*/ 842835 h 1479793"/>
              <a:gd name="connsiteX3-25" fmla="*/ 182164 w 1074700"/>
              <a:gd name="connsiteY3-26" fmla="*/ 1479793 h 1479793"/>
              <a:gd name="connsiteX4-27" fmla="*/ 5199 w 1074700"/>
              <a:gd name="connsiteY4-28" fmla="*/ 1072418 h 1479793"/>
              <a:gd name="connsiteX5-29" fmla="*/ 1376 w 1074700"/>
              <a:gd name="connsiteY5-30" fmla="*/ 1072418 h 1479793"/>
              <a:gd name="connsiteX6-31" fmla="*/ 2634 w 1074700"/>
              <a:gd name="connsiteY6-32" fmla="*/ 1066514 h 1479793"/>
              <a:gd name="connsiteX7-33" fmla="*/ 0 w 1074700"/>
              <a:gd name="connsiteY7-34" fmla="*/ 1060450 h 1479793"/>
              <a:gd name="connsiteX8-35" fmla="*/ 229976 w 1074700"/>
              <a:gd name="connsiteY8-36" fmla="*/ 0 h 1479793"/>
              <a:gd name="connsiteX0-37" fmla="*/ 228600 w 1073324"/>
              <a:gd name="connsiteY0-38" fmla="*/ 0 h 1479793"/>
              <a:gd name="connsiteX1-39" fmla="*/ 251850 w 1073324"/>
              <a:gd name="connsiteY1-40" fmla="*/ 1126727 h 1479793"/>
              <a:gd name="connsiteX2-41" fmla="*/ 1073324 w 1073324"/>
              <a:gd name="connsiteY2-42" fmla="*/ 842835 h 1479793"/>
              <a:gd name="connsiteX3-43" fmla="*/ 180788 w 1073324"/>
              <a:gd name="connsiteY3-44" fmla="*/ 1479793 h 1479793"/>
              <a:gd name="connsiteX4-45" fmla="*/ 3823 w 1073324"/>
              <a:gd name="connsiteY4-46" fmla="*/ 1072418 h 1479793"/>
              <a:gd name="connsiteX5-47" fmla="*/ 0 w 1073324"/>
              <a:gd name="connsiteY5-48" fmla="*/ 1072418 h 1479793"/>
              <a:gd name="connsiteX6-49" fmla="*/ 1258 w 1073324"/>
              <a:gd name="connsiteY6-50" fmla="*/ 1066514 h 1479793"/>
              <a:gd name="connsiteX7-51" fmla="*/ 228600 w 1073324"/>
              <a:gd name="connsiteY7-52" fmla="*/ 0 h 1479793"/>
              <a:gd name="connsiteX0-53" fmla="*/ 228600 w 1073324"/>
              <a:gd name="connsiteY0-54" fmla="*/ 0 h 1479793"/>
              <a:gd name="connsiteX1-55" fmla="*/ 251850 w 1073324"/>
              <a:gd name="connsiteY1-56" fmla="*/ 1126727 h 1479793"/>
              <a:gd name="connsiteX2-57" fmla="*/ 1073324 w 1073324"/>
              <a:gd name="connsiteY2-58" fmla="*/ 842835 h 1479793"/>
              <a:gd name="connsiteX3-59" fmla="*/ 180788 w 1073324"/>
              <a:gd name="connsiteY3-60" fmla="*/ 1479793 h 1479793"/>
              <a:gd name="connsiteX4-61" fmla="*/ 3823 w 1073324"/>
              <a:gd name="connsiteY4-62" fmla="*/ 1072418 h 1479793"/>
              <a:gd name="connsiteX5-63" fmla="*/ 0 w 1073324"/>
              <a:gd name="connsiteY5-64" fmla="*/ 1072418 h 1479793"/>
              <a:gd name="connsiteX6-65" fmla="*/ 228600 w 1073324"/>
              <a:gd name="connsiteY6-66" fmla="*/ 0 h 1479793"/>
              <a:gd name="connsiteX0-67" fmla="*/ 228600 w 1073324"/>
              <a:gd name="connsiteY0-68" fmla="*/ 0 h 1479793"/>
              <a:gd name="connsiteX1-69" fmla="*/ 347468 w 1073324"/>
              <a:gd name="connsiteY1-70" fmla="*/ 1104953 h 1479793"/>
              <a:gd name="connsiteX2-71" fmla="*/ 1073324 w 1073324"/>
              <a:gd name="connsiteY2-72" fmla="*/ 842835 h 1479793"/>
              <a:gd name="connsiteX3-73" fmla="*/ 180788 w 1073324"/>
              <a:gd name="connsiteY3-74" fmla="*/ 1479793 h 1479793"/>
              <a:gd name="connsiteX4-75" fmla="*/ 3823 w 1073324"/>
              <a:gd name="connsiteY4-76" fmla="*/ 1072418 h 1479793"/>
              <a:gd name="connsiteX5-77" fmla="*/ 0 w 1073324"/>
              <a:gd name="connsiteY5-78" fmla="*/ 1072418 h 1479793"/>
              <a:gd name="connsiteX6-79" fmla="*/ 228600 w 1073324"/>
              <a:gd name="connsiteY6-80" fmla="*/ 0 h 1479793"/>
              <a:gd name="connsiteX0-81" fmla="*/ 228600 w 1073324"/>
              <a:gd name="connsiteY0-82" fmla="*/ 0 h 1429225"/>
              <a:gd name="connsiteX1-83" fmla="*/ 347468 w 1073324"/>
              <a:gd name="connsiteY1-84" fmla="*/ 1104953 h 1429225"/>
              <a:gd name="connsiteX2-85" fmla="*/ 1073324 w 1073324"/>
              <a:gd name="connsiteY2-86" fmla="*/ 842835 h 1429225"/>
              <a:gd name="connsiteX3-87" fmla="*/ 7021 w 1073324"/>
              <a:gd name="connsiteY3-88" fmla="*/ 1429225 h 1429225"/>
              <a:gd name="connsiteX4-89" fmla="*/ 3823 w 1073324"/>
              <a:gd name="connsiteY4-90" fmla="*/ 1072418 h 1429225"/>
              <a:gd name="connsiteX5-91" fmla="*/ 0 w 1073324"/>
              <a:gd name="connsiteY5-92" fmla="*/ 1072418 h 1429225"/>
              <a:gd name="connsiteX6-93" fmla="*/ 228600 w 1073324"/>
              <a:gd name="connsiteY6-94" fmla="*/ 0 h 1429225"/>
              <a:gd name="connsiteX0-95" fmla="*/ 224777 w 1069501"/>
              <a:gd name="connsiteY0-96" fmla="*/ 0 h 1429225"/>
              <a:gd name="connsiteX1-97" fmla="*/ 343645 w 1069501"/>
              <a:gd name="connsiteY1-98" fmla="*/ 1104953 h 1429225"/>
              <a:gd name="connsiteX2-99" fmla="*/ 1069501 w 1069501"/>
              <a:gd name="connsiteY2-100" fmla="*/ 842835 h 1429225"/>
              <a:gd name="connsiteX3-101" fmla="*/ 3198 w 1069501"/>
              <a:gd name="connsiteY3-102" fmla="*/ 1429225 h 1429225"/>
              <a:gd name="connsiteX4-103" fmla="*/ 0 w 1069501"/>
              <a:gd name="connsiteY4-104" fmla="*/ 1072418 h 1429225"/>
              <a:gd name="connsiteX5-105" fmla="*/ 224777 w 1069501"/>
              <a:gd name="connsiteY5-106" fmla="*/ 0 h 1429225"/>
              <a:gd name="connsiteX0-107" fmla="*/ 221579 w 1066303"/>
              <a:gd name="connsiteY0-108" fmla="*/ 0 h 1429225"/>
              <a:gd name="connsiteX1-109" fmla="*/ 340447 w 1066303"/>
              <a:gd name="connsiteY1-110" fmla="*/ 1104953 h 1429225"/>
              <a:gd name="connsiteX2-111" fmla="*/ 1066303 w 1066303"/>
              <a:gd name="connsiteY2-112" fmla="*/ 842835 h 1429225"/>
              <a:gd name="connsiteX3-113" fmla="*/ 0 w 1066303"/>
              <a:gd name="connsiteY3-114" fmla="*/ 1429225 h 1429225"/>
              <a:gd name="connsiteX4-115" fmla="*/ 221579 w 1066303"/>
              <a:gd name="connsiteY4-116" fmla="*/ 0 h 1429225"/>
              <a:gd name="connsiteX0-117" fmla="*/ 221579 w 1066303"/>
              <a:gd name="connsiteY0-118" fmla="*/ 0 h 1429225"/>
              <a:gd name="connsiteX1-119" fmla="*/ 269944 w 1066303"/>
              <a:gd name="connsiteY1-120" fmla="*/ 1074515 h 1429225"/>
              <a:gd name="connsiteX2-121" fmla="*/ 1066303 w 1066303"/>
              <a:gd name="connsiteY2-122" fmla="*/ 842835 h 1429225"/>
              <a:gd name="connsiteX3-123" fmla="*/ 0 w 1066303"/>
              <a:gd name="connsiteY3-124" fmla="*/ 1429225 h 1429225"/>
              <a:gd name="connsiteX4-125" fmla="*/ 221579 w 1066303"/>
              <a:gd name="connsiteY4-126" fmla="*/ 0 h 1429225"/>
              <a:gd name="connsiteX0-127" fmla="*/ 221579 w 841968"/>
              <a:gd name="connsiteY0-128" fmla="*/ 0 h 1429225"/>
              <a:gd name="connsiteX1-129" fmla="*/ 269944 w 841968"/>
              <a:gd name="connsiteY1-130" fmla="*/ 1074515 h 1429225"/>
              <a:gd name="connsiteX2-131" fmla="*/ 841968 w 841968"/>
              <a:gd name="connsiteY2-132" fmla="*/ 966032 h 1429225"/>
              <a:gd name="connsiteX3-133" fmla="*/ 0 w 841968"/>
              <a:gd name="connsiteY3-134" fmla="*/ 1429225 h 1429225"/>
              <a:gd name="connsiteX4-135" fmla="*/ 221579 w 841968"/>
              <a:gd name="connsiteY4-136" fmla="*/ 0 h 1429225"/>
              <a:gd name="connsiteX0-137" fmla="*/ 156345 w 841968"/>
              <a:gd name="connsiteY0-138" fmla="*/ 0 h 932362"/>
              <a:gd name="connsiteX1-139" fmla="*/ 269944 w 841968"/>
              <a:gd name="connsiteY1-140" fmla="*/ 577652 h 932362"/>
              <a:gd name="connsiteX2-141" fmla="*/ 841968 w 841968"/>
              <a:gd name="connsiteY2-142" fmla="*/ 469169 h 932362"/>
              <a:gd name="connsiteX3-143" fmla="*/ 0 w 841968"/>
              <a:gd name="connsiteY3-144" fmla="*/ 932362 h 932362"/>
              <a:gd name="connsiteX4-145" fmla="*/ 156345 w 841968"/>
              <a:gd name="connsiteY4-146" fmla="*/ 0 h 932362"/>
              <a:gd name="connsiteX0-147" fmla="*/ 58887 w 744510"/>
              <a:gd name="connsiteY0-148" fmla="*/ 0 h 802001"/>
              <a:gd name="connsiteX1-149" fmla="*/ 172486 w 744510"/>
              <a:gd name="connsiteY1-150" fmla="*/ 577652 h 802001"/>
              <a:gd name="connsiteX2-151" fmla="*/ 744510 w 744510"/>
              <a:gd name="connsiteY2-152" fmla="*/ 469169 h 802001"/>
              <a:gd name="connsiteX3-153" fmla="*/ 0 w 744510"/>
              <a:gd name="connsiteY3-154" fmla="*/ 802001 h 802001"/>
              <a:gd name="connsiteX4-155" fmla="*/ 58887 w 744510"/>
              <a:gd name="connsiteY4-156" fmla="*/ 0 h 802001"/>
              <a:gd name="connsiteX0-157" fmla="*/ 2852 w 688475"/>
              <a:gd name="connsiteY0-158" fmla="*/ 0 h 848069"/>
              <a:gd name="connsiteX1-159" fmla="*/ 116451 w 688475"/>
              <a:gd name="connsiteY1-160" fmla="*/ 577652 h 848069"/>
              <a:gd name="connsiteX2-161" fmla="*/ 688475 w 688475"/>
              <a:gd name="connsiteY2-162" fmla="*/ 469169 h 848069"/>
              <a:gd name="connsiteX3-163" fmla="*/ 0 w 688475"/>
              <a:gd name="connsiteY3-164" fmla="*/ 848069 h 848069"/>
              <a:gd name="connsiteX4-165" fmla="*/ 2852 w 688475"/>
              <a:gd name="connsiteY4-166" fmla="*/ 0 h 848069"/>
              <a:gd name="connsiteX0-167" fmla="*/ 2852 w 688475"/>
              <a:gd name="connsiteY0-168" fmla="*/ 0 h 848069"/>
              <a:gd name="connsiteX1-169" fmla="*/ 126758 w 688475"/>
              <a:gd name="connsiteY1-170" fmla="*/ 610412 h 848069"/>
              <a:gd name="connsiteX2-171" fmla="*/ 688475 w 688475"/>
              <a:gd name="connsiteY2-172" fmla="*/ 469169 h 848069"/>
              <a:gd name="connsiteX3-173" fmla="*/ 0 w 688475"/>
              <a:gd name="connsiteY3-174" fmla="*/ 848069 h 848069"/>
              <a:gd name="connsiteX4-175" fmla="*/ 2852 w 688475"/>
              <a:gd name="connsiteY4-176" fmla="*/ 0 h 848069"/>
              <a:gd name="connsiteX0-177" fmla="*/ 672 w 688475"/>
              <a:gd name="connsiteY0-178" fmla="*/ 0 h 670140"/>
              <a:gd name="connsiteX1-179" fmla="*/ 126758 w 688475"/>
              <a:gd name="connsiteY1-180" fmla="*/ 432483 h 670140"/>
              <a:gd name="connsiteX2-181" fmla="*/ 688475 w 688475"/>
              <a:gd name="connsiteY2-182" fmla="*/ 291240 h 670140"/>
              <a:gd name="connsiteX3-183" fmla="*/ 0 w 688475"/>
              <a:gd name="connsiteY3-184" fmla="*/ 670140 h 670140"/>
              <a:gd name="connsiteX4-185" fmla="*/ 672 w 688475"/>
              <a:gd name="connsiteY4-186" fmla="*/ 0 h 670140"/>
              <a:gd name="connsiteX0-187" fmla="*/ 16 w 687819"/>
              <a:gd name="connsiteY0-188" fmla="*/ 0 h 593153"/>
              <a:gd name="connsiteX1-189" fmla="*/ 126102 w 687819"/>
              <a:gd name="connsiteY1-190" fmla="*/ 432483 h 593153"/>
              <a:gd name="connsiteX2-191" fmla="*/ 687819 w 687819"/>
              <a:gd name="connsiteY2-192" fmla="*/ 291240 h 593153"/>
              <a:gd name="connsiteX3-193" fmla="*/ 41589 w 687819"/>
              <a:gd name="connsiteY3-194" fmla="*/ 593153 h 593153"/>
              <a:gd name="connsiteX4-195" fmla="*/ 16 w 687819"/>
              <a:gd name="connsiteY4-196" fmla="*/ 0 h 593153"/>
              <a:gd name="connsiteX0-197" fmla="*/ 16 w 687819"/>
              <a:gd name="connsiteY0-198" fmla="*/ 0 h 593153"/>
              <a:gd name="connsiteX1-199" fmla="*/ 134086 w 687819"/>
              <a:gd name="connsiteY1-200" fmla="*/ 405046 h 593153"/>
              <a:gd name="connsiteX2-201" fmla="*/ 687819 w 687819"/>
              <a:gd name="connsiteY2-202" fmla="*/ 291240 h 593153"/>
              <a:gd name="connsiteX3-203" fmla="*/ 41589 w 687819"/>
              <a:gd name="connsiteY3-204" fmla="*/ 593153 h 593153"/>
              <a:gd name="connsiteX4-205" fmla="*/ 16 w 687819"/>
              <a:gd name="connsiteY4-206" fmla="*/ 0 h 593153"/>
              <a:gd name="connsiteX0-207" fmla="*/ 0 w 687803"/>
              <a:gd name="connsiteY0-208" fmla="*/ 0 h 593153"/>
              <a:gd name="connsiteX1-209" fmla="*/ 134070 w 687803"/>
              <a:gd name="connsiteY1-210" fmla="*/ 405046 h 593153"/>
              <a:gd name="connsiteX2-211" fmla="*/ 687803 w 687803"/>
              <a:gd name="connsiteY2-212" fmla="*/ 291240 h 593153"/>
              <a:gd name="connsiteX3-213" fmla="*/ 41573 w 687803"/>
              <a:gd name="connsiteY3-214" fmla="*/ 593153 h 593153"/>
              <a:gd name="connsiteX4-215" fmla="*/ 0 w 687803"/>
              <a:gd name="connsiteY4-216" fmla="*/ 0 h 593153"/>
              <a:gd name="connsiteX0-217" fmla="*/ 0 w 687803"/>
              <a:gd name="connsiteY0-218" fmla="*/ 0 h 405046"/>
              <a:gd name="connsiteX1-219" fmla="*/ 134070 w 687803"/>
              <a:gd name="connsiteY1-220" fmla="*/ 405046 h 405046"/>
              <a:gd name="connsiteX2-221" fmla="*/ 687803 w 687803"/>
              <a:gd name="connsiteY2-222" fmla="*/ 291240 h 405046"/>
              <a:gd name="connsiteX3-223" fmla="*/ 0 w 687803"/>
              <a:gd name="connsiteY3-224" fmla="*/ 0 h 405046"/>
              <a:gd name="connsiteX0-225" fmla="*/ 0 w 687803"/>
              <a:gd name="connsiteY0-226" fmla="*/ 0 h 405046"/>
              <a:gd name="connsiteX1-227" fmla="*/ 134070 w 687803"/>
              <a:gd name="connsiteY1-228" fmla="*/ 405046 h 405046"/>
              <a:gd name="connsiteX2-229" fmla="*/ 687803 w 687803"/>
              <a:gd name="connsiteY2-230" fmla="*/ 291240 h 405046"/>
              <a:gd name="connsiteX3-231" fmla="*/ 325015 w 687803"/>
              <a:gd name="connsiteY3-232" fmla="*/ 142096 h 405046"/>
              <a:gd name="connsiteX4-233" fmla="*/ 0 w 687803"/>
              <a:gd name="connsiteY4-234" fmla="*/ 0 h 405046"/>
              <a:gd name="connsiteX0-235" fmla="*/ 0 w 687803"/>
              <a:gd name="connsiteY0-236" fmla="*/ 0 h 405046"/>
              <a:gd name="connsiteX1-237" fmla="*/ 134070 w 687803"/>
              <a:gd name="connsiteY1-238" fmla="*/ 405046 h 405046"/>
              <a:gd name="connsiteX2-239" fmla="*/ 687803 w 687803"/>
              <a:gd name="connsiteY2-240" fmla="*/ 291240 h 405046"/>
              <a:gd name="connsiteX3-241" fmla="*/ 195377 w 687803"/>
              <a:gd name="connsiteY3-242" fmla="*/ 297813 h 405046"/>
              <a:gd name="connsiteX4-243" fmla="*/ 0 w 687803"/>
              <a:gd name="connsiteY4-244" fmla="*/ 0 h 405046"/>
              <a:gd name="connsiteX0-245" fmla="*/ 0 w 585991"/>
              <a:gd name="connsiteY0-246" fmla="*/ 0 h 422538"/>
              <a:gd name="connsiteX1-247" fmla="*/ 32258 w 585991"/>
              <a:gd name="connsiteY1-248" fmla="*/ 422538 h 422538"/>
              <a:gd name="connsiteX2-249" fmla="*/ 585991 w 585991"/>
              <a:gd name="connsiteY2-250" fmla="*/ 308732 h 422538"/>
              <a:gd name="connsiteX3-251" fmla="*/ 93565 w 585991"/>
              <a:gd name="connsiteY3-252" fmla="*/ 315305 h 422538"/>
              <a:gd name="connsiteX4-253" fmla="*/ 0 w 585991"/>
              <a:gd name="connsiteY4-254" fmla="*/ 0 h 422538"/>
              <a:gd name="connsiteX0-255" fmla="*/ 0 w 567713"/>
              <a:gd name="connsiteY0-256" fmla="*/ 0 h 280817"/>
              <a:gd name="connsiteX1-257" fmla="*/ 13980 w 567713"/>
              <a:gd name="connsiteY1-258" fmla="*/ 280817 h 280817"/>
              <a:gd name="connsiteX2-259" fmla="*/ 567713 w 567713"/>
              <a:gd name="connsiteY2-260" fmla="*/ 167011 h 280817"/>
              <a:gd name="connsiteX3-261" fmla="*/ 75287 w 567713"/>
              <a:gd name="connsiteY3-262" fmla="*/ 173584 h 280817"/>
              <a:gd name="connsiteX4-263" fmla="*/ 0 w 567713"/>
              <a:gd name="connsiteY4-264" fmla="*/ 0 h 28081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7713" h="280817">
                <a:moveTo>
                  <a:pt x="0" y="0"/>
                </a:moveTo>
                <a:lnTo>
                  <a:pt x="13980" y="280817"/>
                </a:lnTo>
                <a:lnTo>
                  <a:pt x="567713" y="167011"/>
                </a:lnTo>
                <a:lnTo>
                  <a:pt x="75287" y="17358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20" name="任意多边形 119"/>
          <p:cNvSpPr/>
          <p:nvPr/>
        </p:nvSpPr>
        <p:spPr>
          <a:xfrm rot="16978982">
            <a:off x="6643510" y="2247384"/>
            <a:ext cx="353285" cy="155782"/>
          </a:xfrm>
          <a:custGeom>
            <a:avLst/>
            <a:gdLst>
              <a:gd name="connsiteX0" fmla="*/ 229976 w 1074700"/>
              <a:gd name="connsiteY0" fmla="*/ 0 h 1479793"/>
              <a:gd name="connsiteX1" fmla="*/ 437156 w 1074700"/>
              <a:gd name="connsiteY1" fmla="*/ 971931 h 1479793"/>
              <a:gd name="connsiteX2" fmla="*/ 1074700 w 1074700"/>
              <a:gd name="connsiteY2" fmla="*/ 842835 h 1479793"/>
              <a:gd name="connsiteX3" fmla="*/ 182164 w 1074700"/>
              <a:gd name="connsiteY3" fmla="*/ 1479793 h 1479793"/>
              <a:gd name="connsiteX4" fmla="*/ 5199 w 1074700"/>
              <a:gd name="connsiteY4" fmla="*/ 1072418 h 1479793"/>
              <a:gd name="connsiteX5" fmla="*/ 1376 w 1074700"/>
              <a:gd name="connsiteY5" fmla="*/ 1072418 h 1479793"/>
              <a:gd name="connsiteX6" fmla="*/ 2634 w 1074700"/>
              <a:gd name="connsiteY6" fmla="*/ 1066514 h 1479793"/>
              <a:gd name="connsiteX7" fmla="*/ 0 w 1074700"/>
              <a:gd name="connsiteY7" fmla="*/ 1060450 h 1479793"/>
              <a:gd name="connsiteX8" fmla="*/ 4104 w 1074700"/>
              <a:gd name="connsiteY8" fmla="*/ 1059620 h 1479793"/>
              <a:gd name="connsiteX0-1" fmla="*/ 229976 w 1074700"/>
              <a:gd name="connsiteY0-2" fmla="*/ 0 h 1479793"/>
              <a:gd name="connsiteX1-3" fmla="*/ 253226 w 1074700"/>
              <a:gd name="connsiteY1-4" fmla="*/ 1126727 h 1479793"/>
              <a:gd name="connsiteX2-5" fmla="*/ 1074700 w 1074700"/>
              <a:gd name="connsiteY2-6" fmla="*/ 842835 h 1479793"/>
              <a:gd name="connsiteX3-7" fmla="*/ 182164 w 1074700"/>
              <a:gd name="connsiteY3-8" fmla="*/ 1479793 h 1479793"/>
              <a:gd name="connsiteX4-9" fmla="*/ 5199 w 1074700"/>
              <a:gd name="connsiteY4-10" fmla="*/ 1072418 h 1479793"/>
              <a:gd name="connsiteX5-11" fmla="*/ 1376 w 1074700"/>
              <a:gd name="connsiteY5-12" fmla="*/ 1072418 h 1479793"/>
              <a:gd name="connsiteX6-13" fmla="*/ 2634 w 1074700"/>
              <a:gd name="connsiteY6-14" fmla="*/ 1066514 h 1479793"/>
              <a:gd name="connsiteX7-15" fmla="*/ 0 w 1074700"/>
              <a:gd name="connsiteY7-16" fmla="*/ 1060450 h 1479793"/>
              <a:gd name="connsiteX8-17" fmla="*/ 4104 w 1074700"/>
              <a:gd name="connsiteY8-18" fmla="*/ 1059620 h 1479793"/>
              <a:gd name="connsiteX9" fmla="*/ 229976 w 1074700"/>
              <a:gd name="connsiteY9" fmla="*/ 0 h 1479793"/>
              <a:gd name="connsiteX0-19" fmla="*/ 229976 w 1074700"/>
              <a:gd name="connsiteY0-20" fmla="*/ 0 h 1479793"/>
              <a:gd name="connsiteX1-21" fmla="*/ 253226 w 1074700"/>
              <a:gd name="connsiteY1-22" fmla="*/ 1126727 h 1479793"/>
              <a:gd name="connsiteX2-23" fmla="*/ 1074700 w 1074700"/>
              <a:gd name="connsiteY2-24" fmla="*/ 842835 h 1479793"/>
              <a:gd name="connsiteX3-25" fmla="*/ 182164 w 1074700"/>
              <a:gd name="connsiteY3-26" fmla="*/ 1479793 h 1479793"/>
              <a:gd name="connsiteX4-27" fmla="*/ 5199 w 1074700"/>
              <a:gd name="connsiteY4-28" fmla="*/ 1072418 h 1479793"/>
              <a:gd name="connsiteX5-29" fmla="*/ 1376 w 1074700"/>
              <a:gd name="connsiteY5-30" fmla="*/ 1072418 h 1479793"/>
              <a:gd name="connsiteX6-31" fmla="*/ 2634 w 1074700"/>
              <a:gd name="connsiteY6-32" fmla="*/ 1066514 h 1479793"/>
              <a:gd name="connsiteX7-33" fmla="*/ 0 w 1074700"/>
              <a:gd name="connsiteY7-34" fmla="*/ 1060450 h 1479793"/>
              <a:gd name="connsiteX8-35" fmla="*/ 229976 w 1074700"/>
              <a:gd name="connsiteY8-36" fmla="*/ 0 h 1479793"/>
              <a:gd name="connsiteX0-37" fmla="*/ 228600 w 1073324"/>
              <a:gd name="connsiteY0-38" fmla="*/ 0 h 1479793"/>
              <a:gd name="connsiteX1-39" fmla="*/ 251850 w 1073324"/>
              <a:gd name="connsiteY1-40" fmla="*/ 1126727 h 1479793"/>
              <a:gd name="connsiteX2-41" fmla="*/ 1073324 w 1073324"/>
              <a:gd name="connsiteY2-42" fmla="*/ 842835 h 1479793"/>
              <a:gd name="connsiteX3-43" fmla="*/ 180788 w 1073324"/>
              <a:gd name="connsiteY3-44" fmla="*/ 1479793 h 1479793"/>
              <a:gd name="connsiteX4-45" fmla="*/ 3823 w 1073324"/>
              <a:gd name="connsiteY4-46" fmla="*/ 1072418 h 1479793"/>
              <a:gd name="connsiteX5-47" fmla="*/ 0 w 1073324"/>
              <a:gd name="connsiteY5-48" fmla="*/ 1072418 h 1479793"/>
              <a:gd name="connsiteX6-49" fmla="*/ 1258 w 1073324"/>
              <a:gd name="connsiteY6-50" fmla="*/ 1066514 h 1479793"/>
              <a:gd name="connsiteX7-51" fmla="*/ 228600 w 1073324"/>
              <a:gd name="connsiteY7-52" fmla="*/ 0 h 1479793"/>
              <a:gd name="connsiteX0-53" fmla="*/ 228600 w 1073324"/>
              <a:gd name="connsiteY0-54" fmla="*/ 0 h 1479793"/>
              <a:gd name="connsiteX1-55" fmla="*/ 251850 w 1073324"/>
              <a:gd name="connsiteY1-56" fmla="*/ 1126727 h 1479793"/>
              <a:gd name="connsiteX2-57" fmla="*/ 1073324 w 1073324"/>
              <a:gd name="connsiteY2-58" fmla="*/ 842835 h 1479793"/>
              <a:gd name="connsiteX3-59" fmla="*/ 180788 w 1073324"/>
              <a:gd name="connsiteY3-60" fmla="*/ 1479793 h 1479793"/>
              <a:gd name="connsiteX4-61" fmla="*/ 3823 w 1073324"/>
              <a:gd name="connsiteY4-62" fmla="*/ 1072418 h 1479793"/>
              <a:gd name="connsiteX5-63" fmla="*/ 0 w 1073324"/>
              <a:gd name="connsiteY5-64" fmla="*/ 1072418 h 1479793"/>
              <a:gd name="connsiteX6-65" fmla="*/ 228600 w 1073324"/>
              <a:gd name="connsiteY6-66" fmla="*/ 0 h 1479793"/>
              <a:gd name="connsiteX0-67" fmla="*/ 228600 w 1073324"/>
              <a:gd name="connsiteY0-68" fmla="*/ 0 h 1479793"/>
              <a:gd name="connsiteX1-69" fmla="*/ 347468 w 1073324"/>
              <a:gd name="connsiteY1-70" fmla="*/ 1104953 h 1479793"/>
              <a:gd name="connsiteX2-71" fmla="*/ 1073324 w 1073324"/>
              <a:gd name="connsiteY2-72" fmla="*/ 842835 h 1479793"/>
              <a:gd name="connsiteX3-73" fmla="*/ 180788 w 1073324"/>
              <a:gd name="connsiteY3-74" fmla="*/ 1479793 h 1479793"/>
              <a:gd name="connsiteX4-75" fmla="*/ 3823 w 1073324"/>
              <a:gd name="connsiteY4-76" fmla="*/ 1072418 h 1479793"/>
              <a:gd name="connsiteX5-77" fmla="*/ 0 w 1073324"/>
              <a:gd name="connsiteY5-78" fmla="*/ 1072418 h 1479793"/>
              <a:gd name="connsiteX6-79" fmla="*/ 228600 w 1073324"/>
              <a:gd name="connsiteY6-80" fmla="*/ 0 h 1479793"/>
              <a:gd name="connsiteX0-81" fmla="*/ 228600 w 1073324"/>
              <a:gd name="connsiteY0-82" fmla="*/ 0 h 1429225"/>
              <a:gd name="connsiteX1-83" fmla="*/ 347468 w 1073324"/>
              <a:gd name="connsiteY1-84" fmla="*/ 1104953 h 1429225"/>
              <a:gd name="connsiteX2-85" fmla="*/ 1073324 w 1073324"/>
              <a:gd name="connsiteY2-86" fmla="*/ 842835 h 1429225"/>
              <a:gd name="connsiteX3-87" fmla="*/ 7021 w 1073324"/>
              <a:gd name="connsiteY3-88" fmla="*/ 1429225 h 1429225"/>
              <a:gd name="connsiteX4-89" fmla="*/ 3823 w 1073324"/>
              <a:gd name="connsiteY4-90" fmla="*/ 1072418 h 1429225"/>
              <a:gd name="connsiteX5-91" fmla="*/ 0 w 1073324"/>
              <a:gd name="connsiteY5-92" fmla="*/ 1072418 h 1429225"/>
              <a:gd name="connsiteX6-93" fmla="*/ 228600 w 1073324"/>
              <a:gd name="connsiteY6-94" fmla="*/ 0 h 1429225"/>
              <a:gd name="connsiteX0-95" fmla="*/ 224777 w 1069501"/>
              <a:gd name="connsiteY0-96" fmla="*/ 0 h 1429225"/>
              <a:gd name="connsiteX1-97" fmla="*/ 343645 w 1069501"/>
              <a:gd name="connsiteY1-98" fmla="*/ 1104953 h 1429225"/>
              <a:gd name="connsiteX2-99" fmla="*/ 1069501 w 1069501"/>
              <a:gd name="connsiteY2-100" fmla="*/ 842835 h 1429225"/>
              <a:gd name="connsiteX3-101" fmla="*/ 3198 w 1069501"/>
              <a:gd name="connsiteY3-102" fmla="*/ 1429225 h 1429225"/>
              <a:gd name="connsiteX4-103" fmla="*/ 0 w 1069501"/>
              <a:gd name="connsiteY4-104" fmla="*/ 1072418 h 1429225"/>
              <a:gd name="connsiteX5-105" fmla="*/ 224777 w 1069501"/>
              <a:gd name="connsiteY5-106" fmla="*/ 0 h 1429225"/>
              <a:gd name="connsiteX0-107" fmla="*/ 221579 w 1066303"/>
              <a:gd name="connsiteY0-108" fmla="*/ 0 h 1429225"/>
              <a:gd name="connsiteX1-109" fmla="*/ 340447 w 1066303"/>
              <a:gd name="connsiteY1-110" fmla="*/ 1104953 h 1429225"/>
              <a:gd name="connsiteX2-111" fmla="*/ 1066303 w 1066303"/>
              <a:gd name="connsiteY2-112" fmla="*/ 842835 h 1429225"/>
              <a:gd name="connsiteX3-113" fmla="*/ 0 w 1066303"/>
              <a:gd name="connsiteY3-114" fmla="*/ 1429225 h 1429225"/>
              <a:gd name="connsiteX4-115" fmla="*/ 221579 w 1066303"/>
              <a:gd name="connsiteY4-116" fmla="*/ 0 h 1429225"/>
              <a:gd name="connsiteX0-117" fmla="*/ 221579 w 1066303"/>
              <a:gd name="connsiteY0-118" fmla="*/ 0 h 1429225"/>
              <a:gd name="connsiteX1-119" fmla="*/ 269944 w 1066303"/>
              <a:gd name="connsiteY1-120" fmla="*/ 1074515 h 1429225"/>
              <a:gd name="connsiteX2-121" fmla="*/ 1066303 w 1066303"/>
              <a:gd name="connsiteY2-122" fmla="*/ 842835 h 1429225"/>
              <a:gd name="connsiteX3-123" fmla="*/ 0 w 1066303"/>
              <a:gd name="connsiteY3-124" fmla="*/ 1429225 h 1429225"/>
              <a:gd name="connsiteX4-125" fmla="*/ 221579 w 1066303"/>
              <a:gd name="connsiteY4-126" fmla="*/ 0 h 1429225"/>
              <a:gd name="connsiteX0-127" fmla="*/ 221579 w 841968"/>
              <a:gd name="connsiteY0-128" fmla="*/ 0 h 1429225"/>
              <a:gd name="connsiteX1-129" fmla="*/ 269944 w 841968"/>
              <a:gd name="connsiteY1-130" fmla="*/ 1074515 h 1429225"/>
              <a:gd name="connsiteX2-131" fmla="*/ 841968 w 841968"/>
              <a:gd name="connsiteY2-132" fmla="*/ 966032 h 1429225"/>
              <a:gd name="connsiteX3-133" fmla="*/ 0 w 841968"/>
              <a:gd name="connsiteY3-134" fmla="*/ 1429225 h 1429225"/>
              <a:gd name="connsiteX4-135" fmla="*/ 221579 w 841968"/>
              <a:gd name="connsiteY4-136" fmla="*/ 0 h 1429225"/>
              <a:gd name="connsiteX0-137" fmla="*/ 156345 w 841968"/>
              <a:gd name="connsiteY0-138" fmla="*/ 0 h 932362"/>
              <a:gd name="connsiteX1-139" fmla="*/ 269944 w 841968"/>
              <a:gd name="connsiteY1-140" fmla="*/ 577652 h 932362"/>
              <a:gd name="connsiteX2-141" fmla="*/ 841968 w 841968"/>
              <a:gd name="connsiteY2-142" fmla="*/ 469169 h 932362"/>
              <a:gd name="connsiteX3-143" fmla="*/ 0 w 841968"/>
              <a:gd name="connsiteY3-144" fmla="*/ 932362 h 932362"/>
              <a:gd name="connsiteX4-145" fmla="*/ 156345 w 841968"/>
              <a:gd name="connsiteY4-146" fmla="*/ 0 h 932362"/>
              <a:gd name="connsiteX0-147" fmla="*/ 58887 w 744510"/>
              <a:gd name="connsiteY0-148" fmla="*/ 0 h 802001"/>
              <a:gd name="connsiteX1-149" fmla="*/ 172486 w 744510"/>
              <a:gd name="connsiteY1-150" fmla="*/ 577652 h 802001"/>
              <a:gd name="connsiteX2-151" fmla="*/ 744510 w 744510"/>
              <a:gd name="connsiteY2-152" fmla="*/ 469169 h 802001"/>
              <a:gd name="connsiteX3-153" fmla="*/ 0 w 744510"/>
              <a:gd name="connsiteY3-154" fmla="*/ 802001 h 802001"/>
              <a:gd name="connsiteX4-155" fmla="*/ 58887 w 744510"/>
              <a:gd name="connsiteY4-156" fmla="*/ 0 h 802001"/>
              <a:gd name="connsiteX0-157" fmla="*/ 2852 w 688475"/>
              <a:gd name="connsiteY0-158" fmla="*/ 0 h 848069"/>
              <a:gd name="connsiteX1-159" fmla="*/ 116451 w 688475"/>
              <a:gd name="connsiteY1-160" fmla="*/ 577652 h 848069"/>
              <a:gd name="connsiteX2-161" fmla="*/ 688475 w 688475"/>
              <a:gd name="connsiteY2-162" fmla="*/ 469169 h 848069"/>
              <a:gd name="connsiteX3-163" fmla="*/ 0 w 688475"/>
              <a:gd name="connsiteY3-164" fmla="*/ 848069 h 848069"/>
              <a:gd name="connsiteX4-165" fmla="*/ 2852 w 688475"/>
              <a:gd name="connsiteY4-166" fmla="*/ 0 h 848069"/>
              <a:gd name="connsiteX0-167" fmla="*/ 2852 w 688475"/>
              <a:gd name="connsiteY0-168" fmla="*/ 0 h 848069"/>
              <a:gd name="connsiteX1-169" fmla="*/ 126758 w 688475"/>
              <a:gd name="connsiteY1-170" fmla="*/ 610412 h 848069"/>
              <a:gd name="connsiteX2-171" fmla="*/ 688475 w 688475"/>
              <a:gd name="connsiteY2-172" fmla="*/ 469169 h 848069"/>
              <a:gd name="connsiteX3-173" fmla="*/ 0 w 688475"/>
              <a:gd name="connsiteY3-174" fmla="*/ 848069 h 848069"/>
              <a:gd name="connsiteX4-175" fmla="*/ 2852 w 688475"/>
              <a:gd name="connsiteY4-176" fmla="*/ 0 h 848069"/>
              <a:gd name="connsiteX0-177" fmla="*/ 672 w 688475"/>
              <a:gd name="connsiteY0-178" fmla="*/ 0 h 670140"/>
              <a:gd name="connsiteX1-179" fmla="*/ 126758 w 688475"/>
              <a:gd name="connsiteY1-180" fmla="*/ 432483 h 670140"/>
              <a:gd name="connsiteX2-181" fmla="*/ 688475 w 688475"/>
              <a:gd name="connsiteY2-182" fmla="*/ 291240 h 670140"/>
              <a:gd name="connsiteX3-183" fmla="*/ 0 w 688475"/>
              <a:gd name="connsiteY3-184" fmla="*/ 670140 h 670140"/>
              <a:gd name="connsiteX4-185" fmla="*/ 672 w 688475"/>
              <a:gd name="connsiteY4-186" fmla="*/ 0 h 670140"/>
              <a:gd name="connsiteX0-187" fmla="*/ 16 w 687819"/>
              <a:gd name="connsiteY0-188" fmla="*/ 0 h 593153"/>
              <a:gd name="connsiteX1-189" fmla="*/ 126102 w 687819"/>
              <a:gd name="connsiteY1-190" fmla="*/ 432483 h 593153"/>
              <a:gd name="connsiteX2-191" fmla="*/ 687819 w 687819"/>
              <a:gd name="connsiteY2-192" fmla="*/ 291240 h 593153"/>
              <a:gd name="connsiteX3-193" fmla="*/ 41589 w 687819"/>
              <a:gd name="connsiteY3-194" fmla="*/ 593153 h 593153"/>
              <a:gd name="connsiteX4-195" fmla="*/ 16 w 687819"/>
              <a:gd name="connsiteY4-196" fmla="*/ 0 h 593153"/>
              <a:gd name="connsiteX0-197" fmla="*/ 16 w 687819"/>
              <a:gd name="connsiteY0-198" fmla="*/ 0 h 593153"/>
              <a:gd name="connsiteX1-199" fmla="*/ 134086 w 687819"/>
              <a:gd name="connsiteY1-200" fmla="*/ 405046 h 593153"/>
              <a:gd name="connsiteX2-201" fmla="*/ 687819 w 687819"/>
              <a:gd name="connsiteY2-202" fmla="*/ 291240 h 593153"/>
              <a:gd name="connsiteX3-203" fmla="*/ 41589 w 687819"/>
              <a:gd name="connsiteY3-204" fmla="*/ 593153 h 593153"/>
              <a:gd name="connsiteX4-205" fmla="*/ 16 w 687819"/>
              <a:gd name="connsiteY4-206" fmla="*/ 0 h 593153"/>
              <a:gd name="connsiteX0-207" fmla="*/ 0 w 687803"/>
              <a:gd name="connsiteY0-208" fmla="*/ 0 h 593153"/>
              <a:gd name="connsiteX1-209" fmla="*/ 134070 w 687803"/>
              <a:gd name="connsiteY1-210" fmla="*/ 405046 h 593153"/>
              <a:gd name="connsiteX2-211" fmla="*/ 687803 w 687803"/>
              <a:gd name="connsiteY2-212" fmla="*/ 291240 h 593153"/>
              <a:gd name="connsiteX3-213" fmla="*/ 41573 w 687803"/>
              <a:gd name="connsiteY3-214" fmla="*/ 593153 h 593153"/>
              <a:gd name="connsiteX4-215" fmla="*/ 0 w 687803"/>
              <a:gd name="connsiteY4-216" fmla="*/ 0 h 593153"/>
              <a:gd name="connsiteX0-217" fmla="*/ 0 w 687803"/>
              <a:gd name="connsiteY0-218" fmla="*/ 0 h 405046"/>
              <a:gd name="connsiteX1-219" fmla="*/ 134070 w 687803"/>
              <a:gd name="connsiteY1-220" fmla="*/ 405046 h 405046"/>
              <a:gd name="connsiteX2-221" fmla="*/ 687803 w 687803"/>
              <a:gd name="connsiteY2-222" fmla="*/ 291240 h 405046"/>
              <a:gd name="connsiteX3-223" fmla="*/ 0 w 687803"/>
              <a:gd name="connsiteY3-224" fmla="*/ 0 h 405046"/>
              <a:gd name="connsiteX0-225" fmla="*/ 0 w 687803"/>
              <a:gd name="connsiteY0-226" fmla="*/ 0 h 405046"/>
              <a:gd name="connsiteX1-227" fmla="*/ 134070 w 687803"/>
              <a:gd name="connsiteY1-228" fmla="*/ 405046 h 405046"/>
              <a:gd name="connsiteX2-229" fmla="*/ 687803 w 687803"/>
              <a:gd name="connsiteY2-230" fmla="*/ 291240 h 405046"/>
              <a:gd name="connsiteX3-231" fmla="*/ 322457 w 687803"/>
              <a:gd name="connsiteY3-232" fmla="*/ 132673 h 405046"/>
              <a:gd name="connsiteX4-233" fmla="*/ 0 w 687803"/>
              <a:gd name="connsiteY4-234" fmla="*/ 0 h 405046"/>
              <a:gd name="connsiteX0-235" fmla="*/ 0 w 687803"/>
              <a:gd name="connsiteY0-236" fmla="*/ 0 h 405046"/>
              <a:gd name="connsiteX1-237" fmla="*/ 134070 w 687803"/>
              <a:gd name="connsiteY1-238" fmla="*/ 405046 h 405046"/>
              <a:gd name="connsiteX2-239" fmla="*/ 687803 w 687803"/>
              <a:gd name="connsiteY2-240" fmla="*/ 291240 h 405046"/>
              <a:gd name="connsiteX3-241" fmla="*/ 196950 w 687803"/>
              <a:gd name="connsiteY3-242" fmla="*/ 298457 h 405046"/>
              <a:gd name="connsiteX4-243" fmla="*/ 0 w 687803"/>
              <a:gd name="connsiteY4-244" fmla="*/ 0 h 405046"/>
              <a:gd name="connsiteX0-245" fmla="*/ 0 w 588239"/>
              <a:gd name="connsiteY0-246" fmla="*/ 0 h 259385"/>
              <a:gd name="connsiteX1-247" fmla="*/ 34506 w 588239"/>
              <a:gd name="connsiteY1-248" fmla="*/ 259385 h 259385"/>
              <a:gd name="connsiteX2-249" fmla="*/ 588239 w 588239"/>
              <a:gd name="connsiteY2-250" fmla="*/ 145579 h 259385"/>
              <a:gd name="connsiteX3-251" fmla="*/ 97386 w 588239"/>
              <a:gd name="connsiteY3-252" fmla="*/ 152796 h 259385"/>
              <a:gd name="connsiteX4-253" fmla="*/ 0 w 588239"/>
              <a:gd name="connsiteY4-254" fmla="*/ 0 h 2593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8239" h="259385">
                <a:moveTo>
                  <a:pt x="0" y="0"/>
                </a:moveTo>
                <a:lnTo>
                  <a:pt x="34506" y="259385"/>
                </a:lnTo>
                <a:lnTo>
                  <a:pt x="588239" y="145579"/>
                </a:lnTo>
                <a:lnTo>
                  <a:pt x="97386" y="15279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22" name="矩形 121"/>
          <p:cNvSpPr/>
          <p:nvPr/>
        </p:nvSpPr>
        <p:spPr>
          <a:xfrm rot="20909879">
            <a:off x="4424919" y="1787944"/>
            <a:ext cx="704039" cy="715581"/>
          </a:xfrm>
          <a:prstGeom prst="rect">
            <a:avLst/>
          </a:prstGeom>
        </p:spPr>
        <p:txBody>
          <a:bodyPr wrap="none">
            <a:spAutoFit/>
          </a:bodyPr>
          <a:lstStyle/>
          <a:p>
            <a:r>
              <a:rPr lang="zh-CN" altLang="en-US" sz="4050" b="1" dirty="0">
                <a:solidFill>
                  <a:prstClr val="white"/>
                </a:solidFill>
                <a:latin typeface="微软雅黑" panose="020B0503020204020204" pitchFamily="34" charset="-122"/>
                <a:ea typeface="微软雅黑" panose="020B0503020204020204" pitchFamily="34" charset="-122"/>
              </a:rPr>
              <a:t>十</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26" name="矩形 125"/>
          <p:cNvSpPr/>
          <p:nvPr/>
        </p:nvSpPr>
        <p:spPr>
          <a:xfrm rot="686886">
            <a:off x="5013211" y="1786817"/>
            <a:ext cx="704039" cy="715581"/>
          </a:xfrm>
          <a:prstGeom prst="rect">
            <a:avLst/>
          </a:prstGeom>
        </p:spPr>
        <p:txBody>
          <a:bodyPr wrap="none">
            <a:spAutoFit/>
          </a:bodyPr>
          <a:lstStyle/>
          <a:p>
            <a:r>
              <a:rPr lang="zh-CN" altLang="en-US" sz="4050" b="1" dirty="0">
                <a:solidFill>
                  <a:prstClr val="white"/>
                </a:solidFill>
                <a:latin typeface="微软雅黑" panose="020B0503020204020204" pitchFamily="34" charset="-122"/>
                <a:ea typeface="微软雅黑" panose="020B0503020204020204" pitchFamily="34" charset="-122"/>
              </a:rPr>
              <a:t>个</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4" name="椭圆 3"/>
          <p:cNvSpPr/>
          <p:nvPr/>
        </p:nvSpPr>
        <p:spPr>
          <a:xfrm>
            <a:off x="3943307" y="2099537"/>
            <a:ext cx="342333" cy="342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6" name="矩形 15"/>
          <p:cNvSpPr/>
          <p:nvPr/>
        </p:nvSpPr>
        <p:spPr>
          <a:xfrm>
            <a:off x="3924348" y="2108889"/>
            <a:ext cx="417102" cy="323165"/>
          </a:xfrm>
          <a:prstGeom prst="rect">
            <a:avLst/>
          </a:prstGeom>
        </p:spPr>
        <p:txBody>
          <a:bodyPr wrap="none">
            <a:spAutoFit/>
          </a:bodyPr>
          <a:lstStyle/>
          <a:p>
            <a:r>
              <a:rPr lang="en-US" altLang="zh-CN" sz="1500" dirty="0">
                <a:solidFill>
                  <a:prstClr val="black"/>
                </a:solidFill>
                <a:latin typeface="微软雅黑" panose="020B0503020204020204" pitchFamily="34" charset="-122"/>
                <a:ea typeface="微软雅黑" panose="020B0503020204020204" pitchFamily="34" charset="-122"/>
              </a:rPr>
              <a:t>de</a:t>
            </a:r>
            <a:endParaRPr lang="zh-CN" altLang="en-US" sz="2400" dirty="0">
              <a:solidFill>
                <a:prstClr val="black"/>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751745" y="509543"/>
            <a:ext cx="2954655" cy="923330"/>
          </a:xfrm>
          <a:prstGeom prst="rect">
            <a:avLst/>
          </a:prstGeom>
          <a:noFill/>
        </p:spPr>
        <p:txBody>
          <a:bodyPr wrap="none" rtlCol="0">
            <a:spAutoFit/>
          </a:bodyPr>
          <a:lstStyle/>
          <a:p>
            <a:r>
              <a:rPr lang="zh-CN" altLang="en-US" sz="5400" b="1" dirty="0">
                <a:solidFill>
                  <a:prstClr val="white"/>
                </a:solidFill>
                <a:latin typeface="微软雅黑" panose="020B0503020204020204" pitchFamily="34" charset="-122"/>
                <a:ea typeface="微软雅黑" panose="020B0503020204020204" pitchFamily="34" charset="-122"/>
              </a:rPr>
              <a:t>秘籍之六</a:t>
            </a:r>
            <a:endParaRPr lang="zh-CN" altLang="en-US" sz="5400" b="1" dirty="0">
              <a:solidFill>
                <a:prstClr val="white"/>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81799" y="0"/>
            <a:ext cx="1976652" cy="1550027"/>
            <a:chOff x="3395663" y="798513"/>
            <a:chExt cx="7038975" cy="5519737"/>
          </a:xfrm>
        </p:grpSpPr>
        <p:sp>
          <p:nvSpPr>
            <p:cNvPr id="64" name="AutoShape 3"/>
            <p:cNvSpPr>
              <a:spLocks noChangeAspect="1" noChangeArrowheads="1" noTextEdit="1"/>
            </p:cNvSpPr>
            <p:nvPr/>
          </p:nvSpPr>
          <p:spPr bwMode="auto">
            <a:xfrm>
              <a:off x="3395663" y="798513"/>
              <a:ext cx="703897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5" name="Freeform 6"/>
            <p:cNvSpPr>
              <a:spLocks noEditPoints="1"/>
            </p:cNvSpPr>
            <p:nvPr/>
          </p:nvSpPr>
          <p:spPr bwMode="auto">
            <a:xfrm>
              <a:off x="3586163" y="1446213"/>
              <a:ext cx="5699125" cy="4675187"/>
            </a:xfrm>
            <a:custGeom>
              <a:avLst/>
              <a:gdLst>
                <a:gd name="T0" fmla="*/ 1255 w 4205"/>
                <a:gd name="T1" fmla="*/ 3418 h 3448"/>
                <a:gd name="T2" fmla="*/ 1080 w 4205"/>
                <a:gd name="T3" fmla="*/ 3143 h 3448"/>
                <a:gd name="T4" fmla="*/ 907 w 4205"/>
                <a:gd name="T5" fmla="*/ 2072 h 3448"/>
                <a:gd name="T6" fmla="*/ 625 w 4205"/>
                <a:gd name="T7" fmla="*/ 2649 h 3448"/>
                <a:gd name="T8" fmla="*/ 1 w 4205"/>
                <a:gd name="T9" fmla="*/ 2490 h 3448"/>
                <a:gd name="T10" fmla="*/ 529 w 4205"/>
                <a:gd name="T11" fmla="*/ 1960 h 3448"/>
                <a:gd name="T12" fmla="*/ 579 w 4205"/>
                <a:gd name="T13" fmla="*/ 1220 h 3448"/>
                <a:gd name="T14" fmla="*/ 983 w 4205"/>
                <a:gd name="T15" fmla="*/ 251 h 3448"/>
                <a:gd name="T16" fmla="*/ 1890 w 4205"/>
                <a:gd name="T17" fmla="*/ 456 h 3448"/>
                <a:gd name="T18" fmla="*/ 1970 w 4205"/>
                <a:gd name="T19" fmla="*/ 1192 h 3448"/>
                <a:gd name="T20" fmla="*/ 2634 w 4205"/>
                <a:gd name="T21" fmla="*/ 900 h 3448"/>
                <a:gd name="T22" fmla="*/ 3033 w 4205"/>
                <a:gd name="T23" fmla="*/ 331 h 3448"/>
                <a:gd name="T24" fmla="*/ 3743 w 4205"/>
                <a:gd name="T25" fmla="*/ 23 h 3448"/>
                <a:gd name="T26" fmla="*/ 4196 w 4205"/>
                <a:gd name="T27" fmla="*/ 430 h 3448"/>
                <a:gd name="T28" fmla="*/ 4085 w 4205"/>
                <a:gd name="T29" fmla="*/ 1281 h 3448"/>
                <a:gd name="T30" fmla="*/ 3409 w 4205"/>
                <a:gd name="T31" fmla="*/ 1503 h 3448"/>
                <a:gd name="T32" fmla="*/ 2816 w 4205"/>
                <a:gd name="T33" fmla="*/ 1257 h 3448"/>
                <a:gd name="T34" fmla="*/ 2152 w 4205"/>
                <a:gd name="T35" fmla="*/ 1471 h 3448"/>
                <a:gd name="T36" fmla="*/ 2173 w 4205"/>
                <a:gd name="T37" fmla="*/ 2099 h 3448"/>
                <a:gd name="T38" fmla="*/ 2342 w 4205"/>
                <a:gd name="T39" fmla="*/ 3022 h 3448"/>
                <a:gd name="T40" fmla="*/ 2233 w 4205"/>
                <a:gd name="T41" fmla="*/ 3361 h 3448"/>
                <a:gd name="T42" fmla="*/ 1863 w 4205"/>
                <a:gd name="T43" fmla="*/ 2641 h 3448"/>
                <a:gd name="T44" fmla="*/ 1921 w 4205"/>
                <a:gd name="T45" fmla="*/ 2577 h 3448"/>
                <a:gd name="T46" fmla="*/ 2275 w 4205"/>
                <a:gd name="T47" fmla="*/ 2916 h 3448"/>
                <a:gd name="T48" fmla="*/ 2025 w 4205"/>
                <a:gd name="T49" fmla="*/ 1803 h 3448"/>
                <a:gd name="T50" fmla="*/ 1385 w 4205"/>
                <a:gd name="T51" fmla="*/ 1626 h 3448"/>
                <a:gd name="T52" fmla="*/ 1010 w 4205"/>
                <a:gd name="T53" fmla="*/ 1990 h 3448"/>
                <a:gd name="T54" fmla="*/ 1123 w 4205"/>
                <a:gd name="T55" fmla="*/ 3062 h 3448"/>
                <a:gd name="T56" fmla="*/ 1423 w 4205"/>
                <a:gd name="T57" fmla="*/ 2761 h 3448"/>
                <a:gd name="T58" fmla="*/ 601 w 4205"/>
                <a:gd name="T59" fmla="*/ 1047 h 3448"/>
                <a:gd name="T60" fmla="*/ 1552 w 4205"/>
                <a:gd name="T61" fmla="*/ 1500 h 3448"/>
                <a:gd name="T62" fmla="*/ 1967 w 4205"/>
                <a:gd name="T63" fmla="*/ 995 h 3448"/>
                <a:gd name="T64" fmla="*/ 1214 w 4205"/>
                <a:gd name="T65" fmla="*/ 237 h 3448"/>
                <a:gd name="T66" fmla="*/ 606 w 4205"/>
                <a:gd name="T67" fmla="*/ 1046 h 3448"/>
                <a:gd name="T68" fmla="*/ 3077 w 4205"/>
                <a:gd name="T69" fmla="*/ 506 h 3448"/>
                <a:gd name="T70" fmla="*/ 3047 w 4205"/>
                <a:gd name="T71" fmla="*/ 929 h 3448"/>
                <a:gd name="T72" fmla="*/ 3592 w 4205"/>
                <a:gd name="T73" fmla="*/ 1339 h 3448"/>
                <a:gd name="T74" fmla="*/ 3920 w 4205"/>
                <a:gd name="T75" fmla="*/ 935 h 3448"/>
                <a:gd name="T76" fmla="*/ 3976 w 4205"/>
                <a:gd name="T77" fmla="*/ 104 h 3448"/>
                <a:gd name="T78" fmla="*/ 2782 w 4205"/>
                <a:gd name="T79" fmla="*/ 989 h 3448"/>
                <a:gd name="T80" fmla="*/ 1901 w 4205"/>
                <a:gd name="T81" fmla="*/ 1312 h 3448"/>
                <a:gd name="T82" fmla="*/ 2678 w 4205"/>
                <a:gd name="T83" fmla="*/ 1244 h 3448"/>
                <a:gd name="T84" fmla="*/ 3293 w 4205"/>
                <a:gd name="T85" fmla="*/ 1446 h 3448"/>
                <a:gd name="T86" fmla="*/ 4046 w 4205"/>
                <a:gd name="T87" fmla="*/ 1148 h 3448"/>
                <a:gd name="T88" fmla="*/ 4133 w 4205"/>
                <a:gd name="T89" fmla="*/ 349 h 3448"/>
                <a:gd name="T90" fmla="*/ 4032 w 4205"/>
                <a:gd name="T91" fmla="*/ 508 h 3448"/>
                <a:gd name="T92" fmla="*/ 3957 w 4205"/>
                <a:gd name="T93" fmla="*/ 1143 h 3448"/>
                <a:gd name="T94" fmla="*/ 3080 w 4205"/>
                <a:gd name="T95" fmla="*/ 1367 h 3448"/>
                <a:gd name="T96" fmla="*/ 650 w 4205"/>
                <a:gd name="T97" fmla="*/ 1930 h 3448"/>
                <a:gd name="T98" fmla="*/ 669 w 4205"/>
                <a:gd name="T99" fmla="*/ 2247 h 3448"/>
                <a:gd name="T100" fmla="*/ 505 w 4205"/>
                <a:gd name="T101" fmla="*/ 2348 h 3448"/>
                <a:gd name="T102" fmla="*/ 158 w 4205"/>
                <a:gd name="T103" fmla="*/ 2623 h 3448"/>
                <a:gd name="T104" fmla="*/ 2966 w 4205"/>
                <a:gd name="T105" fmla="*/ 1087 h 3448"/>
                <a:gd name="T106" fmla="*/ 3125 w 4205"/>
                <a:gd name="T107" fmla="*/ 693 h 3448"/>
                <a:gd name="T108" fmla="*/ 2887 w 4205"/>
                <a:gd name="T109" fmla="*/ 649 h 3448"/>
                <a:gd name="T110" fmla="*/ 2029 w 4205"/>
                <a:gd name="T111" fmla="*/ 3189 h 3448"/>
                <a:gd name="T112" fmla="*/ 2390 w 4205"/>
                <a:gd name="T113" fmla="*/ 3108 h 3448"/>
                <a:gd name="T114" fmla="*/ 1221 w 4205"/>
                <a:gd name="T115" fmla="*/ 3201 h 3448"/>
                <a:gd name="T116" fmla="*/ 881 w 4205"/>
                <a:gd name="T117" fmla="*/ 3368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5" h="3448">
                  <a:moveTo>
                    <a:pt x="1484" y="2850"/>
                  </a:moveTo>
                  <a:cubicBezTo>
                    <a:pt x="1481" y="2897"/>
                    <a:pt x="1477" y="2943"/>
                    <a:pt x="1474" y="2990"/>
                  </a:cubicBezTo>
                  <a:cubicBezTo>
                    <a:pt x="1472" y="3025"/>
                    <a:pt x="1472" y="3060"/>
                    <a:pt x="1470" y="3095"/>
                  </a:cubicBezTo>
                  <a:cubicBezTo>
                    <a:pt x="1469" y="3122"/>
                    <a:pt x="1465" y="3149"/>
                    <a:pt x="1462" y="3176"/>
                  </a:cubicBezTo>
                  <a:cubicBezTo>
                    <a:pt x="1462" y="3180"/>
                    <a:pt x="1461" y="3184"/>
                    <a:pt x="1462" y="3188"/>
                  </a:cubicBezTo>
                  <a:cubicBezTo>
                    <a:pt x="1465" y="3212"/>
                    <a:pt x="1467" y="3236"/>
                    <a:pt x="1473" y="3259"/>
                  </a:cubicBezTo>
                  <a:cubicBezTo>
                    <a:pt x="1480" y="3289"/>
                    <a:pt x="1467" y="3312"/>
                    <a:pt x="1448" y="3331"/>
                  </a:cubicBezTo>
                  <a:cubicBezTo>
                    <a:pt x="1418" y="3364"/>
                    <a:pt x="1382" y="3388"/>
                    <a:pt x="1338" y="3399"/>
                  </a:cubicBezTo>
                  <a:cubicBezTo>
                    <a:pt x="1310" y="3405"/>
                    <a:pt x="1283" y="3411"/>
                    <a:pt x="1255" y="3418"/>
                  </a:cubicBezTo>
                  <a:cubicBezTo>
                    <a:pt x="1226" y="3425"/>
                    <a:pt x="1196" y="3434"/>
                    <a:pt x="1166" y="3438"/>
                  </a:cubicBezTo>
                  <a:cubicBezTo>
                    <a:pt x="1118" y="3443"/>
                    <a:pt x="1069" y="3448"/>
                    <a:pt x="1020" y="3446"/>
                  </a:cubicBezTo>
                  <a:cubicBezTo>
                    <a:pt x="976" y="3444"/>
                    <a:pt x="932" y="3434"/>
                    <a:pt x="889" y="3427"/>
                  </a:cubicBezTo>
                  <a:cubicBezTo>
                    <a:pt x="867" y="3423"/>
                    <a:pt x="846" y="3419"/>
                    <a:pt x="826" y="3410"/>
                  </a:cubicBezTo>
                  <a:cubicBezTo>
                    <a:pt x="791" y="3396"/>
                    <a:pt x="776" y="3351"/>
                    <a:pt x="786" y="3314"/>
                  </a:cubicBezTo>
                  <a:cubicBezTo>
                    <a:pt x="795" y="3280"/>
                    <a:pt x="812" y="3249"/>
                    <a:pt x="839" y="3228"/>
                  </a:cubicBezTo>
                  <a:cubicBezTo>
                    <a:pt x="862" y="3210"/>
                    <a:pt x="890" y="3196"/>
                    <a:pt x="918" y="3189"/>
                  </a:cubicBezTo>
                  <a:cubicBezTo>
                    <a:pt x="967" y="3177"/>
                    <a:pt x="1018" y="3170"/>
                    <a:pt x="1067" y="3162"/>
                  </a:cubicBezTo>
                  <a:cubicBezTo>
                    <a:pt x="1079" y="3160"/>
                    <a:pt x="1081" y="3153"/>
                    <a:pt x="1080" y="3143"/>
                  </a:cubicBezTo>
                  <a:cubicBezTo>
                    <a:pt x="1065" y="3068"/>
                    <a:pt x="1049" y="2993"/>
                    <a:pt x="1035" y="2917"/>
                  </a:cubicBezTo>
                  <a:cubicBezTo>
                    <a:pt x="1028" y="2878"/>
                    <a:pt x="1024" y="2839"/>
                    <a:pt x="1019" y="2801"/>
                  </a:cubicBezTo>
                  <a:cubicBezTo>
                    <a:pt x="1013" y="2765"/>
                    <a:pt x="1007" y="2729"/>
                    <a:pt x="1003" y="2693"/>
                  </a:cubicBezTo>
                  <a:cubicBezTo>
                    <a:pt x="998" y="2655"/>
                    <a:pt x="994" y="2617"/>
                    <a:pt x="989" y="2579"/>
                  </a:cubicBezTo>
                  <a:cubicBezTo>
                    <a:pt x="983" y="2523"/>
                    <a:pt x="974" y="2468"/>
                    <a:pt x="969" y="2413"/>
                  </a:cubicBezTo>
                  <a:cubicBezTo>
                    <a:pt x="965" y="2362"/>
                    <a:pt x="963" y="2311"/>
                    <a:pt x="960" y="2260"/>
                  </a:cubicBezTo>
                  <a:cubicBezTo>
                    <a:pt x="957" y="2201"/>
                    <a:pt x="954" y="2141"/>
                    <a:pt x="949" y="2081"/>
                  </a:cubicBezTo>
                  <a:cubicBezTo>
                    <a:pt x="949" y="2072"/>
                    <a:pt x="942" y="2063"/>
                    <a:pt x="939" y="2053"/>
                  </a:cubicBezTo>
                  <a:cubicBezTo>
                    <a:pt x="928" y="2059"/>
                    <a:pt x="912" y="2063"/>
                    <a:pt x="907" y="2072"/>
                  </a:cubicBezTo>
                  <a:cubicBezTo>
                    <a:pt x="889" y="2104"/>
                    <a:pt x="859" y="2124"/>
                    <a:pt x="832" y="2147"/>
                  </a:cubicBezTo>
                  <a:cubicBezTo>
                    <a:pt x="819" y="2158"/>
                    <a:pt x="808" y="2171"/>
                    <a:pt x="796" y="2184"/>
                  </a:cubicBezTo>
                  <a:cubicBezTo>
                    <a:pt x="771" y="2212"/>
                    <a:pt x="745" y="2240"/>
                    <a:pt x="720" y="2269"/>
                  </a:cubicBezTo>
                  <a:cubicBezTo>
                    <a:pt x="692" y="2302"/>
                    <a:pt x="664" y="2335"/>
                    <a:pt x="636" y="2369"/>
                  </a:cubicBezTo>
                  <a:cubicBezTo>
                    <a:pt x="625" y="2382"/>
                    <a:pt x="628" y="2394"/>
                    <a:pt x="637" y="2407"/>
                  </a:cubicBezTo>
                  <a:cubicBezTo>
                    <a:pt x="666" y="2447"/>
                    <a:pt x="680" y="2492"/>
                    <a:pt x="682" y="2541"/>
                  </a:cubicBezTo>
                  <a:cubicBezTo>
                    <a:pt x="683" y="2559"/>
                    <a:pt x="678" y="2578"/>
                    <a:pt x="675" y="2596"/>
                  </a:cubicBezTo>
                  <a:cubicBezTo>
                    <a:pt x="675" y="2600"/>
                    <a:pt x="672" y="2604"/>
                    <a:pt x="669" y="2606"/>
                  </a:cubicBezTo>
                  <a:cubicBezTo>
                    <a:pt x="655" y="2621"/>
                    <a:pt x="640" y="2635"/>
                    <a:pt x="625" y="2649"/>
                  </a:cubicBezTo>
                  <a:cubicBezTo>
                    <a:pt x="587" y="2684"/>
                    <a:pt x="518" y="2676"/>
                    <a:pt x="495" y="2624"/>
                  </a:cubicBezTo>
                  <a:cubicBezTo>
                    <a:pt x="484" y="2600"/>
                    <a:pt x="461" y="2581"/>
                    <a:pt x="434" y="2572"/>
                  </a:cubicBezTo>
                  <a:cubicBezTo>
                    <a:pt x="430" y="2570"/>
                    <a:pt x="422" y="2574"/>
                    <a:pt x="419" y="2578"/>
                  </a:cubicBezTo>
                  <a:cubicBezTo>
                    <a:pt x="407" y="2601"/>
                    <a:pt x="398" y="2625"/>
                    <a:pt x="384" y="2646"/>
                  </a:cubicBezTo>
                  <a:cubicBezTo>
                    <a:pt x="371" y="2666"/>
                    <a:pt x="356" y="2685"/>
                    <a:pt x="337" y="2699"/>
                  </a:cubicBezTo>
                  <a:cubicBezTo>
                    <a:pt x="288" y="2736"/>
                    <a:pt x="235" y="2730"/>
                    <a:pt x="179" y="2711"/>
                  </a:cubicBezTo>
                  <a:cubicBezTo>
                    <a:pt x="128" y="2694"/>
                    <a:pt x="92" y="2659"/>
                    <a:pt x="55" y="2624"/>
                  </a:cubicBezTo>
                  <a:cubicBezTo>
                    <a:pt x="42" y="2611"/>
                    <a:pt x="36" y="2591"/>
                    <a:pt x="27" y="2574"/>
                  </a:cubicBezTo>
                  <a:cubicBezTo>
                    <a:pt x="13" y="2548"/>
                    <a:pt x="0" y="2521"/>
                    <a:pt x="1" y="2490"/>
                  </a:cubicBezTo>
                  <a:cubicBezTo>
                    <a:pt x="3" y="2448"/>
                    <a:pt x="11" y="2409"/>
                    <a:pt x="37" y="2374"/>
                  </a:cubicBezTo>
                  <a:cubicBezTo>
                    <a:pt x="47" y="2360"/>
                    <a:pt x="56" y="2343"/>
                    <a:pt x="65" y="2328"/>
                  </a:cubicBezTo>
                  <a:cubicBezTo>
                    <a:pt x="66" y="2326"/>
                    <a:pt x="67" y="2324"/>
                    <a:pt x="68" y="2322"/>
                  </a:cubicBezTo>
                  <a:cubicBezTo>
                    <a:pt x="100" y="2293"/>
                    <a:pt x="133" y="2265"/>
                    <a:pt x="164" y="2234"/>
                  </a:cubicBezTo>
                  <a:cubicBezTo>
                    <a:pt x="184" y="2215"/>
                    <a:pt x="205" y="2199"/>
                    <a:pt x="230" y="2189"/>
                  </a:cubicBezTo>
                  <a:cubicBezTo>
                    <a:pt x="255" y="2180"/>
                    <a:pt x="281" y="2170"/>
                    <a:pt x="306" y="2161"/>
                  </a:cubicBezTo>
                  <a:cubicBezTo>
                    <a:pt x="324" y="2155"/>
                    <a:pt x="339" y="2145"/>
                    <a:pt x="352" y="2129"/>
                  </a:cubicBezTo>
                  <a:cubicBezTo>
                    <a:pt x="372" y="2102"/>
                    <a:pt x="399" y="2081"/>
                    <a:pt x="421" y="2055"/>
                  </a:cubicBezTo>
                  <a:cubicBezTo>
                    <a:pt x="452" y="2018"/>
                    <a:pt x="493" y="1991"/>
                    <a:pt x="529" y="1960"/>
                  </a:cubicBezTo>
                  <a:cubicBezTo>
                    <a:pt x="560" y="1934"/>
                    <a:pt x="587" y="1904"/>
                    <a:pt x="616" y="1877"/>
                  </a:cubicBezTo>
                  <a:cubicBezTo>
                    <a:pt x="642" y="1854"/>
                    <a:pt x="669" y="1833"/>
                    <a:pt x="696" y="1811"/>
                  </a:cubicBezTo>
                  <a:cubicBezTo>
                    <a:pt x="702" y="1806"/>
                    <a:pt x="708" y="1802"/>
                    <a:pt x="713" y="1797"/>
                  </a:cubicBezTo>
                  <a:cubicBezTo>
                    <a:pt x="750" y="1766"/>
                    <a:pt x="788" y="1734"/>
                    <a:pt x="825" y="1702"/>
                  </a:cubicBezTo>
                  <a:cubicBezTo>
                    <a:pt x="853" y="1677"/>
                    <a:pt x="880" y="1652"/>
                    <a:pt x="906" y="1626"/>
                  </a:cubicBezTo>
                  <a:cubicBezTo>
                    <a:pt x="918" y="1615"/>
                    <a:pt x="915" y="1605"/>
                    <a:pt x="899" y="1594"/>
                  </a:cubicBezTo>
                  <a:cubicBezTo>
                    <a:pt x="879" y="1581"/>
                    <a:pt x="858" y="1570"/>
                    <a:pt x="839" y="1555"/>
                  </a:cubicBezTo>
                  <a:cubicBezTo>
                    <a:pt x="798" y="1523"/>
                    <a:pt x="754" y="1494"/>
                    <a:pt x="720" y="1456"/>
                  </a:cubicBezTo>
                  <a:cubicBezTo>
                    <a:pt x="659" y="1387"/>
                    <a:pt x="608" y="1310"/>
                    <a:pt x="579" y="1220"/>
                  </a:cubicBezTo>
                  <a:cubicBezTo>
                    <a:pt x="556" y="1151"/>
                    <a:pt x="538" y="1081"/>
                    <a:pt x="534" y="1008"/>
                  </a:cubicBezTo>
                  <a:cubicBezTo>
                    <a:pt x="531" y="970"/>
                    <a:pt x="534" y="931"/>
                    <a:pt x="537" y="893"/>
                  </a:cubicBezTo>
                  <a:cubicBezTo>
                    <a:pt x="542" y="847"/>
                    <a:pt x="549" y="801"/>
                    <a:pt x="556" y="755"/>
                  </a:cubicBezTo>
                  <a:cubicBezTo>
                    <a:pt x="558" y="743"/>
                    <a:pt x="564" y="731"/>
                    <a:pt x="568" y="719"/>
                  </a:cubicBezTo>
                  <a:cubicBezTo>
                    <a:pt x="584" y="667"/>
                    <a:pt x="605" y="616"/>
                    <a:pt x="636" y="571"/>
                  </a:cubicBezTo>
                  <a:cubicBezTo>
                    <a:pt x="666" y="527"/>
                    <a:pt x="690" y="479"/>
                    <a:pt x="731" y="442"/>
                  </a:cubicBezTo>
                  <a:cubicBezTo>
                    <a:pt x="753" y="422"/>
                    <a:pt x="770" y="397"/>
                    <a:pt x="791" y="377"/>
                  </a:cubicBezTo>
                  <a:cubicBezTo>
                    <a:pt x="809" y="359"/>
                    <a:pt x="831" y="346"/>
                    <a:pt x="851" y="330"/>
                  </a:cubicBezTo>
                  <a:cubicBezTo>
                    <a:pt x="891" y="297"/>
                    <a:pt x="937" y="272"/>
                    <a:pt x="983" y="251"/>
                  </a:cubicBezTo>
                  <a:cubicBezTo>
                    <a:pt x="1031" y="229"/>
                    <a:pt x="1082" y="213"/>
                    <a:pt x="1132" y="196"/>
                  </a:cubicBezTo>
                  <a:cubicBezTo>
                    <a:pt x="1158" y="188"/>
                    <a:pt x="1185" y="182"/>
                    <a:pt x="1211" y="178"/>
                  </a:cubicBezTo>
                  <a:cubicBezTo>
                    <a:pt x="1250" y="171"/>
                    <a:pt x="1289" y="164"/>
                    <a:pt x="1328" y="161"/>
                  </a:cubicBezTo>
                  <a:cubicBezTo>
                    <a:pt x="1350" y="159"/>
                    <a:pt x="1372" y="166"/>
                    <a:pt x="1393" y="169"/>
                  </a:cubicBezTo>
                  <a:cubicBezTo>
                    <a:pt x="1429" y="173"/>
                    <a:pt x="1464" y="176"/>
                    <a:pt x="1499" y="182"/>
                  </a:cubicBezTo>
                  <a:cubicBezTo>
                    <a:pt x="1517" y="185"/>
                    <a:pt x="1533" y="193"/>
                    <a:pt x="1550" y="199"/>
                  </a:cubicBezTo>
                  <a:cubicBezTo>
                    <a:pt x="1577" y="210"/>
                    <a:pt x="1603" y="224"/>
                    <a:pt x="1630" y="231"/>
                  </a:cubicBezTo>
                  <a:cubicBezTo>
                    <a:pt x="1671" y="241"/>
                    <a:pt x="1702" y="265"/>
                    <a:pt x="1730" y="292"/>
                  </a:cubicBezTo>
                  <a:cubicBezTo>
                    <a:pt x="1785" y="345"/>
                    <a:pt x="1841" y="398"/>
                    <a:pt x="1890" y="456"/>
                  </a:cubicBezTo>
                  <a:cubicBezTo>
                    <a:pt x="1921" y="494"/>
                    <a:pt x="1950" y="536"/>
                    <a:pt x="1961" y="588"/>
                  </a:cubicBezTo>
                  <a:cubicBezTo>
                    <a:pt x="1966" y="613"/>
                    <a:pt x="1980" y="637"/>
                    <a:pt x="1989" y="661"/>
                  </a:cubicBezTo>
                  <a:cubicBezTo>
                    <a:pt x="1996" y="680"/>
                    <a:pt x="2002" y="699"/>
                    <a:pt x="2007" y="718"/>
                  </a:cubicBezTo>
                  <a:cubicBezTo>
                    <a:pt x="2012" y="738"/>
                    <a:pt x="2018" y="758"/>
                    <a:pt x="2019" y="778"/>
                  </a:cubicBezTo>
                  <a:cubicBezTo>
                    <a:pt x="2030" y="833"/>
                    <a:pt x="2030" y="889"/>
                    <a:pt x="2027" y="944"/>
                  </a:cubicBezTo>
                  <a:cubicBezTo>
                    <a:pt x="2024" y="989"/>
                    <a:pt x="2018" y="1033"/>
                    <a:pt x="2009" y="1078"/>
                  </a:cubicBezTo>
                  <a:cubicBezTo>
                    <a:pt x="2008" y="1086"/>
                    <a:pt x="2002" y="1093"/>
                    <a:pt x="1999" y="1101"/>
                  </a:cubicBezTo>
                  <a:cubicBezTo>
                    <a:pt x="1989" y="1124"/>
                    <a:pt x="1978" y="1147"/>
                    <a:pt x="1969" y="1170"/>
                  </a:cubicBezTo>
                  <a:cubicBezTo>
                    <a:pt x="1967" y="1177"/>
                    <a:pt x="1966" y="1189"/>
                    <a:pt x="1970" y="1192"/>
                  </a:cubicBezTo>
                  <a:cubicBezTo>
                    <a:pt x="1975" y="1196"/>
                    <a:pt x="1986" y="1197"/>
                    <a:pt x="1993" y="1195"/>
                  </a:cubicBezTo>
                  <a:cubicBezTo>
                    <a:pt x="2023" y="1182"/>
                    <a:pt x="2052" y="1168"/>
                    <a:pt x="2081" y="1154"/>
                  </a:cubicBezTo>
                  <a:cubicBezTo>
                    <a:pt x="2084" y="1152"/>
                    <a:pt x="2086" y="1150"/>
                    <a:pt x="2089" y="1149"/>
                  </a:cubicBezTo>
                  <a:cubicBezTo>
                    <a:pt x="2112" y="1139"/>
                    <a:pt x="2135" y="1131"/>
                    <a:pt x="2158" y="1121"/>
                  </a:cubicBezTo>
                  <a:cubicBezTo>
                    <a:pt x="2183" y="1110"/>
                    <a:pt x="2208" y="1096"/>
                    <a:pt x="2233" y="1085"/>
                  </a:cubicBezTo>
                  <a:cubicBezTo>
                    <a:pt x="2292" y="1060"/>
                    <a:pt x="2351" y="1036"/>
                    <a:pt x="2409" y="1010"/>
                  </a:cubicBezTo>
                  <a:cubicBezTo>
                    <a:pt x="2445" y="994"/>
                    <a:pt x="2480" y="973"/>
                    <a:pt x="2516" y="956"/>
                  </a:cubicBezTo>
                  <a:cubicBezTo>
                    <a:pt x="2536" y="946"/>
                    <a:pt x="2557" y="940"/>
                    <a:pt x="2577" y="931"/>
                  </a:cubicBezTo>
                  <a:cubicBezTo>
                    <a:pt x="2596" y="922"/>
                    <a:pt x="2615" y="910"/>
                    <a:pt x="2634" y="900"/>
                  </a:cubicBezTo>
                  <a:cubicBezTo>
                    <a:pt x="2656" y="889"/>
                    <a:pt x="2677" y="877"/>
                    <a:pt x="2700" y="868"/>
                  </a:cubicBezTo>
                  <a:cubicBezTo>
                    <a:pt x="2736" y="855"/>
                    <a:pt x="2760" y="835"/>
                    <a:pt x="2765" y="794"/>
                  </a:cubicBezTo>
                  <a:cubicBezTo>
                    <a:pt x="2767" y="773"/>
                    <a:pt x="2773" y="753"/>
                    <a:pt x="2780" y="732"/>
                  </a:cubicBezTo>
                  <a:cubicBezTo>
                    <a:pt x="2786" y="715"/>
                    <a:pt x="2794" y="697"/>
                    <a:pt x="2802" y="680"/>
                  </a:cubicBezTo>
                  <a:cubicBezTo>
                    <a:pt x="2824" y="637"/>
                    <a:pt x="2858" y="604"/>
                    <a:pt x="2890" y="568"/>
                  </a:cubicBezTo>
                  <a:cubicBezTo>
                    <a:pt x="2906" y="550"/>
                    <a:pt x="2923" y="536"/>
                    <a:pt x="2945" y="525"/>
                  </a:cubicBezTo>
                  <a:cubicBezTo>
                    <a:pt x="2969" y="513"/>
                    <a:pt x="2987" y="492"/>
                    <a:pt x="3007" y="473"/>
                  </a:cubicBezTo>
                  <a:cubicBezTo>
                    <a:pt x="3013" y="468"/>
                    <a:pt x="3014" y="458"/>
                    <a:pt x="3016" y="449"/>
                  </a:cubicBezTo>
                  <a:cubicBezTo>
                    <a:pt x="3022" y="410"/>
                    <a:pt x="3027" y="371"/>
                    <a:pt x="3033" y="331"/>
                  </a:cubicBezTo>
                  <a:cubicBezTo>
                    <a:pt x="3042" y="279"/>
                    <a:pt x="3050" y="227"/>
                    <a:pt x="3059" y="175"/>
                  </a:cubicBezTo>
                  <a:cubicBezTo>
                    <a:pt x="3066" y="134"/>
                    <a:pt x="3071" y="92"/>
                    <a:pt x="3080" y="52"/>
                  </a:cubicBezTo>
                  <a:cubicBezTo>
                    <a:pt x="3086" y="24"/>
                    <a:pt x="3129" y="0"/>
                    <a:pt x="3157" y="5"/>
                  </a:cubicBezTo>
                  <a:cubicBezTo>
                    <a:pt x="3171" y="7"/>
                    <a:pt x="3185" y="9"/>
                    <a:pt x="3199" y="8"/>
                  </a:cubicBezTo>
                  <a:cubicBezTo>
                    <a:pt x="3248" y="8"/>
                    <a:pt x="3298" y="6"/>
                    <a:pt x="3347" y="6"/>
                  </a:cubicBezTo>
                  <a:cubicBezTo>
                    <a:pt x="3362" y="6"/>
                    <a:pt x="3377" y="13"/>
                    <a:pt x="3392" y="12"/>
                  </a:cubicBezTo>
                  <a:cubicBezTo>
                    <a:pt x="3452" y="7"/>
                    <a:pt x="3511" y="17"/>
                    <a:pt x="3571" y="22"/>
                  </a:cubicBezTo>
                  <a:cubicBezTo>
                    <a:pt x="3620" y="27"/>
                    <a:pt x="3670" y="23"/>
                    <a:pt x="3719" y="23"/>
                  </a:cubicBezTo>
                  <a:cubicBezTo>
                    <a:pt x="3727" y="23"/>
                    <a:pt x="3735" y="22"/>
                    <a:pt x="3743" y="23"/>
                  </a:cubicBezTo>
                  <a:cubicBezTo>
                    <a:pt x="3756" y="24"/>
                    <a:pt x="3769" y="27"/>
                    <a:pt x="3782" y="28"/>
                  </a:cubicBezTo>
                  <a:cubicBezTo>
                    <a:pt x="3807" y="31"/>
                    <a:pt x="3833" y="36"/>
                    <a:pt x="3858" y="33"/>
                  </a:cubicBezTo>
                  <a:cubicBezTo>
                    <a:pt x="3906" y="28"/>
                    <a:pt x="3951" y="38"/>
                    <a:pt x="3998" y="44"/>
                  </a:cubicBezTo>
                  <a:cubicBezTo>
                    <a:pt x="4014" y="46"/>
                    <a:pt x="4033" y="45"/>
                    <a:pt x="4045" y="54"/>
                  </a:cubicBezTo>
                  <a:cubicBezTo>
                    <a:pt x="4061" y="65"/>
                    <a:pt x="4076" y="83"/>
                    <a:pt x="4084" y="101"/>
                  </a:cubicBezTo>
                  <a:cubicBezTo>
                    <a:pt x="4102" y="137"/>
                    <a:pt x="4118" y="172"/>
                    <a:pt x="4149" y="198"/>
                  </a:cubicBezTo>
                  <a:cubicBezTo>
                    <a:pt x="4151" y="200"/>
                    <a:pt x="4153" y="203"/>
                    <a:pt x="4155" y="204"/>
                  </a:cubicBezTo>
                  <a:cubicBezTo>
                    <a:pt x="4205" y="221"/>
                    <a:pt x="4204" y="261"/>
                    <a:pt x="4201" y="303"/>
                  </a:cubicBezTo>
                  <a:cubicBezTo>
                    <a:pt x="4198" y="345"/>
                    <a:pt x="4198" y="388"/>
                    <a:pt x="4196" y="430"/>
                  </a:cubicBezTo>
                  <a:cubicBezTo>
                    <a:pt x="4196" y="439"/>
                    <a:pt x="4192" y="448"/>
                    <a:pt x="4191" y="457"/>
                  </a:cubicBezTo>
                  <a:cubicBezTo>
                    <a:pt x="4188" y="485"/>
                    <a:pt x="4186" y="513"/>
                    <a:pt x="4183" y="540"/>
                  </a:cubicBezTo>
                  <a:cubicBezTo>
                    <a:pt x="4179" y="573"/>
                    <a:pt x="4175" y="605"/>
                    <a:pt x="4171" y="638"/>
                  </a:cubicBezTo>
                  <a:cubicBezTo>
                    <a:pt x="4167" y="664"/>
                    <a:pt x="4164" y="689"/>
                    <a:pt x="4160" y="715"/>
                  </a:cubicBezTo>
                  <a:cubicBezTo>
                    <a:pt x="4154" y="752"/>
                    <a:pt x="4148" y="790"/>
                    <a:pt x="4142" y="828"/>
                  </a:cubicBezTo>
                  <a:cubicBezTo>
                    <a:pt x="4138" y="857"/>
                    <a:pt x="4134" y="886"/>
                    <a:pt x="4132" y="915"/>
                  </a:cubicBezTo>
                  <a:cubicBezTo>
                    <a:pt x="4127" y="965"/>
                    <a:pt x="4125" y="1016"/>
                    <a:pt x="4118" y="1067"/>
                  </a:cubicBezTo>
                  <a:cubicBezTo>
                    <a:pt x="4112" y="1114"/>
                    <a:pt x="4102" y="1162"/>
                    <a:pt x="4095" y="1209"/>
                  </a:cubicBezTo>
                  <a:cubicBezTo>
                    <a:pt x="4091" y="1233"/>
                    <a:pt x="4089" y="1257"/>
                    <a:pt x="4085" y="1281"/>
                  </a:cubicBezTo>
                  <a:cubicBezTo>
                    <a:pt x="4079" y="1314"/>
                    <a:pt x="4072" y="1347"/>
                    <a:pt x="4065" y="1380"/>
                  </a:cubicBezTo>
                  <a:cubicBezTo>
                    <a:pt x="4064" y="1388"/>
                    <a:pt x="4065" y="1396"/>
                    <a:pt x="4064" y="1404"/>
                  </a:cubicBezTo>
                  <a:cubicBezTo>
                    <a:pt x="4062" y="1414"/>
                    <a:pt x="4061" y="1423"/>
                    <a:pt x="4058" y="1433"/>
                  </a:cubicBezTo>
                  <a:cubicBezTo>
                    <a:pt x="4055" y="1446"/>
                    <a:pt x="4050" y="1458"/>
                    <a:pt x="4048" y="1471"/>
                  </a:cubicBezTo>
                  <a:cubicBezTo>
                    <a:pt x="4040" y="1514"/>
                    <a:pt x="4011" y="1538"/>
                    <a:pt x="3967" y="1537"/>
                  </a:cubicBezTo>
                  <a:cubicBezTo>
                    <a:pt x="3924" y="1536"/>
                    <a:pt x="3881" y="1534"/>
                    <a:pt x="3838" y="1533"/>
                  </a:cubicBezTo>
                  <a:cubicBezTo>
                    <a:pt x="3800" y="1531"/>
                    <a:pt x="3762" y="1532"/>
                    <a:pt x="3725" y="1530"/>
                  </a:cubicBezTo>
                  <a:cubicBezTo>
                    <a:pt x="3644" y="1524"/>
                    <a:pt x="3563" y="1516"/>
                    <a:pt x="3482" y="1509"/>
                  </a:cubicBezTo>
                  <a:cubicBezTo>
                    <a:pt x="3457" y="1507"/>
                    <a:pt x="3433" y="1503"/>
                    <a:pt x="3409" y="1503"/>
                  </a:cubicBezTo>
                  <a:cubicBezTo>
                    <a:pt x="3357" y="1501"/>
                    <a:pt x="3306" y="1502"/>
                    <a:pt x="3254" y="1500"/>
                  </a:cubicBezTo>
                  <a:cubicBezTo>
                    <a:pt x="3207" y="1499"/>
                    <a:pt x="3160" y="1498"/>
                    <a:pt x="3114" y="1493"/>
                  </a:cubicBezTo>
                  <a:cubicBezTo>
                    <a:pt x="3076" y="1489"/>
                    <a:pt x="3050" y="1461"/>
                    <a:pt x="3027" y="1433"/>
                  </a:cubicBezTo>
                  <a:cubicBezTo>
                    <a:pt x="3004" y="1406"/>
                    <a:pt x="2982" y="1377"/>
                    <a:pt x="2964" y="1346"/>
                  </a:cubicBezTo>
                  <a:cubicBezTo>
                    <a:pt x="2955" y="1331"/>
                    <a:pt x="2954" y="1311"/>
                    <a:pt x="2953" y="1293"/>
                  </a:cubicBezTo>
                  <a:cubicBezTo>
                    <a:pt x="2951" y="1271"/>
                    <a:pt x="2953" y="1249"/>
                    <a:pt x="2952" y="1227"/>
                  </a:cubicBezTo>
                  <a:cubicBezTo>
                    <a:pt x="2952" y="1219"/>
                    <a:pt x="2949" y="1208"/>
                    <a:pt x="2944" y="1204"/>
                  </a:cubicBezTo>
                  <a:cubicBezTo>
                    <a:pt x="2939" y="1202"/>
                    <a:pt x="2928" y="1207"/>
                    <a:pt x="2921" y="1210"/>
                  </a:cubicBezTo>
                  <a:cubicBezTo>
                    <a:pt x="2886" y="1225"/>
                    <a:pt x="2850" y="1241"/>
                    <a:pt x="2816" y="1257"/>
                  </a:cubicBezTo>
                  <a:cubicBezTo>
                    <a:pt x="2800" y="1264"/>
                    <a:pt x="2786" y="1273"/>
                    <a:pt x="2770" y="1279"/>
                  </a:cubicBezTo>
                  <a:cubicBezTo>
                    <a:pt x="2754" y="1286"/>
                    <a:pt x="2738" y="1292"/>
                    <a:pt x="2721" y="1296"/>
                  </a:cubicBezTo>
                  <a:cubicBezTo>
                    <a:pt x="2675" y="1309"/>
                    <a:pt x="2629" y="1319"/>
                    <a:pt x="2583" y="1333"/>
                  </a:cubicBezTo>
                  <a:cubicBezTo>
                    <a:pt x="2539" y="1346"/>
                    <a:pt x="2496" y="1362"/>
                    <a:pt x="2452" y="1377"/>
                  </a:cubicBezTo>
                  <a:cubicBezTo>
                    <a:pt x="2444" y="1379"/>
                    <a:pt x="2436" y="1382"/>
                    <a:pt x="2429" y="1382"/>
                  </a:cubicBezTo>
                  <a:cubicBezTo>
                    <a:pt x="2395" y="1384"/>
                    <a:pt x="2368" y="1401"/>
                    <a:pt x="2338" y="1413"/>
                  </a:cubicBezTo>
                  <a:cubicBezTo>
                    <a:pt x="2331" y="1416"/>
                    <a:pt x="2323" y="1416"/>
                    <a:pt x="2315" y="1418"/>
                  </a:cubicBezTo>
                  <a:cubicBezTo>
                    <a:pt x="2279" y="1429"/>
                    <a:pt x="2243" y="1440"/>
                    <a:pt x="2208" y="1451"/>
                  </a:cubicBezTo>
                  <a:cubicBezTo>
                    <a:pt x="2189" y="1457"/>
                    <a:pt x="2171" y="1465"/>
                    <a:pt x="2152" y="1471"/>
                  </a:cubicBezTo>
                  <a:cubicBezTo>
                    <a:pt x="2121" y="1480"/>
                    <a:pt x="2091" y="1487"/>
                    <a:pt x="2060" y="1494"/>
                  </a:cubicBezTo>
                  <a:cubicBezTo>
                    <a:pt x="2045" y="1498"/>
                    <a:pt x="2030" y="1499"/>
                    <a:pt x="2018" y="1502"/>
                  </a:cubicBezTo>
                  <a:cubicBezTo>
                    <a:pt x="2001" y="1505"/>
                    <a:pt x="1991" y="1514"/>
                    <a:pt x="1994" y="1531"/>
                  </a:cubicBezTo>
                  <a:cubicBezTo>
                    <a:pt x="1994" y="1535"/>
                    <a:pt x="1995" y="1540"/>
                    <a:pt x="1996" y="1544"/>
                  </a:cubicBezTo>
                  <a:cubicBezTo>
                    <a:pt x="2014" y="1594"/>
                    <a:pt x="2033" y="1643"/>
                    <a:pt x="2051" y="1693"/>
                  </a:cubicBezTo>
                  <a:cubicBezTo>
                    <a:pt x="2069" y="1745"/>
                    <a:pt x="2086" y="1797"/>
                    <a:pt x="2104" y="1849"/>
                  </a:cubicBezTo>
                  <a:cubicBezTo>
                    <a:pt x="2116" y="1883"/>
                    <a:pt x="2130" y="1916"/>
                    <a:pt x="2140" y="1951"/>
                  </a:cubicBezTo>
                  <a:cubicBezTo>
                    <a:pt x="2146" y="1973"/>
                    <a:pt x="2147" y="1998"/>
                    <a:pt x="2152" y="2021"/>
                  </a:cubicBezTo>
                  <a:cubicBezTo>
                    <a:pt x="2158" y="2047"/>
                    <a:pt x="2166" y="2073"/>
                    <a:pt x="2173" y="2099"/>
                  </a:cubicBezTo>
                  <a:cubicBezTo>
                    <a:pt x="2186" y="2147"/>
                    <a:pt x="2200" y="2195"/>
                    <a:pt x="2212" y="2243"/>
                  </a:cubicBezTo>
                  <a:cubicBezTo>
                    <a:pt x="2225" y="2294"/>
                    <a:pt x="2236" y="2345"/>
                    <a:pt x="2246" y="2397"/>
                  </a:cubicBezTo>
                  <a:cubicBezTo>
                    <a:pt x="2255" y="2441"/>
                    <a:pt x="2260" y="2487"/>
                    <a:pt x="2267" y="2532"/>
                  </a:cubicBezTo>
                  <a:cubicBezTo>
                    <a:pt x="2271" y="2556"/>
                    <a:pt x="2276" y="2581"/>
                    <a:pt x="2281" y="2605"/>
                  </a:cubicBezTo>
                  <a:cubicBezTo>
                    <a:pt x="2283" y="2618"/>
                    <a:pt x="2283" y="2630"/>
                    <a:pt x="2285" y="2643"/>
                  </a:cubicBezTo>
                  <a:cubicBezTo>
                    <a:pt x="2296" y="2697"/>
                    <a:pt x="2308" y="2750"/>
                    <a:pt x="2317" y="2804"/>
                  </a:cubicBezTo>
                  <a:cubicBezTo>
                    <a:pt x="2322" y="2831"/>
                    <a:pt x="2321" y="2859"/>
                    <a:pt x="2323" y="2886"/>
                  </a:cubicBezTo>
                  <a:cubicBezTo>
                    <a:pt x="2325" y="2907"/>
                    <a:pt x="2329" y="2929"/>
                    <a:pt x="2330" y="2951"/>
                  </a:cubicBezTo>
                  <a:cubicBezTo>
                    <a:pt x="2330" y="2975"/>
                    <a:pt x="2334" y="2999"/>
                    <a:pt x="2342" y="3022"/>
                  </a:cubicBezTo>
                  <a:cubicBezTo>
                    <a:pt x="2346" y="3035"/>
                    <a:pt x="2352" y="3040"/>
                    <a:pt x="2367" y="3041"/>
                  </a:cubicBezTo>
                  <a:cubicBezTo>
                    <a:pt x="2429" y="3046"/>
                    <a:pt x="2493" y="3043"/>
                    <a:pt x="2553" y="3068"/>
                  </a:cubicBezTo>
                  <a:cubicBezTo>
                    <a:pt x="2574" y="3076"/>
                    <a:pt x="2599" y="3078"/>
                    <a:pt x="2617" y="3090"/>
                  </a:cubicBezTo>
                  <a:cubicBezTo>
                    <a:pt x="2641" y="3106"/>
                    <a:pt x="2663" y="3128"/>
                    <a:pt x="2679" y="3151"/>
                  </a:cubicBezTo>
                  <a:cubicBezTo>
                    <a:pt x="2687" y="3163"/>
                    <a:pt x="2685" y="3185"/>
                    <a:pt x="2682" y="3201"/>
                  </a:cubicBezTo>
                  <a:cubicBezTo>
                    <a:pt x="2676" y="3237"/>
                    <a:pt x="2659" y="3262"/>
                    <a:pt x="2624" y="3280"/>
                  </a:cubicBezTo>
                  <a:cubicBezTo>
                    <a:pt x="2570" y="3307"/>
                    <a:pt x="2517" y="3333"/>
                    <a:pt x="2456" y="3343"/>
                  </a:cubicBezTo>
                  <a:cubicBezTo>
                    <a:pt x="2425" y="3348"/>
                    <a:pt x="2394" y="3361"/>
                    <a:pt x="2362" y="3363"/>
                  </a:cubicBezTo>
                  <a:cubicBezTo>
                    <a:pt x="2319" y="3366"/>
                    <a:pt x="2276" y="3362"/>
                    <a:pt x="2233" y="3361"/>
                  </a:cubicBezTo>
                  <a:cubicBezTo>
                    <a:pt x="2191" y="3359"/>
                    <a:pt x="2155" y="3342"/>
                    <a:pt x="2118" y="3327"/>
                  </a:cubicBezTo>
                  <a:cubicBezTo>
                    <a:pt x="2086" y="3314"/>
                    <a:pt x="2053" y="3303"/>
                    <a:pt x="2025" y="3283"/>
                  </a:cubicBezTo>
                  <a:cubicBezTo>
                    <a:pt x="2000" y="3264"/>
                    <a:pt x="1970" y="3248"/>
                    <a:pt x="1967" y="3212"/>
                  </a:cubicBezTo>
                  <a:cubicBezTo>
                    <a:pt x="1965" y="3197"/>
                    <a:pt x="1969" y="3181"/>
                    <a:pt x="1970" y="3165"/>
                  </a:cubicBezTo>
                  <a:cubicBezTo>
                    <a:pt x="1971" y="3156"/>
                    <a:pt x="1973" y="3146"/>
                    <a:pt x="1972" y="3138"/>
                  </a:cubicBezTo>
                  <a:cubicBezTo>
                    <a:pt x="1963" y="3097"/>
                    <a:pt x="1953" y="3056"/>
                    <a:pt x="1945" y="3015"/>
                  </a:cubicBezTo>
                  <a:cubicBezTo>
                    <a:pt x="1936" y="2971"/>
                    <a:pt x="1929" y="2927"/>
                    <a:pt x="1919" y="2883"/>
                  </a:cubicBezTo>
                  <a:cubicBezTo>
                    <a:pt x="1907" y="2828"/>
                    <a:pt x="1892" y="2773"/>
                    <a:pt x="1879" y="2718"/>
                  </a:cubicBezTo>
                  <a:cubicBezTo>
                    <a:pt x="1873" y="2693"/>
                    <a:pt x="1868" y="2667"/>
                    <a:pt x="1863" y="2641"/>
                  </a:cubicBezTo>
                  <a:cubicBezTo>
                    <a:pt x="1856" y="2608"/>
                    <a:pt x="1849" y="2604"/>
                    <a:pt x="1817" y="2613"/>
                  </a:cubicBezTo>
                  <a:cubicBezTo>
                    <a:pt x="1795" y="2619"/>
                    <a:pt x="1773" y="2621"/>
                    <a:pt x="1751" y="2626"/>
                  </a:cubicBezTo>
                  <a:cubicBezTo>
                    <a:pt x="1722" y="2632"/>
                    <a:pt x="1692" y="2638"/>
                    <a:pt x="1664" y="2646"/>
                  </a:cubicBezTo>
                  <a:cubicBezTo>
                    <a:pt x="1614" y="2659"/>
                    <a:pt x="1565" y="2674"/>
                    <a:pt x="1516" y="2687"/>
                  </a:cubicBezTo>
                  <a:cubicBezTo>
                    <a:pt x="1498" y="2692"/>
                    <a:pt x="1490" y="2703"/>
                    <a:pt x="1489" y="2721"/>
                  </a:cubicBezTo>
                  <a:cubicBezTo>
                    <a:pt x="1486" y="2764"/>
                    <a:pt x="1482" y="2806"/>
                    <a:pt x="1478" y="2849"/>
                  </a:cubicBezTo>
                  <a:cubicBezTo>
                    <a:pt x="1480" y="2849"/>
                    <a:pt x="1482" y="2849"/>
                    <a:pt x="1484" y="2850"/>
                  </a:cubicBezTo>
                  <a:close/>
                  <a:moveTo>
                    <a:pt x="1863" y="2533"/>
                  </a:moveTo>
                  <a:cubicBezTo>
                    <a:pt x="1917" y="2534"/>
                    <a:pt x="1919" y="2538"/>
                    <a:pt x="1921" y="2577"/>
                  </a:cubicBezTo>
                  <a:cubicBezTo>
                    <a:pt x="1923" y="2611"/>
                    <a:pt x="1928" y="2645"/>
                    <a:pt x="1936" y="2677"/>
                  </a:cubicBezTo>
                  <a:cubicBezTo>
                    <a:pt x="1957" y="2758"/>
                    <a:pt x="1985" y="2837"/>
                    <a:pt x="1993" y="2921"/>
                  </a:cubicBezTo>
                  <a:cubicBezTo>
                    <a:pt x="1995" y="2948"/>
                    <a:pt x="2001" y="2976"/>
                    <a:pt x="2008" y="3002"/>
                  </a:cubicBezTo>
                  <a:cubicBezTo>
                    <a:pt x="2018" y="3031"/>
                    <a:pt x="2026" y="3058"/>
                    <a:pt x="2036" y="3086"/>
                  </a:cubicBezTo>
                  <a:cubicBezTo>
                    <a:pt x="2041" y="3101"/>
                    <a:pt x="2050" y="3108"/>
                    <a:pt x="2066" y="3102"/>
                  </a:cubicBezTo>
                  <a:cubicBezTo>
                    <a:pt x="2078" y="3097"/>
                    <a:pt x="2089" y="3088"/>
                    <a:pt x="2101" y="3085"/>
                  </a:cubicBezTo>
                  <a:cubicBezTo>
                    <a:pt x="2155" y="3072"/>
                    <a:pt x="2208" y="3060"/>
                    <a:pt x="2262" y="3048"/>
                  </a:cubicBezTo>
                  <a:cubicBezTo>
                    <a:pt x="2276" y="3045"/>
                    <a:pt x="2284" y="3039"/>
                    <a:pt x="2283" y="3023"/>
                  </a:cubicBezTo>
                  <a:cubicBezTo>
                    <a:pt x="2280" y="2988"/>
                    <a:pt x="2278" y="2952"/>
                    <a:pt x="2275" y="2916"/>
                  </a:cubicBezTo>
                  <a:cubicBezTo>
                    <a:pt x="2273" y="2884"/>
                    <a:pt x="2270" y="2853"/>
                    <a:pt x="2265" y="2821"/>
                  </a:cubicBezTo>
                  <a:cubicBezTo>
                    <a:pt x="2255" y="2760"/>
                    <a:pt x="2243" y="2700"/>
                    <a:pt x="2233" y="2639"/>
                  </a:cubicBezTo>
                  <a:cubicBezTo>
                    <a:pt x="2219" y="2560"/>
                    <a:pt x="2207" y="2482"/>
                    <a:pt x="2193" y="2403"/>
                  </a:cubicBezTo>
                  <a:cubicBezTo>
                    <a:pt x="2188" y="2376"/>
                    <a:pt x="2176" y="2350"/>
                    <a:pt x="2172" y="2323"/>
                  </a:cubicBezTo>
                  <a:cubicBezTo>
                    <a:pt x="2162" y="2272"/>
                    <a:pt x="2157" y="2222"/>
                    <a:pt x="2132" y="2176"/>
                  </a:cubicBezTo>
                  <a:cubicBezTo>
                    <a:pt x="2130" y="2171"/>
                    <a:pt x="2128" y="2166"/>
                    <a:pt x="2128" y="2160"/>
                  </a:cubicBezTo>
                  <a:cubicBezTo>
                    <a:pt x="2119" y="2105"/>
                    <a:pt x="2106" y="2050"/>
                    <a:pt x="2087" y="1997"/>
                  </a:cubicBezTo>
                  <a:cubicBezTo>
                    <a:pt x="2077" y="1970"/>
                    <a:pt x="2072" y="1942"/>
                    <a:pt x="2063" y="1915"/>
                  </a:cubicBezTo>
                  <a:cubicBezTo>
                    <a:pt x="2051" y="1877"/>
                    <a:pt x="2037" y="1841"/>
                    <a:pt x="2025" y="1803"/>
                  </a:cubicBezTo>
                  <a:cubicBezTo>
                    <a:pt x="2010" y="1757"/>
                    <a:pt x="1997" y="1710"/>
                    <a:pt x="1980" y="1665"/>
                  </a:cubicBezTo>
                  <a:cubicBezTo>
                    <a:pt x="1953" y="1595"/>
                    <a:pt x="1923" y="1525"/>
                    <a:pt x="1894" y="1456"/>
                  </a:cubicBezTo>
                  <a:cubicBezTo>
                    <a:pt x="1882" y="1427"/>
                    <a:pt x="1869" y="1399"/>
                    <a:pt x="1856" y="1372"/>
                  </a:cubicBezTo>
                  <a:cubicBezTo>
                    <a:pt x="1850" y="1360"/>
                    <a:pt x="1840" y="1356"/>
                    <a:pt x="1829" y="1367"/>
                  </a:cubicBezTo>
                  <a:cubicBezTo>
                    <a:pt x="1806" y="1389"/>
                    <a:pt x="1784" y="1412"/>
                    <a:pt x="1761" y="1434"/>
                  </a:cubicBezTo>
                  <a:cubicBezTo>
                    <a:pt x="1748" y="1447"/>
                    <a:pt x="1734" y="1462"/>
                    <a:pt x="1718" y="1471"/>
                  </a:cubicBezTo>
                  <a:cubicBezTo>
                    <a:pt x="1668" y="1500"/>
                    <a:pt x="1618" y="1527"/>
                    <a:pt x="1567" y="1554"/>
                  </a:cubicBezTo>
                  <a:cubicBezTo>
                    <a:pt x="1545" y="1565"/>
                    <a:pt x="1522" y="1576"/>
                    <a:pt x="1499" y="1585"/>
                  </a:cubicBezTo>
                  <a:cubicBezTo>
                    <a:pt x="1461" y="1600"/>
                    <a:pt x="1423" y="1614"/>
                    <a:pt x="1385" y="1626"/>
                  </a:cubicBezTo>
                  <a:cubicBezTo>
                    <a:pt x="1366" y="1632"/>
                    <a:pt x="1346" y="1632"/>
                    <a:pt x="1326" y="1635"/>
                  </a:cubicBezTo>
                  <a:cubicBezTo>
                    <a:pt x="1305" y="1637"/>
                    <a:pt x="1282" y="1636"/>
                    <a:pt x="1262" y="1642"/>
                  </a:cubicBezTo>
                  <a:cubicBezTo>
                    <a:pt x="1227" y="1652"/>
                    <a:pt x="1192" y="1658"/>
                    <a:pt x="1156" y="1655"/>
                  </a:cubicBezTo>
                  <a:cubicBezTo>
                    <a:pt x="1116" y="1652"/>
                    <a:pt x="1076" y="1647"/>
                    <a:pt x="1036" y="1642"/>
                  </a:cubicBezTo>
                  <a:cubicBezTo>
                    <a:pt x="1026" y="1641"/>
                    <a:pt x="1019" y="1644"/>
                    <a:pt x="1019" y="1655"/>
                  </a:cubicBezTo>
                  <a:cubicBezTo>
                    <a:pt x="1017" y="1684"/>
                    <a:pt x="1014" y="1713"/>
                    <a:pt x="1013" y="1742"/>
                  </a:cubicBezTo>
                  <a:cubicBezTo>
                    <a:pt x="1010" y="1791"/>
                    <a:pt x="1007" y="1840"/>
                    <a:pt x="1005" y="1889"/>
                  </a:cubicBezTo>
                  <a:cubicBezTo>
                    <a:pt x="1005" y="1906"/>
                    <a:pt x="1007" y="1924"/>
                    <a:pt x="1007" y="1941"/>
                  </a:cubicBezTo>
                  <a:cubicBezTo>
                    <a:pt x="1008" y="1957"/>
                    <a:pt x="1010" y="1973"/>
                    <a:pt x="1010" y="1990"/>
                  </a:cubicBezTo>
                  <a:cubicBezTo>
                    <a:pt x="1011" y="2000"/>
                    <a:pt x="1008" y="2011"/>
                    <a:pt x="1009" y="2022"/>
                  </a:cubicBezTo>
                  <a:cubicBezTo>
                    <a:pt x="1020" y="2089"/>
                    <a:pt x="1020" y="2156"/>
                    <a:pt x="1016" y="2223"/>
                  </a:cubicBezTo>
                  <a:cubicBezTo>
                    <a:pt x="1014" y="2264"/>
                    <a:pt x="1017" y="2305"/>
                    <a:pt x="1019" y="2346"/>
                  </a:cubicBezTo>
                  <a:cubicBezTo>
                    <a:pt x="1020" y="2367"/>
                    <a:pt x="1024" y="2387"/>
                    <a:pt x="1026" y="2408"/>
                  </a:cubicBezTo>
                  <a:cubicBezTo>
                    <a:pt x="1030" y="2446"/>
                    <a:pt x="1033" y="2484"/>
                    <a:pt x="1037" y="2522"/>
                  </a:cubicBezTo>
                  <a:cubicBezTo>
                    <a:pt x="1042" y="2566"/>
                    <a:pt x="1050" y="2609"/>
                    <a:pt x="1056" y="2652"/>
                  </a:cubicBezTo>
                  <a:cubicBezTo>
                    <a:pt x="1061" y="2694"/>
                    <a:pt x="1063" y="2737"/>
                    <a:pt x="1069" y="2779"/>
                  </a:cubicBezTo>
                  <a:cubicBezTo>
                    <a:pt x="1074" y="2816"/>
                    <a:pt x="1081" y="2852"/>
                    <a:pt x="1088" y="2889"/>
                  </a:cubicBezTo>
                  <a:cubicBezTo>
                    <a:pt x="1099" y="2946"/>
                    <a:pt x="1110" y="3004"/>
                    <a:pt x="1123" y="3062"/>
                  </a:cubicBezTo>
                  <a:cubicBezTo>
                    <a:pt x="1128" y="3086"/>
                    <a:pt x="1137" y="3110"/>
                    <a:pt x="1146" y="3133"/>
                  </a:cubicBezTo>
                  <a:cubicBezTo>
                    <a:pt x="1150" y="3141"/>
                    <a:pt x="1162" y="3149"/>
                    <a:pt x="1171" y="3150"/>
                  </a:cubicBezTo>
                  <a:cubicBezTo>
                    <a:pt x="1193" y="3152"/>
                    <a:pt x="1216" y="3149"/>
                    <a:pt x="1238" y="3151"/>
                  </a:cubicBezTo>
                  <a:cubicBezTo>
                    <a:pt x="1276" y="3153"/>
                    <a:pt x="1313" y="3158"/>
                    <a:pt x="1351" y="3162"/>
                  </a:cubicBezTo>
                  <a:cubicBezTo>
                    <a:pt x="1365" y="3163"/>
                    <a:pt x="1379" y="3166"/>
                    <a:pt x="1393" y="3167"/>
                  </a:cubicBezTo>
                  <a:cubicBezTo>
                    <a:pt x="1397" y="3167"/>
                    <a:pt x="1405" y="3160"/>
                    <a:pt x="1405" y="3156"/>
                  </a:cubicBezTo>
                  <a:cubicBezTo>
                    <a:pt x="1409" y="3111"/>
                    <a:pt x="1413" y="3067"/>
                    <a:pt x="1415" y="3021"/>
                  </a:cubicBezTo>
                  <a:cubicBezTo>
                    <a:pt x="1418" y="2938"/>
                    <a:pt x="1420" y="2855"/>
                    <a:pt x="1422" y="2771"/>
                  </a:cubicBezTo>
                  <a:cubicBezTo>
                    <a:pt x="1422" y="2768"/>
                    <a:pt x="1422" y="2765"/>
                    <a:pt x="1423" y="2761"/>
                  </a:cubicBezTo>
                  <a:cubicBezTo>
                    <a:pt x="1427" y="2731"/>
                    <a:pt x="1433" y="2702"/>
                    <a:pt x="1436" y="2672"/>
                  </a:cubicBezTo>
                  <a:cubicBezTo>
                    <a:pt x="1437" y="2657"/>
                    <a:pt x="1442" y="2650"/>
                    <a:pt x="1456" y="2646"/>
                  </a:cubicBezTo>
                  <a:cubicBezTo>
                    <a:pt x="1474" y="2641"/>
                    <a:pt x="1492" y="2636"/>
                    <a:pt x="1509" y="2629"/>
                  </a:cubicBezTo>
                  <a:cubicBezTo>
                    <a:pt x="1529" y="2621"/>
                    <a:pt x="1548" y="2609"/>
                    <a:pt x="1568" y="2603"/>
                  </a:cubicBezTo>
                  <a:cubicBezTo>
                    <a:pt x="1617" y="2587"/>
                    <a:pt x="1665" y="2573"/>
                    <a:pt x="1714" y="2560"/>
                  </a:cubicBezTo>
                  <a:cubicBezTo>
                    <a:pt x="1729" y="2555"/>
                    <a:pt x="1745" y="2552"/>
                    <a:pt x="1760" y="2550"/>
                  </a:cubicBezTo>
                  <a:cubicBezTo>
                    <a:pt x="1799" y="2543"/>
                    <a:pt x="1838" y="2537"/>
                    <a:pt x="1863" y="2533"/>
                  </a:cubicBezTo>
                  <a:close/>
                  <a:moveTo>
                    <a:pt x="606" y="1046"/>
                  </a:moveTo>
                  <a:cubicBezTo>
                    <a:pt x="605" y="1046"/>
                    <a:pt x="603" y="1047"/>
                    <a:pt x="601" y="1047"/>
                  </a:cubicBezTo>
                  <a:cubicBezTo>
                    <a:pt x="607" y="1076"/>
                    <a:pt x="610" y="1105"/>
                    <a:pt x="619" y="1132"/>
                  </a:cubicBezTo>
                  <a:cubicBezTo>
                    <a:pt x="629" y="1167"/>
                    <a:pt x="643" y="1200"/>
                    <a:pt x="656" y="1233"/>
                  </a:cubicBezTo>
                  <a:cubicBezTo>
                    <a:pt x="668" y="1262"/>
                    <a:pt x="679" y="1292"/>
                    <a:pt x="697" y="1317"/>
                  </a:cubicBezTo>
                  <a:cubicBezTo>
                    <a:pt x="736" y="1374"/>
                    <a:pt x="778" y="1428"/>
                    <a:pt x="834" y="1471"/>
                  </a:cubicBezTo>
                  <a:cubicBezTo>
                    <a:pt x="896" y="1517"/>
                    <a:pt x="961" y="1556"/>
                    <a:pt x="1037" y="1571"/>
                  </a:cubicBezTo>
                  <a:cubicBezTo>
                    <a:pt x="1066" y="1576"/>
                    <a:pt x="1094" y="1583"/>
                    <a:pt x="1123" y="1584"/>
                  </a:cubicBezTo>
                  <a:cubicBezTo>
                    <a:pt x="1156" y="1586"/>
                    <a:pt x="1189" y="1578"/>
                    <a:pt x="1222" y="1580"/>
                  </a:cubicBezTo>
                  <a:cubicBezTo>
                    <a:pt x="1283" y="1584"/>
                    <a:pt x="1341" y="1567"/>
                    <a:pt x="1400" y="1555"/>
                  </a:cubicBezTo>
                  <a:cubicBezTo>
                    <a:pt x="1453" y="1545"/>
                    <a:pt x="1499" y="1513"/>
                    <a:pt x="1552" y="1500"/>
                  </a:cubicBezTo>
                  <a:cubicBezTo>
                    <a:pt x="1554" y="1499"/>
                    <a:pt x="1556" y="1495"/>
                    <a:pt x="1559" y="1493"/>
                  </a:cubicBezTo>
                  <a:cubicBezTo>
                    <a:pt x="1585" y="1476"/>
                    <a:pt x="1612" y="1459"/>
                    <a:pt x="1639" y="1441"/>
                  </a:cubicBezTo>
                  <a:cubicBezTo>
                    <a:pt x="1640" y="1441"/>
                    <a:pt x="1641" y="1441"/>
                    <a:pt x="1641" y="1441"/>
                  </a:cubicBezTo>
                  <a:cubicBezTo>
                    <a:pt x="1663" y="1427"/>
                    <a:pt x="1689" y="1423"/>
                    <a:pt x="1707" y="1402"/>
                  </a:cubicBezTo>
                  <a:cubicBezTo>
                    <a:pt x="1725" y="1382"/>
                    <a:pt x="1747" y="1366"/>
                    <a:pt x="1767" y="1348"/>
                  </a:cubicBezTo>
                  <a:cubicBezTo>
                    <a:pt x="1792" y="1325"/>
                    <a:pt x="1820" y="1304"/>
                    <a:pt x="1842" y="1277"/>
                  </a:cubicBezTo>
                  <a:cubicBezTo>
                    <a:pt x="1868" y="1245"/>
                    <a:pt x="1890" y="1208"/>
                    <a:pt x="1912" y="1172"/>
                  </a:cubicBezTo>
                  <a:cubicBezTo>
                    <a:pt x="1920" y="1159"/>
                    <a:pt x="1923" y="1142"/>
                    <a:pt x="1931" y="1129"/>
                  </a:cubicBezTo>
                  <a:cubicBezTo>
                    <a:pt x="1956" y="1087"/>
                    <a:pt x="1964" y="1042"/>
                    <a:pt x="1967" y="995"/>
                  </a:cubicBezTo>
                  <a:cubicBezTo>
                    <a:pt x="1968" y="963"/>
                    <a:pt x="1966" y="932"/>
                    <a:pt x="1971" y="901"/>
                  </a:cubicBezTo>
                  <a:cubicBezTo>
                    <a:pt x="1976" y="868"/>
                    <a:pt x="1972" y="836"/>
                    <a:pt x="1964" y="805"/>
                  </a:cubicBezTo>
                  <a:cubicBezTo>
                    <a:pt x="1960" y="789"/>
                    <a:pt x="1957" y="773"/>
                    <a:pt x="1955" y="758"/>
                  </a:cubicBezTo>
                  <a:cubicBezTo>
                    <a:pt x="1950" y="694"/>
                    <a:pt x="1925" y="636"/>
                    <a:pt x="1895" y="582"/>
                  </a:cubicBezTo>
                  <a:cubicBezTo>
                    <a:pt x="1854" y="509"/>
                    <a:pt x="1805" y="440"/>
                    <a:pt x="1743" y="383"/>
                  </a:cubicBezTo>
                  <a:cubicBezTo>
                    <a:pt x="1720" y="362"/>
                    <a:pt x="1698" y="339"/>
                    <a:pt x="1673" y="320"/>
                  </a:cubicBezTo>
                  <a:cubicBezTo>
                    <a:pt x="1633" y="291"/>
                    <a:pt x="1584" y="277"/>
                    <a:pt x="1539" y="258"/>
                  </a:cubicBezTo>
                  <a:cubicBezTo>
                    <a:pt x="1489" y="236"/>
                    <a:pt x="1435" y="235"/>
                    <a:pt x="1383" y="231"/>
                  </a:cubicBezTo>
                  <a:cubicBezTo>
                    <a:pt x="1327" y="227"/>
                    <a:pt x="1269" y="228"/>
                    <a:pt x="1214" y="237"/>
                  </a:cubicBezTo>
                  <a:cubicBezTo>
                    <a:pt x="1151" y="248"/>
                    <a:pt x="1088" y="265"/>
                    <a:pt x="1029" y="290"/>
                  </a:cubicBezTo>
                  <a:cubicBezTo>
                    <a:pt x="986" y="308"/>
                    <a:pt x="943" y="330"/>
                    <a:pt x="904" y="358"/>
                  </a:cubicBezTo>
                  <a:cubicBezTo>
                    <a:pt x="852" y="394"/>
                    <a:pt x="811" y="441"/>
                    <a:pt x="768" y="485"/>
                  </a:cubicBezTo>
                  <a:cubicBezTo>
                    <a:pt x="738" y="516"/>
                    <a:pt x="711" y="551"/>
                    <a:pt x="693" y="591"/>
                  </a:cubicBezTo>
                  <a:cubicBezTo>
                    <a:pt x="680" y="618"/>
                    <a:pt x="662" y="643"/>
                    <a:pt x="647" y="669"/>
                  </a:cubicBezTo>
                  <a:cubicBezTo>
                    <a:pt x="639" y="683"/>
                    <a:pt x="630" y="696"/>
                    <a:pt x="626" y="711"/>
                  </a:cubicBezTo>
                  <a:cubicBezTo>
                    <a:pt x="617" y="746"/>
                    <a:pt x="612" y="783"/>
                    <a:pt x="603" y="819"/>
                  </a:cubicBezTo>
                  <a:cubicBezTo>
                    <a:pt x="592" y="867"/>
                    <a:pt x="589" y="915"/>
                    <a:pt x="596" y="963"/>
                  </a:cubicBezTo>
                  <a:cubicBezTo>
                    <a:pt x="599" y="991"/>
                    <a:pt x="603" y="1018"/>
                    <a:pt x="606" y="1046"/>
                  </a:cubicBezTo>
                  <a:close/>
                  <a:moveTo>
                    <a:pt x="3271" y="73"/>
                  </a:moveTo>
                  <a:cubicBezTo>
                    <a:pt x="3271" y="72"/>
                    <a:pt x="3271" y="72"/>
                    <a:pt x="3271" y="72"/>
                  </a:cubicBezTo>
                  <a:cubicBezTo>
                    <a:pt x="3234" y="72"/>
                    <a:pt x="3198" y="71"/>
                    <a:pt x="3161" y="72"/>
                  </a:cubicBezTo>
                  <a:cubicBezTo>
                    <a:pt x="3150" y="72"/>
                    <a:pt x="3135" y="70"/>
                    <a:pt x="3133" y="87"/>
                  </a:cubicBezTo>
                  <a:cubicBezTo>
                    <a:pt x="3128" y="131"/>
                    <a:pt x="3106" y="172"/>
                    <a:pt x="3111" y="218"/>
                  </a:cubicBezTo>
                  <a:cubicBezTo>
                    <a:pt x="3111" y="224"/>
                    <a:pt x="3109" y="231"/>
                    <a:pt x="3108" y="237"/>
                  </a:cubicBezTo>
                  <a:cubicBezTo>
                    <a:pt x="3104" y="261"/>
                    <a:pt x="3100" y="284"/>
                    <a:pt x="3097" y="307"/>
                  </a:cubicBezTo>
                  <a:cubicBezTo>
                    <a:pt x="3094" y="335"/>
                    <a:pt x="3092" y="362"/>
                    <a:pt x="3089" y="390"/>
                  </a:cubicBezTo>
                  <a:cubicBezTo>
                    <a:pt x="3085" y="428"/>
                    <a:pt x="3079" y="467"/>
                    <a:pt x="3077" y="506"/>
                  </a:cubicBezTo>
                  <a:cubicBezTo>
                    <a:pt x="3075" y="542"/>
                    <a:pt x="3077" y="578"/>
                    <a:pt x="3078" y="614"/>
                  </a:cubicBezTo>
                  <a:cubicBezTo>
                    <a:pt x="3078" y="643"/>
                    <a:pt x="3083" y="648"/>
                    <a:pt x="3112" y="639"/>
                  </a:cubicBezTo>
                  <a:cubicBezTo>
                    <a:pt x="3148" y="628"/>
                    <a:pt x="3183" y="614"/>
                    <a:pt x="3219" y="605"/>
                  </a:cubicBezTo>
                  <a:cubicBezTo>
                    <a:pt x="3233" y="601"/>
                    <a:pt x="3251" y="600"/>
                    <a:pt x="3263" y="607"/>
                  </a:cubicBezTo>
                  <a:cubicBezTo>
                    <a:pt x="3333" y="649"/>
                    <a:pt x="3334" y="757"/>
                    <a:pt x="3266" y="804"/>
                  </a:cubicBezTo>
                  <a:cubicBezTo>
                    <a:pt x="3238" y="824"/>
                    <a:pt x="3214" y="852"/>
                    <a:pt x="3177" y="857"/>
                  </a:cubicBezTo>
                  <a:cubicBezTo>
                    <a:pt x="3169" y="858"/>
                    <a:pt x="3159" y="861"/>
                    <a:pt x="3153" y="866"/>
                  </a:cubicBezTo>
                  <a:cubicBezTo>
                    <a:pt x="3132" y="886"/>
                    <a:pt x="3104" y="891"/>
                    <a:pt x="3078" y="898"/>
                  </a:cubicBezTo>
                  <a:cubicBezTo>
                    <a:pt x="3062" y="902"/>
                    <a:pt x="3048" y="909"/>
                    <a:pt x="3047" y="929"/>
                  </a:cubicBezTo>
                  <a:cubicBezTo>
                    <a:pt x="3045" y="956"/>
                    <a:pt x="3042" y="982"/>
                    <a:pt x="3039" y="1008"/>
                  </a:cubicBezTo>
                  <a:cubicBezTo>
                    <a:pt x="3034" y="1060"/>
                    <a:pt x="3029" y="1111"/>
                    <a:pt x="3024" y="1163"/>
                  </a:cubicBezTo>
                  <a:cubicBezTo>
                    <a:pt x="3022" y="1192"/>
                    <a:pt x="3020" y="1222"/>
                    <a:pt x="3016" y="1252"/>
                  </a:cubicBezTo>
                  <a:cubicBezTo>
                    <a:pt x="3014" y="1272"/>
                    <a:pt x="3036" y="1305"/>
                    <a:pt x="3056" y="1307"/>
                  </a:cubicBezTo>
                  <a:cubicBezTo>
                    <a:pt x="3084" y="1309"/>
                    <a:pt x="3112" y="1311"/>
                    <a:pt x="3139" y="1312"/>
                  </a:cubicBezTo>
                  <a:cubicBezTo>
                    <a:pt x="3188" y="1314"/>
                    <a:pt x="3237" y="1316"/>
                    <a:pt x="3286" y="1318"/>
                  </a:cubicBezTo>
                  <a:cubicBezTo>
                    <a:pt x="3329" y="1320"/>
                    <a:pt x="3372" y="1323"/>
                    <a:pt x="3414" y="1326"/>
                  </a:cubicBezTo>
                  <a:cubicBezTo>
                    <a:pt x="3436" y="1327"/>
                    <a:pt x="3457" y="1328"/>
                    <a:pt x="3478" y="1329"/>
                  </a:cubicBezTo>
                  <a:cubicBezTo>
                    <a:pt x="3516" y="1332"/>
                    <a:pt x="3554" y="1337"/>
                    <a:pt x="3592" y="1339"/>
                  </a:cubicBezTo>
                  <a:cubicBezTo>
                    <a:pt x="3635" y="1342"/>
                    <a:pt x="3678" y="1341"/>
                    <a:pt x="3721" y="1342"/>
                  </a:cubicBezTo>
                  <a:cubicBezTo>
                    <a:pt x="3738" y="1343"/>
                    <a:pt x="3755" y="1347"/>
                    <a:pt x="3772" y="1348"/>
                  </a:cubicBezTo>
                  <a:cubicBezTo>
                    <a:pt x="3787" y="1349"/>
                    <a:pt x="3801" y="1351"/>
                    <a:pt x="3815" y="1349"/>
                  </a:cubicBezTo>
                  <a:cubicBezTo>
                    <a:pt x="3830" y="1347"/>
                    <a:pt x="3849" y="1356"/>
                    <a:pt x="3859" y="1338"/>
                  </a:cubicBezTo>
                  <a:cubicBezTo>
                    <a:pt x="3868" y="1324"/>
                    <a:pt x="3877" y="1309"/>
                    <a:pt x="3872" y="1290"/>
                  </a:cubicBezTo>
                  <a:cubicBezTo>
                    <a:pt x="3870" y="1282"/>
                    <a:pt x="3872" y="1272"/>
                    <a:pt x="3874" y="1264"/>
                  </a:cubicBezTo>
                  <a:cubicBezTo>
                    <a:pt x="3881" y="1225"/>
                    <a:pt x="3888" y="1186"/>
                    <a:pt x="3894" y="1147"/>
                  </a:cubicBezTo>
                  <a:cubicBezTo>
                    <a:pt x="3898" y="1122"/>
                    <a:pt x="3899" y="1096"/>
                    <a:pt x="3902" y="1070"/>
                  </a:cubicBezTo>
                  <a:cubicBezTo>
                    <a:pt x="3908" y="1025"/>
                    <a:pt x="3915" y="980"/>
                    <a:pt x="3920" y="935"/>
                  </a:cubicBezTo>
                  <a:cubicBezTo>
                    <a:pt x="3926" y="887"/>
                    <a:pt x="3930" y="838"/>
                    <a:pt x="3936" y="790"/>
                  </a:cubicBezTo>
                  <a:cubicBezTo>
                    <a:pt x="3941" y="746"/>
                    <a:pt x="3948" y="703"/>
                    <a:pt x="3954" y="659"/>
                  </a:cubicBezTo>
                  <a:cubicBezTo>
                    <a:pt x="3958" y="627"/>
                    <a:pt x="3962" y="594"/>
                    <a:pt x="3966" y="562"/>
                  </a:cubicBezTo>
                  <a:cubicBezTo>
                    <a:pt x="3970" y="525"/>
                    <a:pt x="3974" y="489"/>
                    <a:pt x="3979" y="452"/>
                  </a:cubicBezTo>
                  <a:cubicBezTo>
                    <a:pt x="3980" y="444"/>
                    <a:pt x="3981" y="437"/>
                    <a:pt x="3982" y="430"/>
                  </a:cubicBezTo>
                  <a:cubicBezTo>
                    <a:pt x="3986" y="385"/>
                    <a:pt x="3991" y="339"/>
                    <a:pt x="3995" y="294"/>
                  </a:cubicBezTo>
                  <a:cubicBezTo>
                    <a:pt x="3997" y="269"/>
                    <a:pt x="4001" y="245"/>
                    <a:pt x="4002" y="221"/>
                  </a:cubicBezTo>
                  <a:cubicBezTo>
                    <a:pt x="4003" y="192"/>
                    <a:pt x="4004" y="164"/>
                    <a:pt x="4001" y="136"/>
                  </a:cubicBezTo>
                  <a:cubicBezTo>
                    <a:pt x="4000" y="122"/>
                    <a:pt x="3995" y="105"/>
                    <a:pt x="3976" y="104"/>
                  </a:cubicBezTo>
                  <a:cubicBezTo>
                    <a:pt x="3915" y="101"/>
                    <a:pt x="3853" y="97"/>
                    <a:pt x="3792" y="97"/>
                  </a:cubicBezTo>
                  <a:cubicBezTo>
                    <a:pt x="3747" y="97"/>
                    <a:pt x="3704" y="75"/>
                    <a:pt x="3659" y="94"/>
                  </a:cubicBezTo>
                  <a:cubicBezTo>
                    <a:pt x="3657" y="95"/>
                    <a:pt x="3654" y="93"/>
                    <a:pt x="3651" y="93"/>
                  </a:cubicBezTo>
                  <a:cubicBezTo>
                    <a:pt x="3625" y="91"/>
                    <a:pt x="3599" y="89"/>
                    <a:pt x="3574" y="88"/>
                  </a:cubicBezTo>
                  <a:cubicBezTo>
                    <a:pt x="3543" y="86"/>
                    <a:pt x="3512" y="87"/>
                    <a:pt x="3481" y="84"/>
                  </a:cubicBezTo>
                  <a:cubicBezTo>
                    <a:pt x="3446" y="82"/>
                    <a:pt x="3411" y="75"/>
                    <a:pt x="3377" y="73"/>
                  </a:cubicBezTo>
                  <a:cubicBezTo>
                    <a:pt x="3342" y="71"/>
                    <a:pt x="3306" y="73"/>
                    <a:pt x="3271" y="73"/>
                  </a:cubicBezTo>
                  <a:close/>
                  <a:moveTo>
                    <a:pt x="2776" y="991"/>
                  </a:moveTo>
                  <a:cubicBezTo>
                    <a:pt x="2778" y="991"/>
                    <a:pt x="2780" y="990"/>
                    <a:pt x="2782" y="989"/>
                  </a:cubicBezTo>
                  <a:cubicBezTo>
                    <a:pt x="2774" y="968"/>
                    <a:pt x="2767" y="947"/>
                    <a:pt x="2757" y="928"/>
                  </a:cubicBezTo>
                  <a:cubicBezTo>
                    <a:pt x="2754" y="922"/>
                    <a:pt x="2740" y="917"/>
                    <a:pt x="2734" y="919"/>
                  </a:cubicBezTo>
                  <a:cubicBezTo>
                    <a:pt x="2694" y="937"/>
                    <a:pt x="2655" y="956"/>
                    <a:pt x="2616" y="976"/>
                  </a:cubicBezTo>
                  <a:cubicBezTo>
                    <a:pt x="2577" y="994"/>
                    <a:pt x="2538" y="1013"/>
                    <a:pt x="2499" y="1032"/>
                  </a:cubicBezTo>
                  <a:cubicBezTo>
                    <a:pt x="2446" y="1058"/>
                    <a:pt x="2393" y="1085"/>
                    <a:pt x="2340" y="1110"/>
                  </a:cubicBezTo>
                  <a:cubicBezTo>
                    <a:pt x="2305" y="1126"/>
                    <a:pt x="2269" y="1140"/>
                    <a:pt x="2233" y="1155"/>
                  </a:cubicBezTo>
                  <a:cubicBezTo>
                    <a:pt x="2168" y="1181"/>
                    <a:pt x="2102" y="1207"/>
                    <a:pt x="2036" y="1231"/>
                  </a:cubicBezTo>
                  <a:cubicBezTo>
                    <a:pt x="1999" y="1245"/>
                    <a:pt x="1960" y="1257"/>
                    <a:pt x="1922" y="1269"/>
                  </a:cubicBezTo>
                  <a:cubicBezTo>
                    <a:pt x="1902" y="1276"/>
                    <a:pt x="1893" y="1293"/>
                    <a:pt x="1901" y="1312"/>
                  </a:cubicBezTo>
                  <a:cubicBezTo>
                    <a:pt x="1911" y="1338"/>
                    <a:pt x="1921" y="1363"/>
                    <a:pt x="1932" y="1388"/>
                  </a:cubicBezTo>
                  <a:cubicBezTo>
                    <a:pt x="1940" y="1406"/>
                    <a:pt x="1948" y="1423"/>
                    <a:pt x="1959" y="1440"/>
                  </a:cubicBezTo>
                  <a:cubicBezTo>
                    <a:pt x="1963" y="1446"/>
                    <a:pt x="1973" y="1451"/>
                    <a:pt x="1980" y="1451"/>
                  </a:cubicBezTo>
                  <a:cubicBezTo>
                    <a:pt x="1996" y="1450"/>
                    <a:pt x="2011" y="1446"/>
                    <a:pt x="2027" y="1442"/>
                  </a:cubicBezTo>
                  <a:cubicBezTo>
                    <a:pt x="2062" y="1433"/>
                    <a:pt x="2098" y="1424"/>
                    <a:pt x="2133" y="1413"/>
                  </a:cubicBezTo>
                  <a:cubicBezTo>
                    <a:pt x="2168" y="1402"/>
                    <a:pt x="2202" y="1389"/>
                    <a:pt x="2237" y="1378"/>
                  </a:cubicBezTo>
                  <a:cubicBezTo>
                    <a:pt x="2277" y="1366"/>
                    <a:pt x="2318" y="1355"/>
                    <a:pt x="2358" y="1343"/>
                  </a:cubicBezTo>
                  <a:cubicBezTo>
                    <a:pt x="2422" y="1324"/>
                    <a:pt x="2485" y="1303"/>
                    <a:pt x="2548" y="1284"/>
                  </a:cubicBezTo>
                  <a:cubicBezTo>
                    <a:pt x="2591" y="1270"/>
                    <a:pt x="2636" y="1260"/>
                    <a:pt x="2678" y="1244"/>
                  </a:cubicBezTo>
                  <a:cubicBezTo>
                    <a:pt x="2738" y="1222"/>
                    <a:pt x="2797" y="1197"/>
                    <a:pt x="2856" y="1172"/>
                  </a:cubicBezTo>
                  <a:cubicBezTo>
                    <a:pt x="2887" y="1159"/>
                    <a:pt x="2888" y="1149"/>
                    <a:pt x="2864" y="1125"/>
                  </a:cubicBezTo>
                  <a:cubicBezTo>
                    <a:pt x="2845" y="1105"/>
                    <a:pt x="2825" y="1086"/>
                    <a:pt x="2809" y="1064"/>
                  </a:cubicBezTo>
                  <a:cubicBezTo>
                    <a:pt x="2794" y="1042"/>
                    <a:pt x="2777" y="1020"/>
                    <a:pt x="2776" y="991"/>
                  </a:cubicBezTo>
                  <a:close/>
                  <a:moveTo>
                    <a:pt x="3080" y="1367"/>
                  </a:moveTo>
                  <a:cubicBezTo>
                    <a:pt x="3081" y="1373"/>
                    <a:pt x="3081" y="1377"/>
                    <a:pt x="3082" y="1379"/>
                  </a:cubicBezTo>
                  <a:cubicBezTo>
                    <a:pt x="3107" y="1415"/>
                    <a:pt x="3137" y="1439"/>
                    <a:pt x="3182" y="1438"/>
                  </a:cubicBezTo>
                  <a:cubicBezTo>
                    <a:pt x="3204" y="1438"/>
                    <a:pt x="3226" y="1439"/>
                    <a:pt x="3248" y="1440"/>
                  </a:cubicBezTo>
                  <a:cubicBezTo>
                    <a:pt x="3263" y="1441"/>
                    <a:pt x="3278" y="1445"/>
                    <a:pt x="3293" y="1446"/>
                  </a:cubicBezTo>
                  <a:cubicBezTo>
                    <a:pt x="3325" y="1449"/>
                    <a:pt x="3358" y="1450"/>
                    <a:pt x="3390" y="1453"/>
                  </a:cubicBezTo>
                  <a:cubicBezTo>
                    <a:pt x="3453" y="1457"/>
                    <a:pt x="3516" y="1464"/>
                    <a:pt x="3580" y="1466"/>
                  </a:cubicBezTo>
                  <a:cubicBezTo>
                    <a:pt x="3636" y="1469"/>
                    <a:pt x="3693" y="1466"/>
                    <a:pt x="3749" y="1467"/>
                  </a:cubicBezTo>
                  <a:cubicBezTo>
                    <a:pt x="3793" y="1468"/>
                    <a:pt x="3836" y="1472"/>
                    <a:pt x="3879" y="1473"/>
                  </a:cubicBezTo>
                  <a:cubicBezTo>
                    <a:pt x="3908" y="1474"/>
                    <a:pt x="3937" y="1473"/>
                    <a:pt x="3966" y="1471"/>
                  </a:cubicBezTo>
                  <a:cubicBezTo>
                    <a:pt x="3981" y="1470"/>
                    <a:pt x="3993" y="1462"/>
                    <a:pt x="3995" y="1445"/>
                  </a:cubicBezTo>
                  <a:cubicBezTo>
                    <a:pt x="4001" y="1393"/>
                    <a:pt x="4007" y="1341"/>
                    <a:pt x="4023" y="1290"/>
                  </a:cubicBezTo>
                  <a:cubicBezTo>
                    <a:pt x="4032" y="1261"/>
                    <a:pt x="4034" y="1229"/>
                    <a:pt x="4039" y="1199"/>
                  </a:cubicBezTo>
                  <a:cubicBezTo>
                    <a:pt x="4042" y="1182"/>
                    <a:pt x="4044" y="1165"/>
                    <a:pt x="4046" y="1148"/>
                  </a:cubicBezTo>
                  <a:cubicBezTo>
                    <a:pt x="4054" y="1098"/>
                    <a:pt x="4062" y="1048"/>
                    <a:pt x="4069" y="997"/>
                  </a:cubicBezTo>
                  <a:cubicBezTo>
                    <a:pt x="4072" y="970"/>
                    <a:pt x="4072" y="941"/>
                    <a:pt x="4076" y="913"/>
                  </a:cubicBezTo>
                  <a:cubicBezTo>
                    <a:pt x="4082" y="865"/>
                    <a:pt x="4089" y="817"/>
                    <a:pt x="4096" y="768"/>
                  </a:cubicBezTo>
                  <a:cubicBezTo>
                    <a:pt x="4096" y="766"/>
                    <a:pt x="4096" y="764"/>
                    <a:pt x="4097" y="762"/>
                  </a:cubicBezTo>
                  <a:cubicBezTo>
                    <a:pt x="4101" y="727"/>
                    <a:pt x="4107" y="691"/>
                    <a:pt x="4111" y="655"/>
                  </a:cubicBezTo>
                  <a:cubicBezTo>
                    <a:pt x="4112" y="645"/>
                    <a:pt x="4110" y="635"/>
                    <a:pt x="4112" y="626"/>
                  </a:cubicBezTo>
                  <a:cubicBezTo>
                    <a:pt x="4115" y="603"/>
                    <a:pt x="4121" y="580"/>
                    <a:pt x="4123" y="557"/>
                  </a:cubicBezTo>
                  <a:cubicBezTo>
                    <a:pt x="4128" y="499"/>
                    <a:pt x="4131" y="441"/>
                    <a:pt x="4135" y="383"/>
                  </a:cubicBezTo>
                  <a:cubicBezTo>
                    <a:pt x="4135" y="372"/>
                    <a:pt x="4133" y="361"/>
                    <a:pt x="4133" y="349"/>
                  </a:cubicBezTo>
                  <a:cubicBezTo>
                    <a:pt x="4134" y="328"/>
                    <a:pt x="4137" y="306"/>
                    <a:pt x="4135" y="284"/>
                  </a:cubicBezTo>
                  <a:cubicBezTo>
                    <a:pt x="4134" y="273"/>
                    <a:pt x="4128" y="261"/>
                    <a:pt x="4121" y="252"/>
                  </a:cubicBezTo>
                  <a:cubicBezTo>
                    <a:pt x="4109" y="239"/>
                    <a:pt x="4095" y="228"/>
                    <a:pt x="4081" y="216"/>
                  </a:cubicBezTo>
                  <a:cubicBezTo>
                    <a:pt x="4078" y="213"/>
                    <a:pt x="4074" y="212"/>
                    <a:pt x="4067" y="209"/>
                  </a:cubicBezTo>
                  <a:cubicBezTo>
                    <a:pt x="4064" y="233"/>
                    <a:pt x="4062" y="254"/>
                    <a:pt x="4060" y="275"/>
                  </a:cubicBezTo>
                  <a:cubicBezTo>
                    <a:pt x="4059" y="279"/>
                    <a:pt x="4059" y="283"/>
                    <a:pt x="4057" y="286"/>
                  </a:cubicBezTo>
                  <a:cubicBezTo>
                    <a:pt x="4040" y="317"/>
                    <a:pt x="4041" y="349"/>
                    <a:pt x="4047" y="383"/>
                  </a:cubicBezTo>
                  <a:cubicBezTo>
                    <a:pt x="4049" y="393"/>
                    <a:pt x="4049" y="405"/>
                    <a:pt x="4047" y="416"/>
                  </a:cubicBezTo>
                  <a:cubicBezTo>
                    <a:pt x="4040" y="446"/>
                    <a:pt x="4048" y="478"/>
                    <a:pt x="4032" y="508"/>
                  </a:cubicBezTo>
                  <a:cubicBezTo>
                    <a:pt x="4024" y="523"/>
                    <a:pt x="4041" y="548"/>
                    <a:pt x="4026" y="568"/>
                  </a:cubicBezTo>
                  <a:cubicBezTo>
                    <a:pt x="4024" y="571"/>
                    <a:pt x="4026" y="577"/>
                    <a:pt x="4026" y="582"/>
                  </a:cubicBezTo>
                  <a:cubicBezTo>
                    <a:pt x="4026" y="589"/>
                    <a:pt x="4026" y="596"/>
                    <a:pt x="4025" y="603"/>
                  </a:cubicBezTo>
                  <a:cubicBezTo>
                    <a:pt x="4019" y="642"/>
                    <a:pt x="4013" y="680"/>
                    <a:pt x="4007" y="718"/>
                  </a:cubicBezTo>
                  <a:cubicBezTo>
                    <a:pt x="4003" y="745"/>
                    <a:pt x="3999" y="772"/>
                    <a:pt x="3995" y="798"/>
                  </a:cubicBezTo>
                  <a:cubicBezTo>
                    <a:pt x="3993" y="806"/>
                    <a:pt x="3988" y="813"/>
                    <a:pt x="3987" y="821"/>
                  </a:cubicBezTo>
                  <a:cubicBezTo>
                    <a:pt x="3982" y="862"/>
                    <a:pt x="3978" y="903"/>
                    <a:pt x="3974" y="945"/>
                  </a:cubicBezTo>
                  <a:cubicBezTo>
                    <a:pt x="3969" y="1007"/>
                    <a:pt x="3964" y="1069"/>
                    <a:pt x="3959" y="1131"/>
                  </a:cubicBezTo>
                  <a:cubicBezTo>
                    <a:pt x="3959" y="1135"/>
                    <a:pt x="3958" y="1139"/>
                    <a:pt x="3957" y="1143"/>
                  </a:cubicBezTo>
                  <a:cubicBezTo>
                    <a:pt x="3953" y="1171"/>
                    <a:pt x="3948" y="1199"/>
                    <a:pt x="3944" y="1228"/>
                  </a:cubicBezTo>
                  <a:cubicBezTo>
                    <a:pt x="3937" y="1271"/>
                    <a:pt x="3932" y="1315"/>
                    <a:pt x="3922" y="1358"/>
                  </a:cubicBezTo>
                  <a:cubicBezTo>
                    <a:pt x="3913" y="1395"/>
                    <a:pt x="3891" y="1406"/>
                    <a:pt x="3853" y="1405"/>
                  </a:cubicBezTo>
                  <a:cubicBezTo>
                    <a:pt x="3819" y="1404"/>
                    <a:pt x="3785" y="1405"/>
                    <a:pt x="3751" y="1404"/>
                  </a:cubicBezTo>
                  <a:cubicBezTo>
                    <a:pt x="3724" y="1403"/>
                    <a:pt x="3698" y="1400"/>
                    <a:pt x="3672" y="1398"/>
                  </a:cubicBezTo>
                  <a:cubicBezTo>
                    <a:pt x="3609" y="1393"/>
                    <a:pt x="3546" y="1388"/>
                    <a:pt x="3484" y="1384"/>
                  </a:cubicBezTo>
                  <a:cubicBezTo>
                    <a:pt x="3389" y="1378"/>
                    <a:pt x="3294" y="1374"/>
                    <a:pt x="3199" y="1369"/>
                  </a:cubicBezTo>
                  <a:cubicBezTo>
                    <a:pt x="3167" y="1367"/>
                    <a:pt x="3134" y="1366"/>
                    <a:pt x="3101" y="1365"/>
                  </a:cubicBezTo>
                  <a:cubicBezTo>
                    <a:pt x="3095" y="1365"/>
                    <a:pt x="3089" y="1366"/>
                    <a:pt x="3080" y="1367"/>
                  </a:cubicBezTo>
                  <a:close/>
                  <a:moveTo>
                    <a:pt x="962" y="1755"/>
                  </a:moveTo>
                  <a:cubicBezTo>
                    <a:pt x="961" y="1755"/>
                    <a:pt x="960" y="1754"/>
                    <a:pt x="960" y="1754"/>
                  </a:cubicBezTo>
                  <a:cubicBezTo>
                    <a:pt x="961" y="1736"/>
                    <a:pt x="963" y="1717"/>
                    <a:pt x="962" y="1699"/>
                  </a:cubicBezTo>
                  <a:cubicBezTo>
                    <a:pt x="962" y="1691"/>
                    <a:pt x="959" y="1680"/>
                    <a:pt x="953" y="1677"/>
                  </a:cubicBezTo>
                  <a:cubicBezTo>
                    <a:pt x="948" y="1674"/>
                    <a:pt x="937" y="1679"/>
                    <a:pt x="931" y="1684"/>
                  </a:cubicBezTo>
                  <a:cubicBezTo>
                    <a:pt x="920" y="1692"/>
                    <a:pt x="910" y="1702"/>
                    <a:pt x="900" y="1711"/>
                  </a:cubicBezTo>
                  <a:cubicBezTo>
                    <a:pt x="872" y="1737"/>
                    <a:pt x="844" y="1762"/>
                    <a:pt x="816" y="1787"/>
                  </a:cubicBezTo>
                  <a:cubicBezTo>
                    <a:pt x="794" y="1807"/>
                    <a:pt x="773" y="1827"/>
                    <a:pt x="750" y="1846"/>
                  </a:cubicBezTo>
                  <a:cubicBezTo>
                    <a:pt x="717" y="1874"/>
                    <a:pt x="684" y="1902"/>
                    <a:pt x="650" y="1930"/>
                  </a:cubicBezTo>
                  <a:cubicBezTo>
                    <a:pt x="605" y="1968"/>
                    <a:pt x="560" y="2005"/>
                    <a:pt x="516" y="2043"/>
                  </a:cubicBezTo>
                  <a:cubicBezTo>
                    <a:pt x="503" y="2054"/>
                    <a:pt x="492" y="2068"/>
                    <a:pt x="480" y="2079"/>
                  </a:cubicBezTo>
                  <a:cubicBezTo>
                    <a:pt x="451" y="2105"/>
                    <a:pt x="420" y="2129"/>
                    <a:pt x="392" y="2156"/>
                  </a:cubicBezTo>
                  <a:cubicBezTo>
                    <a:pt x="377" y="2171"/>
                    <a:pt x="379" y="2182"/>
                    <a:pt x="395" y="2196"/>
                  </a:cubicBezTo>
                  <a:cubicBezTo>
                    <a:pt x="403" y="2202"/>
                    <a:pt x="411" y="2207"/>
                    <a:pt x="419" y="2211"/>
                  </a:cubicBezTo>
                  <a:cubicBezTo>
                    <a:pt x="445" y="2226"/>
                    <a:pt x="472" y="2238"/>
                    <a:pt x="497" y="2254"/>
                  </a:cubicBezTo>
                  <a:cubicBezTo>
                    <a:pt x="524" y="2271"/>
                    <a:pt x="550" y="2291"/>
                    <a:pt x="577" y="2309"/>
                  </a:cubicBezTo>
                  <a:cubicBezTo>
                    <a:pt x="590" y="2317"/>
                    <a:pt x="603" y="2317"/>
                    <a:pt x="613" y="2305"/>
                  </a:cubicBezTo>
                  <a:cubicBezTo>
                    <a:pt x="632" y="2286"/>
                    <a:pt x="650" y="2266"/>
                    <a:pt x="669" y="2247"/>
                  </a:cubicBezTo>
                  <a:cubicBezTo>
                    <a:pt x="670" y="2246"/>
                    <a:pt x="670" y="2244"/>
                    <a:pt x="671" y="2243"/>
                  </a:cubicBezTo>
                  <a:cubicBezTo>
                    <a:pt x="696" y="2214"/>
                    <a:pt x="722" y="2184"/>
                    <a:pt x="748" y="2156"/>
                  </a:cubicBezTo>
                  <a:cubicBezTo>
                    <a:pt x="761" y="2141"/>
                    <a:pt x="779" y="2130"/>
                    <a:pt x="790" y="2114"/>
                  </a:cubicBezTo>
                  <a:cubicBezTo>
                    <a:pt x="826" y="2065"/>
                    <a:pt x="869" y="2023"/>
                    <a:pt x="915" y="1984"/>
                  </a:cubicBezTo>
                  <a:cubicBezTo>
                    <a:pt x="938" y="1964"/>
                    <a:pt x="952" y="1942"/>
                    <a:pt x="954" y="1912"/>
                  </a:cubicBezTo>
                  <a:cubicBezTo>
                    <a:pt x="957" y="1859"/>
                    <a:pt x="959" y="1807"/>
                    <a:pt x="962" y="1755"/>
                  </a:cubicBezTo>
                  <a:close/>
                  <a:moveTo>
                    <a:pt x="575" y="2594"/>
                  </a:moveTo>
                  <a:cubicBezTo>
                    <a:pt x="610" y="2594"/>
                    <a:pt x="637" y="2553"/>
                    <a:pt x="628" y="2528"/>
                  </a:cubicBezTo>
                  <a:cubicBezTo>
                    <a:pt x="602" y="2458"/>
                    <a:pt x="581" y="2385"/>
                    <a:pt x="505" y="2348"/>
                  </a:cubicBezTo>
                  <a:cubicBezTo>
                    <a:pt x="467" y="2329"/>
                    <a:pt x="431" y="2305"/>
                    <a:pt x="394" y="2283"/>
                  </a:cubicBezTo>
                  <a:cubicBezTo>
                    <a:pt x="378" y="2274"/>
                    <a:pt x="362" y="2263"/>
                    <a:pt x="345" y="2256"/>
                  </a:cubicBezTo>
                  <a:cubicBezTo>
                    <a:pt x="300" y="2236"/>
                    <a:pt x="256" y="2237"/>
                    <a:pt x="216" y="2271"/>
                  </a:cubicBezTo>
                  <a:cubicBezTo>
                    <a:pt x="196" y="2287"/>
                    <a:pt x="175" y="2302"/>
                    <a:pt x="155" y="2318"/>
                  </a:cubicBezTo>
                  <a:cubicBezTo>
                    <a:pt x="147" y="2323"/>
                    <a:pt x="137" y="2326"/>
                    <a:pt x="132" y="2333"/>
                  </a:cubicBezTo>
                  <a:cubicBezTo>
                    <a:pt x="108" y="2365"/>
                    <a:pt x="85" y="2398"/>
                    <a:pt x="63" y="2432"/>
                  </a:cubicBezTo>
                  <a:cubicBezTo>
                    <a:pt x="58" y="2440"/>
                    <a:pt x="55" y="2451"/>
                    <a:pt x="56" y="2460"/>
                  </a:cubicBezTo>
                  <a:cubicBezTo>
                    <a:pt x="59" y="2479"/>
                    <a:pt x="63" y="2499"/>
                    <a:pt x="69" y="2516"/>
                  </a:cubicBezTo>
                  <a:cubicBezTo>
                    <a:pt x="87" y="2562"/>
                    <a:pt x="128" y="2588"/>
                    <a:pt x="158" y="2623"/>
                  </a:cubicBezTo>
                  <a:cubicBezTo>
                    <a:pt x="161" y="2626"/>
                    <a:pt x="167" y="2626"/>
                    <a:pt x="171" y="2628"/>
                  </a:cubicBezTo>
                  <a:cubicBezTo>
                    <a:pt x="202" y="2640"/>
                    <a:pt x="232" y="2650"/>
                    <a:pt x="266" y="2653"/>
                  </a:cubicBezTo>
                  <a:cubicBezTo>
                    <a:pt x="291" y="2655"/>
                    <a:pt x="335" y="2642"/>
                    <a:pt x="345" y="2619"/>
                  </a:cubicBezTo>
                  <a:cubicBezTo>
                    <a:pt x="357" y="2590"/>
                    <a:pt x="368" y="2561"/>
                    <a:pt x="377" y="2531"/>
                  </a:cubicBezTo>
                  <a:cubicBezTo>
                    <a:pt x="389" y="2493"/>
                    <a:pt x="422" y="2480"/>
                    <a:pt x="457" y="2498"/>
                  </a:cubicBezTo>
                  <a:cubicBezTo>
                    <a:pt x="494" y="2517"/>
                    <a:pt x="520" y="2545"/>
                    <a:pt x="547" y="2575"/>
                  </a:cubicBezTo>
                  <a:cubicBezTo>
                    <a:pt x="554" y="2583"/>
                    <a:pt x="566" y="2588"/>
                    <a:pt x="575" y="2594"/>
                  </a:cubicBezTo>
                  <a:close/>
                  <a:moveTo>
                    <a:pt x="2963" y="1103"/>
                  </a:moveTo>
                  <a:cubicBezTo>
                    <a:pt x="2964" y="1095"/>
                    <a:pt x="2966" y="1091"/>
                    <a:pt x="2966" y="1087"/>
                  </a:cubicBezTo>
                  <a:cubicBezTo>
                    <a:pt x="2969" y="1059"/>
                    <a:pt x="2973" y="1031"/>
                    <a:pt x="2976" y="1002"/>
                  </a:cubicBezTo>
                  <a:cubicBezTo>
                    <a:pt x="2979" y="962"/>
                    <a:pt x="2994" y="924"/>
                    <a:pt x="2988" y="883"/>
                  </a:cubicBezTo>
                  <a:cubicBezTo>
                    <a:pt x="2984" y="853"/>
                    <a:pt x="3011" y="830"/>
                    <a:pt x="3039" y="840"/>
                  </a:cubicBezTo>
                  <a:cubicBezTo>
                    <a:pt x="3062" y="848"/>
                    <a:pt x="3081" y="840"/>
                    <a:pt x="3101" y="832"/>
                  </a:cubicBezTo>
                  <a:cubicBezTo>
                    <a:pt x="3121" y="824"/>
                    <a:pt x="3142" y="817"/>
                    <a:pt x="3160" y="806"/>
                  </a:cubicBezTo>
                  <a:cubicBezTo>
                    <a:pt x="3187" y="790"/>
                    <a:pt x="3215" y="773"/>
                    <a:pt x="3239" y="753"/>
                  </a:cubicBezTo>
                  <a:cubicBezTo>
                    <a:pt x="3259" y="736"/>
                    <a:pt x="3257" y="706"/>
                    <a:pt x="3239" y="677"/>
                  </a:cubicBezTo>
                  <a:cubicBezTo>
                    <a:pt x="3226" y="657"/>
                    <a:pt x="3208" y="662"/>
                    <a:pt x="3190" y="668"/>
                  </a:cubicBezTo>
                  <a:cubicBezTo>
                    <a:pt x="3168" y="676"/>
                    <a:pt x="3145" y="683"/>
                    <a:pt x="3125" y="693"/>
                  </a:cubicBezTo>
                  <a:cubicBezTo>
                    <a:pt x="3078" y="717"/>
                    <a:pt x="3025" y="729"/>
                    <a:pt x="2985" y="767"/>
                  </a:cubicBezTo>
                  <a:cubicBezTo>
                    <a:pt x="2980" y="772"/>
                    <a:pt x="2964" y="773"/>
                    <a:pt x="2959" y="769"/>
                  </a:cubicBezTo>
                  <a:cubicBezTo>
                    <a:pt x="2953" y="764"/>
                    <a:pt x="2950" y="751"/>
                    <a:pt x="2951" y="742"/>
                  </a:cubicBezTo>
                  <a:cubicBezTo>
                    <a:pt x="2951" y="736"/>
                    <a:pt x="2959" y="729"/>
                    <a:pt x="2964" y="724"/>
                  </a:cubicBezTo>
                  <a:cubicBezTo>
                    <a:pt x="2977" y="710"/>
                    <a:pt x="2998" y="699"/>
                    <a:pt x="3000" y="684"/>
                  </a:cubicBezTo>
                  <a:cubicBezTo>
                    <a:pt x="3007" y="647"/>
                    <a:pt x="3006" y="609"/>
                    <a:pt x="3007" y="571"/>
                  </a:cubicBezTo>
                  <a:cubicBezTo>
                    <a:pt x="3007" y="564"/>
                    <a:pt x="3000" y="554"/>
                    <a:pt x="2994" y="551"/>
                  </a:cubicBezTo>
                  <a:cubicBezTo>
                    <a:pt x="2990" y="549"/>
                    <a:pt x="2979" y="554"/>
                    <a:pt x="2974" y="559"/>
                  </a:cubicBezTo>
                  <a:cubicBezTo>
                    <a:pt x="2944" y="589"/>
                    <a:pt x="2915" y="618"/>
                    <a:pt x="2887" y="649"/>
                  </a:cubicBezTo>
                  <a:cubicBezTo>
                    <a:pt x="2875" y="662"/>
                    <a:pt x="2865" y="678"/>
                    <a:pt x="2859" y="694"/>
                  </a:cubicBezTo>
                  <a:cubicBezTo>
                    <a:pt x="2848" y="720"/>
                    <a:pt x="2841" y="747"/>
                    <a:pt x="2832" y="774"/>
                  </a:cubicBezTo>
                  <a:cubicBezTo>
                    <a:pt x="2816" y="817"/>
                    <a:pt x="2815" y="861"/>
                    <a:pt x="2825" y="904"/>
                  </a:cubicBezTo>
                  <a:cubicBezTo>
                    <a:pt x="2837" y="951"/>
                    <a:pt x="2858" y="996"/>
                    <a:pt x="2887" y="1035"/>
                  </a:cubicBezTo>
                  <a:cubicBezTo>
                    <a:pt x="2906" y="1063"/>
                    <a:pt x="2930" y="1087"/>
                    <a:pt x="2963" y="1103"/>
                  </a:cubicBezTo>
                  <a:close/>
                  <a:moveTo>
                    <a:pt x="2255" y="3109"/>
                  </a:moveTo>
                  <a:cubicBezTo>
                    <a:pt x="2226" y="3116"/>
                    <a:pt x="2205" y="3125"/>
                    <a:pt x="2184" y="3126"/>
                  </a:cubicBezTo>
                  <a:cubicBezTo>
                    <a:pt x="2133" y="3130"/>
                    <a:pt x="2090" y="3157"/>
                    <a:pt x="2041" y="3166"/>
                  </a:cubicBezTo>
                  <a:cubicBezTo>
                    <a:pt x="2030" y="3169"/>
                    <a:pt x="2026" y="3177"/>
                    <a:pt x="2029" y="3189"/>
                  </a:cubicBezTo>
                  <a:cubicBezTo>
                    <a:pt x="2034" y="3207"/>
                    <a:pt x="2049" y="3214"/>
                    <a:pt x="2060" y="3226"/>
                  </a:cubicBezTo>
                  <a:cubicBezTo>
                    <a:pt x="2096" y="3262"/>
                    <a:pt x="2144" y="3272"/>
                    <a:pt x="2188" y="3289"/>
                  </a:cubicBezTo>
                  <a:cubicBezTo>
                    <a:pt x="2202" y="3294"/>
                    <a:pt x="2215" y="3302"/>
                    <a:pt x="2229" y="3304"/>
                  </a:cubicBezTo>
                  <a:cubicBezTo>
                    <a:pt x="2263" y="3309"/>
                    <a:pt x="2297" y="3314"/>
                    <a:pt x="2331" y="3314"/>
                  </a:cubicBezTo>
                  <a:cubicBezTo>
                    <a:pt x="2383" y="3313"/>
                    <a:pt x="2434" y="3309"/>
                    <a:pt x="2483" y="3288"/>
                  </a:cubicBezTo>
                  <a:cubicBezTo>
                    <a:pt x="2513" y="3275"/>
                    <a:pt x="2546" y="3266"/>
                    <a:pt x="2578" y="3254"/>
                  </a:cubicBezTo>
                  <a:cubicBezTo>
                    <a:pt x="2606" y="3244"/>
                    <a:pt x="2617" y="3207"/>
                    <a:pt x="2602" y="3181"/>
                  </a:cubicBezTo>
                  <a:cubicBezTo>
                    <a:pt x="2587" y="3155"/>
                    <a:pt x="2560" y="3145"/>
                    <a:pt x="2536" y="3134"/>
                  </a:cubicBezTo>
                  <a:cubicBezTo>
                    <a:pt x="2490" y="3113"/>
                    <a:pt x="2439" y="3111"/>
                    <a:pt x="2390" y="3108"/>
                  </a:cubicBezTo>
                  <a:cubicBezTo>
                    <a:pt x="2342" y="3106"/>
                    <a:pt x="2295" y="3109"/>
                    <a:pt x="2255" y="3109"/>
                  </a:cubicBezTo>
                  <a:close/>
                  <a:moveTo>
                    <a:pt x="1205" y="3378"/>
                  </a:moveTo>
                  <a:cubicBezTo>
                    <a:pt x="1205" y="3377"/>
                    <a:pt x="1206" y="3377"/>
                    <a:pt x="1206" y="3376"/>
                  </a:cubicBezTo>
                  <a:cubicBezTo>
                    <a:pt x="1229" y="3373"/>
                    <a:pt x="1253" y="3373"/>
                    <a:pt x="1276" y="3366"/>
                  </a:cubicBezTo>
                  <a:cubicBezTo>
                    <a:pt x="1309" y="3356"/>
                    <a:pt x="1342" y="3342"/>
                    <a:pt x="1374" y="3329"/>
                  </a:cubicBezTo>
                  <a:cubicBezTo>
                    <a:pt x="1381" y="3327"/>
                    <a:pt x="1387" y="3323"/>
                    <a:pt x="1394" y="3319"/>
                  </a:cubicBezTo>
                  <a:cubicBezTo>
                    <a:pt x="1424" y="3301"/>
                    <a:pt x="1424" y="3262"/>
                    <a:pt x="1392" y="3248"/>
                  </a:cubicBezTo>
                  <a:cubicBezTo>
                    <a:pt x="1356" y="3232"/>
                    <a:pt x="1319" y="3221"/>
                    <a:pt x="1281" y="3211"/>
                  </a:cubicBezTo>
                  <a:cubicBezTo>
                    <a:pt x="1262" y="3205"/>
                    <a:pt x="1241" y="3204"/>
                    <a:pt x="1221" y="3201"/>
                  </a:cubicBezTo>
                  <a:cubicBezTo>
                    <a:pt x="1214" y="3201"/>
                    <a:pt x="1208" y="3203"/>
                    <a:pt x="1201" y="3203"/>
                  </a:cubicBezTo>
                  <a:cubicBezTo>
                    <a:pt x="1193" y="3204"/>
                    <a:pt x="1186" y="3204"/>
                    <a:pt x="1178" y="3204"/>
                  </a:cubicBezTo>
                  <a:cubicBezTo>
                    <a:pt x="1171" y="3205"/>
                    <a:pt x="1164" y="3206"/>
                    <a:pt x="1158" y="3207"/>
                  </a:cubicBezTo>
                  <a:cubicBezTo>
                    <a:pt x="1149" y="3208"/>
                    <a:pt x="1140" y="3210"/>
                    <a:pt x="1132" y="3210"/>
                  </a:cubicBezTo>
                  <a:cubicBezTo>
                    <a:pt x="1117" y="3211"/>
                    <a:pt x="1102" y="3210"/>
                    <a:pt x="1087" y="3211"/>
                  </a:cubicBezTo>
                  <a:cubicBezTo>
                    <a:pt x="1077" y="3212"/>
                    <a:pt x="1069" y="3215"/>
                    <a:pt x="1059" y="3217"/>
                  </a:cubicBezTo>
                  <a:cubicBezTo>
                    <a:pt x="1014" y="3226"/>
                    <a:pt x="967" y="3233"/>
                    <a:pt x="922" y="3246"/>
                  </a:cubicBezTo>
                  <a:cubicBezTo>
                    <a:pt x="899" y="3252"/>
                    <a:pt x="873" y="3265"/>
                    <a:pt x="859" y="3283"/>
                  </a:cubicBezTo>
                  <a:cubicBezTo>
                    <a:pt x="825" y="3328"/>
                    <a:pt x="828" y="3347"/>
                    <a:pt x="881" y="3368"/>
                  </a:cubicBezTo>
                  <a:cubicBezTo>
                    <a:pt x="895" y="3373"/>
                    <a:pt x="911" y="3372"/>
                    <a:pt x="926" y="3374"/>
                  </a:cubicBezTo>
                  <a:cubicBezTo>
                    <a:pt x="948" y="3376"/>
                    <a:pt x="970" y="3378"/>
                    <a:pt x="992" y="3380"/>
                  </a:cubicBezTo>
                  <a:cubicBezTo>
                    <a:pt x="1017" y="3382"/>
                    <a:pt x="1042" y="3385"/>
                    <a:pt x="1067" y="3384"/>
                  </a:cubicBezTo>
                  <a:cubicBezTo>
                    <a:pt x="1113" y="3383"/>
                    <a:pt x="1159" y="3380"/>
                    <a:pt x="1205" y="33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6" name="Freeform 7"/>
            <p:cNvSpPr/>
            <p:nvPr/>
          </p:nvSpPr>
          <p:spPr bwMode="auto">
            <a:xfrm>
              <a:off x="6767513" y="1412875"/>
              <a:ext cx="444500" cy="401637"/>
            </a:xfrm>
            <a:custGeom>
              <a:avLst/>
              <a:gdLst>
                <a:gd name="T0" fmla="*/ 328 w 328"/>
                <a:gd name="T1" fmla="*/ 280 h 296"/>
                <a:gd name="T2" fmla="*/ 272 w 328"/>
                <a:gd name="T3" fmla="*/ 278 h 296"/>
                <a:gd name="T4" fmla="*/ 190 w 328"/>
                <a:gd name="T5" fmla="*/ 212 h 296"/>
                <a:gd name="T6" fmla="*/ 76 w 328"/>
                <a:gd name="T7" fmla="*/ 124 h 296"/>
                <a:gd name="T8" fmla="*/ 21 w 328"/>
                <a:gd name="T9" fmla="*/ 67 h 296"/>
                <a:gd name="T10" fmla="*/ 32 w 328"/>
                <a:gd name="T11" fmla="*/ 4 h 296"/>
                <a:gd name="T12" fmla="*/ 57 w 328"/>
                <a:gd name="T13" fmla="*/ 7 h 296"/>
                <a:gd name="T14" fmla="*/ 101 w 328"/>
                <a:gd name="T15" fmla="*/ 52 h 296"/>
                <a:gd name="T16" fmla="*/ 277 w 328"/>
                <a:gd name="T17" fmla="*/ 220 h 296"/>
                <a:gd name="T18" fmla="*/ 328 w 328"/>
                <a:gd name="T19" fmla="*/ 28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296">
                  <a:moveTo>
                    <a:pt x="328" y="280"/>
                  </a:moveTo>
                  <a:cubicBezTo>
                    <a:pt x="307" y="296"/>
                    <a:pt x="289" y="291"/>
                    <a:pt x="272" y="278"/>
                  </a:cubicBezTo>
                  <a:cubicBezTo>
                    <a:pt x="244" y="256"/>
                    <a:pt x="217" y="234"/>
                    <a:pt x="190" y="212"/>
                  </a:cubicBezTo>
                  <a:cubicBezTo>
                    <a:pt x="152" y="183"/>
                    <a:pt x="113" y="155"/>
                    <a:pt x="76" y="124"/>
                  </a:cubicBezTo>
                  <a:cubicBezTo>
                    <a:pt x="56" y="108"/>
                    <a:pt x="38" y="88"/>
                    <a:pt x="21" y="67"/>
                  </a:cubicBezTo>
                  <a:cubicBezTo>
                    <a:pt x="0" y="41"/>
                    <a:pt x="4" y="20"/>
                    <a:pt x="32" y="4"/>
                  </a:cubicBezTo>
                  <a:cubicBezTo>
                    <a:pt x="38" y="0"/>
                    <a:pt x="52" y="2"/>
                    <a:pt x="57" y="7"/>
                  </a:cubicBezTo>
                  <a:cubicBezTo>
                    <a:pt x="73" y="20"/>
                    <a:pt x="86" y="38"/>
                    <a:pt x="101" y="52"/>
                  </a:cubicBezTo>
                  <a:cubicBezTo>
                    <a:pt x="159" y="108"/>
                    <a:pt x="219" y="164"/>
                    <a:pt x="277" y="220"/>
                  </a:cubicBezTo>
                  <a:cubicBezTo>
                    <a:pt x="296" y="239"/>
                    <a:pt x="311" y="260"/>
                    <a:pt x="328" y="2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9752013" y="1619250"/>
              <a:ext cx="541338" cy="346075"/>
            </a:xfrm>
            <a:custGeom>
              <a:avLst/>
              <a:gdLst>
                <a:gd name="T0" fmla="*/ 400 w 400"/>
                <a:gd name="T1" fmla="*/ 12 h 256"/>
                <a:gd name="T2" fmla="*/ 373 w 400"/>
                <a:gd name="T3" fmla="*/ 38 h 256"/>
                <a:gd name="T4" fmla="*/ 236 w 400"/>
                <a:gd name="T5" fmla="*/ 132 h 256"/>
                <a:gd name="T6" fmla="*/ 153 w 400"/>
                <a:gd name="T7" fmla="*/ 178 h 256"/>
                <a:gd name="T8" fmla="*/ 69 w 400"/>
                <a:gd name="T9" fmla="*/ 230 h 256"/>
                <a:gd name="T10" fmla="*/ 24 w 400"/>
                <a:gd name="T11" fmla="*/ 254 h 256"/>
                <a:gd name="T12" fmla="*/ 8 w 400"/>
                <a:gd name="T13" fmla="*/ 250 h 256"/>
                <a:gd name="T14" fmla="*/ 2 w 400"/>
                <a:gd name="T15" fmla="*/ 231 h 256"/>
                <a:gd name="T16" fmla="*/ 62 w 400"/>
                <a:gd name="T17" fmla="*/ 166 h 256"/>
                <a:gd name="T18" fmla="*/ 121 w 400"/>
                <a:gd name="T19" fmla="*/ 135 h 256"/>
                <a:gd name="T20" fmla="*/ 186 w 400"/>
                <a:gd name="T21" fmla="*/ 99 h 256"/>
                <a:gd name="T22" fmla="*/ 253 w 400"/>
                <a:gd name="T23" fmla="*/ 61 h 256"/>
                <a:gd name="T24" fmla="*/ 371 w 400"/>
                <a:gd name="T25" fmla="*/ 3 h 256"/>
                <a:gd name="T26" fmla="*/ 397 w 400"/>
                <a:gd name="T27" fmla="*/ 2 h 256"/>
                <a:gd name="T28" fmla="*/ 400 w 400"/>
                <a:gd name="T29" fmla="*/ 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256">
                  <a:moveTo>
                    <a:pt x="400" y="12"/>
                  </a:moveTo>
                  <a:cubicBezTo>
                    <a:pt x="391" y="21"/>
                    <a:pt x="383" y="31"/>
                    <a:pt x="373" y="38"/>
                  </a:cubicBezTo>
                  <a:cubicBezTo>
                    <a:pt x="328" y="70"/>
                    <a:pt x="283" y="102"/>
                    <a:pt x="236" y="132"/>
                  </a:cubicBezTo>
                  <a:cubicBezTo>
                    <a:pt x="210" y="149"/>
                    <a:pt x="180" y="162"/>
                    <a:pt x="153" y="178"/>
                  </a:cubicBezTo>
                  <a:cubicBezTo>
                    <a:pt x="124" y="194"/>
                    <a:pt x="97" y="213"/>
                    <a:pt x="69" y="230"/>
                  </a:cubicBezTo>
                  <a:cubicBezTo>
                    <a:pt x="54" y="238"/>
                    <a:pt x="39" y="247"/>
                    <a:pt x="24" y="254"/>
                  </a:cubicBezTo>
                  <a:cubicBezTo>
                    <a:pt x="20" y="256"/>
                    <a:pt x="11" y="254"/>
                    <a:pt x="8" y="250"/>
                  </a:cubicBezTo>
                  <a:cubicBezTo>
                    <a:pt x="4" y="245"/>
                    <a:pt x="0" y="235"/>
                    <a:pt x="2" y="231"/>
                  </a:cubicBezTo>
                  <a:cubicBezTo>
                    <a:pt x="18" y="206"/>
                    <a:pt x="30" y="178"/>
                    <a:pt x="62" y="166"/>
                  </a:cubicBezTo>
                  <a:cubicBezTo>
                    <a:pt x="82" y="159"/>
                    <a:pt x="101" y="146"/>
                    <a:pt x="121" y="135"/>
                  </a:cubicBezTo>
                  <a:cubicBezTo>
                    <a:pt x="142" y="123"/>
                    <a:pt x="165" y="112"/>
                    <a:pt x="186" y="99"/>
                  </a:cubicBezTo>
                  <a:cubicBezTo>
                    <a:pt x="209" y="87"/>
                    <a:pt x="231" y="74"/>
                    <a:pt x="253" y="61"/>
                  </a:cubicBezTo>
                  <a:cubicBezTo>
                    <a:pt x="291" y="38"/>
                    <a:pt x="329" y="15"/>
                    <a:pt x="371" y="3"/>
                  </a:cubicBezTo>
                  <a:cubicBezTo>
                    <a:pt x="379" y="0"/>
                    <a:pt x="388" y="2"/>
                    <a:pt x="397" y="2"/>
                  </a:cubicBezTo>
                  <a:cubicBezTo>
                    <a:pt x="398" y="5"/>
                    <a:pt x="399" y="9"/>
                    <a:pt x="400"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8" name="Freeform 9"/>
            <p:cNvSpPr/>
            <p:nvPr/>
          </p:nvSpPr>
          <p:spPr bwMode="auto">
            <a:xfrm>
              <a:off x="9809163" y="2141538"/>
              <a:ext cx="563563" cy="136525"/>
            </a:xfrm>
            <a:custGeom>
              <a:avLst/>
              <a:gdLst>
                <a:gd name="T0" fmla="*/ 353 w 415"/>
                <a:gd name="T1" fmla="*/ 63 h 100"/>
                <a:gd name="T2" fmla="*/ 287 w 415"/>
                <a:gd name="T3" fmla="*/ 73 h 100"/>
                <a:gd name="T4" fmla="*/ 129 w 415"/>
                <a:gd name="T5" fmla="*/ 88 h 100"/>
                <a:gd name="T6" fmla="*/ 117 w 415"/>
                <a:gd name="T7" fmla="*/ 88 h 100"/>
                <a:gd name="T8" fmla="*/ 19 w 415"/>
                <a:gd name="T9" fmla="*/ 97 h 100"/>
                <a:gd name="T10" fmla="*/ 0 w 415"/>
                <a:gd name="T11" fmla="*/ 88 h 100"/>
                <a:gd name="T12" fmla="*/ 14 w 415"/>
                <a:gd name="T13" fmla="*/ 70 h 100"/>
                <a:gd name="T14" fmla="*/ 138 w 415"/>
                <a:gd name="T15" fmla="*/ 43 h 100"/>
                <a:gd name="T16" fmla="*/ 186 w 415"/>
                <a:gd name="T17" fmla="*/ 33 h 100"/>
                <a:gd name="T18" fmla="*/ 365 w 415"/>
                <a:gd name="T19" fmla="*/ 8 h 100"/>
                <a:gd name="T20" fmla="*/ 376 w 415"/>
                <a:gd name="T21" fmla="*/ 6 h 100"/>
                <a:gd name="T22" fmla="*/ 410 w 415"/>
                <a:gd name="T23" fmla="*/ 20 h 100"/>
                <a:gd name="T24" fmla="*/ 387 w 415"/>
                <a:gd name="T25" fmla="*/ 60 h 100"/>
                <a:gd name="T26" fmla="*/ 353 w 415"/>
                <a:gd name="T27" fmla="*/ 64 h 100"/>
                <a:gd name="T28" fmla="*/ 353 w 415"/>
                <a:gd name="T29"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5" h="100">
                  <a:moveTo>
                    <a:pt x="353" y="63"/>
                  </a:moveTo>
                  <a:cubicBezTo>
                    <a:pt x="331" y="66"/>
                    <a:pt x="309" y="73"/>
                    <a:pt x="287" y="73"/>
                  </a:cubicBezTo>
                  <a:cubicBezTo>
                    <a:pt x="234" y="72"/>
                    <a:pt x="183" y="100"/>
                    <a:pt x="129" y="88"/>
                  </a:cubicBezTo>
                  <a:cubicBezTo>
                    <a:pt x="125" y="87"/>
                    <a:pt x="121" y="87"/>
                    <a:pt x="117" y="88"/>
                  </a:cubicBezTo>
                  <a:cubicBezTo>
                    <a:pt x="85" y="91"/>
                    <a:pt x="52" y="95"/>
                    <a:pt x="19" y="97"/>
                  </a:cubicBezTo>
                  <a:cubicBezTo>
                    <a:pt x="13" y="98"/>
                    <a:pt x="7" y="92"/>
                    <a:pt x="0" y="88"/>
                  </a:cubicBezTo>
                  <a:cubicBezTo>
                    <a:pt x="5" y="82"/>
                    <a:pt x="8" y="74"/>
                    <a:pt x="14" y="70"/>
                  </a:cubicBezTo>
                  <a:cubicBezTo>
                    <a:pt x="52" y="49"/>
                    <a:pt x="97" y="55"/>
                    <a:pt x="138" y="43"/>
                  </a:cubicBezTo>
                  <a:cubicBezTo>
                    <a:pt x="154" y="39"/>
                    <a:pt x="170" y="35"/>
                    <a:pt x="186" y="33"/>
                  </a:cubicBezTo>
                  <a:cubicBezTo>
                    <a:pt x="246" y="24"/>
                    <a:pt x="304" y="4"/>
                    <a:pt x="365" y="8"/>
                  </a:cubicBezTo>
                  <a:cubicBezTo>
                    <a:pt x="369" y="8"/>
                    <a:pt x="373" y="8"/>
                    <a:pt x="376" y="6"/>
                  </a:cubicBezTo>
                  <a:cubicBezTo>
                    <a:pt x="392" y="0"/>
                    <a:pt x="404" y="4"/>
                    <a:pt x="410" y="20"/>
                  </a:cubicBezTo>
                  <a:cubicBezTo>
                    <a:pt x="415" y="37"/>
                    <a:pt x="403" y="57"/>
                    <a:pt x="387" y="60"/>
                  </a:cubicBezTo>
                  <a:cubicBezTo>
                    <a:pt x="376" y="62"/>
                    <a:pt x="364" y="63"/>
                    <a:pt x="353" y="64"/>
                  </a:cubicBezTo>
                  <a:cubicBezTo>
                    <a:pt x="353" y="64"/>
                    <a:pt x="353" y="63"/>
                    <a:pt x="353" y="6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9" name="Freeform 10"/>
            <p:cNvSpPr/>
            <p:nvPr/>
          </p:nvSpPr>
          <p:spPr bwMode="auto">
            <a:xfrm>
              <a:off x="6527801" y="1797050"/>
              <a:ext cx="488950" cy="265112"/>
            </a:xfrm>
            <a:custGeom>
              <a:avLst/>
              <a:gdLst>
                <a:gd name="T0" fmla="*/ 332 w 361"/>
                <a:gd name="T1" fmla="*/ 195 h 195"/>
                <a:gd name="T2" fmla="*/ 299 w 361"/>
                <a:gd name="T3" fmla="*/ 183 h 195"/>
                <a:gd name="T4" fmla="*/ 182 w 361"/>
                <a:gd name="T5" fmla="*/ 126 h 195"/>
                <a:gd name="T6" fmla="*/ 72 w 361"/>
                <a:gd name="T7" fmla="*/ 80 h 195"/>
                <a:gd name="T8" fmla="*/ 29 w 361"/>
                <a:gd name="T9" fmla="*/ 64 h 195"/>
                <a:gd name="T10" fmla="*/ 6 w 361"/>
                <a:gd name="T11" fmla="*/ 23 h 195"/>
                <a:gd name="T12" fmla="*/ 61 w 361"/>
                <a:gd name="T13" fmla="*/ 9 h 195"/>
                <a:gd name="T14" fmla="*/ 165 w 361"/>
                <a:gd name="T15" fmla="*/ 63 h 195"/>
                <a:gd name="T16" fmla="*/ 295 w 361"/>
                <a:gd name="T17" fmla="*/ 131 h 195"/>
                <a:gd name="T18" fmla="*/ 354 w 361"/>
                <a:gd name="T19" fmla="*/ 169 h 195"/>
                <a:gd name="T20" fmla="*/ 361 w 361"/>
                <a:gd name="T21" fmla="*/ 183 h 195"/>
                <a:gd name="T22" fmla="*/ 349 w 361"/>
                <a:gd name="T23" fmla="*/ 191 h 195"/>
                <a:gd name="T24" fmla="*/ 333 w 361"/>
                <a:gd name="T25" fmla="*/ 192 h 195"/>
                <a:gd name="T26" fmla="*/ 332 w 361"/>
                <a:gd name="T2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95">
                  <a:moveTo>
                    <a:pt x="332" y="195"/>
                  </a:moveTo>
                  <a:cubicBezTo>
                    <a:pt x="321" y="191"/>
                    <a:pt x="310" y="188"/>
                    <a:pt x="299" y="183"/>
                  </a:cubicBezTo>
                  <a:cubicBezTo>
                    <a:pt x="260" y="164"/>
                    <a:pt x="221" y="144"/>
                    <a:pt x="182" y="126"/>
                  </a:cubicBezTo>
                  <a:cubicBezTo>
                    <a:pt x="146" y="110"/>
                    <a:pt x="109" y="95"/>
                    <a:pt x="72" y="80"/>
                  </a:cubicBezTo>
                  <a:cubicBezTo>
                    <a:pt x="58" y="74"/>
                    <a:pt x="43" y="71"/>
                    <a:pt x="29" y="64"/>
                  </a:cubicBezTo>
                  <a:cubicBezTo>
                    <a:pt x="10" y="54"/>
                    <a:pt x="0" y="35"/>
                    <a:pt x="6" y="23"/>
                  </a:cubicBezTo>
                  <a:cubicBezTo>
                    <a:pt x="14" y="8"/>
                    <a:pt x="44" y="0"/>
                    <a:pt x="61" y="9"/>
                  </a:cubicBezTo>
                  <a:cubicBezTo>
                    <a:pt x="96" y="27"/>
                    <a:pt x="131" y="45"/>
                    <a:pt x="165" y="63"/>
                  </a:cubicBezTo>
                  <a:cubicBezTo>
                    <a:pt x="209" y="86"/>
                    <a:pt x="252" y="108"/>
                    <a:pt x="295" y="131"/>
                  </a:cubicBezTo>
                  <a:cubicBezTo>
                    <a:pt x="316" y="142"/>
                    <a:pt x="335" y="155"/>
                    <a:pt x="354" y="169"/>
                  </a:cubicBezTo>
                  <a:cubicBezTo>
                    <a:pt x="358" y="171"/>
                    <a:pt x="361" y="178"/>
                    <a:pt x="361" y="183"/>
                  </a:cubicBezTo>
                  <a:cubicBezTo>
                    <a:pt x="361" y="186"/>
                    <a:pt x="354" y="189"/>
                    <a:pt x="349" y="191"/>
                  </a:cubicBezTo>
                  <a:cubicBezTo>
                    <a:pt x="344" y="192"/>
                    <a:pt x="339" y="191"/>
                    <a:pt x="333" y="192"/>
                  </a:cubicBezTo>
                  <a:cubicBezTo>
                    <a:pt x="333" y="193"/>
                    <a:pt x="333" y="194"/>
                    <a:pt x="332" y="1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0" name="Freeform 11"/>
            <p:cNvSpPr/>
            <p:nvPr/>
          </p:nvSpPr>
          <p:spPr bwMode="auto">
            <a:xfrm>
              <a:off x="4948238" y="3284538"/>
              <a:ext cx="1733550" cy="2455862"/>
            </a:xfrm>
            <a:custGeom>
              <a:avLst/>
              <a:gdLst>
                <a:gd name="T0" fmla="*/ 858 w 1279"/>
                <a:gd name="T1" fmla="*/ 1177 h 1811"/>
                <a:gd name="T2" fmla="*/ 755 w 1279"/>
                <a:gd name="T3" fmla="*/ 1194 h 1811"/>
                <a:gd name="T4" fmla="*/ 709 w 1279"/>
                <a:gd name="T5" fmla="*/ 1204 h 1811"/>
                <a:gd name="T6" fmla="*/ 563 w 1279"/>
                <a:gd name="T7" fmla="*/ 1247 h 1811"/>
                <a:gd name="T8" fmla="*/ 504 w 1279"/>
                <a:gd name="T9" fmla="*/ 1273 h 1811"/>
                <a:gd name="T10" fmla="*/ 451 w 1279"/>
                <a:gd name="T11" fmla="*/ 1290 h 1811"/>
                <a:gd name="T12" fmla="*/ 431 w 1279"/>
                <a:gd name="T13" fmla="*/ 1316 h 1811"/>
                <a:gd name="T14" fmla="*/ 418 w 1279"/>
                <a:gd name="T15" fmla="*/ 1405 h 1811"/>
                <a:gd name="T16" fmla="*/ 417 w 1279"/>
                <a:gd name="T17" fmla="*/ 1415 h 1811"/>
                <a:gd name="T18" fmla="*/ 410 w 1279"/>
                <a:gd name="T19" fmla="*/ 1665 h 1811"/>
                <a:gd name="T20" fmla="*/ 400 w 1279"/>
                <a:gd name="T21" fmla="*/ 1800 h 1811"/>
                <a:gd name="T22" fmla="*/ 388 w 1279"/>
                <a:gd name="T23" fmla="*/ 1811 h 1811"/>
                <a:gd name="T24" fmla="*/ 346 w 1279"/>
                <a:gd name="T25" fmla="*/ 1806 h 1811"/>
                <a:gd name="T26" fmla="*/ 233 w 1279"/>
                <a:gd name="T27" fmla="*/ 1795 h 1811"/>
                <a:gd name="T28" fmla="*/ 166 w 1279"/>
                <a:gd name="T29" fmla="*/ 1794 h 1811"/>
                <a:gd name="T30" fmla="*/ 141 w 1279"/>
                <a:gd name="T31" fmla="*/ 1777 h 1811"/>
                <a:gd name="T32" fmla="*/ 118 w 1279"/>
                <a:gd name="T33" fmla="*/ 1706 h 1811"/>
                <a:gd name="T34" fmla="*/ 83 w 1279"/>
                <a:gd name="T35" fmla="*/ 1533 h 1811"/>
                <a:gd name="T36" fmla="*/ 64 w 1279"/>
                <a:gd name="T37" fmla="*/ 1423 h 1811"/>
                <a:gd name="T38" fmla="*/ 51 w 1279"/>
                <a:gd name="T39" fmla="*/ 1296 h 1811"/>
                <a:gd name="T40" fmla="*/ 32 w 1279"/>
                <a:gd name="T41" fmla="*/ 1166 h 1811"/>
                <a:gd name="T42" fmla="*/ 21 w 1279"/>
                <a:gd name="T43" fmla="*/ 1052 h 1811"/>
                <a:gd name="T44" fmla="*/ 14 w 1279"/>
                <a:gd name="T45" fmla="*/ 990 h 1811"/>
                <a:gd name="T46" fmla="*/ 11 w 1279"/>
                <a:gd name="T47" fmla="*/ 867 h 1811"/>
                <a:gd name="T48" fmla="*/ 4 w 1279"/>
                <a:gd name="T49" fmla="*/ 666 h 1811"/>
                <a:gd name="T50" fmla="*/ 5 w 1279"/>
                <a:gd name="T51" fmla="*/ 634 h 1811"/>
                <a:gd name="T52" fmla="*/ 2 w 1279"/>
                <a:gd name="T53" fmla="*/ 585 h 1811"/>
                <a:gd name="T54" fmla="*/ 0 w 1279"/>
                <a:gd name="T55" fmla="*/ 533 h 1811"/>
                <a:gd name="T56" fmla="*/ 8 w 1279"/>
                <a:gd name="T57" fmla="*/ 386 h 1811"/>
                <a:gd name="T58" fmla="*/ 14 w 1279"/>
                <a:gd name="T59" fmla="*/ 299 h 1811"/>
                <a:gd name="T60" fmla="*/ 31 w 1279"/>
                <a:gd name="T61" fmla="*/ 286 h 1811"/>
                <a:gd name="T62" fmla="*/ 151 w 1279"/>
                <a:gd name="T63" fmla="*/ 299 h 1811"/>
                <a:gd name="T64" fmla="*/ 257 w 1279"/>
                <a:gd name="T65" fmla="*/ 286 h 1811"/>
                <a:gd name="T66" fmla="*/ 321 w 1279"/>
                <a:gd name="T67" fmla="*/ 279 h 1811"/>
                <a:gd name="T68" fmla="*/ 380 w 1279"/>
                <a:gd name="T69" fmla="*/ 270 h 1811"/>
                <a:gd name="T70" fmla="*/ 494 w 1279"/>
                <a:gd name="T71" fmla="*/ 229 h 1811"/>
                <a:gd name="T72" fmla="*/ 562 w 1279"/>
                <a:gd name="T73" fmla="*/ 198 h 1811"/>
                <a:gd name="T74" fmla="*/ 713 w 1279"/>
                <a:gd name="T75" fmla="*/ 115 h 1811"/>
                <a:gd name="T76" fmla="*/ 756 w 1279"/>
                <a:gd name="T77" fmla="*/ 78 h 1811"/>
                <a:gd name="T78" fmla="*/ 824 w 1279"/>
                <a:gd name="T79" fmla="*/ 11 h 1811"/>
                <a:gd name="T80" fmla="*/ 851 w 1279"/>
                <a:gd name="T81" fmla="*/ 16 h 1811"/>
                <a:gd name="T82" fmla="*/ 889 w 1279"/>
                <a:gd name="T83" fmla="*/ 100 h 1811"/>
                <a:gd name="T84" fmla="*/ 975 w 1279"/>
                <a:gd name="T85" fmla="*/ 309 h 1811"/>
                <a:gd name="T86" fmla="*/ 1020 w 1279"/>
                <a:gd name="T87" fmla="*/ 447 h 1811"/>
                <a:gd name="T88" fmla="*/ 1058 w 1279"/>
                <a:gd name="T89" fmla="*/ 559 h 1811"/>
                <a:gd name="T90" fmla="*/ 1082 w 1279"/>
                <a:gd name="T91" fmla="*/ 641 h 1811"/>
                <a:gd name="T92" fmla="*/ 1123 w 1279"/>
                <a:gd name="T93" fmla="*/ 804 h 1811"/>
                <a:gd name="T94" fmla="*/ 1127 w 1279"/>
                <a:gd name="T95" fmla="*/ 820 h 1811"/>
                <a:gd name="T96" fmla="*/ 1167 w 1279"/>
                <a:gd name="T97" fmla="*/ 967 h 1811"/>
                <a:gd name="T98" fmla="*/ 1188 w 1279"/>
                <a:gd name="T99" fmla="*/ 1047 h 1811"/>
                <a:gd name="T100" fmla="*/ 1228 w 1279"/>
                <a:gd name="T101" fmla="*/ 1283 h 1811"/>
                <a:gd name="T102" fmla="*/ 1260 w 1279"/>
                <a:gd name="T103" fmla="*/ 1465 h 1811"/>
                <a:gd name="T104" fmla="*/ 1270 w 1279"/>
                <a:gd name="T105" fmla="*/ 1560 h 1811"/>
                <a:gd name="T106" fmla="*/ 1278 w 1279"/>
                <a:gd name="T107" fmla="*/ 1667 h 1811"/>
                <a:gd name="T108" fmla="*/ 1257 w 1279"/>
                <a:gd name="T109" fmla="*/ 1692 h 1811"/>
                <a:gd name="T110" fmla="*/ 1096 w 1279"/>
                <a:gd name="T111" fmla="*/ 1729 h 1811"/>
                <a:gd name="T112" fmla="*/ 1061 w 1279"/>
                <a:gd name="T113" fmla="*/ 1746 h 1811"/>
                <a:gd name="T114" fmla="*/ 1031 w 1279"/>
                <a:gd name="T115" fmla="*/ 1730 h 1811"/>
                <a:gd name="T116" fmla="*/ 1003 w 1279"/>
                <a:gd name="T117" fmla="*/ 1646 h 1811"/>
                <a:gd name="T118" fmla="*/ 988 w 1279"/>
                <a:gd name="T119" fmla="*/ 1565 h 1811"/>
                <a:gd name="T120" fmla="*/ 931 w 1279"/>
                <a:gd name="T121" fmla="*/ 1321 h 1811"/>
                <a:gd name="T122" fmla="*/ 916 w 1279"/>
                <a:gd name="T123" fmla="*/ 1221 h 1811"/>
                <a:gd name="T124" fmla="*/ 858 w 1279"/>
                <a:gd name="T125" fmla="*/ 1177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9" h="1811">
                  <a:moveTo>
                    <a:pt x="858" y="1177"/>
                  </a:moveTo>
                  <a:cubicBezTo>
                    <a:pt x="833" y="1181"/>
                    <a:pt x="794" y="1187"/>
                    <a:pt x="755" y="1194"/>
                  </a:cubicBezTo>
                  <a:cubicBezTo>
                    <a:pt x="740" y="1196"/>
                    <a:pt x="724" y="1199"/>
                    <a:pt x="709" y="1204"/>
                  </a:cubicBezTo>
                  <a:cubicBezTo>
                    <a:pt x="660" y="1217"/>
                    <a:pt x="612" y="1231"/>
                    <a:pt x="563" y="1247"/>
                  </a:cubicBezTo>
                  <a:cubicBezTo>
                    <a:pt x="543" y="1253"/>
                    <a:pt x="524" y="1265"/>
                    <a:pt x="504" y="1273"/>
                  </a:cubicBezTo>
                  <a:cubicBezTo>
                    <a:pt x="487" y="1280"/>
                    <a:pt x="469" y="1285"/>
                    <a:pt x="451" y="1290"/>
                  </a:cubicBezTo>
                  <a:cubicBezTo>
                    <a:pt x="437" y="1294"/>
                    <a:pt x="432" y="1301"/>
                    <a:pt x="431" y="1316"/>
                  </a:cubicBezTo>
                  <a:cubicBezTo>
                    <a:pt x="428" y="1346"/>
                    <a:pt x="422" y="1375"/>
                    <a:pt x="418" y="1405"/>
                  </a:cubicBezTo>
                  <a:cubicBezTo>
                    <a:pt x="417" y="1409"/>
                    <a:pt x="417" y="1412"/>
                    <a:pt x="417" y="1415"/>
                  </a:cubicBezTo>
                  <a:cubicBezTo>
                    <a:pt x="415" y="1499"/>
                    <a:pt x="413" y="1582"/>
                    <a:pt x="410" y="1665"/>
                  </a:cubicBezTo>
                  <a:cubicBezTo>
                    <a:pt x="408" y="1711"/>
                    <a:pt x="404" y="1755"/>
                    <a:pt x="400" y="1800"/>
                  </a:cubicBezTo>
                  <a:cubicBezTo>
                    <a:pt x="400" y="1804"/>
                    <a:pt x="392" y="1811"/>
                    <a:pt x="388" y="1811"/>
                  </a:cubicBezTo>
                  <a:cubicBezTo>
                    <a:pt x="374" y="1810"/>
                    <a:pt x="360" y="1807"/>
                    <a:pt x="346" y="1806"/>
                  </a:cubicBezTo>
                  <a:cubicBezTo>
                    <a:pt x="308" y="1802"/>
                    <a:pt x="271" y="1797"/>
                    <a:pt x="233" y="1795"/>
                  </a:cubicBezTo>
                  <a:cubicBezTo>
                    <a:pt x="211" y="1793"/>
                    <a:pt x="188" y="1796"/>
                    <a:pt x="166" y="1794"/>
                  </a:cubicBezTo>
                  <a:cubicBezTo>
                    <a:pt x="157" y="1793"/>
                    <a:pt x="145" y="1785"/>
                    <a:pt x="141" y="1777"/>
                  </a:cubicBezTo>
                  <a:cubicBezTo>
                    <a:pt x="132" y="1754"/>
                    <a:pt x="123" y="1730"/>
                    <a:pt x="118" y="1706"/>
                  </a:cubicBezTo>
                  <a:cubicBezTo>
                    <a:pt x="105" y="1648"/>
                    <a:pt x="94" y="1590"/>
                    <a:pt x="83" y="1533"/>
                  </a:cubicBezTo>
                  <a:cubicBezTo>
                    <a:pt x="76" y="1496"/>
                    <a:pt x="69" y="1460"/>
                    <a:pt x="64" y="1423"/>
                  </a:cubicBezTo>
                  <a:cubicBezTo>
                    <a:pt x="58" y="1381"/>
                    <a:pt x="56" y="1338"/>
                    <a:pt x="51" y="1296"/>
                  </a:cubicBezTo>
                  <a:cubicBezTo>
                    <a:pt x="45" y="1253"/>
                    <a:pt x="37" y="1210"/>
                    <a:pt x="32" y="1166"/>
                  </a:cubicBezTo>
                  <a:cubicBezTo>
                    <a:pt x="28" y="1128"/>
                    <a:pt x="25" y="1090"/>
                    <a:pt x="21" y="1052"/>
                  </a:cubicBezTo>
                  <a:cubicBezTo>
                    <a:pt x="19" y="1031"/>
                    <a:pt x="15" y="1011"/>
                    <a:pt x="14" y="990"/>
                  </a:cubicBezTo>
                  <a:cubicBezTo>
                    <a:pt x="12" y="949"/>
                    <a:pt x="9" y="908"/>
                    <a:pt x="11" y="867"/>
                  </a:cubicBezTo>
                  <a:cubicBezTo>
                    <a:pt x="15" y="800"/>
                    <a:pt x="15" y="733"/>
                    <a:pt x="4" y="666"/>
                  </a:cubicBezTo>
                  <a:cubicBezTo>
                    <a:pt x="3" y="655"/>
                    <a:pt x="6" y="644"/>
                    <a:pt x="5" y="634"/>
                  </a:cubicBezTo>
                  <a:cubicBezTo>
                    <a:pt x="5" y="617"/>
                    <a:pt x="3" y="601"/>
                    <a:pt x="2" y="585"/>
                  </a:cubicBezTo>
                  <a:cubicBezTo>
                    <a:pt x="2" y="568"/>
                    <a:pt x="0" y="550"/>
                    <a:pt x="0" y="533"/>
                  </a:cubicBezTo>
                  <a:cubicBezTo>
                    <a:pt x="2" y="484"/>
                    <a:pt x="5" y="435"/>
                    <a:pt x="8" y="386"/>
                  </a:cubicBezTo>
                  <a:cubicBezTo>
                    <a:pt x="9" y="357"/>
                    <a:pt x="12" y="328"/>
                    <a:pt x="14" y="299"/>
                  </a:cubicBezTo>
                  <a:cubicBezTo>
                    <a:pt x="14" y="288"/>
                    <a:pt x="21" y="285"/>
                    <a:pt x="31" y="286"/>
                  </a:cubicBezTo>
                  <a:cubicBezTo>
                    <a:pt x="71" y="291"/>
                    <a:pt x="111" y="296"/>
                    <a:pt x="151" y="299"/>
                  </a:cubicBezTo>
                  <a:cubicBezTo>
                    <a:pt x="187" y="302"/>
                    <a:pt x="222" y="296"/>
                    <a:pt x="257" y="286"/>
                  </a:cubicBezTo>
                  <a:cubicBezTo>
                    <a:pt x="277" y="280"/>
                    <a:pt x="300" y="281"/>
                    <a:pt x="321" y="279"/>
                  </a:cubicBezTo>
                  <a:cubicBezTo>
                    <a:pt x="341" y="276"/>
                    <a:pt x="361" y="276"/>
                    <a:pt x="380" y="270"/>
                  </a:cubicBezTo>
                  <a:cubicBezTo>
                    <a:pt x="418" y="258"/>
                    <a:pt x="456" y="244"/>
                    <a:pt x="494" y="229"/>
                  </a:cubicBezTo>
                  <a:cubicBezTo>
                    <a:pt x="517" y="220"/>
                    <a:pt x="540" y="209"/>
                    <a:pt x="562" y="198"/>
                  </a:cubicBezTo>
                  <a:cubicBezTo>
                    <a:pt x="613" y="171"/>
                    <a:pt x="663" y="144"/>
                    <a:pt x="713" y="115"/>
                  </a:cubicBezTo>
                  <a:cubicBezTo>
                    <a:pt x="729" y="106"/>
                    <a:pt x="743" y="91"/>
                    <a:pt x="756" y="78"/>
                  </a:cubicBezTo>
                  <a:cubicBezTo>
                    <a:pt x="779" y="56"/>
                    <a:pt x="801" y="33"/>
                    <a:pt x="824" y="11"/>
                  </a:cubicBezTo>
                  <a:cubicBezTo>
                    <a:pt x="835" y="0"/>
                    <a:pt x="845" y="4"/>
                    <a:pt x="851" y="16"/>
                  </a:cubicBezTo>
                  <a:cubicBezTo>
                    <a:pt x="864" y="43"/>
                    <a:pt x="877" y="71"/>
                    <a:pt x="889" y="100"/>
                  </a:cubicBezTo>
                  <a:cubicBezTo>
                    <a:pt x="918" y="169"/>
                    <a:pt x="948" y="239"/>
                    <a:pt x="975" y="309"/>
                  </a:cubicBezTo>
                  <a:cubicBezTo>
                    <a:pt x="992" y="354"/>
                    <a:pt x="1005" y="401"/>
                    <a:pt x="1020" y="447"/>
                  </a:cubicBezTo>
                  <a:cubicBezTo>
                    <a:pt x="1032" y="485"/>
                    <a:pt x="1046" y="521"/>
                    <a:pt x="1058" y="559"/>
                  </a:cubicBezTo>
                  <a:cubicBezTo>
                    <a:pt x="1067" y="586"/>
                    <a:pt x="1072" y="614"/>
                    <a:pt x="1082" y="641"/>
                  </a:cubicBezTo>
                  <a:cubicBezTo>
                    <a:pt x="1101" y="694"/>
                    <a:pt x="1114" y="749"/>
                    <a:pt x="1123" y="804"/>
                  </a:cubicBezTo>
                  <a:cubicBezTo>
                    <a:pt x="1123" y="810"/>
                    <a:pt x="1125" y="815"/>
                    <a:pt x="1127" y="820"/>
                  </a:cubicBezTo>
                  <a:cubicBezTo>
                    <a:pt x="1152" y="866"/>
                    <a:pt x="1157" y="916"/>
                    <a:pt x="1167" y="967"/>
                  </a:cubicBezTo>
                  <a:cubicBezTo>
                    <a:pt x="1171" y="994"/>
                    <a:pt x="1183" y="1020"/>
                    <a:pt x="1188" y="1047"/>
                  </a:cubicBezTo>
                  <a:cubicBezTo>
                    <a:pt x="1202" y="1126"/>
                    <a:pt x="1214" y="1204"/>
                    <a:pt x="1228" y="1283"/>
                  </a:cubicBezTo>
                  <a:cubicBezTo>
                    <a:pt x="1238" y="1344"/>
                    <a:pt x="1250" y="1404"/>
                    <a:pt x="1260" y="1465"/>
                  </a:cubicBezTo>
                  <a:cubicBezTo>
                    <a:pt x="1265" y="1497"/>
                    <a:pt x="1268" y="1528"/>
                    <a:pt x="1270" y="1560"/>
                  </a:cubicBezTo>
                  <a:cubicBezTo>
                    <a:pt x="1273" y="1596"/>
                    <a:pt x="1275" y="1632"/>
                    <a:pt x="1278" y="1667"/>
                  </a:cubicBezTo>
                  <a:cubicBezTo>
                    <a:pt x="1279" y="1683"/>
                    <a:pt x="1271" y="1689"/>
                    <a:pt x="1257" y="1692"/>
                  </a:cubicBezTo>
                  <a:cubicBezTo>
                    <a:pt x="1203" y="1704"/>
                    <a:pt x="1150" y="1716"/>
                    <a:pt x="1096" y="1729"/>
                  </a:cubicBezTo>
                  <a:cubicBezTo>
                    <a:pt x="1084" y="1732"/>
                    <a:pt x="1073" y="1741"/>
                    <a:pt x="1061" y="1746"/>
                  </a:cubicBezTo>
                  <a:cubicBezTo>
                    <a:pt x="1045" y="1752"/>
                    <a:pt x="1036" y="1745"/>
                    <a:pt x="1031" y="1730"/>
                  </a:cubicBezTo>
                  <a:cubicBezTo>
                    <a:pt x="1021" y="1702"/>
                    <a:pt x="1010" y="1675"/>
                    <a:pt x="1003" y="1646"/>
                  </a:cubicBezTo>
                  <a:cubicBezTo>
                    <a:pt x="996" y="1620"/>
                    <a:pt x="990" y="1592"/>
                    <a:pt x="988" y="1565"/>
                  </a:cubicBezTo>
                  <a:cubicBezTo>
                    <a:pt x="980" y="1481"/>
                    <a:pt x="952" y="1402"/>
                    <a:pt x="931" y="1321"/>
                  </a:cubicBezTo>
                  <a:cubicBezTo>
                    <a:pt x="923" y="1289"/>
                    <a:pt x="918" y="1255"/>
                    <a:pt x="916" y="1221"/>
                  </a:cubicBezTo>
                  <a:cubicBezTo>
                    <a:pt x="914" y="1182"/>
                    <a:pt x="912" y="1178"/>
                    <a:pt x="858" y="11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1" name="Freeform 12"/>
            <p:cNvSpPr>
              <a:spLocks noEditPoints="1"/>
            </p:cNvSpPr>
            <p:nvPr/>
          </p:nvSpPr>
          <p:spPr bwMode="auto">
            <a:xfrm>
              <a:off x="4383088" y="1754188"/>
              <a:ext cx="1881188" cy="1843087"/>
            </a:xfrm>
            <a:custGeom>
              <a:avLst/>
              <a:gdLst>
                <a:gd name="T0" fmla="*/ 7 w 1387"/>
                <a:gd name="T1" fmla="*/ 736 h 1359"/>
                <a:gd name="T2" fmla="*/ 37 w 1387"/>
                <a:gd name="T3" fmla="*/ 484 h 1359"/>
                <a:gd name="T4" fmla="*/ 104 w 1387"/>
                <a:gd name="T5" fmla="*/ 364 h 1359"/>
                <a:gd name="T6" fmla="*/ 315 w 1387"/>
                <a:gd name="T7" fmla="*/ 131 h 1359"/>
                <a:gd name="T8" fmla="*/ 625 w 1387"/>
                <a:gd name="T9" fmla="*/ 10 h 1359"/>
                <a:gd name="T10" fmla="*/ 950 w 1387"/>
                <a:gd name="T11" fmla="*/ 31 h 1359"/>
                <a:gd name="T12" fmla="*/ 1154 w 1387"/>
                <a:gd name="T13" fmla="*/ 156 h 1359"/>
                <a:gd name="T14" fmla="*/ 1366 w 1387"/>
                <a:gd name="T15" fmla="*/ 531 h 1359"/>
                <a:gd name="T16" fmla="*/ 1382 w 1387"/>
                <a:gd name="T17" fmla="*/ 674 h 1359"/>
                <a:gd name="T18" fmla="*/ 1342 w 1387"/>
                <a:gd name="T19" fmla="*/ 902 h 1359"/>
                <a:gd name="T20" fmla="*/ 1253 w 1387"/>
                <a:gd name="T21" fmla="*/ 1050 h 1359"/>
                <a:gd name="T22" fmla="*/ 1118 w 1387"/>
                <a:gd name="T23" fmla="*/ 1175 h 1359"/>
                <a:gd name="T24" fmla="*/ 1050 w 1387"/>
                <a:gd name="T25" fmla="*/ 1214 h 1359"/>
                <a:gd name="T26" fmla="*/ 963 w 1387"/>
                <a:gd name="T27" fmla="*/ 1273 h 1359"/>
                <a:gd name="T28" fmla="*/ 633 w 1387"/>
                <a:gd name="T29" fmla="*/ 1353 h 1359"/>
                <a:gd name="T30" fmla="*/ 448 w 1387"/>
                <a:gd name="T31" fmla="*/ 1344 h 1359"/>
                <a:gd name="T32" fmla="*/ 108 w 1387"/>
                <a:gd name="T33" fmla="*/ 1090 h 1359"/>
                <a:gd name="T34" fmla="*/ 30 w 1387"/>
                <a:gd name="T35" fmla="*/ 905 h 1359"/>
                <a:gd name="T36" fmla="*/ 17 w 1387"/>
                <a:gd name="T37" fmla="*/ 819 h 1359"/>
                <a:gd name="T38" fmla="*/ 799 w 1387"/>
                <a:gd name="T39" fmla="*/ 1223 h 1359"/>
                <a:gd name="T40" fmla="*/ 883 w 1387"/>
                <a:gd name="T41" fmla="*/ 1159 h 1359"/>
                <a:gd name="T42" fmla="*/ 951 w 1387"/>
                <a:gd name="T43" fmla="*/ 1078 h 1359"/>
                <a:gd name="T44" fmla="*/ 1025 w 1387"/>
                <a:gd name="T45" fmla="*/ 980 h 1359"/>
                <a:gd name="T46" fmla="*/ 1099 w 1387"/>
                <a:gd name="T47" fmla="*/ 845 h 1359"/>
                <a:gd name="T48" fmla="*/ 1072 w 1387"/>
                <a:gd name="T49" fmla="*/ 784 h 1359"/>
                <a:gd name="T50" fmla="*/ 987 w 1387"/>
                <a:gd name="T51" fmla="*/ 817 h 1359"/>
                <a:gd name="T52" fmla="*/ 669 w 1387"/>
                <a:gd name="T53" fmla="*/ 913 h 1359"/>
                <a:gd name="T54" fmla="*/ 513 w 1387"/>
                <a:gd name="T55" fmla="*/ 954 h 1359"/>
                <a:gd name="T56" fmla="*/ 399 w 1387"/>
                <a:gd name="T57" fmla="*/ 1045 h 1359"/>
                <a:gd name="T58" fmla="*/ 497 w 1387"/>
                <a:gd name="T59" fmla="*/ 1132 h 1359"/>
                <a:gd name="T60" fmla="*/ 727 w 1387"/>
                <a:gd name="T61" fmla="*/ 1249 h 1359"/>
                <a:gd name="T62" fmla="*/ 741 w 1387"/>
                <a:gd name="T63" fmla="*/ 560 h 1359"/>
                <a:gd name="T64" fmla="*/ 694 w 1387"/>
                <a:gd name="T65" fmla="*/ 589 h 1359"/>
                <a:gd name="T66" fmla="*/ 788 w 1387"/>
                <a:gd name="T67" fmla="*/ 627 h 1359"/>
                <a:gd name="T68" fmla="*/ 830 w 1387"/>
                <a:gd name="T69" fmla="*/ 664 h 1359"/>
                <a:gd name="T70" fmla="*/ 807 w 1387"/>
                <a:gd name="T71" fmla="*/ 745 h 1359"/>
                <a:gd name="T72" fmla="*/ 920 w 1387"/>
                <a:gd name="T73" fmla="*/ 620 h 1359"/>
                <a:gd name="T74" fmla="*/ 901 w 1387"/>
                <a:gd name="T75" fmla="*/ 580 h 1359"/>
                <a:gd name="T76" fmla="*/ 742 w 1387"/>
                <a:gd name="T77" fmla="*/ 556 h 1359"/>
                <a:gd name="T78" fmla="*/ 437 w 1387"/>
                <a:gd name="T79" fmla="*/ 490 h 1359"/>
                <a:gd name="T80" fmla="*/ 429 w 1387"/>
                <a:gd name="T81" fmla="*/ 559 h 1359"/>
                <a:gd name="T82" fmla="*/ 905 w 1387"/>
                <a:gd name="T83" fmla="*/ 402 h 1359"/>
                <a:gd name="T84" fmla="*/ 914 w 1387"/>
                <a:gd name="T85" fmla="*/ 335 h 1359"/>
                <a:gd name="T86" fmla="*/ 905 w 1387"/>
                <a:gd name="T87" fmla="*/ 402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7" h="1359">
                  <a:moveTo>
                    <a:pt x="17" y="819"/>
                  </a:moveTo>
                  <a:cubicBezTo>
                    <a:pt x="14" y="791"/>
                    <a:pt x="10" y="764"/>
                    <a:pt x="7" y="736"/>
                  </a:cubicBezTo>
                  <a:cubicBezTo>
                    <a:pt x="0" y="688"/>
                    <a:pt x="3" y="640"/>
                    <a:pt x="14" y="592"/>
                  </a:cubicBezTo>
                  <a:cubicBezTo>
                    <a:pt x="23" y="556"/>
                    <a:pt x="28" y="519"/>
                    <a:pt x="37" y="484"/>
                  </a:cubicBezTo>
                  <a:cubicBezTo>
                    <a:pt x="41" y="469"/>
                    <a:pt x="50" y="456"/>
                    <a:pt x="58" y="442"/>
                  </a:cubicBezTo>
                  <a:cubicBezTo>
                    <a:pt x="73" y="416"/>
                    <a:pt x="91" y="391"/>
                    <a:pt x="104" y="364"/>
                  </a:cubicBezTo>
                  <a:cubicBezTo>
                    <a:pt x="122" y="324"/>
                    <a:pt x="149" y="289"/>
                    <a:pt x="179" y="258"/>
                  </a:cubicBezTo>
                  <a:cubicBezTo>
                    <a:pt x="222" y="214"/>
                    <a:pt x="263" y="167"/>
                    <a:pt x="315" y="131"/>
                  </a:cubicBezTo>
                  <a:cubicBezTo>
                    <a:pt x="354" y="103"/>
                    <a:pt x="397" y="81"/>
                    <a:pt x="440" y="63"/>
                  </a:cubicBezTo>
                  <a:cubicBezTo>
                    <a:pt x="499" y="38"/>
                    <a:pt x="562" y="21"/>
                    <a:pt x="625" y="10"/>
                  </a:cubicBezTo>
                  <a:cubicBezTo>
                    <a:pt x="680" y="1"/>
                    <a:pt x="738" y="0"/>
                    <a:pt x="794" y="4"/>
                  </a:cubicBezTo>
                  <a:cubicBezTo>
                    <a:pt x="846" y="8"/>
                    <a:pt x="900" y="9"/>
                    <a:pt x="950" y="31"/>
                  </a:cubicBezTo>
                  <a:cubicBezTo>
                    <a:pt x="995" y="50"/>
                    <a:pt x="1044" y="64"/>
                    <a:pt x="1084" y="93"/>
                  </a:cubicBezTo>
                  <a:cubicBezTo>
                    <a:pt x="1109" y="112"/>
                    <a:pt x="1131" y="135"/>
                    <a:pt x="1154" y="156"/>
                  </a:cubicBezTo>
                  <a:cubicBezTo>
                    <a:pt x="1216" y="213"/>
                    <a:pt x="1265" y="282"/>
                    <a:pt x="1306" y="355"/>
                  </a:cubicBezTo>
                  <a:cubicBezTo>
                    <a:pt x="1336" y="409"/>
                    <a:pt x="1361" y="467"/>
                    <a:pt x="1366" y="531"/>
                  </a:cubicBezTo>
                  <a:cubicBezTo>
                    <a:pt x="1368" y="546"/>
                    <a:pt x="1371" y="562"/>
                    <a:pt x="1375" y="578"/>
                  </a:cubicBezTo>
                  <a:cubicBezTo>
                    <a:pt x="1383" y="609"/>
                    <a:pt x="1387" y="641"/>
                    <a:pt x="1382" y="674"/>
                  </a:cubicBezTo>
                  <a:cubicBezTo>
                    <a:pt x="1377" y="705"/>
                    <a:pt x="1379" y="736"/>
                    <a:pt x="1378" y="768"/>
                  </a:cubicBezTo>
                  <a:cubicBezTo>
                    <a:pt x="1375" y="815"/>
                    <a:pt x="1367" y="860"/>
                    <a:pt x="1342" y="902"/>
                  </a:cubicBezTo>
                  <a:cubicBezTo>
                    <a:pt x="1334" y="915"/>
                    <a:pt x="1331" y="932"/>
                    <a:pt x="1323" y="945"/>
                  </a:cubicBezTo>
                  <a:cubicBezTo>
                    <a:pt x="1301" y="981"/>
                    <a:pt x="1279" y="1018"/>
                    <a:pt x="1253" y="1050"/>
                  </a:cubicBezTo>
                  <a:cubicBezTo>
                    <a:pt x="1231" y="1077"/>
                    <a:pt x="1203" y="1098"/>
                    <a:pt x="1178" y="1121"/>
                  </a:cubicBezTo>
                  <a:cubicBezTo>
                    <a:pt x="1158" y="1139"/>
                    <a:pt x="1136" y="1155"/>
                    <a:pt x="1118" y="1175"/>
                  </a:cubicBezTo>
                  <a:cubicBezTo>
                    <a:pt x="1100" y="1196"/>
                    <a:pt x="1074" y="1200"/>
                    <a:pt x="1052" y="1214"/>
                  </a:cubicBezTo>
                  <a:cubicBezTo>
                    <a:pt x="1052" y="1214"/>
                    <a:pt x="1051" y="1214"/>
                    <a:pt x="1050" y="1214"/>
                  </a:cubicBezTo>
                  <a:cubicBezTo>
                    <a:pt x="1023" y="1232"/>
                    <a:pt x="996" y="1249"/>
                    <a:pt x="970" y="1266"/>
                  </a:cubicBezTo>
                  <a:cubicBezTo>
                    <a:pt x="967" y="1268"/>
                    <a:pt x="965" y="1272"/>
                    <a:pt x="963" y="1273"/>
                  </a:cubicBezTo>
                  <a:cubicBezTo>
                    <a:pt x="910" y="1286"/>
                    <a:pt x="864" y="1318"/>
                    <a:pt x="811" y="1328"/>
                  </a:cubicBezTo>
                  <a:cubicBezTo>
                    <a:pt x="752" y="1340"/>
                    <a:pt x="694" y="1357"/>
                    <a:pt x="633" y="1353"/>
                  </a:cubicBezTo>
                  <a:cubicBezTo>
                    <a:pt x="600" y="1351"/>
                    <a:pt x="567" y="1359"/>
                    <a:pt x="534" y="1357"/>
                  </a:cubicBezTo>
                  <a:cubicBezTo>
                    <a:pt x="505" y="1356"/>
                    <a:pt x="477" y="1349"/>
                    <a:pt x="448" y="1344"/>
                  </a:cubicBezTo>
                  <a:cubicBezTo>
                    <a:pt x="372" y="1329"/>
                    <a:pt x="307" y="1290"/>
                    <a:pt x="245" y="1244"/>
                  </a:cubicBezTo>
                  <a:cubicBezTo>
                    <a:pt x="189" y="1201"/>
                    <a:pt x="147" y="1147"/>
                    <a:pt x="108" y="1090"/>
                  </a:cubicBezTo>
                  <a:cubicBezTo>
                    <a:pt x="90" y="1065"/>
                    <a:pt x="79" y="1035"/>
                    <a:pt x="67" y="1006"/>
                  </a:cubicBezTo>
                  <a:cubicBezTo>
                    <a:pt x="54" y="973"/>
                    <a:pt x="40" y="940"/>
                    <a:pt x="30" y="905"/>
                  </a:cubicBezTo>
                  <a:cubicBezTo>
                    <a:pt x="21" y="878"/>
                    <a:pt x="18" y="849"/>
                    <a:pt x="12" y="820"/>
                  </a:cubicBezTo>
                  <a:cubicBezTo>
                    <a:pt x="14" y="820"/>
                    <a:pt x="16" y="819"/>
                    <a:pt x="17" y="819"/>
                  </a:cubicBezTo>
                  <a:close/>
                  <a:moveTo>
                    <a:pt x="727" y="1249"/>
                  </a:moveTo>
                  <a:cubicBezTo>
                    <a:pt x="750" y="1241"/>
                    <a:pt x="776" y="1234"/>
                    <a:pt x="799" y="1223"/>
                  </a:cubicBezTo>
                  <a:cubicBezTo>
                    <a:pt x="818" y="1214"/>
                    <a:pt x="835" y="1202"/>
                    <a:pt x="852" y="1189"/>
                  </a:cubicBezTo>
                  <a:cubicBezTo>
                    <a:pt x="863" y="1181"/>
                    <a:pt x="873" y="1170"/>
                    <a:pt x="883" y="1159"/>
                  </a:cubicBezTo>
                  <a:cubicBezTo>
                    <a:pt x="899" y="1141"/>
                    <a:pt x="915" y="1122"/>
                    <a:pt x="930" y="1104"/>
                  </a:cubicBezTo>
                  <a:cubicBezTo>
                    <a:pt x="937" y="1095"/>
                    <a:pt x="944" y="1087"/>
                    <a:pt x="951" y="1078"/>
                  </a:cubicBezTo>
                  <a:cubicBezTo>
                    <a:pt x="962" y="1062"/>
                    <a:pt x="972" y="1046"/>
                    <a:pt x="984" y="1031"/>
                  </a:cubicBezTo>
                  <a:cubicBezTo>
                    <a:pt x="997" y="1014"/>
                    <a:pt x="1013" y="998"/>
                    <a:pt x="1025" y="980"/>
                  </a:cubicBezTo>
                  <a:cubicBezTo>
                    <a:pt x="1049" y="943"/>
                    <a:pt x="1071" y="905"/>
                    <a:pt x="1093" y="868"/>
                  </a:cubicBezTo>
                  <a:cubicBezTo>
                    <a:pt x="1097" y="861"/>
                    <a:pt x="1098" y="853"/>
                    <a:pt x="1099" y="845"/>
                  </a:cubicBezTo>
                  <a:cubicBezTo>
                    <a:pt x="1100" y="834"/>
                    <a:pt x="1099" y="822"/>
                    <a:pt x="1100" y="810"/>
                  </a:cubicBezTo>
                  <a:cubicBezTo>
                    <a:pt x="1102" y="791"/>
                    <a:pt x="1091" y="780"/>
                    <a:pt x="1072" y="784"/>
                  </a:cubicBezTo>
                  <a:cubicBezTo>
                    <a:pt x="1062" y="787"/>
                    <a:pt x="1052" y="789"/>
                    <a:pt x="1043" y="793"/>
                  </a:cubicBezTo>
                  <a:cubicBezTo>
                    <a:pt x="1024" y="801"/>
                    <a:pt x="1006" y="811"/>
                    <a:pt x="987" y="817"/>
                  </a:cubicBezTo>
                  <a:cubicBezTo>
                    <a:pt x="951" y="828"/>
                    <a:pt x="913" y="836"/>
                    <a:pt x="877" y="847"/>
                  </a:cubicBezTo>
                  <a:cubicBezTo>
                    <a:pt x="808" y="868"/>
                    <a:pt x="739" y="891"/>
                    <a:pt x="669" y="913"/>
                  </a:cubicBezTo>
                  <a:cubicBezTo>
                    <a:pt x="651" y="919"/>
                    <a:pt x="632" y="925"/>
                    <a:pt x="613" y="930"/>
                  </a:cubicBezTo>
                  <a:cubicBezTo>
                    <a:pt x="580" y="938"/>
                    <a:pt x="546" y="944"/>
                    <a:pt x="513" y="954"/>
                  </a:cubicBezTo>
                  <a:cubicBezTo>
                    <a:pt x="481" y="963"/>
                    <a:pt x="450" y="978"/>
                    <a:pt x="418" y="986"/>
                  </a:cubicBezTo>
                  <a:cubicBezTo>
                    <a:pt x="380" y="997"/>
                    <a:pt x="372" y="1016"/>
                    <a:pt x="399" y="1045"/>
                  </a:cubicBezTo>
                  <a:cubicBezTo>
                    <a:pt x="416" y="1064"/>
                    <a:pt x="438" y="1079"/>
                    <a:pt x="457" y="1096"/>
                  </a:cubicBezTo>
                  <a:cubicBezTo>
                    <a:pt x="470" y="1108"/>
                    <a:pt x="482" y="1122"/>
                    <a:pt x="497" y="1132"/>
                  </a:cubicBezTo>
                  <a:cubicBezTo>
                    <a:pt x="538" y="1160"/>
                    <a:pt x="578" y="1189"/>
                    <a:pt x="622" y="1213"/>
                  </a:cubicBezTo>
                  <a:cubicBezTo>
                    <a:pt x="653" y="1229"/>
                    <a:pt x="689" y="1236"/>
                    <a:pt x="727" y="1249"/>
                  </a:cubicBezTo>
                  <a:close/>
                  <a:moveTo>
                    <a:pt x="742" y="556"/>
                  </a:moveTo>
                  <a:cubicBezTo>
                    <a:pt x="742" y="557"/>
                    <a:pt x="741" y="558"/>
                    <a:pt x="741" y="560"/>
                  </a:cubicBezTo>
                  <a:cubicBezTo>
                    <a:pt x="734" y="560"/>
                    <a:pt x="726" y="558"/>
                    <a:pt x="719" y="560"/>
                  </a:cubicBezTo>
                  <a:cubicBezTo>
                    <a:pt x="705" y="564"/>
                    <a:pt x="693" y="571"/>
                    <a:pt x="694" y="589"/>
                  </a:cubicBezTo>
                  <a:cubicBezTo>
                    <a:pt x="695" y="604"/>
                    <a:pt x="699" y="615"/>
                    <a:pt x="718" y="617"/>
                  </a:cubicBezTo>
                  <a:cubicBezTo>
                    <a:pt x="741" y="619"/>
                    <a:pt x="765" y="623"/>
                    <a:pt x="788" y="627"/>
                  </a:cubicBezTo>
                  <a:cubicBezTo>
                    <a:pt x="800" y="630"/>
                    <a:pt x="813" y="633"/>
                    <a:pt x="824" y="639"/>
                  </a:cubicBezTo>
                  <a:cubicBezTo>
                    <a:pt x="834" y="644"/>
                    <a:pt x="837" y="653"/>
                    <a:pt x="830" y="664"/>
                  </a:cubicBezTo>
                  <a:cubicBezTo>
                    <a:pt x="824" y="674"/>
                    <a:pt x="817" y="683"/>
                    <a:pt x="810" y="693"/>
                  </a:cubicBezTo>
                  <a:cubicBezTo>
                    <a:pt x="796" y="711"/>
                    <a:pt x="795" y="737"/>
                    <a:pt x="807" y="745"/>
                  </a:cubicBezTo>
                  <a:cubicBezTo>
                    <a:pt x="819" y="753"/>
                    <a:pt x="843" y="740"/>
                    <a:pt x="855" y="721"/>
                  </a:cubicBezTo>
                  <a:cubicBezTo>
                    <a:pt x="876" y="687"/>
                    <a:pt x="899" y="654"/>
                    <a:pt x="920" y="620"/>
                  </a:cubicBezTo>
                  <a:cubicBezTo>
                    <a:pt x="926" y="611"/>
                    <a:pt x="931" y="598"/>
                    <a:pt x="928" y="590"/>
                  </a:cubicBezTo>
                  <a:cubicBezTo>
                    <a:pt x="926" y="584"/>
                    <a:pt x="911" y="581"/>
                    <a:pt x="901" y="580"/>
                  </a:cubicBezTo>
                  <a:cubicBezTo>
                    <a:pt x="866" y="576"/>
                    <a:pt x="831" y="575"/>
                    <a:pt x="797" y="570"/>
                  </a:cubicBezTo>
                  <a:cubicBezTo>
                    <a:pt x="778" y="568"/>
                    <a:pt x="760" y="561"/>
                    <a:pt x="742" y="556"/>
                  </a:cubicBezTo>
                  <a:close/>
                  <a:moveTo>
                    <a:pt x="471" y="523"/>
                  </a:moveTo>
                  <a:cubicBezTo>
                    <a:pt x="470" y="502"/>
                    <a:pt x="459" y="490"/>
                    <a:pt x="437" y="490"/>
                  </a:cubicBezTo>
                  <a:cubicBezTo>
                    <a:pt x="417" y="490"/>
                    <a:pt x="400" y="507"/>
                    <a:pt x="400" y="528"/>
                  </a:cubicBezTo>
                  <a:cubicBezTo>
                    <a:pt x="399" y="547"/>
                    <a:pt x="410" y="558"/>
                    <a:pt x="429" y="559"/>
                  </a:cubicBezTo>
                  <a:cubicBezTo>
                    <a:pt x="456" y="559"/>
                    <a:pt x="471" y="547"/>
                    <a:pt x="471" y="523"/>
                  </a:cubicBezTo>
                  <a:close/>
                  <a:moveTo>
                    <a:pt x="905" y="402"/>
                  </a:moveTo>
                  <a:cubicBezTo>
                    <a:pt x="926" y="402"/>
                    <a:pt x="940" y="388"/>
                    <a:pt x="941" y="364"/>
                  </a:cubicBezTo>
                  <a:cubicBezTo>
                    <a:pt x="942" y="347"/>
                    <a:pt x="931" y="335"/>
                    <a:pt x="914" y="335"/>
                  </a:cubicBezTo>
                  <a:cubicBezTo>
                    <a:pt x="893" y="334"/>
                    <a:pt x="868" y="355"/>
                    <a:pt x="868" y="374"/>
                  </a:cubicBezTo>
                  <a:cubicBezTo>
                    <a:pt x="868" y="390"/>
                    <a:pt x="883" y="401"/>
                    <a:pt x="905"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2" name="Freeform 13"/>
            <p:cNvSpPr/>
            <p:nvPr/>
          </p:nvSpPr>
          <p:spPr bwMode="auto">
            <a:xfrm>
              <a:off x="7670801" y="1541463"/>
              <a:ext cx="1341438" cy="1743075"/>
            </a:xfrm>
            <a:custGeom>
              <a:avLst/>
              <a:gdLst>
                <a:gd name="T0" fmla="*/ 257 w 990"/>
                <a:gd name="T1" fmla="*/ 3 h 1286"/>
                <a:gd name="T2" fmla="*/ 363 w 990"/>
                <a:gd name="T3" fmla="*/ 3 h 1286"/>
                <a:gd name="T4" fmla="*/ 467 w 990"/>
                <a:gd name="T5" fmla="*/ 14 h 1286"/>
                <a:gd name="T6" fmla="*/ 560 w 990"/>
                <a:gd name="T7" fmla="*/ 18 h 1286"/>
                <a:gd name="T8" fmla="*/ 637 w 990"/>
                <a:gd name="T9" fmla="*/ 23 h 1286"/>
                <a:gd name="T10" fmla="*/ 645 w 990"/>
                <a:gd name="T11" fmla="*/ 24 h 1286"/>
                <a:gd name="T12" fmla="*/ 778 w 990"/>
                <a:gd name="T13" fmla="*/ 27 h 1286"/>
                <a:gd name="T14" fmla="*/ 962 w 990"/>
                <a:gd name="T15" fmla="*/ 34 h 1286"/>
                <a:gd name="T16" fmla="*/ 987 w 990"/>
                <a:gd name="T17" fmla="*/ 66 h 1286"/>
                <a:gd name="T18" fmla="*/ 988 w 990"/>
                <a:gd name="T19" fmla="*/ 151 h 1286"/>
                <a:gd name="T20" fmla="*/ 981 w 990"/>
                <a:gd name="T21" fmla="*/ 224 h 1286"/>
                <a:gd name="T22" fmla="*/ 968 w 990"/>
                <a:gd name="T23" fmla="*/ 360 h 1286"/>
                <a:gd name="T24" fmla="*/ 965 w 990"/>
                <a:gd name="T25" fmla="*/ 382 h 1286"/>
                <a:gd name="T26" fmla="*/ 952 w 990"/>
                <a:gd name="T27" fmla="*/ 492 h 1286"/>
                <a:gd name="T28" fmla="*/ 940 w 990"/>
                <a:gd name="T29" fmla="*/ 589 h 1286"/>
                <a:gd name="T30" fmla="*/ 922 w 990"/>
                <a:gd name="T31" fmla="*/ 720 h 1286"/>
                <a:gd name="T32" fmla="*/ 906 w 990"/>
                <a:gd name="T33" fmla="*/ 865 h 1286"/>
                <a:gd name="T34" fmla="*/ 888 w 990"/>
                <a:gd name="T35" fmla="*/ 1000 h 1286"/>
                <a:gd name="T36" fmla="*/ 880 w 990"/>
                <a:gd name="T37" fmla="*/ 1077 h 1286"/>
                <a:gd name="T38" fmla="*/ 860 w 990"/>
                <a:gd name="T39" fmla="*/ 1194 h 1286"/>
                <a:gd name="T40" fmla="*/ 858 w 990"/>
                <a:gd name="T41" fmla="*/ 1220 h 1286"/>
                <a:gd name="T42" fmla="*/ 845 w 990"/>
                <a:gd name="T43" fmla="*/ 1268 h 1286"/>
                <a:gd name="T44" fmla="*/ 801 w 990"/>
                <a:gd name="T45" fmla="*/ 1279 h 1286"/>
                <a:gd name="T46" fmla="*/ 758 w 990"/>
                <a:gd name="T47" fmla="*/ 1278 h 1286"/>
                <a:gd name="T48" fmla="*/ 707 w 990"/>
                <a:gd name="T49" fmla="*/ 1272 h 1286"/>
                <a:gd name="T50" fmla="*/ 578 w 990"/>
                <a:gd name="T51" fmla="*/ 1269 h 1286"/>
                <a:gd name="T52" fmla="*/ 464 w 990"/>
                <a:gd name="T53" fmla="*/ 1259 h 1286"/>
                <a:gd name="T54" fmla="*/ 400 w 990"/>
                <a:gd name="T55" fmla="*/ 1256 h 1286"/>
                <a:gd name="T56" fmla="*/ 272 w 990"/>
                <a:gd name="T57" fmla="*/ 1248 h 1286"/>
                <a:gd name="T58" fmla="*/ 125 w 990"/>
                <a:gd name="T59" fmla="*/ 1242 h 1286"/>
                <a:gd name="T60" fmla="*/ 42 w 990"/>
                <a:gd name="T61" fmla="*/ 1237 h 1286"/>
                <a:gd name="T62" fmla="*/ 2 w 990"/>
                <a:gd name="T63" fmla="*/ 1182 h 1286"/>
                <a:gd name="T64" fmla="*/ 10 w 990"/>
                <a:gd name="T65" fmla="*/ 1093 h 1286"/>
                <a:gd name="T66" fmla="*/ 25 w 990"/>
                <a:gd name="T67" fmla="*/ 938 h 1286"/>
                <a:gd name="T68" fmla="*/ 33 w 990"/>
                <a:gd name="T69" fmla="*/ 859 h 1286"/>
                <a:gd name="T70" fmla="*/ 64 w 990"/>
                <a:gd name="T71" fmla="*/ 828 h 1286"/>
                <a:gd name="T72" fmla="*/ 139 w 990"/>
                <a:gd name="T73" fmla="*/ 796 h 1286"/>
                <a:gd name="T74" fmla="*/ 163 w 990"/>
                <a:gd name="T75" fmla="*/ 787 h 1286"/>
                <a:gd name="T76" fmla="*/ 252 w 990"/>
                <a:gd name="T77" fmla="*/ 734 h 1286"/>
                <a:gd name="T78" fmla="*/ 249 w 990"/>
                <a:gd name="T79" fmla="*/ 537 h 1286"/>
                <a:gd name="T80" fmla="*/ 205 w 990"/>
                <a:gd name="T81" fmla="*/ 535 h 1286"/>
                <a:gd name="T82" fmla="*/ 98 w 990"/>
                <a:gd name="T83" fmla="*/ 569 h 1286"/>
                <a:gd name="T84" fmla="*/ 64 w 990"/>
                <a:gd name="T85" fmla="*/ 544 h 1286"/>
                <a:gd name="T86" fmla="*/ 63 w 990"/>
                <a:gd name="T87" fmla="*/ 436 h 1286"/>
                <a:gd name="T88" fmla="*/ 75 w 990"/>
                <a:gd name="T89" fmla="*/ 320 h 1286"/>
                <a:gd name="T90" fmla="*/ 83 w 990"/>
                <a:gd name="T91" fmla="*/ 237 h 1286"/>
                <a:gd name="T92" fmla="*/ 94 w 990"/>
                <a:gd name="T93" fmla="*/ 167 h 1286"/>
                <a:gd name="T94" fmla="*/ 97 w 990"/>
                <a:gd name="T95" fmla="*/ 148 h 1286"/>
                <a:gd name="T96" fmla="*/ 119 w 990"/>
                <a:gd name="T97" fmla="*/ 17 h 1286"/>
                <a:gd name="T98" fmla="*/ 147 w 990"/>
                <a:gd name="T99" fmla="*/ 2 h 1286"/>
                <a:gd name="T100" fmla="*/ 257 w 990"/>
                <a:gd name="T101" fmla="*/ 2 h 1286"/>
                <a:gd name="T102" fmla="*/ 257 w 990"/>
                <a:gd name="T103"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90" h="1286">
                  <a:moveTo>
                    <a:pt x="257" y="3"/>
                  </a:moveTo>
                  <a:cubicBezTo>
                    <a:pt x="292" y="3"/>
                    <a:pt x="328" y="1"/>
                    <a:pt x="363" y="3"/>
                  </a:cubicBezTo>
                  <a:cubicBezTo>
                    <a:pt x="397" y="5"/>
                    <a:pt x="432" y="12"/>
                    <a:pt x="467" y="14"/>
                  </a:cubicBezTo>
                  <a:cubicBezTo>
                    <a:pt x="498" y="17"/>
                    <a:pt x="529" y="16"/>
                    <a:pt x="560" y="18"/>
                  </a:cubicBezTo>
                  <a:cubicBezTo>
                    <a:pt x="585" y="19"/>
                    <a:pt x="611" y="21"/>
                    <a:pt x="637" y="23"/>
                  </a:cubicBezTo>
                  <a:cubicBezTo>
                    <a:pt x="640" y="23"/>
                    <a:pt x="643" y="25"/>
                    <a:pt x="645" y="24"/>
                  </a:cubicBezTo>
                  <a:cubicBezTo>
                    <a:pt x="690" y="5"/>
                    <a:pt x="733" y="27"/>
                    <a:pt x="778" y="27"/>
                  </a:cubicBezTo>
                  <a:cubicBezTo>
                    <a:pt x="839" y="27"/>
                    <a:pt x="901" y="31"/>
                    <a:pt x="962" y="34"/>
                  </a:cubicBezTo>
                  <a:cubicBezTo>
                    <a:pt x="981" y="35"/>
                    <a:pt x="986" y="52"/>
                    <a:pt x="987" y="66"/>
                  </a:cubicBezTo>
                  <a:cubicBezTo>
                    <a:pt x="990" y="94"/>
                    <a:pt x="989" y="122"/>
                    <a:pt x="988" y="151"/>
                  </a:cubicBezTo>
                  <a:cubicBezTo>
                    <a:pt x="987" y="175"/>
                    <a:pt x="983" y="199"/>
                    <a:pt x="981" y="224"/>
                  </a:cubicBezTo>
                  <a:cubicBezTo>
                    <a:pt x="977" y="269"/>
                    <a:pt x="972" y="315"/>
                    <a:pt x="968" y="360"/>
                  </a:cubicBezTo>
                  <a:cubicBezTo>
                    <a:pt x="967" y="367"/>
                    <a:pt x="966" y="374"/>
                    <a:pt x="965" y="382"/>
                  </a:cubicBezTo>
                  <a:cubicBezTo>
                    <a:pt x="960" y="419"/>
                    <a:pt x="956" y="455"/>
                    <a:pt x="952" y="492"/>
                  </a:cubicBezTo>
                  <a:cubicBezTo>
                    <a:pt x="948" y="524"/>
                    <a:pt x="944" y="557"/>
                    <a:pt x="940" y="589"/>
                  </a:cubicBezTo>
                  <a:cubicBezTo>
                    <a:pt x="934" y="633"/>
                    <a:pt x="927" y="676"/>
                    <a:pt x="922" y="720"/>
                  </a:cubicBezTo>
                  <a:cubicBezTo>
                    <a:pt x="916" y="768"/>
                    <a:pt x="912" y="817"/>
                    <a:pt x="906" y="865"/>
                  </a:cubicBezTo>
                  <a:cubicBezTo>
                    <a:pt x="901" y="910"/>
                    <a:pt x="894" y="955"/>
                    <a:pt x="888" y="1000"/>
                  </a:cubicBezTo>
                  <a:cubicBezTo>
                    <a:pt x="885" y="1026"/>
                    <a:pt x="884" y="1052"/>
                    <a:pt x="880" y="1077"/>
                  </a:cubicBezTo>
                  <a:cubicBezTo>
                    <a:pt x="874" y="1116"/>
                    <a:pt x="867" y="1155"/>
                    <a:pt x="860" y="1194"/>
                  </a:cubicBezTo>
                  <a:cubicBezTo>
                    <a:pt x="858" y="1202"/>
                    <a:pt x="856" y="1212"/>
                    <a:pt x="858" y="1220"/>
                  </a:cubicBezTo>
                  <a:cubicBezTo>
                    <a:pt x="863" y="1239"/>
                    <a:pt x="854" y="1254"/>
                    <a:pt x="845" y="1268"/>
                  </a:cubicBezTo>
                  <a:cubicBezTo>
                    <a:pt x="835" y="1286"/>
                    <a:pt x="816" y="1277"/>
                    <a:pt x="801" y="1279"/>
                  </a:cubicBezTo>
                  <a:cubicBezTo>
                    <a:pt x="787" y="1281"/>
                    <a:pt x="773" y="1279"/>
                    <a:pt x="758" y="1278"/>
                  </a:cubicBezTo>
                  <a:cubicBezTo>
                    <a:pt x="741" y="1277"/>
                    <a:pt x="724" y="1273"/>
                    <a:pt x="707" y="1272"/>
                  </a:cubicBezTo>
                  <a:cubicBezTo>
                    <a:pt x="664" y="1271"/>
                    <a:pt x="621" y="1272"/>
                    <a:pt x="578" y="1269"/>
                  </a:cubicBezTo>
                  <a:cubicBezTo>
                    <a:pt x="540" y="1267"/>
                    <a:pt x="502" y="1262"/>
                    <a:pt x="464" y="1259"/>
                  </a:cubicBezTo>
                  <a:cubicBezTo>
                    <a:pt x="443" y="1258"/>
                    <a:pt x="422" y="1257"/>
                    <a:pt x="400" y="1256"/>
                  </a:cubicBezTo>
                  <a:cubicBezTo>
                    <a:pt x="358" y="1253"/>
                    <a:pt x="315" y="1250"/>
                    <a:pt x="272" y="1248"/>
                  </a:cubicBezTo>
                  <a:cubicBezTo>
                    <a:pt x="223" y="1246"/>
                    <a:pt x="174" y="1244"/>
                    <a:pt x="125" y="1242"/>
                  </a:cubicBezTo>
                  <a:cubicBezTo>
                    <a:pt x="98" y="1241"/>
                    <a:pt x="70" y="1239"/>
                    <a:pt x="42" y="1237"/>
                  </a:cubicBezTo>
                  <a:cubicBezTo>
                    <a:pt x="22" y="1235"/>
                    <a:pt x="0" y="1202"/>
                    <a:pt x="2" y="1182"/>
                  </a:cubicBezTo>
                  <a:cubicBezTo>
                    <a:pt x="6" y="1152"/>
                    <a:pt x="8" y="1122"/>
                    <a:pt x="10" y="1093"/>
                  </a:cubicBezTo>
                  <a:cubicBezTo>
                    <a:pt x="15" y="1041"/>
                    <a:pt x="20" y="990"/>
                    <a:pt x="25" y="938"/>
                  </a:cubicBezTo>
                  <a:cubicBezTo>
                    <a:pt x="28" y="912"/>
                    <a:pt x="31" y="886"/>
                    <a:pt x="33" y="859"/>
                  </a:cubicBezTo>
                  <a:cubicBezTo>
                    <a:pt x="34" y="839"/>
                    <a:pt x="48" y="832"/>
                    <a:pt x="64" y="828"/>
                  </a:cubicBezTo>
                  <a:cubicBezTo>
                    <a:pt x="90" y="821"/>
                    <a:pt x="118" y="816"/>
                    <a:pt x="139" y="796"/>
                  </a:cubicBezTo>
                  <a:cubicBezTo>
                    <a:pt x="145" y="791"/>
                    <a:pt x="155" y="788"/>
                    <a:pt x="163" y="787"/>
                  </a:cubicBezTo>
                  <a:cubicBezTo>
                    <a:pt x="200" y="782"/>
                    <a:pt x="224" y="754"/>
                    <a:pt x="252" y="734"/>
                  </a:cubicBezTo>
                  <a:cubicBezTo>
                    <a:pt x="320" y="687"/>
                    <a:pt x="319" y="579"/>
                    <a:pt x="249" y="537"/>
                  </a:cubicBezTo>
                  <a:cubicBezTo>
                    <a:pt x="237" y="530"/>
                    <a:pt x="219" y="531"/>
                    <a:pt x="205" y="535"/>
                  </a:cubicBezTo>
                  <a:cubicBezTo>
                    <a:pt x="169" y="544"/>
                    <a:pt x="134" y="558"/>
                    <a:pt x="98" y="569"/>
                  </a:cubicBezTo>
                  <a:cubicBezTo>
                    <a:pt x="69" y="578"/>
                    <a:pt x="64" y="573"/>
                    <a:pt x="64" y="544"/>
                  </a:cubicBezTo>
                  <a:cubicBezTo>
                    <a:pt x="63" y="508"/>
                    <a:pt x="61" y="472"/>
                    <a:pt x="63" y="436"/>
                  </a:cubicBezTo>
                  <a:cubicBezTo>
                    <a:pt x="65" y="397"/>
                    <a:pt x="71" y="358"/>
                    <a:pt x="75" y="320"/>
                  </a:cubicBezTo>
                  <a:cubicBezTo>
                    <a:pt x="78" y="292"/>
                    <a:pt x="80" y="265"/>
                    <a:pt x="83" y="237"/>
                  </a:cubicBezTo>
                  <a:cubicBezTo>
                    <a:pt x="86" y="214"/>
                    <a:pt x="90" y="191"/>
                    <a:pt x="94" y="167"/>
                  </a:cubicBezTo>
                  <a:cubicBezTo>
                    <a:pt x="95" y="161"/>
                    <a:pt x="97" y="154"/>
                    <a:pt x="97" y="148"/>
                  </a:cubicBezTo>
                  <a:cubicBezTo>
                    <a:pt x="92" y="102"/>
                    <a:pt x="114" y="61"/>
                    <a:pt x="119" y="17"/>
                  </a:cubicBezTo>
                  <a:cubicBezTo>
                    <a:pt x="121" y="0"/>
                    <a:pt x="136" y="2"/>
                    <a:pt x="147" y="2"/>
                  </a:cubicBezTo>
                  <a:cubicBezTo>
                    <a:pt x="184" y="1"/>
                    <a:pt x="220" y="2"/>
                    <a:pt x="257" y="2"/>
                  </a:cubicBezTo>
                  <a:cubicBezTo>
                    <a:pt x="257" y="2"/>
                    <a:pt x="257" y="2"/>
                    <a:pt x="25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3" name="Freeform 14"/>
            <p:cNvSpPr/>
            <p:nvPr/>
          </p:nvSpPr>
          <p:spPr bwMode="auto">
            <a:xfrm>
              <a:off x="6151563" y="2689225"/>
              <a:ext cx="1347788" cy="725487"/>
            </a:xfrm>
            <a:custGeom>
              <a:avLst/>
              <a:gdLst>
                <a:gd name="T0" fmla="*/ 883 w 995"/>
                <a:gd name="T1" fmla="*/ 74 h 534"/>
                <a:gd name="T2" fmla="*/ 916 w 995"/>
                <a:gd name="T3" fmla="*/ 147 h 534"/>
                <a:gd name="T4" fmla="*/ 971 w 995"/>
                <a:gd name="T5" fmla="*/ 208 h 534"/>
                <a:gd name="T6" fmla="*/ 963 w 995"/>
                <a:gd name="T7" fmla="*/ 255 h 534"/>
                <a:gd name="T8" fmla="*/ 785 w 995"/>
                <a:gd name="T9" fmla="*/ 327 h 534"/>
                <a:gd name="T10" fmla="*/ 655 w 995"/>
                <a:gd name="T11" fmla="*/ 367 h 534"/>
                <a:gd name="T12" fmla="*/ 465 w 995"/>
                <a:gd name="T13" fmla="*/ 426 h 534"/>
                <a:gd name="T14" fmla="*/ 344 w 995"/>
                <a:gd name="T15" fmla="*/ 461 h 534"/>
                <a:gd name="T16" fmla="*/ 240 w 995"/>
                <a:gd name="T17" fmla="*/ 496 h 534"/>
                <a:gd name="T18" fmla="*/ 134 w 995"/>
                <a:gd name="T19" fmla="*/ 525 h 534"/>
                <a:gd name="T20" fmla="*/ 87 w 995"/>
                <a:gd name="T21" fmla="*/ 534 h 534"/>
                <a:gd name="T22" fmla="*/ 66 w 995"/>
                <a:gd name="T23" fmla="*/ 523 h 534"/>
                <a:gd name="T24" fmla="*/ 39 w 995"/>
                <a:gd name="T25" fmla="*/ 471 h 534"/>
                <a:gd name="T26" fmla="*/ 8 w 995"/>
                <a:gd name="T27" fmla="*/ 395 h 534"/>
                <a:gd name="T28" fmla="*/ 29 w 995"/>
                <a:gd name="T29" fmla="*/ 352 h 534"/>
                <a:gd name="T30" fmla="*/ 143 w 995"/>
                <a:gd name="T31" fmla="*/ 314 h 534"/>
                <a:gd name="T32" fmla="*/ 340 w 995"/>
                <a:gd name="T33" fmla="*/ 238 h 534"/>
                <a:gd name="T34" fmla="*/ 447 w 995"/>
                <a:gd name="T35" fmla="*/ 193 h 534"/>
                <a:gd name="T36" fmla="*/ 606 w 995"/>
                <a:gd name="T37" fmla="*/ 115 h 534"/>
                <a:gd name="T38" fmla="*/ 723 w 995"/>
                <a:gd name="T39" fmla="*/ 59 h 534"/>
                <a:gd name="T40" fmla="*/ 841 w 995"/>
                <a:gd name="T41" fmla="*/ 2 h 534"/>
                <a:gd name="T42" fmla="*/ 864 w 995"/>
                <a:gd name="T43" fmla="*/ 11 h 534"/>
                <a:gd name="T44" fmla="*/ 889 w 995"/>
                <a:gd name="T45" fmla="*/ 72 h 534"/>
                <a:gd name="T46" fmla="*/ 883 w 995"/>
                <a:gd name="T47" fmla="*/ 7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5" h="534">
                  <a:moveTo>
                    <a:pt x="883" y="74"/>
                  </a:moveTo>
                  <a:cubicBezTo>
                    <a:pt x="884" y="103"/>
                    <a:pt x="901" y="125"/>
                    <a:pt x="916" y="147"/>
                  </a:cubicBezTo>
                  <a:cubicBezTo>
                    <a:pt x="932" y="169"/>
                    <a:pt x="952" y="188"/>
                    <a:pt x="971" y="208"/>
                  </a:cubicBezTo>
                  <a:cubicBezTo>
                    <a:pt x="995" y="232"/>
                    <a:pt x="994" y="242"/>
                    <a:pt x="963" y="255"/>
                  </a:cubicBezTo>
                  <a:cubicBezTo>
                    <a:pt x="904" y="280"/>
                    <a:pt x="845" y="305"/>
                    <a:pt x="785" y="327"/>
                  </a:cubicBezTo>
                  <a:cubicBezTo>
                    <a:pt x="743" y="343"/>
                    <a:pt x="698" y="353"/>
                    <a:pt x="655" y="367"/>
                  </a:cubicBezTo>
                  <a:cubicBezTo>
                    <a:pt x="592" y="386"/>
                    <a:pt x="529" y="407"/>
                    <a:pt x="465" y="426"/>
                  </a:cubicBezTo>
                  <a:cubicBezTo>
                    <a:pt x="425" y="438"/>
                    <a:pt x="384" y="449"/>
                    <a:pt x="344" y="461"/>
                  </a:cubicBezTo>
                  <a:cubicBezTo>
                    <a:pt x="309" y="472"/>
                    <a:pt x="275" y="485"/>
                    <a:pt x="240" y="496"/>
                  </a:cubicBezTo>
                  <a:cubicBezTo>
                    <a:pt x="205" y="507"/>
                    <a:pt x="169" y="516"/>
                    <a:pt x="134" y="525"/>
                  </a:cubicBezTo>
                  <a:cubicBezTo>
                    <a:pt x="118" y="529"/>
                    <a:pt x="103" y="533"/>
                    <a:pt x="87" y="534"/>
                  </a:cubicBezTo>
                  <a:cubicBezTo>
                    <a:pt x="80" y="534"/>
                    <a:pt x="70" y="529"/>
                    <a:pt x="66" y="523"/>
                  </a:cubicBezTo>
                  <a:cubicBezTo>
                    <a:pt x="55" y="506"/>
                    <a:pt x="47" y="489"/>
                    <a:pt x="39" y="471"/>
                  </a:cubicBezTo>
                  <a:cubicBezTo>
                    <a:pt x="28" y="446"/>
                    <a:pt x="18" y="421"/>
                    <a:pt x="8" y="395"/>
                  </a:cubicBezTo>
                  <a:cubicBezTo>
                    <a:pt x="0" y="376"/>
                    <a:pt x="9" y="359"/>
                    <a:pt x="29" y="352"/>
                  </a:cubicBezTo>
                  <a:cubicBezTo>
                    <a:pt x="67" y="340"/>
                    <a:pt x="106" y="328"/>
                    <a:pt x="143" y="314"/>
                  </a:cubicBezTo>
                  <a:cubicBezTo>
                    <a:pt x="209" y="290"/>
                    <a:pt x="275" y="264"/>
                    <a:pt x="340" y="238"/>
                  </a:cubicBezTo>
                  <a:cubicBezTo>
                    <a:pt x="376" y="223"/>
                    <a:pt x="412" y="209"/>
                    <a:pt x="447" y="193"/>
                  </a:cubicBezTo>
                  <a:cubicBezTo>
                    <a:pt x="500" y="168"/>
                    <a:pt x="553" y="141"/>
                    <a:pt x="606" y="115"/>
                  </a:cubicBezTo>
                  <a:cubicBezTo>
                    <a:pt x="645" y="96"/>
                    <a:pt x="684" y="77"/>
                    <a:pt x="723" y="59"/>
                  </a:cubicBezTo>
                  <a:cubicBezTo>
                    <a:pt x="762" y="39"/>
                    <a:pt x="801" y="20"/>
                    <a:pt x="841" y="2"/>
                  </a:cubicBezTo>
                  <a:cubicBezTo>
                    <a:pt x="847" y="0"/>
                    <a:pt x="861" y="5"/>
                    <a:pt x="864" y="11"/>
                  </a:cubicBezTo>
                  <a:cubicBezTo>
                    <a:pt x="874" y="30"/>
                    <a:pt x="881" y="51"/>
                    <a:pt x="889" y="72"/>
                  </a:cubicBezTo>
                  <a:cubicBezTo>
                    <a:pt x="887" y="73"/>
                    <a:pt x="885" y="74"/>
                    <a:pt x="883"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4" name="Freeform 15"/>
            <p:cNvSpPr/>
            <p:nvPr/>
          </p:nvSpPr>
          <p:spPr bwMode="auto">
            <a:xfrm>
              <a:off x="7759701" y="1730375"/>
              <a:ext cx="1433513" cy="1714500"/>
            </a:xfrm>
            <a:custGeom>
              <a:avLst/>
              <a:gdLst>
                <a:gd name="T0" fmla="*/ 0 w 1057"/>
                <a:gd name="T1" fmla="*/ 1158 h 1265"/>
                <a:gd name="T2" fmla="*/ 21 w 1057"/>
                <a:gd name="T3" fmla="*/ 1156 h 1265"/>
                <a:gd name="T4" fmla="*/ 119 w 1057"/>
                <a:gd name="T5" fmla="*/ 1160 h 1265"/>
                <a:gd name="T6" fmla="*/ 404 w 1057"/>
                <a:gd name="T7" fmla="*/ 1175 h 1265"/>
                <a:gd name="T8" fmla="*/ 592 w 1057"/>
                <a:gd name="T9" fmla="*/ 1189 h 1265"/>
                <a:gd name="T10" fmla="*/ 671 w 1057"/>
                <a:gd name="T11" fmla="*/ 1195 h 1265"/>
                <a:gd name="T12" fmla="*/ 773 w 1057"/>
                <a:gd name="T13" fmla="*/ 1196 h 1265"/>
                <a:gd name="T14" fmla="*/ 842 w 1057"/>
                <a:gd name="T15" fmla="*/ 1149 h 1265"/>
                <a:gd name="T16" fmla="*/ 864 w 1057"/>
                <a:gd name="T17" fmla="*/ 1019 h 1265"/>
                <a:gd name="T18" fmla="*/ 877 w 1057"/>
                <a:gd name="T19" fmla="*/ 934 h 1265"/>
                <a:gd name="T20" fmla="*/ 879 w 1057"/>
                <a:gd name="T21" fmla="*/ 922 h 1265"/>
                <a:gd name="T22" fmla="*/ 894 w 1057"/>
                <a:gd name="T23" fmla="*/ 736 h 1265"/>
                <a:gd name="T24" fmla="*/ 907 w 1057"/>
                <a:gd name="T25" fmla="*/ 612 h 1265"/>
                <a:gd name="T26" fmla="*/ 915 w 1057"/>
                <a:gd name="T27" fmla="*/ 589 h 1265"/>
                <a:gd name="T28" fmla="*/ 927 w 1057"/>
                <a:gd name="T29" fmla="*/ 509 h 1265"/>
                <a:gd name="T30" fmla="*/ 945 w 1057"/>
                <a:gd name="T31" fmla="*/ 394 h 1265"/>
                <a:gd name="T32" fmla="*/ 946 w 1057"/>
                <a:gd name="T33" fmla="*/ 373 h 1265"/>
                <a:gd name="T34" fmla="*/ 946 w 1057"/>
                <a:gd name="T35" fmla="*/ 359 h 1265"/>
                <a:gd name="T36" fmla="*/ 952 w 1057"/>
                <a:gd name="T37" fmla="*/ 299 h 1265"/>
                <a:gd name="T38" fmla="*/ 967 w 1057"/>
                <a:gd name="T39" fmla="*/ 207 h 1265"/>
                <a:gd name="T40" fmla="*/ 967 w 1057"/>
                <a:gd name="T41" fmla="*/ 174 h 1265"/>
                <a:gd name="T42" fmla="*/ 977 w 1057"/>
                <a:gd name="T43" fmla="*/ 77 h 1265"/>
                <a:gd name="T44" fmla="*/ 980 w 1057"/>
                <a:gd name="T45" fmla="*/ 66 h 1265"/>
                <a:gd name="T46" fmla="*/ 987 w 1057"/>
                <a:gd name="T47" fmla="*/ 0 h 1265"/>
                <a:gd name="T48" fmla="*/ 1001 w 1057"/>
                <a:gd name="T49" fmla="*/ 7 h 1265"/>
                <a:gd name="T50" fmla="*/ 1041 w 1057"/>
                <a:gd name="T51" fmla="*/ 43 h 1265"/>
                <a:gd name="T52" fmla="*/ 1055 w 1057"/>
                <a:gd name="T53" fmla="*/ 75 h 1265"/>
                <a:gd name="T54" fmla="*/ 1053 w 1057"/>
                <a:gd name="T55" fmla="*/ 140 h 1265"/>
                <a:gd name="T56" fmla="*/ 1055 w 1057"/>
                <a:gd name="T57" fmla="*/ 174 h 1265"/>
                <a:gd name="T58" fmla="*/ 1043 w 1057"/>
                <a:gd name="T59" fmla="*/ 348 h 1265"/>
                <a:gd name="T60" fmla="*/ 1032 w 1057"/>
                <a:gd name="T61" fmla="*/ 417 h 1265"/>
                <a:gd name="T62" fmla="*/ 1031 w 1057"/>
                <a:gd name="T63" fmla="*/ 446 h 1265"/>
                <a:gd name="T64" fmla="*/ 1017 w 1057"/>
                <a:gd name="T65" fmla="*/ 553 h 1265"/>
                <a:gd name="T66" fmla="*/ 1016 w 1057"/>
                <a:gd name="T67" fmla="*/ 559 h 1265"/>
                <a:gd name="T68" fmla="*/ 996 w 1057"/>
                <a:gd name="T69" fmla="*/ 704 h 1265"/>
                <a:gd name="T70" fmla="*/ 989 w 1057"/>
                <a:gd name="T71" fmla="*/ 788 h 1265"/>
                <a:gd name="T72" fmla="*/ 966 w 1057"/>
                <a:gd name="T73" fmla="*/ 939 h 1265"/>
                <a:gd name="T74" fmla="*/ 959 w 1057"/>
                <a:gd name="T75" fmla="*/ 990 h 1265"/>
                <a:gd name="T76" fmla="*/ 943 w 1057"/>
                <a:gd name="T77" fmla="*/ 1081 h 1265"/>
                <a:gd name="T78" fmla="*/ 915 w 1057"/>
                <a:gd name="T79" fmla="*/ 1236 h 1265"/>
                <a:gd name="T80" fmla="*/ 886 w 1057"/>
                <a:gd name="T81" fmla="*/ 1262 h 1265"/>
                <a:gd name="T82" fmla="*/ 799 w 1057"/>
                <a:gd name="T83" fmla="*/ 1264 h 1265"/>
                <a:gd name="T84" fmla="*/ 669 w 1057"/>
                <a:gd name="T85" fmla="*/ 1258 h 1265"/>
                <a:gd name="T86" fmla="*/ 500 w 1057"/>
                <a:gd name="T87" fmla="*/ 1257 h 1265"/>
                <a:gd name="T88" fmla="*/ 310 w 1057"/>
                <a:gd name="T89" fmla="*/ 1244 h 1265"/>
                <a:gd name="T90" fmla="*/ 213 w 1057"/>
                <a:gd name="T91" fmla="*/ 1237 h 1265"/>
                <a:gd name="T92" fmla="*/ 168 w 1057"/>
                <a:gd name="T93" fmla="*/ 1231 h 1265"/>
                <a:gd name="T94" fmla="*/ 102 w 1057"/>
                <a:gd name="T95" fmla="*/ 1229 h 1265"/>
                <a:gd name="T96" fmla="*/ 2 w 1057"/>
                <a:gd name="T97" fmla="*/ 1170 h 1265"/>
                <a:gd name="T98" fmla="*/ 0 w 1057"/>
                <a:gd name="T99" fmla="*/ 1158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7" h="1265">
                  <a:moveTo>
                    <a:pt x="0" y="1158"/>
                  </a:moveTo>
                  <a:cubicBezTo>
                    <a:pt x="9" y="1157"/>
                    <a:pt x="15" y="1156"/>
                    <a:pt x="21" y="1156"/>
                  </a:cubicBezTo>
                  <a:cubicBezTo>
                    <a:pt x="54" y="1157"/>
                    <a:pt x="87" y="1158"/>
                    <a:pt x="119" y="1160"/>
                  </a:cubicBezTo>
                  <a:cubicBezTo>
                    <a:pt x="214" y="1165"/>
                    <a:pt x="309" y="1169"/>
                    <a:pt x="404" y="1175"/>
                  </a:cubicBezTo>
                  <a:cubicBezTo>
                    <a:pt x="466" y="1179"/>
                    <a:pt x="529" y="1184"/>
                    <a:pt x="592" y="1189"/>
                  </a:cubicBezTo>
                  <a:cubicBezTo>
                    <a:pt x="618" y="1191"/>
                    <a:pt x="644" y="1194"/>
                    <a:pt x="671" y="1195"/>
                  </a:cubicBezTo>
                  <a:cubicBezTo>
                    <a:pt x="705" y="1196"/>
                    <a:pt x="739" y="1195"/>
                    <a:pt x="773" y="1196"/>
                  </a:cubicBezTo>
                  <a:cubicBezTo>
                    <a:pt x="811" y="1197"/>
                    <a:pt x="833" y="1186"/>
                    <a:pt x="842" y="1149"/>
                  </a:cubicBezTo>
                  <a:cubicBezTo>
                    <a:pt x="852" y="1106"/>
                    <a:pt x="857" y="1062"/>
                    <a:pt x="864" y="1019"/>
                  </a:cubicBezTo>
                  <a:cubicBezTo>
                    <a:pt x="868" y="990"/>
                    <a:pt x="873" y="962"/>
                    <a:pt x="877" y="934"/>
                  </a:cubicBezTo>
                  <a:cubicBezTo>
                    <a:pt x="878" y="930"/>
                    <a:pt x="879" y="926"/>
                    <a:pt x="879" y="922"/>
                  </a:cubicBezTo>
                  <a:cubicBezTo>
                    <a:pt x="884" y="860"/>
                    <a:pt x="889" y="798"/>
                    <a:pt x="894" y="736"/>
                  </a:cubicBezTo>
                  <a:cubicBezTo>
                    <a:pt x="898" y="694"/>
                    <a:pt x="902" y="653"/>
                    <a:pt x="907" y="612"/>
                  </a:cubicBezTo>
                  <a:cubicBezTo>
                    <a:pt x="908" y="604"/>
                    <a:pt x="913" y="597"/>
                    <a:pt x="915" y="589"/>
                  </a:cubicBezTo>
                  <a:cubicBezTo>
                    <a:pt x="919" y="563"/>
                    <a:pt x="923" y="536"/>
                    <a:pt x="927" y="509"/>
                  </a:cubicBezTo>
                  <a:cubicBezTo>
                    <a:pt x="933" y="471"/>
                    <a:pt x="939" y="433"/>
                    <a:pt x="945" y="394"/>
                  </a:cubicBezTo>
                  <a:cubicBezTo>
                    <a:pt x="946" y="387"/>
                    <a:pt x="946" y="380"/>
                    <a:pt x="946" y="373"/>
                  </a:cubicBezTo>
                  <a:cubicBezTo>
                    <a:pt x="946" y="368"/>
                    <a:pt x="944" y="362"/>
                    <a:pt x="946" y="359"/>
                  </a:cubicBezTo>
                  <a:cubicBezTo>
                    <a:pt x="961" y="339"/>
                    <a:pt x="944" y="314"/>
                    <a:pt x="952" y="299"/>
                  </a:cubicBezTo>
                  <a:cubicBezTo>
                    <a:pt x="968" y="269"/>
                    <a:pt x="960" y="237"/>
                    <a:pt x="967" y="207"/>
                  </a:cubicBezTo>
                  <a:cubicBezTo>
                    <a:pt x="969" y="196"/>
                    <a:pt x="969" y="184"/>
                    <a:pt x="967" y="174"/>
                  </a:cubicBezTo>
                  <a:cubicBezTo>
                    <a:pt x="961" y="140"/>
                    <a:pt x="960" y="108"/>
                    <a:pt x="977" y="77"/>
                  </a:cubicBezTo>
                  <a:cubicBezTo>
                    <a:pt x="979" y="74"/>
                    <a:pt x="979" y="70"/>
                    <a:pt x="980" y="66"/>
                  </a:cubicBezTo>
                  <a:cubicBezTo>
                    <a:pt x="982" y="45"/>
                    <a:pt x="984" y="24"/>
                    <a:pt x="987" y="0"/>
                  </a:cubicBezTo>
                  <a:cubicBezTo>
                    <a:pt x="994" y="3"/>
                    <a:pt x="998" y="4"/>
                    <a:pt x="1001" y="7"/>
                  </a:cubicBezTo>
                  <a:cubicBezTo>
                    <a:pt x="1015" y="19"/>
                    <a:pt x="1029" y="30"/>
                    <a:pt x="1041" y="43"/>
                  </a:cubicBezTo>
                  <a:cubicBezTo>
                    <a:pt x="1048" y="52"/>
                    <a:pt x="1054" y="64"/>
                    <a:pt x="1055" y="75"/>
                  </a:cubicBezTo>
                  <a:cubicBezTo>
                    <a:pt x="1057" y="97"/>
                    <a:pt x="1054" y="119"/>
                    <a:pt x="1053" y="140"/>
                  </a:cubicBezTo>
                  <a:cubicBezTo>
                    <a:pt x="1053" y="152"/>
                    <a:pt x="1055" y="163"/>
                    <a:pt x="1055" y="174"/>
                  </a:cubicBezTo>
                  <a:cubicBezTo>
                    <a:pt x="1051" y="232"/>
                    <a:pt x="1048" y="290"/>
                    <a:pt x="1043" y="348"/>
                  </a:cubicBezTo>
                  <a:cubicBezTo>
                    <a:pt x="1041" y="371"/>
                    <a:pt x="1035" y="394"/>
                    <a:pt x="1032" y="417"/>
                  </a:cubicBezTo>
                  <a:cubicBezTo>
                    <a:pt x="1030" y="426"/>
                    <a:pt x="1032" y="436"/>
                    <a:pt x="1031" y="446"/>
                  </a:cubicBezTo>
                  <a:cubicBezTo>
                    <a:pt x="1027" y="482"/>
                    <a:pt x="1021" y="518"/>
                    <a:pt x="1017" y="553"/>
                  </a:cubicBezTo>
                  <a:cubicBezTo>
                    <a:pt x="1016" y="555"/>
                    <a:pt x="1016" y="557"/>
                    <a:pt x="1016" y="559"/>
                  </a:cubicBezTo>
                  <a:cubicBezTo>
                    <a:pt x="1009" y="608"/>
                    <a:pt x="1002" y="656"/>
                    <a:pt x="996" y="704"/>
                  </a:cubicBezTo>
                  <a:cubicBezTo>
                    <a:pt x="992" y="732"/>
                    <a:pt x="992" y="761"/>
                    <a:pt x="989" y="788"/>
                  </a:cubicBezTo>
                  <a:cubicBezTo>
                    <a:pt x="982" y="839"/>
                    <a:pt x="974" y="889"/>
                    <a:pt x="966" y="939"/>
                  </a:cubicBezTo>
                  <a:cubicBezTo>
                    <a:pt x="964" y="956"/>
                    <a:pt x="962" y="973"/>
                    <a:pt x="959" y="990"/>
                  </a:cubicBezTo>
                  <a:cubicBezTo>
                    <a:pt x="954" y="1020"/>
                    <a:pt x="952" y="1052"/>
                    <a:pt x="943" y="1081"/>
                  </a:cubicBezTo>
                  <a:cubicBezTo>
                    <a:pt x="927" y="1132"/>
                    <a:pt x="921" y="1184"/>
                    <a:pt x="915" y="1236"/>
                  </a:cubicBezTo>
                  <a:cubicBezTo>
                    <a:pt x="913" y="1253"/>
                    <a:pt x="901" y="1261"/>
                    <a:pt x="886" y="1262"/>
                  </a:cubicBezTo>
                  <a:cubicBezTo>
                    <a:pt x="857" y="1264"/>
                    <a:pt x="828" y="1265"/>
                    <a:pt x="799" y="1264"/>
                  </a:cubicBezTo>
                  <a:cubicBezTo>
                    <a:pt x="756" y="1263"/>
                    <a:pt x="713" y="1259"/>
                    <a:pt x="669" y="1258"/>
                  </a:cubicBezTo>
                  <a:cubicBezTo>
                    <a:pt x="613" y="1257"/>
                    <a:pt x="556" y="1260"/>
                    <a:pt x="500" y="1257"/>
                  </a:cubicBezTo>
                  <a:cubicBezTo>
                    <a:pt x="436" y="1255"/>
                    <a:pt x="373" y="1248"/>
                    <a:pt x="310" y="1244"/>
                  </a:cubicBezTo>
                  <a:cubicBezTo>
                    <a:pt x="278" y="1241"/>
                    <a:pt x="245" y="1240"/>
                    <a:pt x="213" y="1237"/>
                  </a:cubicBezTo>
                  <a:cubicBezTo>
                    <a:pt x="198" y="1236"/>
                    <a:pt x="183" y="1232"/>
                    <a:pt x="168" y="1231"/>
                  </a:cubicBezTo>
                  <a:cubicBezTo>
                    <a:pt x="146" y="1230"/>
                    <a:pt x="124" y="1229"/>
                    <a:pt x="102" y="1229"/>
                  </a:cubicBezTo>
                  <a:cubicBezTo>
                    <a:pt x="57" y="1230"/>
                    <a:pt x="27" y="1206"/>
                    <a:pt x="2" y="1170"/>
                  </a:cubicBezTo>
                  <a:cubicBezTo>
                    <a:pt x="1" y="1168"/>
                    <a:pt x="1" y="1164"/>
                    <a:pt x="0" y="11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5" name="Freeform 16"/>
            <p:cNvSpPr/>
            <p:nvPr/>
          </p:nvSpPr>
          <p:spPr bwMode="auto">
            <a:xfrm>
              <a:off x="4095751" y="3716338"/>
              <a:ext cx="795338" cy="871537"/>
            </a:xfrm>
            <a:custGeom>
              <a:avLst/>
              <a:gdLst>
                <a:gd name="T0" fmla="*/ 585 w 586"/>
                <a:gd name="T1" fmla="*/ 81 h 643"/>
                <a:gd name="T2" fmla="*/ 577 w 586"/>
                <a:gd name="T3" fmla="*/ 238 h 643"/>
                <a:gd name="T4" fmla="*/ 538 w 586"/>
                <a:gd name="T5" fmla="*/ 310 h 643"/>
                <a:gd name="T6" fmla="*/ 413 w 586"/>
                <a:gd name="T7" fmla="*/ 440 h 643"/>
                <a:gd name="T8" fmla="*/ 371 w 586"/>
                <a:gd name="T9" fmla="*/ 482 h 643"/>
                <a:gd name="T10" fmla="*/ 294 w 586"/>
                <a:gd name="T11" fmla="*/ 569 h 643"/>
                <a:gd name="T12" fmla="*/ 292 w 586"/>
                <a:gd name="T13" fmla="*/ 573 h 643"/>
                <a:gd name="T14" fmla="*/ 236 w 586"/>
                <a:gd name="T15" fmla="*/ 631 h 643"/>
                <a:gd name="T16" fmla="*/ 200 w 586"/>
                <a:gd name="T17" fmla="*/ 635 h 643"/>
                <a:gd name="T18" fmla="*/ 120 w 586"/>
                <a:gd name="T19" fmla="*/ 580 h 643"/>
                <a:gd name="T20" fmla="*/ 42 w 586"/>
                <a:gd name="T21" fmla="*/ 537 h 643"/>
                <a:gd name="T22" fmla="*/ 18 w 586"/>
                <a:gd name="T23" fmla="*/ 522 h 643"/>
                <a:gd name="T24" fmla="*/ 15 w 586"/>
                <a:gd name="T25" fmla="*/ 482 h 643"/>
                <a:gd name="T26" fmla="*/ 103 w 586"/>
                <a:gd name="T27" fmla="*/ 405 h 643"/>
                <a:gd name="T28" fmla="*/ 139 w 586"/>
                <a:gd name="T29" fmla="*/ 369 h 643"/>
                <a:gd name="T30" fmla="*/ 273 w 586"/>
                <a:gd name="T31" fmla="*/ 256 h 643"/>
                <a:gd name="T32" fmla="*/ 373 w 586"/>
                <a:gd name="T33" fmla="*/ 172 h 643"/>
                <a:gd name="T34" fmla="*/ 439 w 586"/>
                <a:gd name="T35" fmla="*/ 113 h 643"/>
                <a:gd name="T36" fmla="*/ 523 w 586"/>
                <a:gd name="T37" fmla="*/ 37 h 643"/>
                <a:gd name="T38" fmla="*/ 554 w 586"/>
                <a:gd name="T39" fmla="*/ 10 h 643"/>
                <a:gd name="T40" fmla="*/ 576 w 586"/>
                <a:gd name="T41" fmla="*/ 3 h 643"/>
                <a:gd name="T42" fmla="*/ 585 w 586"/>
                <a:gd name="T43" fmla="*/ 25 h 643"/>
                <a:gd name="T44" fmla="*/ 583 w 586"/>
                <a:gd name="T45" fmla="*/ 80 h 643"/>
                <a:gd name="T46" fmla="*/ 585 w 586"/>
                <a:gd name="T47" fmla="*/ 81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6" h="643">
                  <a:moveTo>
                    <a:pt x="585" y="81"/>
                  </a:moveTo>
                  <a:cubicBezTo>
                    <a:pt x="582" y="133"/>
                    <a:pt x="580" y="185"/>
                    <a:pt x="577" y="238"/>
                  </a:cubicBezTo>
                  <a:cubicBezTo>
                    <a:pt x="575" y="268"/>
                    <a:pt x="561" y="290"/>
                    <a:pt x="538" y="310"/>
                  </a:cubicBezTo>
                  <a:cubicBezTo>
                    <a:pt x="492" y="349"/>
                    <a:pt x="449" y="391"/>
                    <a:pt x="413" y="440"/>
                  </a:cubicBezTo>
                  <a:cubicBezTo>
                    <a:pt x="402" y="456"/>
                    <a:pt x="384" y="467"/>
                    <a:pt x="371" y="482"/>
                  </a:cubicBezTo>
                  <a:cubicBezTo>
                    <a:pt x="345" y="510"/>
                    <a:pt x="319" y="540"/>
                    <a:pt x="294" y="569"/>
                  </a:cubicBezTo>
                  <a:cubicBezTo>
                    <a:pt x="293" y="570"/>
                    <a:pt x="293" y="572"/>
                    <a:pt x="292" y="573"/>
                  </a:cubicBezTo>
                  <a:cubicBezTo>
                    <a:pt x="273" y="592"/>
                    <a:pt x="255" y="612"/>
                    <a:pt x="236" y="631"/>
                  </a:cubicBezTo>
                  <a:cubicBezTo>
                    <a:pt x="226" y="643"/>
                    <a:pt x="213" y="643"/>
                    <a:pt x="200" y="635"/>
                  </a:cubicBezTo>
                  <a:cubicBezTo>
                    <a:pt x="173" y="617"/>
                    <a:pt x="147" y="597"/>
                    <a:pt x="120" y="580"/>
                  </a:cubicBezTo>
                  <a:cubicBezTo>
                    <a:pt x="95" y="564"/>
                    <a:pt x="68" y="552"/>
                    <a:pt x="42" y="537"/>
                  </a:cubicBezTo>
                  <a:cubicBezTo>
                    <a:pt x="34" y="533"/>
                    <a:pt x="26" y="528"/>
                    <a:pt x="18" y="522"/>
                  </a:cubicBezTo>
                  <a:cubicBezTo>
                    <a:pt x="2" y="508"/>
                    <a:pt x="0" y="497"/>
                    <a:pt x="15" y="482"/>
                  </a:cubicBezTo>
                  <a:cubicBezTo>
                    <a:pt x="43" y="455"/>
                    <a:pt x="74" y="431"/>
                    <a:pt x="103" y="405"/>
                  </a:cubicBezTo>
                  <a:cubicBezTo>
                    <a:pt x="115" y="394"/>
                    <a:pt x="126" y="380"/>
                    <a:pt x="139" y="369"/>
                  </a:cubicBezTo>
                  <a:cubicBezTo>
                    <a:pt x="183" y="331"/>
                    <a:pt x="228" y="294"/>
                    <a:pt x="273" y="256"/>
                  </a:cubicBezTo>
                  <a:cubicBezTo>
                    <a:pt x="307" y="228"/>
                    <a:pt x="340" y="200"/>
                    <a:pt x="373" y="172"/>
                  </a:cubicBezTo>
                  <a:cubicBezTo>
                    <a:pt x="396" y="153"/>
                    <a:pt x="417" y="133"/>
                    <a:pt x="439" y="113"/>
                  </a:cubicBezTo>
                  <a:cubicBezTo>
                    <a:pt x="467" y="88"/>
                    <a:pt x="495" y="63"/>
                    <a:pt x="523" y="37"/>
                  </a:cubicBezTo>
                  <a:cubicBezTo>
                    <a:pt x="533" y="28"/>
                    <a:pt x="543" y="18"/>
                    <a:pt x="554" y="10"/>
                  </a:cubicBezTo>
                  <a:cubicBezTo>
                    <a:pt x="560" y="5"/>
                    <a:pt x="571" y="0"/>
                    <a:pt x="576" y="3"/>
                  </a:cubicBezTo>
                  <a:cubicBezTo>
                    <a:pt x="582" y="6"/>
                    <a:pt x="585" y="17"/>
                    <a:pt x="585" y="25"/>
                  </a:cubicBezTo>
                  <a:cubicBezTo>
                    <a:pt x="586" y="43"/>
                    <a:pt x="584" y="62"/>
                    <a:pt x="583" y="80"/>
                  </a:cubicBezTo>
                  <a:cubicBezTo>
                    <a:pt x="583" y="80"/>
                    <a:pt x="584" y="81"/>
                    <a:pt x="585"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6" name="Freeform 17"/>
            <p:cNvSpPr/>
            <p:nvPr/>
          </p:nvSpPr>
          <p:spPr bwMode="auto">
            <a:xfrm>
              <a:off x="3660776" y="4478338"/>
              <a:ext cx="787400" cy="568325"/>
            </a:xfrm>
            <a:custGeom>
              <a:avLst/>
              <a:gdLst>
                <a:gd name="T0" fmla="*/ 520 w 582"/>
                <a:gd name="T1" fmla="*/ 358 h 419"/>
                <a:gd name="T2" fmla="*/ 492 w 582"/>
                <a:gd name="T3" fmla="*/ 339 h 419"/>
                <a:gd name="T4" fmla="*/ 402 w 582"/>
                <a:gd name="T5" fmla="*/ 262 h 419"/>
                <a:gd name="T6" fmla="*/ 322 w 582"/>
                <a:gd name="T7" fmla="*/ 295 h 419"/>
                <a:gd name="T8" fmla="*/ 290 w 582"/>
                <a:gd name="T9" fmla="*/ 383 h 419"/>
                <a:gd name="T10" fmla="*/ 211 w 582"/>
                <a:gd name="T11" fmla="*/ 417 h 419"/>
                <a:gd name="T12" fmla="*/ 116 w 582"/>
                <a:gd name="T13" fmla="*/ 392 h 419"/>
                <a:gd name="T14" fmla="*/ 103 w 582"/>
                <a:gd name="T15" fmla="*/ 387 h 419"/>
                <a:gd name="T16" fmla="*/ 14 w 582"/>
                <a:gd name="T17" fmla="*/ 280 h 419"/>
                <a:gd name="T18" fmla="*/ 1 w 582"/>
                <a:gd name="T19" fmla="*/ 224 h 419"/>
                <a:gd name="T20" fmla="*/ 8 w 582"/>
                <a:gd name="T21" fmla="*/ 196 h 419"/>
                <a:gd name="T22" fmla="*/ 77 w 582"/>
                <a:gd name="T23" fmla="*/ 97 h 419"/>
                <a:gd name="T24" fmla="*/ 100 w 582"/>
                <a:gd name="T25" fmla="*/ 82 h 419"/>
                <a:gd name="T26" fmla="*/ 161 w 582"/>
                <a:gd name="T27" fmla="*/ 35 h 419"/>
                <a:gd name="T28" fmla="*/ 290 w 582"/>
                <a:gd name="T29" fmla="*/ 20 h 419"/>
                <a:gd name="T30" fmla="*/ 339 w 582"/>
                <a:gd name="T31" fmla="*/ 47 h 419"/>
                <a:gd name="T32" fmla="*/ 450 w 582"/>
                <a:gd name="T33" fmla="*/ 112 h 419"/>
                <a:gd name="T34" fmla="*/ 573 w 582"/>
                <a:gd name="T35" fmla="*/ 292 h 419"/>
                <a:gd name="T36" fmla="*/ 520 w 582"/>
                <a:gd name="T37" fmla="*/ 358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2" h="419">
                  <a:moveTo>
                    <a:pt x="520" y="358"/>
                  </a:moveTo>
                  <a:cubicBezTo>
                    <a:pt x="511" y="352"/>
                    <a:pt x="499" y="347"/>
                    <a:pt x="492" y="339"/>
                  </a:cubicBezTo>
                  <a:cubicBezTo>
                    <a:pt x="465" y="309"/>
                    <a:pt x="439" y="281"/>
                    <a:pt x="402" y="262"/>
                  </a:cubicBezTo>
                  <a:cubicBezTo>
                    <a:pt x="367" y="244"/>
                    <a:pt x="334" y="257"/>
                    <a:pt x="322" y="295"/>
                  </a:cubicBezTo>
                  <a:cubicBezTo>
                    <a:pt x="313" y="325"/>
                    <a:pt x="302" y="354"/>
                    <a:pt x="290" y="383"/>
                  </a:cubicBezTo>
                  <a:cubicBezTo>
                    <a:pt x="280" y="406"/>
                    <a:pt x="236" y="419"/>
                    <a:pt x="211" y="417"/>
                  </a:cubicBezTo>
                  <a:cubicBezTo>
                    <a:pt x="177" y="414"/>
                    <a:pt x="147" y="404"/>
                    <a:pt x="116" y="392"/>
                  </a:cubicBezTo>
                  <a:cubicBezTo>
                    <a:pt x="112" y="390"/>
                    <a:pt x="106" y="390"/>
                    <a:pt x="103" y="387"/>
                  </a:cubicBezTo>
                  <a:cubicBezTo>
                    <a:pt x="73" y="352"/>
                    <a:pt x="32" y="326"/>
                    <a:pt x="14" y="280"/>
                  </a:cubicBezTo>
                  <a:cubicBezTo>
                    <a:pt x="8" y="263"/>
                    <a:pt x="4" y="243"/>
                    <a:pt x="1" y="224"/>
                  </a:cubicBezTo>
                  <a:cubicBezTo>
                    <a:pt x="0" y="215"/>
                    <a:pt x="3" y="204"/>
                    <a:pt x="8" y="196"/>
                  </a:cubicBezTo>
                  <a:cubicBezTo>
                    <a:pt x="30" y="162"/>
                    <a:pt x="53" y="129"/>
                    <a:pt x="77" y="97"/>
                  </a:cubicBezTo>
                  <a:cubicBezTo>
                    <a:pt x="82" y="90"/>
                    <a:pt x="92" y="87"/>
                    <a:pt x="100" y="82"/>
                  </a:cubicBezTo>
                  <a:cubicBezTo>
                    <a:pt x="120" y="66"/>
                    <a:pt x="141" y="51"/>
                    <a:pt x="161" y="35"/>
                  </a:cubicBezTo>
                  <a:cubicBezTo>
                    <a:pt x="201" y="1"/>
                    <a:pt x="245" y="0"/>
                    <a:pt x="290" y="20"/>
                  </a:cubicBezTo>
                  <a:cubicBezTo>
                    <a:pt x="307" y="27"/>
                    <a:pt x="323" y="38"/>
                    <a:pt x="339" y="47"/>
                  </a:cubicBezTo>
                  <a:cubicBezTo>
                    <a:pt x="376" y="69"/>
                    <a:pt x="412" y="93"/>
                    <a:pt x="450" y="112"/>
                  </a:cubicBezTo>
                  <a:cubicBezTo>
                    <a:pt x="526" y="149"/>
                    <a:pt x="547" y="222"/>
                    <a:pt x="573" y="292"/>
                  </a:cubicBezTo>
                  <a:cubicBezTo>
                    <a:pt x="582" y="317"/>
                    <a:pt x="555" y="358"/>
                    <a:pt x="520" y="3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7" name="Freeform 18"/>
            <p:cNvSpPr/>
            <p:nvPr/>
          </p:nvSpPr>
          <p:spPr bwMode="auto">
            <a:xfrm>
              <a:off x="7400926" y="2190750"/>
              <a:ext cx="601663" cy="750887"/>
            </a:xfrm>
            <a:custGeom>
              <a:avLst/>
              <a:gdLst>
                <a:gd name="T0" fmla="*/ 148 w 444"/>
                <a:gd name="T1" fmla="*/ 554 h 554"/>
                <a:gd name="T2" fmla="*/ 72 w 444"/>
                <a:gd name="T3" fmla="*/ 486 h 554"/>
                <a:gd name="T4" fmla="*/ 10 w 444"/>
                <a:gd name="T5" fmla="*/ 355 h 554"/>
                <a:gd name="T6" fmla="*/ 17 w 444"/>
                <a:gd name="T7" fmla="*/ 225 h 554"/>
                <a:gd name="T8" fmla="*/ 44 w 444"/>
                <a:gd name="T9" fmla="*/ 145 h 554"/>
                <a:gd name="T10" fmla="*/ 72 w 444"/>
                <a:gd name="T11" fmla="*/ 100 h 554"/>
                <a:gd name="T12" fmla="*/ 159 w 444"/>
                <a:gd name="T13" fmla="*/ 10 h 554"/>
                <a:gd name="T14" fmla="*/ 179 w 444"/>
                <a:gd name="T15" fmla="*/ 2 h 554"/>
                <a:gd name="T16" fmla="*/ 192 w 444"/>
                <a:gd name="T17" fmla="*/ 22 h 554"/>
                <a:gd name="T18" fmla="*/ 185 w 444"/>
                <a:gd name="T19" fmla="*/ 135 h 554"/>
                <a:gd name="T20" fmla="*/ 149 w 444"/>
                <a:gd name="T21" fmla="*/ 175 h 554"/>
                <a:gd name="T22" fmla="*/ 136 w 444"/>
                <a:gd name="T23" fmla="*/ 193 h 554"/>
                <a:gd name="T24" fmla="*/ 144 w 444"/>
                <a:gd name="T25" fmla="*/ 220 h 554"/>
                <a:gd name="T26" fmla="*/ 170 w 444"/>
                <a:gd name="T27" fmla="*/ 218 h 554"/>
                <a:gd name="T28" fmla="*/ 310 w 444"/>
                <a:gd name="T29" fmla="*/ 144 h 554"/>
                <a:gd name="T30" fmla="*/ 375 w 444"/>
                <a:gd name="T31" fmla="*/ 119 h 554"/>
                <a:gd name="T32" fmla="*/ 424 w 444"/>
                <a:gd name="T33" fmla="*/ 128 h 554"/>
                <a:gd name="T34" fmla="*/ 424 w 444"/>
                <a:gd name="T35" fmla="*/ 204 h 554"/>
                <a:gd name="T36" fmla="*/ 345 w 444"/>
                <a:gd name="T37" fmla="*/ 257 h 554"/>
                <a:gd name="T38" fmla="*/ 286 w 444"/>
                <a:gd name="T39" fmla="*/ 283 h 554"/>
                <a:gd name="T40" fmla="*/ 224 w 444"/>
                <a:gd name="T41" fmla="*/ 291 h 554"/>
                <a:gd name="T42" fmla="*/ 173 w 444"/>
                <a:gd name="T43" fmla="*/ 334 h 554"/>
                <a:gd name="T44" fmla="*/ 161 w 444"/>
                <a:gd name="T45" fmla="*/ 453 h 554"/>
                <a:gd name="T46" fmla="*/ 151 w 444"/>
                <a:gd name="T47" fmla="*/ 538 h 554"/>
                <a:gd name="T48" fmla="*/ 148 w 444"/>
                <a:gd name="T49"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4" h="554">
                  <a:moveTo>
                    <a:pt x="148" y="554"/>
                  </a:moveTo>
                  <a:cubicBezTo>
                    <a:pt x="115" y="538"/>
                    <a:pt x="91" y="514"/>
                    <a:pt x="72" y="486"/>
                  </a:cubicBezTo>
                  <a:cubicBezTo>
                    <a:pt x="43" y="447"/>
                    <a:pt x="22" y="402"/>
                    <a:pt x="10" y="355"/>
                  </a:cubicBezTo>
                  <a:cubicBezTo>
                    <a:pt x="0" y="312"/>
                    <a:pt x="1" y="268"/>
                    <a:pt x="17" y="225"/>
                  </a:cubicBezTo>
                  <a:cubicBezTo>
                    <a:pt x="26" y="198"/>
                    <a:pt x="33" y="171"/>
                    <a:pt x="44" y="145"/>
                  </a:cubicBezTo>
                  <a:cubicBezTo>
                    <a:pt x="50" y="129"/>
                    <a:pt x="60" y="113"/>
                    <a:pt x="72" y="100"/>
                  </a:cubicBezTo>
                  <a:cubicBezTo>
                    <a:pt x="100" y="69"/>
                    <a:pt x="129" y="40"/>
                    <a:pt x="159" y="10"/>
                  </a:cubicBezTo>
                  <a:cubicBezTo>
                    <a:pt x="164" y="5"/>
                    <a:pt x="175" y="0"/>
                    <a:pt x="179" y="2"/>
                  </a:cubicBezTo>
                  <a:cubicBezTo>
                    <a:pt x="185" y="5"/>
                    <a:pt x="192" y="15"/>
                    <a:pt x="192" y="22"/>
                  </a:cubicBezTo>
                  <a:cubicBezTo>
                    <a:pt x="191" y="60"/>
                    <a:pt x="192" y="98"/>
                    <a:pt x="185" y="135"/>
                  </a:cubicBezTo>
                  <a:cubicBezTo>
                    <a:pt x="183" y="150"/>
                    <a:pt x="162" y="161"/>
                    <a:pt x="149" y="175"/>
                  </a:cubicBezTo>
                  <a:cubicBezTo>
                    <a:pt x="144" y="180"/>
                    <a:pt x="136" y="187"/>
                    <a:pt x="136" y="193"/>
                  </a:cubicBezTo>
                  <a:cubicBezTo>
                    <a:pt x="135" y="202"/>
                    <a:pt x="138" y="215"/>
                    <a:pt x="144" y="220"/>
                  </a:cubicBezTo>
                  <a:cubicBezTo>
                    <a:pt x="149" y="224"/>
                    <a:pt x="165" y="223"/>
                    <a:pt x="170" y="218"/>
                  </a:cubicBezTo>
                  <a:cubicBezTo>
                    <a:pt x="210" y="180"/>
                    <a:pt x="263" y="168"/>
                    <a:pt x="310" y="144"/>
                  </a:cubicBezTo>
                  <a:cubicBezTo>
                    <a:pt x="330" y="134"/>
                    <a:pt x="353" y="127"/>
                    <a:pt x="375" y="119"/>
                  </a:cubicBezTo>
                  <a:cubicBezTo>
                    <a:pt x="393" y="113"/>
                    <a:pt x="411" y="108"/>
                    <a:pt x="424" y="128"/>
                  </a:cubicBezTo>
                  <a:cubicBezTo>
                    <a:pt x="442" y="157"/>
                    <a:pt x="444" y="187"/>
                    <a:pt x="424" y="204"/>
                  </a:cubicBezTo>
                  <a:cubicBezTo>
                    <a:pt x="400" y="224"/>
                    <a:pt x="372" y="241"/>
                    <a:pt x="345" y="257"/>
                  </a:cubicBezTo>
                  <a:cubicBezTo>
                    <a:pt x="327" y="268"/>
                    <a:pt x="306" y="275"/>
                    <a:pt x="286" y="283"/>
                  </a:cubicBezTo>
                  <a:cubicBezTo>
                    <a:pt x="266" y="291"/>
                    <a:pt x="247" y="299"/>
                    <a:pt x="224" y="291"/>
                  </a:cubicBezTo>
                  <a:cubicBezTo>
                    <a:pt x="196" y="281"/>
                    <a:pt x="169" y="304"/>
                    <a:pt x="173" y="334"/>
                  </a:cubicBezTo>
                  <a:cubicBezTo>
                    <a:pt x="179" y="375"/>
                    <a:pt x="164" y="413"/>
                    <a:pt x="161" y="453"/>
                  </a:cubicBezTo>
                  <a:cubicBezTo>
                    <a:pt x="158" y="482"/>
                    <a:pt x="154" y="510"/>
                    <a:pt x="151" y="538"/>
                  </a:cubicBezTo>
                  <a:cubicBezTo>
                    <a:pt x="151" y="542"/>
                    <a:pt x="149" y="546"/>
                    <a:pt x="148" y="5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8" name="Freeform 19"/>
            <p:cNvSpPr/>
            <p:nvPr/>
          </p:nvSpPr>
          <p:spPr bwMode="auto">
            <a:xfrm>
              <a:off x="6330951" y="5657850"/>
              <a:ext cx="801688" cy="282575"/>
            </a:xfrm>
            <a:custGeom>
              <a:avLst/>
              <a:gdLst>
                <a:gd name="T0" fmla="*/ 229 w 591"/>
                <a:gd name="T1" fmla="*/ 3 h 208"/>
                <a:gd name="T2" fmla="*/ 364 w 591"/>
                <a:gd name="T3" fmla="*/ 2 h 208"/>
                <a:gd name="T4" fmla="*/ 510 w 591"/>
                <a:gd name="T5" fmla="*/ 28 h 208"/>
                <a:gd name="T6" fmla="*/ 576 w 591"/>
                <a:gd name="T7" fmla="*/ 75 h 208"/>
                <a:gd name="T8" fmla="*/ 552 w 591"/>
                <a:gd name="T9" fmla="*/ 148 h 208"/>
                <a:gd name="T10" fmla="*/ 457 w 591"/>
                <a:gd name="T11" fmla="*/ 182 h 208"/>
                <a:gd name="T12" fmla="*/ 305 w 591"/>
                <a:gd name="T13" fmla="*/ 208 h 208"/>
                <a:gd name="T14" fmla="*/ 203 w 591"/>
                <a:gd name="T15" fmla="*/ 198 h 208"/>
                <a:gd name="T16" fmla="*/ 162 w 591"/>
                <a:gd name="T17" fmla="*/ 183 h 208"/>
                <a:gd name="T18" fmla="*/ 34 w 591"/>
                <a:gd name="T19" fmla="*/ 120 h 208"/>
                <a:gd name="T20" fmla="*/ 3 w 591"/>
                <a:gd name="T21" fmla="*/ 83 h 208"/>
                <a:gd name="T22" fmla="*/ 15 w 591"/>
                <a:gd name="T23" fmla="*/ 60 h 208"/>
                <a:gd name="T24" fmla="*/ 158 w 591"/>
                <a:gd name="T25" fmla="*/ 20 h 208"/>
                <a:gd name="T26" fmla="*/ 229 w 591"/>
                <a:gd name="T27" fmla="*/ 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1" h="208">
                  <a:moveTo>
                    <a:pt x="229" y="3"/>
                  </a:moveTo>
                  <a:cubicBezTo>
                    <a:pt x="269" y="3"/>
                    <a:pt x="316" y="0"/>
                    <a:pt x="364" y="2"/>
                  </a:cubicBezTo>
                  <a:cubicBezTo>
                    <a:pt x="413" y="5"/>
                    <a:pt x="464" y="7"/>
                    <a:pt x="510" y="28"/>
                  </a:cubicBezTo>
                  <a:cubicBezTo>
                    <a:pt x="534" y="39"/>
                    <a:pt x="561" y="49"/>
                    <a:pt x="576" y="75"/>
                  </a:cubicBezTo>
                  <a:cubicBezTo>
                    <a:pt x="591" y="101"/>
                    <a:pt x="580" y="138"/>
                    <a:pt x="552" y="148"/>
                  </a:cubicBezTo>
                  <a:cubicBezTo>
                    <a:pt x="520" y="160"/>
                    <a:pt x="487" y="169"/>
                    <a:pt x="457" y="182"/>
                  </a:cubicBezTo>
                  <a:cubicBezTo>
                    <a:pt x="408" y="203"/>
                    <a:pt x="357" y="207"/>
                    <a:pt x="305" y="208"/>
                  </a:cubicBezTo>
                  <a:cubicBezTo>
                    <a:pt x="271" y="208"/>
                    <a:pt x="237" y="203"/>
                    <a:pt x="203" y="198"/>
                  </a:cubicBezTo>
                  <a:cubicBezTo>
                    <a:pt x="189" y="196"/>
                    <a:pt x="176" y="188"/>
                    <a:pt x="162" y="183"/>
                  </a:cubicBezTo>
                  <a:cubicBezTo>
                    <a:pt x="118" y="166"/>
                    <a:pt x="70" y="156"/>
                    <a:pt x="34" y="120"/>
                  </a:cubicBezTo>
                  <a:cubicBezTo>
                    <a:pt x="23" y="108"/>
                    <a:pt x="8" y="101"/>
                    <a:pt x="3" y="83"/>
                  </a:cubicBezTo>
                  <a:cubicBezTo>
                    <a:pt x="0" y="71"/>
                    <a:pt x="4" y="63"/>
                    <a:pt x="15" y="60"/>
                  </a:cubicBezTo>
                  <a:cubicBezTo>
                    <a:pt x="64" y="51"/>
                    <a:pt x="107" y="24"/>
                    <a:pt x="158" y="20"/>
                  </a:cubicBezTo>
                  <a:cubicBezTo>
                    <a:pt x="179" y="19"/>
                    <a:pt x="200" y="10"/>
                    <a:pt x="22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9" name="Freeform 20"/>
            <p:cNvSpPr/>
            <p:nvPr/>
          </p:nvSpPr>
          <p:spPr bwMode="auto">
            <a:xfrm>
              <a:off x="4703763" y="5786438"/>
              <a:ext cx="811213" cy="249237"/>
            </a:xfrm>
            <a:custGeom>
              <a:avLst/>
              <a:gdLst>
                <a:gd name="T0" fmla="*/ 380 w 599"/>
                <a:gd name="T1" fmla="*/ 177 h 184"/>
                <a:gd name="T2" fmla="*/ 242 w 599"/>
                <a:gd name="T3" fmla="*/ 183 h 184"/>
                <a:gd name="T4" fmla="*/ 167 w 599"/>
                <a:gd name="T5" fmla="*/ 179 h 184"/>
                <a:gd name="T6" fmla="*/ 101 w 599"/>
                <a:gd name="T7" fmla="*/ 173 h 184"/>
                <a:gd name="T8" fmla="*/ 56 w 599"/>
                <a:gd name="T9" fmla="*/ 167 h 184"/>
                <a:gd name="T10" fmla="*/ 34 w 599"/>
                <a:gd name="T11" fmla="*/ 82 h 184"/>
                <a:gd name="T12" fmla="*/ 97 w 599"/>
                <a:gd name="T13" fmla="*/ 45 h 184"/>
                <a:gd name="T14" fmla="*/ 234 w 599"/>
                <a:gd name="T15" fmla="*/ 16 h 184"/>
                <a:gd name="T16" fmla="*/ 262 w 599"/>
                <a:gd name="T17" fmla="*/ 10 h 184"/>
                <a:gd name="T18" fmla="*/ 307 w 599"/>
                <a:gd name="T19" fmla="*/ 9 h 184"/>
                <a:gd name="T20" fmla="*/ 333 w 599"/>
                <a:gd name="T21" fmla="*/ 6 h 184"/>
                <a:gd name="T22" fmla="*/ 353 w 599"/>
                <a:gd name="T23" fmla="*/ 3 h 184"/>
                <a:gd name="T24" fmla="*/ 376 w 599"/>
                <a:gd name="T25" fmla="*/ 2 h 184"/>
                <a:gd name="T26" fmla="*/ 396 w 599"/>
                <a:gd name="T27" fmla="*/ 0 h 184"/>
                <a:gd name="T28" fmla="*/ 456 w 599"/>
                <a:gd name="T29" fmla="*/ 10 h 184"/>
                <a:gd name="T30" fmla="*/ 567 w 599"/>
                <a:gd name="T31" fmla="*/ 47 h 184"/>
                <a:gd name="T32" fmla="*/ 569 w 599"/>
                <a:gd name="T33" fmla="*/ 118 h 184"/>
                <a:gd name="T34" fmla="*/ 549 w 599"/>
                <a:gd name="T35" fmla="*/ 128 h 184"/>
                <a:gd name="T36" fmla="*/ 451 w 599"/>
                <a:gd name="T37" fmla="*/ 165 h 184"/>
                <a:gd name="T38" fmla="*/ 381 w 599"/>
                <a:gd name="T39" fmla="*/ 175 h 184"/>
                <a:gd name="T40" fmla="*/ 380 w 599"/>
                <a:gd name="T41" fmla="*/ 1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184">
                  <a:moveTo>
                    <a:pt x="380" y="177"/>
                  </a:moveTo>
                  <a:cubicBezTo>
                    <a:pt x="334" y="179"/>
                    <a:pt x="288" y="182"/>
                    <a:pt x="242" y="183"/>
                  </a:cubicBezTo>
                  <a:cubicBezTo>
                    <a:pt x="217" y="184"/>
                    <a:pt x="192" y="181"/>
                    <a:pt x="167" y="179"/>
                  </a:cubicBezTo>
                  <a:cubicBezTo>
                    <a:pt x="145" y="177"/>
                    <a:pt x="123" y="175"/>
                    <a:pt x="101" y="173"/>
                  </a:cubicBezTo>
                  <a:cubicBezTo>
                    <a:pt x="86" y="171"/>
                    <a:pt x="70" y="172"/>
                    <a:pt x="56" y="167"/>
                  </a:cubicBezTo>
                  <a:cubicBezTo>
                    <a:pt x="3" y="146"/>
                    <a:pt x="0" y="127"/>
                    <a:pt x="34" y="82"/>
                  </a:cubicBezTo>
                  <a:cubicBezTo>
                    <a:pt x="48" y="64"/>
                    <a:pt x="74" y="51"/>
                    <a:pt x="97" y="45"/>
                  </a:cubicBezTo>
                  <a:cubicBezTo>
                    <a:pt x="142" y="32"/>
                    <a:pt x="189" y="25"/>
                    <a:pt x="234" y="16"/>
                  </a:cubicBezTo>
                  <a:cubicBezTo>
                    <a:pt x="244" y="14"/>
                    <a:pt x="252" y="11"/>
                    <a:pt x="262" y="10"/>
                  </a:cubicBezTo>
                  <a:cubicBezTo>
                    <a:pt x="277" y="9"/>
                    <a:pt x="292" y="10"/>
                    <a:pt x="307" y="9"/>
                  </a:cubicBezTo>
                  <a:cubicBezTo>
                    <a:pt x="315" y="9"/>
                    <a:pt x="324" y="7"/>
                    <a:pt x="333" y="6"/>
                  </a:cubicBezTo>
                  <a:cubicBezTo>
                    <a:pt x="339" y="5"/>
                    <a:pt x="346" y="4"/>
                    <a:pt x="353" y="3"/>
                  </a:cubicBezTo>
                  <a:cubicBezTo>
                    <a:pt x="361" y="3"/>
                    <a:pt x="368" y="3"/>
                    <a:pt x="376" y="2"/>
                  </a:cubicBezTo>
                  <a:cubicBezTo>
                    <a:pt x="383" y="2"/>
                    <a:pt x="389" y="0"/>
                    <a:pt x="396" y="0"/>
                  </a:cubicBezTo>
                  <a:cubicBezTo>
                    <a:pt x="416" y="3"/>
                    <a:pt x="437" y="4"/>
                    <a:pt x="456" y="10"/>
                  </a:cubicBezTo>
                  <a:cubicBezTo>
                    <a:pt x="494" y="20"/>
                    <a:pt x="531" y="31"/>
                    <a:pt x="567" y="47"/>
                  </a:cubicBezTo>
                  <a:cubicBezTo>
                    <a:pt x="599" y="61"/>
                    <a:pt x="599" y="100"/>
                    <a:pt x="569" y="118"/>
                  </a:cubicBezTo>
                  <a:cubicBezTo>
                    <a:pt x="562" y="122"/>
                    <a:pt x="556" y="126"/>
                    <a:pt x="549" y="128"/>
                  </a:cubicBezTo>
                  <a:cubicBezTo>
                    <a:pt x="517" y="141"/>
                    <a:pt x="484" y="155"/>
                    <a:pt x="451" y="165"/>
                  </a:cubicBezTo>
                  <a:cubicBezTo>
                    <a:pt x="428" y="172"/>
                    <a:pt x="404" y="172"/>
                    <a:pt x="381" y="175"/>
                  </a:cubicBezTo>
                  <a:cubicBezTo>
                    <a:pt x="381" y="176"/>
                    <a:pt x="380" y="176"/>
                    <a:pt x="380" y="1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0" name="Freeform 21"/>
            <p:cNvSpPr>
              <a:spLocks noEditPoints="1"/>
            </p:cNvSpPr>
            <p:nvPr/>
          </p:nvSpPr>
          <p:spPr bwMode="auto">
            <a:xfrm>
              <a:off x="4887913" y="2811463"/>
              <a:ext cx="989013" cy="636587"/>
            </a:xfrm>
            <a:custGeom>
              <a:avLst/>
              <a:gdLst>
                <a:gd name="T0" fmla="*/ 355 w 730"/>
                <a:gd name="T1" fmla="*/ 469 h 469"/>
                <a:gd name="T2" fmla="*/ 250 w 730"/>
                <a:gd name="T3" fmla="*/ 433 h 469"/>
                <a:gd name="T4" fmla="*/ 125 w 730"/>
                <a:gd name="T5" fmla="*/ 352 h 469"/>
                <a:gd name="T6" fmla="*/ 85 w 730"/>
                <a:gd name="T7" fmla="*/ 316 h 469"/>
                <a:gd name="T8" fmla="*/ 27 w 730"/>
                <a:gd name="T9" fmla="*/ 265 h 469"/>
                <a:gd name="T10" fmla="*/ 46 w 730"/>
                <a:gd name="T11" fmla="*/ 206 h 469"/>
                <a:gd name="T12" fmla="*/ 141 w 730"/>
                <a:gd name="T13" fmla="*/ 174 h 469"/>
                <a:gd name="T14" fmla="*/ 241 w 730"/>
                <a:gd name="T15" fmla="*/ 150 h 469"/>
                <a:gd name="T16" fmla="*/ 297 w 730"/>
                <a:gd name="T17" fmla="*/ 133 h 469"/>
                <a:gd name="T18" fmla="*/ 505 w 730"/>
                <a:gd name="T19" fmla="*/ 67 h 469"/>
                <a:gd name="T20" fmla="*/ 615 w 730"/>
                <a:gd name="T21" fmla="*/ 37 h 469"/>
                <a:gd name="T22" fmla="*/ 671 w 730"/>
                <a:gd name="T23" fmla="*/ 13 h 469"/>
                <a:gd name="T24" fmla="*/ 700 w 730"/>
                <a:gd name="T25" fmla="*/ 4 h 469"/>
                <a:gd name="T26" fmla="*/ 728 w 730"/>
                <a:gd name="T27" fmla="*/ 30 h 469"/>
                <a:gd name="T28" fmla="*/ 727 w 730"/>
                <a:gd name="T29" fmla="*/ 65 h 469"/>
                <a:gd name="T30" fmla="*/ 721 w 730"/>
                <a:gd name="T31" fmla="*/ 88 h 469"/>
                <a:gd name="T32" fmla="*/ 653 w 730"/>
                <a:gd name="T33" fmla="*/ 200 h 469"/>
                <a:gd name="T34" fmla="*/ 612 w 730"/>
                <a:gd name="T35" fmla="*/ 251 h 469"/>
                <a:gd name="T36" fmla="*/ 579 w 730"/>
                <a:gd name="T37" fmla="*/ 298 h 469"/>
                <a:gd name="T38" fmla="*/ 558 w 730"/>
                <a:gd name="T39" fmla="*/ 324 h 469"/>
                <a:gd name="T40" fmla="*/ 511 w 730"/>
                <a:gd name="T41" fmla="*/ 379 h 469"/>
                <a:gd name="T42" fmla="*/ 480 w 730"/>
                <a:gd name="T43" fmla="*/ 409 h 469"/>
                <a:gd name="T44" fmla="*/ 427 w 730"/>
                <a:gd name="T45" fmla="*/ 443 h 469"/>
                <a:gd name="T46" fmla="*/ 355 w 730"/>
                <a:gd name="T47" fmla="*/ 469 h 469"/>
                <a:gd name="T48" fmla="*/ 631 w 730"/>
                <a:gd name="T49" fmla="*/ 119 h 469"/>
                <a:gd name="T50" fmla="*/ 613 w 730"/>
                <a:gd name="T51" fmla="*/ 100 h 469"/>
                <a:gd name="T52" fmla="*/ 590 w 730"/>
                <a:gd name="T53" fmla="*/ 107 h 469"/>
                <a:gd name="T54" fmla="*/ 469 w 730"/>
                <a:gd name="T55" fmla="*/ 137 h 469"/>
                <a:gd name="T56" fmla="*/ 419 w 730"/>
                <a:gd name="T57" fmla="*/ 150 h 469"/>
                <a:gd name="T58" fmla="*/ 397 w 730"/>
                <a:gd name="T59" fmla="*/ 156 h 469"/>
                <a:gd name="T60" fmla="*/ 293 w 730"/>
                <a:gd name="T61" fmla="*/ 197 h 469"/>
                <a:gd name="T62" fmla="*/ 257 w 730"/>
                <a:gd name="T63" fmla="*/ 210 h 469"/>
                <a:gd name="T64" fmla="*/ 140 w 730"/>
                <a:gd name="T65" fmla="*/ 246 h 469"/>
                <a:gd name="T66" fmla="*/ 136 w 730"/>
                <a:gd name="T67" fmla="*/ 274 h 469"/>
                <a:gd name="T68" fmla="*/ 163 w 730"/>
                <a:gd name="T69" fmla="*/ 294 h 469"/>
                <a:gd name="T70" fmla="*/ 263 w 730"/>
                <a:gd name="T71" fmla="*/ 362 h 469"/>
                <a:gd name="T72" fmla="*/ 367 w 730"/>
                <a:gd name="T73" fmla="*/ 399 h 469"/>
                <a:gd name="T74" fmla="*/ 403 w 730"/>
                <a:gd name="T75" fmla="*/ 398 h 469"/>
                <a:gd name="T76" fmla="*/ 467 w 730"/>
                <a:gd name="T77" fmla="*/ 353 h 469"/>
                <a:gd name="T78" fmla="*/ 544 w 730"/>
                <a:gd name="T79" fmla="*/ 257 h 469"/>
                <a:gd name="T80" fmla="*/ 620 w 730"/>
                <a:gd name="T81" fmla="*/ 144 h 469"/>
                <a:gd name="T82" fmla="*/ 631 w 730"/>
                <a:gd name="T83" fmla="*/ 11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0" h="469">
                  <a:moveTo>
                    <a:pt x="355" y="469"/>
                  </a:moveTo>
                  <a:cubicBezTo>
                    <a:pt x="317" y="456"/>
                    <a:pt x="281" y="449"/>
                    <a:pt x="250" y="433"/>
                  </a:cubicBezTo>
                  <a:cubicBezTo>
                    <a:pt x="206" y="409"/>
                    <a:pt x="166" y="380"/>
                    <a:pt x="125" y="352"/>
                  </a:cubicBezTo>
                  <a:cubicBezTo>
                    <a:pt x="110" y="342"/>
                    <a:pt x="98" y="328"/>
                    <a:pt x="85" y="316"/>
                  </a:cubicBezTo>
                  <a:cubicBezTo>
                    <a:pt x="66" y="299"/>
                    <a:pt x="44" y="284"/>
                    <a:pt x="27" y="265"/>
                  </a:cubicBezTo>
                  <a:cubicBezTo>
                    <a:pt x="0" y="236"/>
                    <a:pt x="8" y="217"/>
                    <a:pt x="46" y="206"/>
                  </a:cubicBezTo>
                  <a:cubicBezTo>
                    <a:pt x="78" y="198"/>
                    <a:pt x="109" y="183"/>
                    <a:pt x="141" y="174"/>
                  </a:cubicBezTo>
                  <a:cubicBezTo>
                    <a:pt x="174" y="164"/>
                    <a:pt x="208" y="158"/>
                    <a:pt x="241" y="150"/>
                  </a:cubicBezTo>
                  <a:cubicBezTo>
                    <a:pt x="260" y="145"/>
                    <a:pt x="279" y="139"/>
                    <a:pt x="297" y="133"/>
                  </a:cubicBezTo>
                  <a:cubicBezTo>
                    <a:pt x="367" y="111"/>
                    <a:pt x="436" y="88"/>
                    <a:pt x="505" y="67"/>
                  </a:cubicBezTo>
                  <a:cubicBezTo>
                    <a:pt x="541" y="56"/>
                    <a:pt x="579" y="48"/>
                    <a:pt x="615" y="37"/>
                  </a:cubicBezTo>
                  <a:cubicBezTo>
                    <a:pt x="634" y="31"/>
                    <a:pt x="652" y="21"/>
                    <a:pt x="671" y="13"/>
                  </a:cubicBezTo>
                  <a:cubicBezTo>
                    <a:pt x="680" y="9"/>
                    <a:pt x="690" y="7"/>
                    <a:pt x="700" y="4"/>
                  </a:cubicBezTo>
                  <a:cubicBezTo>
                    <a:pt x="719" y="0"/>
                    <a:pt x="730" y="11"/>
                    <a:pt x="728" y="30"/>
                  </a:cubicBezTo>
                  <a:cubicBezTo>
                    <a:pt x="727" y="42"/>
                    <a:pt x="728" y="54"/>
                    <a:pt x="727" y="65"/>
                  </a:cubicBezTo>
                  <a:cubicBezTo>
                    <a:pt x="726" y="73"/>
                    <a:pt x="725" y="81"/>
                    <a:pt x="721" y="88"/>
                  </a:cubicBezTo>
                  <a:cubicBezTo>
                    <a:pt x="699" y="125"/>
                    <a:pt x="677" y="163"/>
                    <a:pt x="653" y="200"/>
                  </a:cubicBezTo>
                  <a:cubicBezTo>
                    <a:pt x="641" y="218"/>
                    <a:pt x="625" y="234"/>
                    <a:pt x="612" y="251"/>
                  </a:cubicBezTo>
                  <a:cubicBezTo>
                    <a:pt x="600" y="266"/>
                    <a:pt x="590" y="282"/>
                    <a:pt x="579" y="298"/>
                  </a:cubicBezTo>
                  <a:cubicBezTo>
                    <a:pt x="572" y="307"/>
                    <a:pt x="565" y="315"/>
                    <a:pt x="558" y="324"/>
                  </a:cubicBezTo>
                  <a:cubicBezTo>
                    <a:pt x="543" y="342"/>
                    <a:pt x="527" y="361"/>
                    <a:pt x="511" y="379"/>
                  </a:cubicBezTo>
                  <a:cubicBezTo>
                    <a:pt x="501" y="390"/>
                    <a:pt x="491" y="401"/>
                    <a:pt x="480" y="409"/>
                  </a:cubicBezTo>
                  <a:cubicBezTo>
                    <a:pt x="463" y="422"/>
                    <a:pt x="446" y="434"/>
                    <a:pt x="427" y="443"/>
                  </a:cubicBezTo>
                  <a:cubicBezTo>
                    <a:pt x="404" y="454"/>
                    <a:pt x="378" y="461"/>
                    <a:pt x="355" y="469"/>
                  </a:cubicBezTo>
                  <a:close/>
                  <a:moveTo>
                    <a:pt x="631" y="119"/>
                  </a:moveTo>
                  <a:cubicBezTo>
                    <a:pt x="631" y="103"/>
                    <a:pt x="625" y="97"/>
                    <a:pt x="613" y="100"/>
                  </a:cubicBezTo>
                  <a:cubicBezTo>
                    <a:pt x="605" y="102"/>
                    <a:pt x="598" y="105"/>
                    <a:pt x="590" y="107"/>
                  </a:cubicBezTo>
                  <a:cubicBezTo>
                    <a:pt x="550" y="117"/>
                    <a:pt x="510" y="127"/>
                    <a:pt x="469" y="137"/>
                  </a:cubicBezTo>
                  <a:cubicBezTo>
                    <a:pt x="453" y="142"/>
                    <a:pt x="436" y="146"/>
                    <a:pt x="419" y="150"/>
                  </a:cubicBezTo>
                  <a:cubicBezTo>
                    <a:pt x="412" y="152"/>
                    <a:pt x="402" y="152"/>
                    <a:pt x="397" y="156"/>
                  </a:cubicBezTo>
                  <a:cubicBezTo>
                    <a:pt x="366" y="180"/>
                    <a:pt x="327" y="184"/>
                    <a:pt x="293" y="197"/>
                  </a:cubicBezTo>
                  <a:cubicBezTo>
                    <a:pt x="281" y="202"/>
                    <a:pt x="269" y="206"/>
                    <a:pt x="257" y="210"/>
                  </a:cubicBezTo>
                  <a:cubicBezTo>
                    <a:pt x="218" y="222"/>
                    <a:pt x="178" y="233"/>
                    <a:pt x="140" y="246"/>
                  </a:cubicBezTo>
                  <a:cubicBezTo>
                    <a:pt x="123" y="252"/>
                    <a:pt x="122" y="263"/>
                    <a:pt x="136" y="274"/>
                  </a:cubicBezTo>
                  <a:cubicBezTo>
                    <a:pt x="144" y="281"/>
                    <a:pt x="153" y="288"/>
                    <a:pt x="163" y="294"/>
                  </a:cubicBezTo>
                  <a:cubicBezTo>
                    <a:pt x="196" y="317"/>
                    <a:pt x="227" y="343"/>
                    <a:pt x="263" y="362"/>
                  </a:cubicBezTo>
                  <a:cubicBezTo>
                    <a:pt x="295" y="379"/>
                    <a:pt x="332" y="388"/>
                    <a:pt x="367" y="399"/>
                  </a:cubicBezTo>
                  <a:cubicBezTo>
                    <a:pt x="378" y="402"/>
                    <a:pt x="394" y="403"/>
                    <a:pt x="403" y="398"/>
                  </a:cubicBezTo>
                  <a:cubicBezTo>
                    <a:pt x="426" y="385"/>
                    <a:pt x="445" y="368"/>
                    <a:pt x="467" y="353"/>
                  </a:cubicBezTo>
                  <a:cubicBezTo>
                    <a:pt x="502" y="329"/>
                    <a:pt x="520" y="290"/>
                    <a:pt x="544" y="257"/>
                  </a:cubicBezTo>
                  <a:cubicBezTo>
                    <a:pt x="570" y="220"/>
                    <a:pt x="595" y="182"/>
                    <a:pt x="620" y="144"/>
                  </a:cubicBezTo>
                  <a:cubicBezTo>
                    <a:pt x="626" y="135"/>
                    <a:pt x="629" y="125"/>
                    <a:pt x="631" y="1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1" name="Freeform 22"/>
            <p:cNvSpPr/>
            <p:nvPr/>
          </p:nvSpPr>
          <p:spPr bwMode="auto">
            <a:xfrm>
              <a:off x="5322888" y="2508250"/>
              <a:ext cx="322263" cy="266700"/>
            </a:xfrm>
            <a:custGeom>
              <a:avLst/>
              <a:gdLst>
                <a:gd name="T0" fmla="*/ 49 w 238"/>
                <a:gd name="T1" fmla="*/ 0 h 197"/>
                <a:gd name="T2" fmla="*/ 104 w 238"/>
                <a:gd name="T3" fmla="*/ 14 h 197"/>
                <a:gd name="T4" fmla="*/ 208 w 238"/>
                <a:gd name="T5" fmla="*/ 24 h 197"/>
                <a:gd name="T6" fmla="*/ 235 w 238"/>
                <a:gd name="T7" fmla="*/ 34 h 197"/>
                <a:gd name="T8" fmla="*/ 227 w 238"/>
                <a:gd name="T9" fmla="*/ 64 h 197"/>
                <a:gd name="T10" fmla="*/ 162 w 238"/>
                <a:gd name="T11" fmla="*/ 165 h 197"/>
                <a:gd name="T12" fmla="*/ 114 w 238"/>
                <a:gd name="T13" fmla="*/ 189 h 197"/>
                <a:gd name="T14" fmla="*/ 117 w 238"/>
                <a:gd name="T15" fmla="*/ 137 h 197"/>
                <a:gd name="T16" fmla="*/ 137 w 238"/>
                <a:gd name="T17" fmla="*/ 108 h 197"/>
                <a:gd name="T18" fmla="*/ 131 w 238"/>
                <a:gd name="T19" fmla="*/ 83 h 197"/>
                <a:gd name="T20" fmla="*/ 95 w 238"/>
                <a:gd name="T21" fmla="*/ 71 h 197"/>
                <a:gd name="T22" fmla="*/ 25 w 238"/>
                <a:gd name="T23" fmla="*/ 61 h 197"/>
                <a:gd name="T24" fmla="*/ 1 w 238"/>
                <a:gd name="T25" fmla="*/ 33 h 197"/>
                <a:gd name="T26" fmla="*/ 26 w 238"/>
                <a:gd name="T27" fmla="*/ 4 h 197"/>
                <a:gd name="T28" fmla="*/ 48 w 238"/>
                <a:gd name="T29" fmla="*/ 4 h 197"/>
                <a:gd name="T30" fmla="*/ 49 w 238"/>
                <a:gd name="T3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197">
                  <a:moveTo>
                    <a:pt x="49" y="0"/>
                  </a:moveTo>
                  <a:cubicBezTo>
                    <a:pt x="67" y="5"/>
                    <a:pt x="85" y="12"/>
                    <a:pt x="104" y="14"/>
                  </a:cubicBezTo>
                  <a:cubicBezTo>
                    <a:pt x="138" y="19"/>
                    <a:pt x="173" y="20"/>
                    <a:pt x="208" y="24"/>
                  </a:cubicBezTo>
                  <a:cubicBezTo>
                    <a:pt x="218" y="25"/>
                    <a:pt x="233" y="28"/>
                    <a:pt x="235" y="34"/>
                  </a:cubicBezTo>
                  <a:cubicBezTo>
                    <a:pt x="238" y="42"/>
                    <a:pt x="233" y="55"/>
                    <a:pt x="227" y="64"/>
                  </a:cubicBezTo>
                  <a:cubicBezTo>
                    <a:pt x="206" y="98"/>
                    <a:pt x="183" y="131"/>
                    <a:pt x="162" y="165"/>
                  </a:cubicBezTo>
                  <a:cubicBezTo>
                    <a:pt x="150" y="184"/>
                    <a:pt x="126" y="197"/>
                    <a:pt x="114" y="189"/>
                  </a:cubicBezTo>
                  <a:cubicBezTo>
                    <a:pt x="102" y="181"/>
                    <a:pt x="103" y="155"/>
                    <a:pt x="117" y="137"/>
                  </a:cubicBezTo>
                  <a:cubicBezTo>
                    <a:pt x="124" y="127"/>
                    <a:pt x="131" y="118"/>
                    <a:pt x="137" y="108"/>
                  </a:cubicBezTo>
                  <a:cubicBezTo>
                    <a:pt x="144" y="97"/>
                    <a:pt x="141" y="88"/>
                    <a:pt x="131" y="83"/>
                  </a:cubicBezTo>
                  <a:cubicBezTo>
                    <a:pt x="120" y="77"/>
                    <a:pt x="107" y="74"/>
                    <a:pt x="95" y="71"/>
                  </a:cubicBezTo>
                  <a:cubicBezTo>
                    <a:pt x="72" y="67"/>
                    <a:pt x="48" y="63"/>
                    <a:pt x="25" y="61"/>
                  </a:cubicBezTo>
                  <a:cubicBezTo>
                    <a:pt x="6" y="59"/>
                    <a:pt x="2" y="48"/>
                    <a:pt x="1" y="33"/>
                  </a:cubicBezTo>
                  <a:cubicBezTo>
                    <a:pt x="0" y="15"/>
                    <a:pt x="12" y="8"/>
                    <a:pt x="26" y="4"/>
                  </a:cubicBezTo>
                  <a:cubicBezTo>
                    <a:pt x="33" y="2"/>
                    <a:pt x="41" y="4"/>
                    <a:pt x="48" y="4"/>
                  </a:cubicBezTo>
                  <a:cubicBezTo>
                    <a:pt x="48" y="2"/>
                    <a:pt x="49" y="1"/>
                    <a:pt x="4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2" name="Freeform 23"/>
            <p:cNvSpPr/>
            <p:nvPr/>
          </p:nvSpPr>
          <p:spPr bwMode="auto">
            <a:xfrm>
              <a:off x="4924426" y="2419350"/>
              <a:ext cx="98425" cy="93662"/>
            </a:xfrm>
            <a:custGeom>
              <a:avLst/>
              <a:gdLst>
                <a:gd name="T0" fmla="*/ 72 w 72"/>
                <a:gd name="T1" fmla="*/ 33 h 69"/>
                <a:gd name="T2" fmla="*/ 30 w 72"/>
                <a:gd name="T3" fmla="*/ 69 h 69"/>
                <a:gd name="T4" fmla="*/ 1 w 72"/>
                <a:gd name="T5" fmla="*/ 38 h 69"/>
                <a:gd name="T6" fmla="*/ 38 w 72"/>
                <a:gd name="T7" fmla="*/ 0 h 69"/>
                <a:gd name="T8" fmla="*/ 72 w 72"/>
                <a:gd name="T9" fmla="*/ 33 h 69"/>
              </a:gdLst>
              <a:ahLst/>
              <a:cxnLst>
                <a:cxn ang="0">
                  <a:pos x="T0" y="T1"/>
                </a:cxn>
                <a:cxn ang="0">
                  <a:pos x="T2" y="T3"/>
                </a:cxn>
                <a:cxn ang="0">
                  <a:pos x="T4" y="T5"/>
                </a:cxn>
                <a:cxn ang="0">
                  <a:pos x="T6" y="T7"/>
                </a:cxn>
                <a:cxn ang="0">
                  <a:pos x="T8" y="T9"/>
                </a:cxn>
              </a:cxnLst>
              <a:rect l="0" t="0" r="r" b="b"/>
              <a:pathLst>
                <a:path w="72" h="69">
                  <a:moveTo>
                    <a:pt x="72" y="33"/>
                  </a:moveTo>
                  <a:cubicBezTo>
                    <a:pt x="72" y="57"/>
                    <a:pt x="57" y="69"/>
                    <a:pt x="30" y="69"/>
                  </a:cubicBezTo>
                  <a:cubicBezTo>
                    <a:pt x="11" y="68"/>
                    <a:pt x="0" y="57"/>
                    <a:pt x="1" y="38"/>
                  </a:cubicBezTo>
                  <a:cubicBezTo>
                    <a:pt x="1" y="17"/>
                    <a:pt x="18" y="0"/>
                    <a:pt x="38" y="0"/>
                  </a:cubicBezTo>
                  <a:cubicBezTo>
                    <a:pt x="60" y="0"/>
                    <a:pt x="71" y="12"/>
                    <a:pt x="72"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3" name="Freeform 24"/>
            <p:cNvSpPr/>
            <p:nvPr/>
          </p:nvSpPr>
          <p:spPr bwMode="auto">
            <a:xfrm>
              <a:off x="5561013" y="2206625"/>
              <a:ext cx="100013" cy="92075"/>
            </a:xfrm>
            <a:custGeom>
              <a:avLst/>
              <a:gdLst>
                <a:gd name="T0" fmla="*/ 37 w 74"/>
                <a:gd name="T1" fmla="*/ 68 h 68"/>
                <a:gd name="T2" fmla="*/ 0 w 74"/>
                <a:gd name="T3" fmla="*/ 40 h 68"/>
                <a:gd name="T4" fmla="*/ 46 w 74"/>
                <a:gd name="T5" fmla="*/ 1 h 68"/>
                <a:gd name="T6" fmla="*/ 73 w 74"/>
                <a:gd name="T7" fmla="*/ 30 h 68"/>
                <a:gd name="T8" fmla="*/ 37 w 74"/>
                <a:gd name="T9" fmla="*/ 68 h 68"/>
              </a:gdLst>
              <a:ahLst/>
              <a:cxnLst>
                <a:cxn ang="0">
                  <a:pos x="T0" y="T1"/>
                </a:cxn>
                <a:cxn ang="0">
                  <a:pos x="T2" y="T3"/>
                </a:cxn>
                <a:cxn ang="0">
                  <a:pos x="T4" y="T5"/>
                </a:cxn>
                <a:cxn ang="0">
                  <a:pos x="T6" y="T7"/>
                </a:cxn>
                <a:cxn ang="0">
                  <a:pos x="T8" y="T9"/>
                </a:cxn>
              </a:cxnLst>
              <a:rect l="0" t="0" r="r" b="b"/>
              <a:pathLst>
                <a:path w="74" h="68">
                  <a:moveTo>
                    <a:pt x="37" y="68"/>
                  </a:moveTo>
                  <a:cubicBezTo>
                    <a:pt x="15" y="67"/>
                    <a:pt x="0" y="56"/>
                    <a:pt x="0" y="40"/>
                  </a:cubicBezTo>
                  <a:cubicBezTo>
                    <a:pt x="0" y="21"/>
                    <a:pt x="25" y="0"/>
                    <a:pt x="46" y="1"/>
                  </a:cubicBezTo>
                  <a:cubicBezTo>
                    <a:pt x="63" y="1"/>
                    <a:pt x="74" y="13"/>
                    <a:pt x="73" y="30"/>
                  </a:cubicBezTo>
                  <a:cubicBezTo>
                    <a:pt x="72" y="54"/>
                    <a:pt x="58" y="68"/>
                    <a:pt x="37"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4" name="Freeform 25"/>
            <p:cNvSpPr/>
            <p:nvPr/>
          </p:nvSpPr>
          <p:spPr bwMode="auto">
            <a:xfrm>
              <a:off x="5053013" y="2943225"/>
              <a:ext cx="690563" cy="415925"/>
            </a:xfrm>
            <a:custGeom>
              <a:avLst/>
              <a:gdLst>
                <a:gd name="T0" fmla="*/ 509 w 509"/>
                <a:gd name="T1" fmla="*/ 22 h 306"/>
                <a:gd name="T2" fmla="*/ 498 w 509"/>
                <a:gd name="T3" fmla="*/ 47 h 306"/>
                <a:gd name="T4" fmla="*/ 422 w 509"/>
                <a:gd name="T5" fmla="*/ 160 h 306"/>
                <a:gd name="T6" fmla="*/ 345 w 509"/>
                <a:gd name="T7" fmla="*/ 256 h 306"/>
                <a:gd name="T8" fmla="*/ 281 w 509"/>
                <a:gd name="T9" fmla="*/ 301 h 306"/>
                <a:gd name="T10" fmla="*/ 245 w 509"/>
                <a:gd name="T11" fmla="*/ 302 h 306"/>
                <a:gd name="T12" fmla="*/ 141 w 509"/>
                <a:gd name="T13" fmla="*/ 265 h 306"/>
                <a:gd name="T14" fmla="*/ 41 w 509"/>
                <a:gd name="T15" fmla="*/ 197 h 306"/>
                <a:gd name="T16" fmla="*/ 14 w 509"/>
                <a:gd name="T17" fmla="*/ 177 h 306"/>
                <a:gd name="T18" fmla="*/ 18 w 509"/>
                <a:gd name="T19" fmla="*/ 149 h 306"/>
                <a:gd name="T20" fmla="*/ 135 w 509"/>
                <a:gd name="T21" fmla="*/ 113 h 306"/>
                <a:gd name="T22" fmla="*/ 171 w 509"/>
                <a:gd name="T23" fmla="*/ 100 h 306"/>
                <a:gd name="T24" fmla="*/ 275 w 509"/>
                <a:gd name="T25" fmla="*/ 59 h 306"/>
                <a:gd name="T26" fmla="*/ 297 w 509"/>
                <a:gd name="T27" fmla="*/ 53 h 306"/>
                <a:gd name="T28" fmla="*/ 347 w 509"/>
                <a:gd name="T29" fmla="*/ 40 h 306"/>
                <a:gd name="T30" fmla="*/ 468 w 509"/>
                <a:gd name="T31" fmla="*/ 10 h 306"/>
                <a:gd name="T32" fmla="*/ 491 w 509"/>
                <a:gd name="T33" fmla="*/ 3 h 306"/>
                <a:gd name="T34" fmla="*/ 509 w 509"/>
                <a:gd name="T35" fmla="*/ 2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06">
                  <a:moveTo>
                    <a:pt x="509" y="22"/>
                  </a:moveTo>
                  <a:cubicBezTo>
                    <a:pt x="507" y="28"/>
                    <a:pt x="504" y="38"/>
                    <a:pt x="498" y="47"/>
                  </a:cubicBezTo>
                  <a:cubicBezTo>
                    <a:pt x="473" y="85"/>
                    <a:pt x="448" y="123"/>
                    <a:pt x="422" y="160"/>
                  </a:cubicBezTo>
                  <a:cubicBezTo>
                    <a:pt x="398" y="193"/>
                    <a:pt x="380" y="232"/>
                    <a:pt x="345" y="256"/>
                  </a:cubicBezTo>
                  <a:cubicBezTo>
                    <a:pt x="323" y="271"/>
                    <a:pt x="304" y="288"/>
                    <a:pt x="281" y="301"/>
                  </a:cubicBezTo>
                  <a:cubicBezTo>
                    <a:pt x="272" y="306"/>
                    <a:pt x="256" y="305"/>
                    <a:pt x="245" y="302"/>
                  </a:cubicBezTo>
                  <a:cubicBezTo>
                    <a:pt x="210" y="291"/>
                    <a:pt x="173" y="282"/>
                    <a:pt x="141" y="265"/>
                  </a:cubicBezTo>
                  <a:cubicBezTo>
                    <a:pt x="105" y="246"/>
                    <a:pt x="74" y="220"/>
                    <a:pt x="41" y="197"/>
                  </a:cubicBezTo>
                  <a:cubicBezTo>
                    <a:pt x="31" y="191"/>
                    <a:pt x="22" y="184"/>
                    <a:pt x="14" y="177"/>
                  </a:cubicBezTo>
                  <a:cubicBezTo>
                    <a:pt x="0" y="166"/>
                    <a:pt x="1" y="155"/>
                    <a:pt x="18" y="149"/>
                  </a:cubicBezTo>
                  <a:cubicBezTo>
                    <a:pt x="56" y="136"/>
                    <a:pt x="96" y="125"/>
                    <a:pt x="135" y="113"/>
                  </a:cubicBezTo>
                  <a:cubicBezTo>
                    <a:pt x="147" y="109"/>
                    <a:pt x="159" y="105"/>
                    <a:pt x="171" y="100"/>
                  </a:cubicBezTo>
                  <a:cubicBezTo>
                    <a:pt x="205" y="87"/>
                    <a:pt x="244" y="83"/>
                    <a:pt x="275" y="59"/>
                  </a:cubicBezTo>
                  <a:cubicBezTo>
                    <a:pt x="280" y="55"/>
                    <a:pt x="290" y="55"/>
                    <a:pt x="297" y="53"/>
                  </a:cubicBezTo>
                  <a:cubicBezTo>
                    <a:pt x="314" y="49"/>
                    <a:pt x="331" y="45"/>
                    <a:pt x="347" y="40"/>
                  </a:cubicBezTo>
                  <a:cubicBezTo>
                    <a:pt x="388" y="30"/>
                    <a:pt x="428" y="20"/>
                    <a:pt x="468" y="10"/>
                  </a:cubicBezTo>
                  <a:cubicBezTo>
                    <a:pt x="476" y="8"/>
                    <a:pt x="483" y="5"/>
                    <a:pt x="491" y="3"/>
                  </a:cubicBezTo>
                  <a:cubicBezTo>
                    <a:pt x="503" y="0"/>
                    <a:pt x="509" y="6"/>
                    <a:pt x="509"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2427633" y="2558606"/>
            <a:ext cx="4919158" cy="2607314"/>
            <a:chOff x="5703819" y="2547530"/>
            <a:chExt cx="6558877" cy="3476418"/>
          </a:xfrm>
        </p:grpSpPr>
        <p:sp>
          <p:nvSpPr>
            <p:cNvPr id="98" name="椭圆 1"/>
            <p:cNvSpPr/>
            <p:nvPr/>
          </p:nvSpPr>
          <p:spPr>
            <a:xfrm>
              <a:off x="8264039" y="3075479"/>
              <a:ext cx="1036020" cy="1010112"/>
            </a:xfrm>
            <a:custGeom>
              <a:avLst/>
              <a:gdLst>
                <a:gd name="connsiteX0" fmla="*/ 0 w 1035472"/>
                <a:gd name="connsiteY0" fmla="*/ 498706 h 997411"/>
                <a:gd name="connsiteX1" fmla="*/ 517736 w 1035472"/>
                <a:gd name="connsiteY1" fmla="*/ 0 h 997411"/>
                <a:gd name="connsiteX2" fmla="*/ 1035472 w 1035472"/>
                <a:gd name="connsiteY2" fmla="*/ 498706 h 997411"/>
                <a:gd name="connsiteX3" fmla="*/ 517736 w 1035472"/>
                <a:gd name="connsiteY3" fmla="*/ 997412 h 997411"/>
                <a:gd name="connsiteX4" fmla="*/ 0 w 1035472"/>
                <a:gd name="connsiteY4" fmla="*/ 498706 h 997411"/>
                <a:gd name="connsiteX0-1" fmla="*/ 0 w 1035472"/>
                <a:gd name="connsiteY0-2" fmla="*/ 498706 h 997901"/>
                <a:gd name="connsiteX1-3" fmla="*/ 517736 w 1035472"/>
                <a:gd name="connsiteY1-4" fmla="*/ 0 h 997901"/>
                <a:gd name="connsiteX2-5" fmla="*/ 1035472 w 1035472"/>
                <a:gd name="connsiteY2-6" fmla="*/ 498706 h 997901"/>
                <a:gd name="connsiteX3-7" fmla="*/ 517736 w 1035472"/>
                <a:gd name="connsiteY3-8" fmla="*/ 997412 h 997901"/>
                <a:gd name="connsiteX4-9" fmla="*/ 0 w 1035472"/>
                <a:gd name="connsiteY4-10" fmla="*/ 498706 h 997901"/>
                <a:gd name="connsiteX0-11" fmla="*/ 0 w 1035472"/>
                <a:gd name="connsiteY0-12" fmla="*/ 498706 h 997901"/>
                <a:gd name="connsiteX1-13" fmla="*/ 517736 w 1035472"/>
                <a:gd name="connsiteY1-14" fmla="*/ 0 h 997901"/>
                <a:gd name="connsiteX2-15" fmla="*/ 1035472 w 1035472"/>
                <a:gd name="connsiteY2-16" fmla="*/ 498706 h 997901"/>
                <a:gd name="connsiteX3-17" fmla="*/ 517736 w 1035472"/>
                <a:gd name="connsiteY3-18" fmla="*/ 997412 h 997901"/>
                <a:gd name="connsiteX4-19" fmla="*/ 0 w 1035472"/>
                <a:gd name="connsiteY4-20" fmla="*/ 498706 h 997901"/>
                <a:gd name="connsiteX0-21" fmla="*/ 0 w 1035472"/>
                <a:gd name="connsiteY0-22" fmla="*/ 498706 h 997412"/>
                <a:gd name="connsiteX1-23" fmla="*/ 517736 w 1035472"/>
                <a:gd name="connsiteY1-24" fmla="*/ 0 h 997412"/>
                <a:gd name="connsiteX2-25" fmla="*/ 1035472 w 1035472"/>
                <a:gd name="connsiteY2-26" fmla="*/ 498706 h 997412"/>
                <a:gd name="connsiteX3-27" fmla="*/ 517736 w 1035472"/>
                <a:gd name="connsiteY3-28" fmla="*/ 997412 h 997412"/>
                <a:gd name="connsiteX4-29" fmla="*/ 0 w 1035472"/>
                <a:gd name="connsiteY4-30" fmla="*/ 498706 h 997412"/>
                <a:gd name="connsiteX0-31" fmla="*/ 0 w 1035472"/>
                <a:gd name="connsiteY0-32" fmla="*/ 498706 h 1010112"/>
                <a:gd name="connsiteX1-33" fmla="*/ 517736 w 1035472"/>
                <a:gd name="connsiteY1-34" fmla="*/ 0 h 1010112"/>
                <a:gd name="connsiteX2-35" fmla="*/ 1035472 w 1035472"/>
                <a:gd name="connsiteY2-36" fmla="*/ 498706 h 1010112"/>
                <a:gd name="connsiteX3-37" fmla="*/ 520911 w 1035472"/>
                <a:gd name="connsiteY3-38" fmla="*/ 1010112 h 1010112"/>
                <a:gd name="connsiteX4-39" fmla="*/ 0 w 1035472"/>
                <a:gd name="connsiteY4-40" fmla="*/ 498706 h 1010112"/>
                <a:gd name="connsiteX0-41" fmla="*/ 0 w 1035472"/>
                <a:gd name="connsiteY0-42" fmla="*/ 498706 h 1010112"/>
                <a:gd name="connsiteX1-43" fmla="*/ 517736 w 1035472"/>
                <a:gd name="connsiteY1-44" fmla="*/ 0 h 1010112"/>
                <a:gd name="connsiteX2-45" fmla="*/ 1035472 w 1035472"/>
                <a:gd name="connsiteY2-46" fmla="*/ 498706 h 1010112"/>
                <a:gd name="connsiteX3-47" fmla="*/ 520911 w 1035472"/>
                <a:gd name="connsiteY3-48" fmla="*/ 1010112 h 1010112"/>
                <a:gd name="connsiteX4-49" fmla="*/ 0 w 1035472"/>
                <a:gd name="connsiteY4-50" fmla="*/ 498706 h 1010112"/>
                <a:gd name="connsiteX0-51" fmla="*/ 145 w 1035617"/>
                <a:gd name="connsiteY0-52" fmla="*/ 498706 h 1010112"/>
                <a:gd name="connsiteX1-53" fmla="*/ 517881 w 1035617"/>
                <a:gd name="connsiteY1-54" fmla="*/ 0 h 1010112"/>
                <a:gd name="connsiteX2-55" fmla="*/ 1035617 w 1035617"/>
                <a:gd name="connsiteY2-56" fmla="*/ 498706 h 1010112"/>
                <a:gd name="connsiteX3-57" fmla="*/ 521056 w 1035617"/>
                <a:gd name="connsiteY3-58" fmla="*/ 1010112 h 1010112"/>
                <a:gd name="connsiteX4-59" fmla="*/ 145 w 1035617"/>
                <a:gd name="connsiteY4-60" fmla="*/ 498706 h 1010112"/>
                <a:gd name="connsiteX0-61" fmla="*/ 145 w 1035617"/>
                <a:gd name="connsiteY0-62" fmla="*/ 498706 h 1010112"/>
                <a:gd name="connsiteX1-63" fmla="*/ 517881 w 1035617"/>
                <a:gd name="connsiteY1-64" fmla="*/ 0 h 1010112"/>
                <a:gd name="connsiteX2-65" fmla="*/ 1035617 w 1035617"/>
                <a:gd name="connsiteY2-66" fmla="*/ 498706 h 1010112"/>
                <a:gd name="connsiteX3-67" fmla="*/ 521056 w 1035617"/>
                <a:gd name="connsiteY3-68" fmla="*/ 1010112 h 1010112"/>
                <a:gd name="connsiteX4-69" fmla="*/ 145 w 1035617"/>
                <a:gd name="connsiteY4-70" fmla="*/ 498706 h 1010112"/>
                <a:gd name="connsiteX0-71" fmla="*/ 511 w 1035983"/>
                <a:gd name="connsiteY0-72" fmla="*/ 498706 h 1010112"/>
                <a:gd name="connsiteX1-73" fmla="*/ 518247 w 1035983"/>
                <a:gd name="connsiteY1-74" fmla="*/ 0 h 1010112"/>
                <a:gd name="connsiteX2-75" fmla="*/ 1035983 w 1035983"/>
                <a:gd name="connsiteY2-76" fmla="*/ 498706 h 1010112"/>
                <a:gd name="connsiteX3-77" fmla="*/ 521422 w 1035983"/>
                <a:gd name="connsiteY3-78" fmla="*/ 1010112 h 1010112"/>
                <a:gd name="connsiteX4-79" fmla="*/ 511 w 1035983"/>
                <a:gd name="connsiteY4-80" fmla="*/ 498706 h 1010112"/>
                <a:gd name="connsiteX0-81" fmla="*/ 511 w 1035983"/>
                <a:gd name="connsiteY0-82" fmla="*/ 498706 h 1010112"/>
                <a:gd name="connsiteX1-83" fmla="*/ 518247 w 1035983"/>
                <a:gd name="connsiteY1-84" fmla="*/ 0 h 1010112"/>
                <a:gd name="connsiteX2-85" fmla="*/ 1035983 w 1035983"/>
                <a:gd name="connsiteY2-86" fmla="*/ 498706 h 1010112"/>
                <a:gd name="connsiteX3-87" fmla="*/ 521422 w 1035983"/>
                <a:gd name="connsiteY3-88" fmla="*/ 1010112 h 1010112"/>
                <a:gd name="connsiteX4-89" fmla="*/ 511 w 1035983"/>
                <a:gd name="connsiteY4-90" fmla="*/ 498706 h 1010112"/>
                <a:gd name="connsiteX0-91" fmla="*/ 511 w 1035983"/>
                <a:gd name="connsiteY0-92" fmla="*/ 498706 h 1010112"/>
                <a:gd name="connsiteX1-93" fmla="*/ 518247 w 1035983"/>
                <a:gd name="connsiteY1-94" fmla="*/ 0 h 1010112"/>
                <a:gd name="connsiteX2-95" fmla="*/ 1035983 w 1035983"/>
                <a:gd name="connsiteY2-96" fmla="*/ 498706 h 1010112"/>
                <a:gd name="connsiteX3-97" fmla="*/ 521422 w 1035983"/>
                <a:gd name="connsiteY3-98" fmla="*/ 1010112 h 1010112"/>
                <a:gd name="connsiteX4-99" fmla="*/ 511 w 1035983"/>
                <a:gd name="connsiteY4-100" fmla="*/ 498706 h 1010112"/>
                <a:gd name="connsiteX0-101" fmla="*/ 511 w 1036020"/>
                <a:gd name="connsiteY0-102" fmla="*/ 498706 h 1010112"/>
                <a:gd name="connsiteX1-103" fmla="*/ 518247 w 1036020"/>
                <a:gd name="connsiteY1-104" fmla="*/ 0 h 1010112"/>
                <a:gd name="connsiteX2-105" fmla="*/ 1035983 w 1036020"/>
                <a:gd name="connsiteY2-106" fmla="*/ 498706 h 1010112"/>
                <a:gd name="connsiteX3-107" fmla="*/ 521422 w 1036020"/>
                <a:gd name="connsiteY3-108" fmla="*/ 1010112 h 1010112"/>
                <a:gd name="connsiteX4-109" fmla="*/ 511 w 1036020"/>
                <a:gd name="connsiteY4-110" fmla="*/ 498706 h 10101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6020" h="1010112">
                  <a:moveTo>
                    <a:pt x="511" y="498706"/>
                  </a:moveTo>
                  <a:cubicBezTo>
                    <a:pt x="-12718" y="263679"/>
                    <a:pt x="232309" y="0"/>
                    <a:pt x="518247" y="0"/>
                  </a:cubicBezTo>
                  <a:cubicBezTo>
                    <a:pt x="804185" y="0"/>
                    <a:pt x="1032808" y="188353"/>
                    <a:pt x="1035983" y="498706"/>
                  </a:cubicBezTo>
                  <a:cubicBezTo>
                    <a:pt x="1038801" y="774120"/>
                    <a:pt x="883783" y="1010112"/>
                    <a:pt x="521422" y="1010112"/>
                  </a:cubicBezTo>
                  <a:cubicBezTo>
                    <a:pt x="44984" y="1010112"/>
                    <a:pt x="11941" y="701778"/>
                    <a:pt x="511" y="4987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99" name="AutoShape 3"/>
            <p:cNvSpPr>
              <a:spLocks noChangeAspect="1" noChangeArrowheads="1" noTextEdit="1"/>
            </p:cNvSpPr>
            <p:nvPr/>
          </p:nvSpPr>
          <p:spPr bwMode="auto">
            <a:xfrm>
              <a:off x="5703819" y="2547530"/>
              <a:ext cx="6558877" cy="347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0" name="Freeform 5"/>
            <p:cNvSpPr/>
            <p:nvPr/>
          </p:nvSpPr>
          <p:spPr bwMode="auto">
            <a:xfrm>
              <a:off x="6715334" y="3065266"/>
              <a:ext cx="126440" cy="145073"/>
            </a:xfrm>
            <a:custGeom>
              <a:avLst/>
              <a:gdLst>
                <a:gd name="T0" fmla="*/ 96 w 182"/>
                <a:gd name="T1" fmla="*/ 0 h 208"/>
                <a:gd name="T2" fmla="*/ 180 w 182"/>
                <a:gd name="T3" fmla="*/ 92 h 208"/>
                <a:gd name="T4" fmla="*/ 140 w 182"/>
                <a:gd name="T5" fmla="*/ 148 h 208"/>
                <a:gd name="T6" fmla="*/ 88 w 182"/>
                <a:gd name="T7" fmla="*/ 208 h 208"/>
                <a:gd name="T8" fmla="*/ 0 w 182"/>
                <a:gd name="T9" fmla="*/ 128 h 208"/>
                <a:gd name="T10" fmla="*/ 96 w 182"/>
                <a:gd name="T11" fmla="*/ 0 h 208"/>
              </a:gdLst>
              <a:ahLst/>
              <a:cxnLst>
                <a:cxn ang="0">
                  <a:pos x="T0" y="T1"/>
                </a:cxn>
                <a:cxn ang="0">
                  <a:pos x="T2" y="T3"/>
                </a:cxn>
                <a:cxn ang="0">
                  <a:pos x="T4" y="T5"/>
                </a:cxn>
                <a:cxn ang="0">
                  <a:pos x="T6" y="T7"/>
                </a:cxn>
                <a:cxn ang="0">
                  <a:pos x="T8" y="T9"/>
                </a:cxn>
                <a:cxn ang="0">
                  <a:pos x="T10" y="T11"/>
                </a:cxn>
              </a:cxnLst>
              <a:rect l="0" t="0" r="r" b="b"/>
              <a:pathLst>
                <a:path w="182" h="208">
                  <a:moveTo>
                    <a:pt x="96" y="0"/>
                  </a:moveTo>
                  <a:cubicBezTo>
                    <a:pt x="141" y="23"/>
                    <a:pt x="128" y="79"/>
                    <a:pt x="180" y="92"/>
                  </a:cubicBezTo>
                  <a:cubicBezTo>
                    <a:pt x="182" y="124"/>
                    <a:pt x="162" y="153"/>
                    <a:pt x="140" y="148"/>
                  </a:cubicBezTo>
                  <a:cubicBezTo>
                    <a:pt x="125" y="170"/>
                    <a:pt x="115" y="198"/>
                    <a:pt x="88" y="208"/>
                  </a:cubicBezTo>
                  <a:cubicBezTo>
                    <a:pt x="58" y="186"/>
                    <a:pt x="66" y="109"/>
                    <a:pt x="0" y="128"/>
                  </a:cubicBezTo>
                  <a:cubicBezTo>
                    <a:pt x="14" y="67"/>
                    <a:pt x="68" y="46"/>
                    <a:pt x="96" y="0"/>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1" name="Freeform 6"/>
            <p:cNvSpPr/>
            <p:nvPr/>
          </p:nvSpPr>
          <p:spPr bwMode="auto">
            <a:xfrm>
              <a:off x="7195804" y="3122497"/>
              <a:ext cx="658816" cy="501765"/>
            </a:xfrm>
            <a:custGeom>
              <a:avLst/>
              <a:gdLst>
                <a:gd name="T0" fmla="*/ 196 w 944"/>
                <a:gd name="T1" fmla="*/ 134 h 719"/>
                <a:gd name="T2" fmla="*/ 196 w 944"/>
                <a:gd name="T3" fmla="*/ 146 h 719"/>
                <a:gd name="T4" fmla="*/ 288 w 944"/>
                <a:gd name="T5" fmla="*/ 218 h 719"/>
                <a:gd name="T6" fmla="*/ 368 w 944"/>
                <a:gd name="T7" fmla="*/ 278 h 719"/>
                <a:gd name="T8" fmla="*/ 412 w 944"/>
                <a:gd name="T9" fmla="*/ 306 h 719"/>
                <a:gd name="T10" fmla="*/ 440 w 944"/>
                <a:gd name="T11" fmla="*/ 322 h 719"/>
                <a:gd name="T12" fmla="*/ 512 w 944"/>
                <a:gd name="T13" fmla="*/ 378 h 719"/>
                <a:gd name="T14" fmla="*/ 600 w 944"/>
                <a:gd name="T15" fmla="*/ 450 h 719"/>
                <a:gd name="T16" fmla="*/ 640 w 944"/>
                <a:gd name="T17" fmla="*/ 466 h 719"/>
                <a:gd name="T18" fmla="*/ 692 w 944"/>
                <a:gd name="T19" fmla="*/ 518 h 719"/>
                <a:gd name="T20" fmla="*/ 712 w 944"/>
                <a:gd name="T21" fmla="*/ 518 h 719"/>
                <a:gd name="T22" fmla="*/ 748 w 944"/>
                <a:gd name="T23" fmla="*/ 562 h 719"/>
                <a:gd name="T24" fmla="*/ 920 w 944"/>
                <a:gd name="T25" fmla="*/ 678 h 719"/>
                <a:gd name="T26" fmla="*/ 944 w 944"/>
                <a:gd name="T27" fmla="*/ 714 h 719"/>
                <a:gd name="T28" fmla="*/ 912 w 944"/>
                <a:gd name="T29" fmla="*/ 710 h 719"/>
                <a:gd name="T30" fmla="*/ 828 w 944"/>
                <a:gd name="T31" fmla="*/ 650 h 719"/>
                <a:gd name="T32" fmla="*/ 756 w 944"/>
                <a:gd name="T33" fmla="*/ 618 h 719"/>
                <a:gd name="T34" fmla="*/ 716 w 944"/>
                <a:gd name="T35" fmla="*/ 570 h 719"/>
                <a:gd name="T36" fmla="*/ 576 w 944"/>
                <a:gd name="T37" fmla="*/ 486 h 719"/>
                <a:gd name="T38" fmla="*/ 544 w 944"/>
                <a:gd name="T39" fmla="*/ 454 h 719"/>
                <a:gd name="T40" fmla="*/ 472 w 944"/>
                <a:gd name="T41" fmla="*/ 390 h 719"/>
                <a:gd name="T42" fmla="*/ 456 w 944"/>
                <a:gd name="T43" fmla="*/ 390 h 719"/>
                <a:gd name="T44" fmla="*/ 404 w 944"/>
                <a:gd name="T45" fmla="*/ 338 h 719"/>
                <a:gd name="T46" fmla="*/ 344 w 944"/>
                <a:gd name="T47" fmla="*/ 310 h 719"/>
                <a:gd name="T48" fmla="*/ 288 w 944"/>
                <a:gd name="T49" fmla="*/ 270 h 719"/>
                <a:gd name="T50" fmla="*/ 244 w 944"/>
                <a:gd name="T51" fmla="*/ 234 h 719"/>
                <a:gd name="T52" fmla="*/ 204 w 944"/>
                <a:gd name="T53" fmla="*/ 202 h 719"/>
                <a:gd name="T54" fmla="*/ 180 w 944"/>
                <a:gd name="T55" fmla="*/ 162 h 719"/>
                <a:gd name="T56" fmla="*/ 156 w 944"/>
                <a:gd name="T57" fmla="*/ 166 h 719"/>
                <a:gd name="T58" fmla="*/ 56 w 944"/>
                <a:gd name="T59" fmla="*/ 94 h 719"/>
                <a:gd name="T60" fmla="*/ 8 w 944"/>
                <a:gd name="T61" fmla="*/ 34 h 719"/>
                <a:gd name="T62" fmla="*/ 4 w 944"/>
                <a:gd name="T63" fmla="*/ 10 h 719"/>
                <a:gd name="T64" fmla="*/ 24 w 944"/>
                <a:gd name="T65" fmla="*/ 22 h 719"/>
                <a:gd name="T66" fmla="*/ 44 w 944"/>
                <a:gd name="T67" fmla="*/ 26 h 719"/>
                <a:gd name="T68" fmla="*/ 64 w 944"/>
                <a:gd name="T69" fmla="*/ 50 h 719"/>
                <a:gd name="T70" fmla="*/ 92 w 944"/>
                <a:gd name="T71" fmla="*/ 62 h 719"/>
                <a:gd name="T72" fmla="*/ 112 w 944"/>
                <a:gd name="T73" fmla="*/ 86 h 719"/>
                <a:gd name="T74" fmla="*/ 124 w 944"/>
                <a:gd name="T75" fmla="*/ 86 h 719"/>
                <a:gd name="T76" fmla="*/ 132 w 944"/>
                <a:gd name="T77" fmla="*/ 102 h 719"/>
                <a:gd name="T78" fmla="*/ 164 w 944"/>
                <a:gd name="T79" fmla="*/ 126 h 719"/>
                <a:gd name="T80" fmla="*/ 196 w 944"/>
                <a:gd name="T81" fmla="*/ 13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4" h="719">
                  <a:moveTo>
                    <a:pt x="196" y="134"/>
                  </a:moveTo>
                  <a:cubicBezTo>
                    <a:pt x="196" y="138"/>
                    <a:pt x="196" y="142"/>
                    <a:pt x="196" y="146"/>
                  </a:cubicBezTo>
                  <a:cubicBezTo>
                    <a:pt x="233" y="158"/>
                    <a:pt x="263" y="184"/>
                    <a:pt x="288" y="218"/>
                  </a:cubicBezTo>
                  <a:cubicBezTo>
                    <a:pt x="322" y="231"/>
                    <a:pt x="351" y="249"/>
                    <a:pt x="368" y="278"/>
                  </a:cubicBezTo>
                  <a:cubicBezTo>
                    <a:pt x="390" y="276"/>
                    <a:pt x="397" y="298"/>
                    <a:pt x="412" y="306"/>
                  </a:cubicBezTo>
                  <a:cubicBezTo>
                    <a:pt x="425" y="313"/>
                    <a:pt x="428" y="313"/>
                    <a:pt x="440" y="322"/>
                  </a:cubicBezTo>
                  <a:cubicBezTo>
                    <a:pt x="461" y="338"/>
                    <a:pt x="501" y="348"/>
                    <a:pt x="512" y="378"/>
                  </a:cubicBezTo>
                  <a:cubicBezTo>
                    <a:pt x="547" y="397"/>
                    <a:pt x="578" y="419"/>
                    <a:pt x="600" y="450"/>
                  </a:cubicBezTo>
                  <a:cubicBezTo>
                    <a:pt x="624" y="445"/>
                    <a:pt x="615" y="473"/>
                    <a:pt x="640" y="466"/>
                  </a:cubicBezTo>
                  <a:cubicBezTo>
                    <a:pt x="650" y="491"/>
                    <a:pt x="683" y="493"/>
                    <a:pt x="692" y="518"/>
                  </a:cubicBezTo>
                  <a:cubicBezTo>
                    <a:pt x="699" y="518"/>
                    <a:pt x="705" y="518"/>
                    <a:pt x="712" y="518"/>
                  </a:cubicBezTo>
                  <a:cubicBezTo>
                    <a:pt x="716" y="541"/>
                    <a:pt x="743" y="540"/>
                    <a:pt x="748" y="562"/>
                  </a:cubicBezTo>
                  <a:cubicBezTo>
                    <a:pt x="818" y="588"/>
                    <a:pt x="850" y="652"/>
                    <a:pt x="920" y="678"/>
                  </a:cubicBezTo>
                  <a:cubicBezTo>
                    <a:pt x="918" y="700"/>
                    <a:pt x="941" y="697"/>
                    <a:pt x="944" y="714"/>
                  </a:cubicBezTo>
                  <a:cubicBezTo>
                    <a:pt x="930" y="719"/>
                    <a:pt x="917" y="689"/>
                    <a:pt x="912" y="710"/>
                  </a:cubicBezTo>
                  <a:cubicBezTo>
                    <a:pt x="885" y="689"/>
                    <a:pt x="843" y="683"/>
                    <a:pt x="828" y="650"/>
                  </a:cubicBezTo>
                  <a:cubicBezTo>
                    <a:pt x="794" y="649"/>
                    <a:pt x="788" y="620"/>
                    <a:pt x="756" y="618"/>
                  </a:cubicBezTo>
                  <a:cubicBezTo>
                    <a:pt x="750" y="595"/>
                    <a:pt x="719" y="596"/>
                    <a:pt x="716" y="570"/>
                  </a:cubicBezTo>
                  <a:cubicBezTo>
                    <a:pt x="658" y="553"/>
                    <a:pt x="632" y="493"/>
                    <a:pt x="576" y="486"/>
                  </a:cubicBezTo>
                  <a:cubicBezTo>
                    <a:pt x="573" y="467"/>
                    <a:pt x="563" y="457"/>
                    <a:pt x="544" y="454"/>
                  </a:cubicBezTo>
                  <a:cubicBezTo>
                    <a:pt x="535" y="418"/>
                    <a:pt x="482" y="425"/>
                    <a:pt x="472" y="390"/>
                  </a:cubicBezTo>
                  <a:cubicBezTo>
                    <a:pt x="461" y="390"/>
                    <a:pt x="464" y="397"/>
                    <a:pt x="456" y="390"/>
                  </a:cubicBezTo>
                  <a:cubicBezTo>
                    <a:pt x="454" y="357"/>
                    <a:pt x="409" y="367"/>
                    <a:pt x="404" y="338"/>
                  </a:cubicBezTo>
                  <a:cubicBezTo>
                    <a:pt x="371" y="341"/>
                    <a:pt x="374" y="310"/>
                    <a:pt x="344" y="310"/>
                  </a:cubicBezTo>
                  <a:cubicBezTo>
                    <a:pt x="337" y="285"/>
                    <a:pt x="313" y="277"/>
                    <a:pt x="288" y="270"/>
                  </a:cubicBezTo>
                  <a:cubicBezTo>
                    <a:pt x="281" y="250"/>
                    <a:pt x="266" y="238"/>
                    <a:pt x="244" y="234"/>
                  </a:cubicBezTo>
                  <a:cubicBezTo>
                    <a:pt x="233" y="221"/>
                    <a:pt x="229" y="201"/>
                    <a:pt x="204" y="202"/>
                  </a:cubicBezTo>
                  <a:cubicBezTo>
                    <a:pt x="203" y="189"/>
                    <a:pt x="187" y="179"/>
                    <a:pt x="180" y="162"/>
                  </a:cubicBezTo>
                  <a:cubicBezTo>
                    <a:pt x="170" y="170"/>
                    <a:pt x="171" y="168"/>
                    <a:pt x="156" y="166"/>
                  </a:cubicBezTo>
                  <a:cubicBezTo>
                    <a:pt x="129" y="134"/>
                    <a:pt x="103" y="112"/>
                    <a:pt x="56" y="94"/>
                  </a:cubicBezTo>
                  <a:cubicBezTo>
                    <a:pt x="42" y="74"/>
                    <a:pt x="19" y="43"/>
                    <a:pt x="8" y="34"/>
                  </a:cubicBezTo>
                  <a:cubicBezTo>
                    <a:pt x="3" y="32"/>
                    <a:pt x="0" y="8"/>
                    <a:pt x="4" y="10"/>
                  </a:cubicBezTo>
                  <a:cubicBezTo>
                    <a:pt x="14" y="0"/>
                    <a:pt x="16" y="17"/>
                    <a:pt x="24" y="22"/>
                  </a:cubicBezTo>
                  <a:cubicBezTo>
                    <a:pt x="30" y="25"/>
                    <a:pt x="39" y="22"/>
                    <a:pt x="44" y="26"/>
                  </a:cubicBezTo>
                  <a:cubicBezTo>
                    <a:pt x="51" y="31"/>
                    <a:pt x="56" y="44"/>
                    <a:pt x="64" y="50"/>
                  </a:cubicBezTo>
                  <a:cubicBezTo>
                    <a:pt x="73" y="56"/>
                    <a:pt x="84" y="56"/>
                    <a:pt x="92" y="62"/>
                  </a:cubicBezTo>
                  <a:cubicBezTo>
                    <a:pt x="99" y="67"/>
                    <a:pt x="104" y="82"/>
                    <a:pt x="112" y="86"/>
                  </a:cubicBezTo>
                  <a:cubicBezTo>
                    <a:pt x="115" y="87"/>
                    <a:pt x="122" y="84"/>
                    <a:pt x="124" y="86"/>
                  </a:cubicBezTo>
                  <a:cubicBezTo>
                    <a:pt x="128" y="90"/>
                    <a:pt x="128" y="99"/>
                    <a:pt x="132" y="102"/>
                  </a:cubicBezTo>
                  <a:cubicBezTo>
                    <a:pt x="143" y="111"/>
                    <a:pt x="161" y="110"/>
                    <a:pt x="164" y="126"/>
                  </a:cubicBezTo>
                  <a:cubicBezTo>
                    <a:pt x="181" y="123"/>
                    <a:pt x="183" y="134"/>
                    <a:pt x="196" y="134"/>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2" name="Freeform 7"/>
            <p:cNvSpPr/>
            <p:nvPr/>
          </p:nvSpPr>
          <p:spPr bwMode="auto">
            <a:xfrm>
              <a:off x="10033370" y="3294188"/>
              <a:ext cx="877091" cy="435218"/>
            </a:xfrm>
            <a:custGeom>
              <a:avLst/>
              <a:gdLst>
                <a:gd name="T0" fmla="*/ 1256 w 1256"/>
                <a:gd name="T1" fmla="*/ 13 h 624"/>
                <a:gd name="T2" fmla="*/ 1256 w 1256"/>
                <a:gd name="T3" fmla="*/ 41 h 624"/>
                <a:gd name="T4" fmla="*/ 1156 w 1256"/>
                <a:gd name="T5" fmla="*/ 77 h 624"/>
                <a:gd name="T6" fmla="*/ 1004 w 1256"/>
                <a:gd name="T7" fmla="*/ 145 h 624"/>
                <a:gd name="T8" fmla="*/ 916 w 1256"/>
                <a:gd name="T9" fmla="*/ 189 h 624"/>
                <a:gd name="T10" fmla="*/ 896 w 1256"/>
                <a:gd name="T11" fmla="*/ 201 h 624"/>
                <a:gd name="T12" fmla="*/ 888 w 1256"/>
                <a:gd name="T13" fmla="*/ 213 h 624"/>
                <a:gd name="T14" fmla="*/ 812 w 1256"/>
                <a:gd name="T15" fmla="*/ 241 h 624"/>
                <a:gd name="T16" fmla="*/ 740 w 1256"/>
                <a:gd name="T17" fmla="*/ 273 h 624"/>
                <a:gd name="T18" fmla="*/ 676 w 1256"/>
                <a:gd name="T19" fmla="*/ 313 h 624"/>
                <a:gd name="T20" fmla="*/ 564 w 1256"/>
                <a:gd name="T21" fmla="*/ 357 h 624"/>
                <a:gd name="T22" fmla="*/ 540 w 1256"/>
                <a:gd name="T23" fmla="*/ 377 h 624"/>
                <a:gd name="T24" fmla="*/ 444 w 1256"/>
                <a:gd name="T25" fmla="*/ 417 h 624"/>
                <a:gd name="T26" fmla="*/ 384 w 1256"/>
                <a:gd name="T27" fmla="*/ 449 h 624"/>
                <a:gd name="T28" fmla="*/ 308 w 1256"/>
                <a:gd name="T29" fmla="*/ 481 h 624"/>
                <a:gd name="T30" fmla="*/ 292 w 1256"/>
                <a:gd name="T31" fmla="*/ 497 h 624"/>
                <a:gd name="T32" fmla="*/ 280 w 1256"/>
                <a:gd name="T33" fmla="*/ 493 h 624"/>
                <a:gd name="T34" fmla="*/ 272 w 1256"/>
                <a:gd name="T35" fmla="*/ 505 h 624"/>
                <a:gd name="T36" fmla="*/ 96 w 1256"/>
                <a:gd name="T37" fmla="*/ 577 h 624"/>
                <a:gd name="T38" fmla="*/ 0 w 1256"/>
                <a:gd name="T39" fmla="*/ 617 h 624"/>
                <a:gd name="T40" fmla="*/ 60 w 1256"/>
                <a:gd name="T41" fmla="*/ 573 h 624"/>
                <a:gd name="T42" fmla="*/ 60 w 1256"/>
                <a:gd name="T43" fmla="*/ 561 h 624"/>
                <a:gd name="T44" fmla="*/ 140 w 1256"/>
                <a:gd name="T45" fmla="*/ 521 h 624"/>
                <a:gd name="T46" fmla="*/ 316 w 1256"/>
                <a:gd name="T47" fmla="*/ 441 h 624"/>
                <a:gd name="T48" fmla="*/ 368 w 1256"/>
                <a:gd name="T49" fmla="*/ 405 h 624"/>
                <a:gd name="T50" fmla="*/ 448 w 1256"/>
                <a:gd name="T51" fmla="*/ 373 h 624"/>
                <a:gd name="T52" fmla="*/ 496 w 1256"/>
                <a:gd name="T53" fmla="*/ 345 h 624"/>
                <a:gd name="T54" fmla="*/ 572 w 1256"/>
                <a:gd name="T55" fmla="*/ 305 h 624"/>
                <a:gd name="T56" fmla="*/ 664 w 1256"/>
                <a:gd name="T57" fmla="*/ 277 h 624"/>
                <a:gd name="T58" fmla="*/ 684 w 1256"/>
                <a:gd name="T59" fmla="*/ 253 h 624"/>
                <a:gd name="T60" fmla="*/ 736 w 1256"/>
                <a:gd name="T61" fmla="*/ 225 h 624"/>
                <a:gd name="T62" fmla="*/ 860 w 1256"/>
                <a:gd name="T63" fmla="*/ 173 h 624"/>
                <a:gd name="T64" fmla="*/ 1036 w 1256"/>
                <a:gd name="T65" fmla="*/ 85 h 624"/>
                <a:gd name="T66" fmla="*/ 1104 w 1256"/>
                <a:gd name="T67" fmla="*/ 53 h 624"/>
                <a:gd name="T68" fmla="*/ 1212 w 1256"/>
                <a:gd name="T69" fmla="*/ 5 h 624"/>
                <a:gd name="T70" fmla="*/ 1256 w 1256"/>
                <a:gd name="T71" fmla="*/ 13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6" h="624">
                  <a:moveTo>
                    <a:pt x="1256" y="13"/>
                  </a:moveTo>
                  <a:cubicBezTo>
                    <a:pt x="1256" y="22"/>
                    <a:pt x="1256" y="32"/>
                    <a:pt x="1256" y="41"/>
                  </a:cubicBezTo>
                  <a:cubicBezTo>
                    <a:pt x="1228" y="58"/>
                    <a:pt x="1191" y="66"/>
                    <a:pt x="1156" y="77"/>
                  </a:cubicBezTo>
                  <a:cubicBezTo>
                    <a:pt x="1108" y="109"/>
                    <a:pt x="1064" y="123"/>
                    <a:pt x="1004" y="145"/>
                  </a:cubicBezTo>
                  <a:cubicBezTo>
                    <a:pt x="987" y="168"/>
                    <a:pt x="946" y="171"/>
                    <a:pt x="916" y="189"/>
                  </a:cubicBezTo>
                  <a:cubicBezTo>
                    <a:pt x="903" y="197"/>
                    <a:pt x="910" y="201"/>
                    <a:pt x="896" y="201"/>
                  </a:cubicBezTo>
                  <a:cubicBezTo>
                    <a:pt x="888" y="201"/>
                    <a:pt x="892" y="211"/>
                    <a:pt x="888" y="213"/>
                  </a:cubicBezTo>
                  <a:cubicBezTo>
                    <a:pt x="866" y="225"/>
                    <a:pt x="838" y="230"/>
                    <a:pt x="812" y="241"/>
                  </a:cubicBezTo>
                  <a:cubicBezTo>
                    <a:pt x="792" y="258"/>
                    <a:pt x="763" y="266"/>
                    <a:pt x="740" y="273"/>
                  </a:cubicBezTo>
                  <a:cubicBezTo>
                    <a:pt x="720" y="291"/>
                    <a:pt x="687" y="297"/>
                    <a:pt x="676" y="313"/>
                  </a:cubicBezTo>
                  <a:cubicBezTo>
                    <a:pt x="626" y="315"/>
                    <a:pt x="606" y="347"/>
                    <a:pt x="564" y="357"/>
                  </a:cubicBezTo>
                  <a:cubicBezTo>
                    <a:pt x="560" y="368"/>
                    <a:pt x="540" y="362"/>
                    <a:pt x="540" y="377"/>
                  </a:cubicBezTo>
                  <a:cubicBezTo>
                    <a:pt x="509" y="380"/>
                    <a:pt x="476" y="401"/>
                    <a:pt x="444" y="417"/>
                  </a:cubicBezTo>
                  <a:cubicBezTo>
                    <a:pt x="427" y="426"/>
                    <a:pt x="404" y="439"/>
                    <a:pt x="384" y="449"/>
                  </a:cubicBezTo>
                  <a:cubicBezTo>
                    <a:pt x="360" y="461"/>
                    <a:pt x="336" y="473"/>
                    <a:pt x="308" y="481"/>
                  </a:cubicBezTo>
                  <a:cubicBezTo>
                    <a:pt x="307" y="490"/>
                    <a:pt x="290" y="485"/>
                    <a:pt x="292" y="497"/>
                  </a:cubicBezTo>
                  <a:cubicBezTo>
                    <a:pt x="286" y="498"/>
                    <a:pt x="285" y="493"/>
                    <a:pt x="280" y="493"/>
                  </a:cubicBezTo>
                  <a:cubicBezTo>
                    <a:pt x="274" y="494"/>
                    <a:pt x="279" y="505"/>
                    <a:pt x="272" y="505"/>
                  </a:cubicBezTo>
                  <a:cubicBezTo>
                    <a:pt x="206" y="522"/>
                    <a:pt x="167" y="565"/>
                    <a:pt x="96" y="577"/>
                  </a:cubicBezTo>
                  <a:cubicBezTo>
                    <a:pt x="73" y="589"/>
                    <a:pt x="47" y="624"/>
                    <a:pt x="0" y="617"/>
                  </a:cubicBezTo>
                  <a:cubicBezTo>
                    <a:pt x="10" y="593"/>
                    <a:pt x="31" y="578"/>
                    <a:pt x="60" y="573"/>
                  </a:cubicBezTo>
                  <a:cubicBezTo>
                    <a:pt x="66" y="571"/>
                    <a:pt x="58" y="568"/>
                    <a:pt x="60" y="561"/>
                  </a:cubicBezTo>
                  <a:cubicBezTo>
                    <a:pt x="94" y="555"/>
                    <a:pt x="121" y="542"/>
                    <a:pt x="140" y="521"/>
                  </a:cubicBezTo>
                  <a:cubicBezTo>
                    <a:pt x="210" y="505"/>
                    <a:pt x="245" y="456"/>
                    <a:pt x="316" y="441"/>
                  </a:cubicBezTo>
                  <a:cubicBezTo>
                    <a:pt x="334" y="428"/>
                    <a:pt x="350" y="415"/>
                    <a:pt x="368" y="405"/>
                  </a:cubicBezTo>
                  <a:cubicBezTo>
                    <a:pt x="395" y="390"/>
                    <a:pt x="426" y="389"/>
                    <a:pt x="448" y="373"/>
                  </a:cubicBezTo>
                  <a:cubicBezTo>
                    <a:pt x="461" y="363"/>
                    <a:pt x="480" y="358"/>
                    <a:pt x="496" y="345"/>
                  </a:cubicBezTo>
                  <a:cubicBezTo>
                    <a:pt x="512" y="332"/>
                    <a:pt x="547" y="317"/>
                    <a:pt x="572" y="305"/>
                  </a:cubicBezTo>
                  <a:cubicBezTo>
                    <a:pt x="595" y="294"/>
                    <a:pt x="627" y="281"/>
                    <a:pt x="664" y="277"/>
                  </a:cubicBezTo>
                  <a:cubicBezTo>
                    <a:pt x="670" y="268"/>
                    <a:pt x="678" y="262"/>
                    <a:pt x="684" y="253"/>
                  </a:cubicBezTo>
                  <a:cubicBezTo>
                    <a:pt x="708" y="251"/>
                    <a:pt x="723" y="239"/>
                    <a:pt x="736" y="225"/>
                  </a:cubicBezTo>
                  <a:cubicBezTo>
                    <a:pt x="790" y="224"/>
                    <a:pt x="819" y="181"/>
                    <a:pt x="860" y="173"/>
                  </a:cubicBezTo>
                  <a:cubicBezTo>
                    <a:pt x="903" y="136"/>
                    <a:pt x="972" y="115"/>
                    <a:pt x="1036" y="85"/>
                  </a:cubicBezTo>
                  <a:cubicBezTo>
                    <a:pt x="1058" y="75"/>
                    <a:pt x="1074" y="64"/>
                    <a:pt x="1104" y="53"/>
                  </a:cubicBezTo>
                  <a:cubicBezTo>
                    <a:pt x="1143" y="39"/>
                    <a:pt x="1180" y="16"/>
                    <a:pt x="1212" y="5"/>
                  </a:cubicBezTo>
                  <a:cubicBezTo>
                    <a:pt x="1225" y="0"/>
                    <a:pt x="1242" y="5"/>
                    <a:pt x="1256" y="13"/>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3" name="Freeform 8"/>
            <p:cNvSpPr>
              <a:spLocks noEditPoints="1"/>
            </p:cNvSpPr>
            <p:nvPr/>
          </p:nvSpPr>
          <p:spPr bwMode="auto">
            <a:xfrm>
              <a:off x="11144706" y="3343433"/>
              <a:ext cx="314102" cy="427232"/>
            </a:xfrm>
            <a:custGeom>
              <a:avLst/>
              <a:gdLst>
                <a:gd name="T0" fmla="*/ 449 w 450"/>
                <a:gd name="T1" fmla="*/ 274 h 613"/>
                <a:gd name="T2" fmla="*/ 437 w 450"/>
                <a:gd name="T3" fmla="*/ 310 h 613"/>
                <a:gd name="T4" fmla="*/ 349 w 450"/>
                <a:gd name="T5" fmla="*/ 334 h 613"/>
                <a:gd name="T6" fmla="*/ 293 w 450"/>
                <a:gd name="T7" fmla="*/ 386 h 613"/>
                <a:gd name="T8" fmla="*/ 293 w 450"/>
                <a:gd name="T9" fmla="*/ 402 h 613"/>
                <a:gd name="T10" fmla="*/ 233 w 450"/>
                <a:gd name="T11" fmla="*/ 606 h 613"/>
                <a:gd name="T12" fmla="*/ 209 w 450"/>
                <a:gd name="T13" fmla="*/ 610 h 613"/>
                <a:gd name="T14" fmla="*/ 197 w 450"/>
                <a:gd name="T15" fmla="*/ 534 h 613"/>
                <a:gd name="T16" fmla="*/ 189 w 450"/>
                <a:gd name="T17" fmla="*/ 522 h 613"/>
                <a:gd name="T18" fmla="*/ 129 w 450"/>
                <a:gd name="T19" fmla="*/ 338 h 613"/>
                <a:gd name="T20" fmla="*/ 33 w 450"/>
                <a:gd name="T21" fmla="*/ 338 h 613"/>
                <a:gd name="T22" fmla="*/ 73 w 450"/>
                <a:gd name="T23" fmla="*/ 274 h 613"/>
                <a:gd name="T24" fmla="*/ 157 w 450"/>
                <a:gd name="T25" fmla="*/ 226 h 613"/>
                <a:gd name="T26" fmla="*/ 177 w 450"/>
                <a:gd name="T27" fmla="*/ 146 h 613"/>
                <a:gd name="T28" fmla="*/ 189 w 450"/>
                <a:gd name="T29" fmla="*/ 22 h 613"/>
                <a:gd name="T30" fmla="*/ 213 w 450"/>
                <a:gd name="T31" fmla="*/ 2 h 613"/>
                <a:gd name="T32" fmla="*/ 237 w 450"/>
                <a:gd name="T33" fmla="*/ 18 h 613"/>
                <a:gd name="T34" fmla="*/ 249 w 450"/>
                <a:gd name="T35" fmla="*/ 174 h 613"/>
                <a:gd name="T36" fmla="*/ 281 w 450"/>
                <a:gd name="T37" fmla="*/ 194 h 613"/>
                <a:gd name="T38" fmla="*/ 373 w 450"/>
                <a:gd name="T39" fmla="*/ 258 h 613"/>
                <a:gd name="T40" fmla="*/ 449 w 450"/>
                <a:gd name="T41" fmla="*/ 274 h 613"/>
                <a:gd name="T42" fmla="*/ 205 w 450"/>
                <a:gd name="T43" fmla="*/ 226 h 613"/>
                <a:gd name="T44" fmla="*/ 165 w 450"/>
                <a:gd name="T45" fmla="*/ 310 h 613"/>
                <a:gd name="T46" fmla="*/ 221 w 450"/>
                <a:gd name="T47" fmla="*/ 386 h 613"/>
                <a:gd name="T48" fmla="*/ 305 w 450"/>
                <a:gd name="T49" fmla="*/ 282 h 613"/>
                <a:gd name="T50" fmla="*/ 205 w 450"/>
                <a:gd name="T51" fmla="*/ 22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0" h="613">
                  <a:moveTo>
                    <a:pt x="449" y="274"/>
                  </a:moveTo>
                  <a:cubicBezTo>
                    <a:pt x="450" y="291"/>
                    <a:pt x="443" y="300"/>
                    <a:pt x="437" y="310"/>
                  </a:cubicBezTo>
                  <a:cubicBezTo>
                    <a:pt x="399" y="311"/>
                    <a:pt x="381" y="318"/>
                    <a:pt x="349" y="334"/>
                  </a:cubicBezTo>
                  <a:cubicBezTo>
                    <a:pt x="330" y="351"/>
                    <a:pt x="321" y="378"/>
                    <a:pt x="293" y="386"/>
                  </a:cubicBezTo>
                  <a:cubicBezTo>
                    <a:pt x="298" y="395"/>
                    <a:pt x="283" y="401"/>
                    <a:pt x="293" y="402"/>
                  </a:cubicBezTo>
                  <a:cubicBezTo>
                    <a:pt x="246" y="455"/>
                    <a:pt x="253" y="533"/>
                    <a:pt x="233" y="606"/>
                  </a:cubicBezTo>
                  <a:cubicBezTo>
                    <a:pt x="221" y="603"/>
                    <a:pt x="221" y="613"/>
                    <a:pt x="209" y="610"/>
                  </a:cubicBezTo>
                  <a:cubicBezTo>
                    <a:pt x="191" y="596"/>
                    <a:pt x="173" y="543"/>
                    <a:pt x="197" y="534"/>
                  </a:cubicBezTo>
                  <a:cubicBezTo>
                    <a:pt x="194" y="531"/>
                    <a:pt x="195" y="523"/>
                    <a:pt x="189" y="522"/>
                  </a:cubicBezTo>
                  <a:cubicBezTo>
                    <a:pt x="203" y="468"/>
                    <a:pt x="167" y="378"/>
                    <a:pt x="129" y="338"/>
                  </a:cubicBezTo>
                  <a:cubicBezTo>
                    <a:pt x="86" y="336"/>
                    <a:pt x="70" y="330"/>
                    <a:pt x="33" y="338"/>
                  </a:cubicBezTo>
                  <a:cubicBezTo>
                    <a:pt x="0" y="314"/>
                    <a:pt x="14" y="259"/>
                    <a:pt x="73" y="274"/>
                  </a:cubicBezTo>
                  <a:cubicBezTo>
                    <a:pt x="93" y="261"/>
                    <a:pt x="131" y="246"/>
                    <a:pt x="157" y="226"/>
                  </a:cubicBezTo>
                  <a:cubicBezTo>
                    <a:pt x="159" y="195"/>
                    <a:pt x="200" y="166"/>
                    <a:pt x="177" y="146"/>
                  </a:cubicBezTo>
                  <a:cubicBezTo>
                    <a:pt x="192" y="121"/>
                    <a:pt x="172" y="61"/>
                    <a:pt x="189" y="22"/>
                  </a:cubicBezTo>
                  <a:cubicBezTo>
                    <a:pt x="201" y="19"/>
                    <a:pt x="212" y="16"/>
                    <a:pt x="213" y="2"/>
                  </a:cubicBezTo>
                  <a:cubicBezTo>
                    <a:pt x="229" y="0"/>
                    <a:pt x="228" y="14"/>
                    <a:pt x="237" y="18"/>
                  </a:cubicBezTo>
                  <a:cubicBezTo>
                    <a:pt x="233" y="86"/>
                    <a:pt x="235" y="110"/>
                    <a:pt x="249" y="174"/>
                  </a:cubicBezTo>
                  <a:cubicBezTo>
                    <a:pt x="261" y="180"/>
                    <a:pt x="263" y="195"/>
                    <a:pt x="281" y="194"/>
                  </a:cubicBezTo>
                  <a:cubicBezTo>
                    <a:pt x="294" y="233"/>
                    <a:pt x="345" y="234"/>
                    <a:pt x="373" y="258"/>
                  </a:cubicBezTo>
                  <a:cubicBezTo>
                    <a:pt x="405" y="259"/>
                    <a:pt x="428" y="257"/>
                    <a:pt x="449" y="274"/>
                  </a:cubicBezTo>
                  <a:close/>
                  <a:moveTo>
                    <a:pt x="205" y="226"/>
                  </a:moveTo>
                  <a:cubicBezTo>
                    <a:pt x="195" y="257"/>
                    <a:pt x="159" y="262"/>
                    <a:pt x="165" y="310"/>
                  </a:cubicBezTo>
                  <a:cubicBezTo>
                    <a:pt x="192" y="327"/>
                    <a:pt x="199" y="364"/>
                    <a:pt x="221" y="386"/>
                  </a:cubicBezTo>
                  <a:cubicBezTo>
                    <a:pt x="270" y="388"/>
                    <a:pt x="291" y="328"/>
                    <a:pt x="305" y="282"/>
                  </a:cubicBezTo>
                  <a:cubicBezTo>
                    <a:pt x="277" y="257"/>
                    <a:pt x="254" y="218"/>
                    <a:pt x="205" y="2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4" name="Freeform 9"/>
            <p:cNvSpPr/>
            <p:nvPr/>
          </p:nvSpPr>
          <p:spPr bwMode="auto">
            <a:xfrm>
              <a:off x="8508112" y="3359404"/>
              <a:ext cx="186332" cy="106475"/>
            </a:xfrm>
            <a:custGeom>
              <a:avLst/>
              <a:gdLst>
                <a:gd name="T0" fmla="*/ 56 w 267"/>
                <a:gd name="T1" fmla="*/ 119 h 152"/>
                <a:gd name="T2" fmla="*/ 0 w 267"/>
                <a:gd name="T3" fmla="*/ 11 h 152"/>
                <a:gd name="T4" fmla="*/ 52 w 267"/>
                <a:gd name="T5" fmla="*/ 27 h 152"/>
                <a:gd name="T6" fmla="*/ 44 w 267"/>
                <a:gd name="T7" fmla="*/ 27 h 152"/>
                <a:gd name="T8" fmla="*/ 92 w 267"/>
                <a:gd name="T9" fmla="*/ 103 h 152"/>
                <a:gd name="T10" fmla="*/ 112 w 267"/>
                <a:gd name="T11" fmla="*/ 99 h 152"/>
                <a:gd name="T12" fmla="*/ 168 w 267"/>
                <a:gd name="T13" fmla="*/ 95 h 152"/>
                <a:gd name="T14" fmla="*/ 192 w 267"/>
                <a:gd name="T15" fmla="*/ 71 h 152"/>
                <a:gd name="T16" fmla="*/ 192 w 267"/>
                <a:gd name="T17" fmla="*/ 59 h 152"/>
                <a:gd name="T18" fmla="*/ 208 w 267"/>
                <a:gd name="T19" fmla="*/ 51 h 152"/>
                <a:gd name="T20" fmla="*/ 252 w 267"/>
                <a:gd name="T21" fmla="*/ 11 h 152"/>
                <a:gd name="T22" fmla="*/ 204 w 267"/>
                <a:gd name="T23" fmla="*/ 115 h 152"/>
                <a:gd name="T24" fmla="*/ 184 w 267"/>
                <a:gd name="T25" fmla="*/ 143 h 152"/>
                <a:gd name="T26" fmla="*/ 176 w 267"/>
                <a:gd name="T27" fmla="*/ 139 h 152"/>
                <a:gd name="T28" fmla="*/ 140 w 267"/>
                <a:gd name="T29" fmla="*/ 151 h 152"/>
                <a:gd name="T30" fmla="*/ 56 w 267"/>
                <a:gd name="T31" fmla="*/ 11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152">
                  <a:moveTo>
                    <a:pt x="56" y="119"/>
                  </a:moveTo>
                  <a:cubicBezTo>
                    <a:pt x="45" y="75"/>
                    <a:pt x="10" y="56"/>
                    <a:pt x="0" y="11"/>
                  </a:cubicBezTo>
                  <a:cubicBezTo>
                    <a:pt x="18" y="14"/>
                    <a:pt x="44" y="0"/>
                    <a:pt x="52" y="27"/>
                  </a:cubicBezTo>
                  <a:cubicBezTo>
                    <a:pt x="48" y="25"/>
                    <a:pt x="45" y="22"/>
                    <a:pt x="44" y="27"/>
                  </a:cubicBezTo>
                  <a:cubicBezTo>
                    <a:pt x="66" y="47"/>
                    <a:pt x="72" y="81"/>
                    <a:pt x="92" y="103"/>
                  </a:cubicBezTo>
                  <a:cubicBezTo>
                    <a:pt x="102" y="105"/>
                    <a:pt x="101" y="96"/>
                    <a:pt x="112" y="99"/>
                  </a:cubicBezTo>
                  <a:cubicBezTo>
                    <a:pt x="114" y="111"/>
                    <a:pt x="158" y="103"/>
                    <a:pt x="168" y="95"/>
                  </a:cubicBezTo>
                  <a:cubicBezTo>
                    <a:pt x="173" y="91"/>
                    <a:pt x="188" y="77"/>
                    <a:pt x="192" y="71"/>
                  </a:cubicBezTo>
                  <a:cubicBezTo>
                    <a:pt x="194" y="68"/>
                    <a:pt x="190" y="61"/>
                    <a:pt x="192" y="59"/>
                  </a:cubicBezTo>
                  <a:cubicBezTo>
                    <a:pt x="195" y="56"/>
                    <a:pt x="205" y="55"/>
                    <a:pt x="208" y="51"/>
                  </a:cubicBezTo>
                  <a:cubicBezTo>
                    <a:pt x="221" y="33"/>
                    <a:pt x="224" y="14"/>
                    <a:pt x="252" y="11"/>
                  </a:cubicBezTo>
                  <a:cubicBezTo>
                    <a:pt x="267" y="43"/>
                    <a:pt x="230" y="93"/>
                    <a:pt x="204" y="115"/>
                  </a:cubicBezTo>
                  <a:cubicBezTo>
                    <a:pt x="193" y="125"/>
                    <a:pt x="187" y="141"/>
                    <a:pt x="184" y="143"/>
                  </a:cubicBezTo>
                  <a:cubicBezTo>
                    <a:pt x="182" y="144"/>
                    <a:pt x="179" y="138"/>
                    <a:pt x="176" y="139"/>
                  </a:cubicBezTo>
                  <a:cubicBezTo>
                    <a:pt x="171" y="140"/>
                    <a:pt x="160" y="152"/>
                    <a:pt x="140" y="151"/>
                  </a:cubicBezTo>
                  <a:cubicBezTo>
                    <a:pt x="107" y="149"/>
                    <a:pt x="95" y="121"/>
                    <a:pt x="56" y="1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5" name="Freeform 10"/>
            <p:cNvSpPr/>
            <p:nvPr/>
          </p:nvSpPr>
          <p:spPr bwMode="auto">
            <a:xfrm>
              <a:off x="8856819" y="3367390"/>
              <a:ext cx="173022" cy="115792"/>
            </a:xfrm>
            <a:custGeom>
              <a:avLst/>
              <a:gdLst>
                <a:gd name="T0" fmla="*/ 32 w 248"/>
                <a:gd name="T1" fmla="*/ 7 h 166"/>
                <a:gd name="T2" fmla="*/ 84 w 248"/>
                <a:gd name="T3" fmla="*/ 91 h 166"/>
                <a:gd name="T4" fmla="*/ 124 w 248"/>
                <a:gd name="T5" fmla="*/ 119 h 166"/>
                <a:gd name="T6" fmla="*/ 196 w 248"/>
                <a:gd name="T7" fmla="*/ 95 h 166"/>
                <a:gd name="T8" fmla="*/ 236 w 248"/>
                <a:gd name="T9" fmla="*/ 47 h 166"/>
                <a:gd name="T10" fmla="*/ 240 w 248"/>
                <a:gd name="T11" fmla="*/ 95 h 166"/>
                <a:gd name="T12" fmla="*/ 224 w 248"/>
                <a:gd name="T13" fmla="*/ 103 h 166"/>
                <a:gd name="T14" fmla="*/ 224 w 248"/>
                <a:gd name="T15" fmla="*/ 115 h 166"/>
                <a:gd name="T16" fmla="*/ 84 w 248"/>
                <a:gd name="T17" fmla="*/ 147 h 166"/>
                <a:gd name="T18" fmla="*/ 64 w 248"/>
                <a:gd name="T19" fmla="*/ 123 h 166"/>
                <a:gd name="T20" fmla="*/ 36 w 248"/>
                <a:gd name="T21" fmla="*/ 87 h 166"/>
                <a:gd name="T22" fmla="*/ 16 w 248"/>
                <a:gd name="T23" fmla="*/ 67 h 166"/>
                <a:gd name="T24" fmla="*/ 12 w 248"/>
                <a:gd name="T25" fmla="*/ 11 h 166"/>
                <a:gd name="T26" fmla="*/ 32 w 248"/>
                <a:gd name="T27"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8" h="166">
                  <a:moveTo>
                    <a:pt x="32" y="7"/>
                  </a:moveTo>
                  <a:cubicBezTo>
                    <a:pt x="47" y="37"/>
                    <a:pt x="78" y="64"/>
                    <a:pt x="84" y="91"/>
                  </a:cubicBezTo>
                  <a:cubicBezTo>
                    <a:pt x="99" y="99"/>
                    <a:pt x="110" y="110"/>
                    <a:pt x="124" y="119"/>
                  </a:cubicBezTo>
                  <a:cubicBezTo>
                    <a:pt x="144" y="107"/>
                    <a:pt x="178" y="109"/>
                    <a:pt x="196" y="95"/>
                  </a:cubicBezTo>
                  <a:cubicBezTo>
                    <a:pt x="205" y="75"/>
                    <a:pt x="207" y="47"/>
                    <a:pt x="236" y="47"/>
                  </a:cubicBezTo>
                  <a:cubicBezTo>
                    <a:pt x="241" y="56"/>
                    <a:pt x="248" y="79"/>
                    <a:pt x="240" y="95"/>
                  </a:cubicBezTo>
                  <a:cubicBezTo>
                    <a:pt x="241" y="94"/>
                    <a:pt x="226" y="99"/>
                    <a:pt x="224" y="103"/>
                  </a:cubicBezTo>
                  <a:cubicBezTo>
                    <a:pt x="223" y="105"/>
                    <a:pt x="226" y="113"/>
                    <a:pt x="224" y="115"/>
                  </a:cubicBezTo>
                  <a:cubicBezTo>
                    <a:pt x="192" y="148"/>
                    <a:pt x="125" y="166"/>
                    <a:pt x="84" y="147"/>
                  </a:cubicBezTo>
                  <a:cubicBezTo>
                    <a:pt x="82" y="146"/>
                    <a:pt x="74" y="128"/>
                    <a:pt x="64" y="123"/>
                  </a:cubicBezTo>
                  <a:cubicBezTo>
                    <a:pt x="54" y="117"/>
                    <a:pt x="31" y="109"/>
                    <a:pt x="36" y="87"/>
                  </a:cubicBezTo>
                  <a:cubicBezTo>
                    <a:pt x="30" y="80"/>
                    <a:pt x="19" y="77"/>
                    <a:pt x="16" y="67"/>
                  </a:cubicBezTo>
                  <a:cubicBezTo>
                    <a:pt x="27" y="40"/>
                    <a:pt x="0" y="35"/>
                    <a:pt x="12" y="11"/>
                  </a:cubicBezTo>
                  <a:cubicBezTo>
                    <a:pt x="20" y="0"/>
                    <a:pt x="27" y="25"/>
                    <a:pt x="3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6" name="Freeform 11"/>
            <p:cNvSpPr/>
            <p:nvPr/>
          </p:nvSpPr>
          <p:spPr bwMode="auto">
            <a:xfrm>
              <a:off x="11255174" y="3495160"/>
              <a:ext cx="102483" cy="118454"/>
            </a:xfrm>
            <a:custGeom>
              <a:avLst/>
              <a:gdLst>
                <a:gd name="T0" fmla="*/ 146 w 146"/>
                <a:gd name="T1" fmla="*/ 64 h 170"/>
                <a:gd name="T2" fmla="*/ 62 w 146"/>
                <a:gd name="T3" fmla="*/ 168 h 170"/>
                <a:gd name="T4" fmla="*/ 6 w 146"/>
                <a:gd name="T5" fmla="*/ 92 h 170"/>
                <a:gd name="T6" fmla="*/ 46 w 146"/>
                <a:gd name="T7" fmla="*/ 8 h 170"/>
                <a:gd name="T8" fmla="*/ 146 w 146"/>
                <a:gd name="T9" fmla="*/ 64 h 170"/>
              </a:gdLst>
              <a:ahLst/>
              <a:cxnLst>
                <a:cxn ang="0">
                  <a:pos x="T0" y="T1"/>
                </a:cxn>
                <a:cxn ang="0">
                  <a:pos x="T2" y="T3"/>
                </a:cxn>
                <a:cxn ang="0">
                  <a:pos x="T4" y="T5"/>
                </a:cxn>
                <a:cxn ang="0">
                  <a:pos x="T6" y="T7"/>
                </a:cxn>
                <a:cxn ang="0">
                  <a:pos x="T8" y="T9"/>
                </a:cxn>
              </a:cxnLst>
              <a:rect l="0" t="0" r="r" b="b"/>
              <a:pathLst>
                <a:path w="146" h="170">
                  <a:moveTo>
                    <a:pt x="146" y="64"/>
                  </a:moveTo>
                  <a:cubicBezTo>
                    <a:pt x="132" y="110"/>
                    <a:pt x="111" y="170"/>
                    <a:pt x="62" y="168"/>
                  </a:cubicBezTo>
                  <a:cubicBezTo>
                    <a:pt x="40" y="146"/>
                    <a:pt x="33" y="109"/>
                    <a:pt x="6" y="92"/>
                  </a:cubicBezTo>
                  <a:cubicBezTo>
                    <a:pt x="0" y="44"/>
                    <a:pt x="36" y="39"/>
                    <a:pt x="46" y="8"/>
                  </a:cubicBezTo>
                  <a:cubicBezTo>
                    <a:pt x="95" y="0"/>
                    <a:pt x="118" y="39"/>
                    <a:pt x="146" y="64"/>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7" name="Freeform 12"/>
            <p:cNvSpPr/>
            <p:nvPr/>
          </p:nvSpPr>
          <p:spPr bwMode="auto">
            <a:xfrm>
              <a:off x="8747681" y="3531096"/>
              <a:ext cx="122447" cy="158382"/>
            </a:xfrm>
            <a:custGeom>
              <a:avLst/>
              <a:gdLst>
                <a:gd name="T0" fmla="*/ 136 w 175"/>
                <a:gd name="T1" fmla="*/ 76 h 225"/>
                <a:gd name="T2" fmla="*/ 168 w 175"/>
                <a:gd name="T3" fmla="*/ 84 h 225"/>
                <a:gd name="T4" fmla="*/ 96 w 175"/>
                <a:gd name="T5" fmla="*/ 184 h 225"/>
                <a:gd name="T6" fmla="*/ 64 w 175"/>
                <a:gd name="T7" fmla="*/ 224 h 225"/>
                <a:gd name="T8" fmla="*/ 24 w 175"/>
                <a:gd name="T9" fmla="*/ 216 h 225"/>
                <a:gd name="T10" fmla="*/ 28 w 175"/>
                <a:gd name="T11" fmla="*/ 192 h 225"/>
                <a:gd name="T12" fmla="*/ 88 w 175"/>
                <a:gd name="T13" fmla="*/ 92 h 225"/>
                <a:gd name="T14" fmla="*/ 0 w 175"/>
                <a:gd name="T15" fmla="*/ 28 h 225"/>
                <a:gd name="T16" fmla="*/ 8 w 175"/>
                <a:gd name="T17" fmla="*/ 0 h 225"/>
                <a:gd name="T18" fmla="*/ 124 w 175"/>
                <a:gd name="T19" fmla="*/ 52 h 225"/>
                <a:gd name="T20" fmla="*/ 136 w 175"/>
                <a:gd name="T21" fmla="*/ 7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225">
                  <a:moveTo>
                    <a:pt x="136" y="76"/>
                  </a:moveTo>
                  <a:cubicBezTo>
                    <a:pt x="146" y="57"/>
                    <a:pt x="157" y="80"/>
                    <a:pt x="168" y="84"/>
                  </a:cubicBezTo>
                  <a:cubicBezTo>
                    <a:pt x="175" y="137"/>
                    <a:pt x="121" y="157"/>
                    <a:pt x="96" y="184"/>
                  </a:cubicBezTo>
                  <a:cubicBezTo>
                    <a:pt x="85" y="196"/>
                    <a:pt x="80" y="216"/>
                    <a:pt x="64" y="224"/>
                  </a:cubicBezTo>
                  <a:cubicBezTo>
                    <a:pt x="47" y="225"/>
                    <a:pt x="31" y="225"/>
                    <a:pt x="24" y="216"/>
                  </a:cubicBezTo>
                  <a:cubicBezTo>
                    <a:pt x="24" y="207"/>
                    <a:pt x="31" y="204"/>
                    <a:pt x="28" y="192"/>
                  </a:cubicBezTo>
                  <a:cubicBezTo>
                    <a:pt x="63" y="171"/>
                    <a:pt x="104" y="133"/>
                    <a:pt x="88" y="92"/>
                  </a:cubicBezTo>
                  <a:cubicBezTo>
                    <a:pt x="74" y="58"/>
                    <a:pt x="15" y="65"/>
                    <a:pt x="0" y="28"/>
                  </a:cubicBezTo>
                  <a:cubicBezTo>
                    <a:pt x="0" y="16"/>
                    <a:pt x="5" y="9"/>
                    <a:pt x="8" y="0"/>
                  </a:cubicBezTo>
                  <a:cubicBezTo>
                    <a:pt x="54" y="5"/>
                    <a:pt x="76" y="41"/>
                    <a:pt x="124" y="52"/>
                  </a:cubicBezTo>
                  <a:cubicBezTo>
                    <a:pt x="128" y="60"/>
                    <a:pt x="136" y="64"/>
                    <a:pt x="136" y="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8" name="Freeform 13"/>
            <p:cNvSpPr/>
            <p:nvPr/>
          </p:nvSpPr>
          <p:spPr bwMode="auto">
            <a:xfrm>
              <a:off x="6083138" y="3705449"/>
              <a:ext cx="114461" cy="139749"/>
            </a:xfrm>
            <a:custGeom>
              <a:avLst/>
              <a:gdLst>
                <a:gd name="T0" fmla="*/ 84 w 164"/>
                <a:gd name="T1" fmla="*/ 0 h 200"/>
                <a:gd name="T2" fmla="*/ 120 w 164"/>
                <a:gd name="T3" fmla="*/ 56 h 200"/>
                <a:gd name="T4" fmla="*/ 164 w 164"/>
                <a:gd name="T5" fmla="*/ 96 h 200"/>
                <a:gd name="T6" fmla="*/ 124 w 164"/>
                <a:gd name="T7" fmla="*/ 148 h 200"/>
                <a:gd name="T8" fmla="*/ 120 w 164"/>
                <a:gd name="T9" fmla="*/ 168 h 200"/>
                <a:gd name="T10" fmla="*/ 92 w 164"/>
                <a:gd name="T11" fmla="*/ 200 h 200"/>
                <a:gd name="T12" fmla="*/ 0 w 164"/>
                <a:gd name="T13" fmla="*/ 120 h 200"/>
                <a:gd name="T14" fmla="*/ 8 w 164"/>
                <a:gd name="T15" fmla="*/ 84 h 200"/>
                <a:gd name="T16" fmla="*/ 84 w 164"/>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00">
                  <a:moveTo>
                    <a:pt x="84" y="0"/>
                  </a:moveTo>
                  <a:cubicBezTo>
                    <a:pt x="107" y="8"/>
                    <a:pt x="114" y="31"/>
                    <a:pt x="120" y="56"/>
                  </a:cubicBezTo>
                  <a:cubicBezTo>
                    <a:pt x="133" y="71"/>
                    <a:pt x="151" y="81"/>
                    <a:pt x="164" y="96"/>
                  </a:cubicBezTo>
                  <a:cubicBezTo>
                    <a:pt x="163" y="123"/>
                    <a:pt x="138" y="130"/>
                    <a:pt x="124" y="148"/>
                  </a:cubicBezTo>
                  <a:cubicBezTo>
                    <a:pt x="120" y="153"/>
                    <a:pt x="122" y="164"/>
                    <a:pt x="120" y="168"/>
                  </a:cubicBezTo>
                  <a:cubicBezTo>
                    <a:pt x="112" y="181"/>
                    <a:pt x="99" y="186"/>
                    <a:pt x="92" y="200"/>
                  </a:cubicBezTo>
                  <a:cubicBezTo>
                    <a:pt x="58" y="177"/>
                    <a:pt x="43" y="135"/>
                    <a:pt x="0" y="120"/>
                  </a:cubicBezTo>
                  <a:cubicBezTo>
                    <a:pt x="2" y="107"/>
                    <a:pt x="8" y="98"/>
                    <a:pt x="8" y="84"/>
                  </a:cubicBezTo>
                  <a:cubicBezTo>
                    <a:pt x="52" y="74"/>
                    <a:pt x="61" y="30"/>
                    <a:pt x="84" y="0"/>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9" name="Freeform 14"/>
            <p:cNvSpPr/>
            <p:nvPr/>
          </p:nvSpPr>
          <p:spPr bwMode="auto">
            <a:xfrm>
              <a:off x="8269873" y="3760018"/>
              <a:ext cx="87842" cy="158382"/>
            </a:xfrm>
            <a:custGeom>
              <a:avLst/>
              <a:gdLst>
                <a:gd name="T0" fmla="*/ 125 w 125"/>
                <a:gd name="T1" fmla="*/ 214 h 227"/>
                <a:gd name="T2" fmla="*/ 109 w 125"/>
                <a:gd name="T3" fmla="*/ 226 h 227"/>
                <a:gd name="T4" fmla="*/ 77 w 125"/>
                <a:gd name="T5" fmla="*/ 190 h 227"/>
                <a:gd name="T6" fmla="*/ 17 w 125"/>
                <a:gd name="T7" fmla="*/ 42 h 227"/>
                <a:gd name="T8" fmla="*/ 5 w 125"/>
                <a:gd name="T9" fmla="*/ 34 h 227"/>
                <a:gd name="T10" fmla="*/ 9 w 125"/>
                <a:gd name="T11" fmla="*/ 18 h 227"/>
                <a:gd name="T12" fmla="*/ 21 w 125"/>
                <a:gd name="T13" fmla="*/ 26 h 227"/>
                <a:gd name="T14" fmla="*/ 37 w 125"/>
                <a:gd name="T15" fmla="*/ 62 h 227"/>
                <a:gd name="T16" fmla="*/ 125 w 125"/>
                <a:gd name="T17" fmla="*/ 21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27">
                  <a:moveTo>
                    <a:pt x="125" y="214"/>
                  </a:moveTo>
                  <a:cubicBezTo>
                    <a:pt x="119" y="217"/>
                    <a:pt x="119" y="227"/>
                    <a:pt x="109" y="226"/>
                  </a:cubicBezTo>
                  <a:cubicBezTo>
                    <a:pt x="113" y="214"/>
                    <a:pt x="98" y="190"/>
                    <a:pt x="77" y="190"/>
                  </a:cubicBezTo>
                  <a:cubicBezTo>
                    <a:pt x="61" y="135"/>
                    <a:pt x="25" y="89"/>
                    <a:pt x="17" y="42"/>
                  </a:cubicBezTo>
                  <a:cubicBezTo>
                    <a:pt x="16" y="36"/>
                    <a:pt x="5" y="41"/>
                    <a:pt x="5" y="34"/>
                  </a:cubicBezTo>
                  <a:cubicBezTo>
                    <a:pt x="0" y="24"/>
                    <a:pt x="24" y="24"/>
                    <a:pt x="9" y="18"/>
                  </a:cubicBezTo>
                  <a:cubicBezTo>
                    <a:pt x="21" y="0"/>
                    <a:pt x="21" y="25"/>
                    <a:pt x="21" y="26"/>
                  </a:cubicBezTo>
                  <a:cubicBezTo>
                    <a:pt x="27" y="35"/>
                    <a:pt x="41" y="45"/>
                    <a:pt x="37" y="62"/>
                  </a:cubicBezTo>
                  <a:cubicBezTo>
                    <a:pt x="71" y="107"/>
                    <a:pt x="86" y="166"/>
                    <a:pt x="125" y="2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0" name="Freeform 15"/>
            <p:cNvSpPr/>
            <p:nvPr/>
          </p:nvSpPr>
          <p:spPr bwMode="auto">
            <a:xfrm>
              <a:off x="6144361" y="3901097"/>
              <a:ext cx="13309" cy="7986"/>
            </a:xfrm>
            <a:custGeom>
              <a:avLst/>
              <a:gdLst>
                <a:gd name="T0" fmla="*/ 2 w 20"/>
                <a:gd name="T1" fmla="*/ 8 h 12"/>
                <a:gd name="T2" fmla="*/ 14 w 20"/>
                <a:gd name="T3" fmla="*/ 12 h 12"/>
                <a:gd name="T4" fmla="*/ 6 w 20"/>
                <a:gd name="T5" fmla="*/ 12 h 12"/>
                <a:gd name="T6" fmla="*/ 2 w 20"/>
                <a:gd name="T7" fmla="*/ 8 h 12"/>
              </a:gdLst>
              <a:ahLst/>
              <a:cxnLst>
                <a:cxn ang="0">
                  <a:pos x="T0" y="T1"/>
                </a:cxn>
                <a:cxn ang="0">
                  <a:pos x="T2" y="T3"/>
                </a:cxn>
                <a:cxn ang="0">
                  <a:pos x="T4" y="T5"/>
                </a:cxn>
                <a:cxn ang="0">
                  <a:pos x="T6" y="T7"/>
                </a:cxn>
              </a:cxnLst>
              <a:rect l="0" t="0" r="r" b="b"/>
              <a:pathLst>
                <a:path w="20" h="12">
                  <a:moveTo>
                    <a:pt x="2" y="8"/>
                  </a:moveTo>
                  <a:cubicBezTo>
                    <a:pt x="0" y="0"/>
                    <a:pt x="20" y="2"/>
                    <a:pt x="14" y="12"/>
                  </a:cubicBezTo>
                  <a:cubicBezTo>
                    <a:pt x="11" y="12"/>
                    <a:pt x="9" y="12"/>
                    <a:pt x="6" y="12"/>
                  </a:cubicBezTo>
                  <a:cubicBezTo>
                    <a:pt x="7" y="9"/>
                    <a:pt x="4" y="8"/>
                    <a:pt x="2"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1" name="Freeform 16"/>
            <p:cNvSpPr/>
            <p:nvPr/>
          </p:nvSpPr>
          <p:spPr bwMode="auto">
            <a:xfrm>
              <a:off x="8356385" y="3911745"/>
              <a:ext cx="31943" cy="35936"/>
            </a:xfrm>
            <a:custGeom>
              <a:avLst/>
              <a:gdLst>
                <a:gd name="T0" fmla="*/ 9 w 45"/>
                <a:gd name="T1" fmla="*/ 24 h 52"/>
                <a:gd name="T2" fmla="*/ 5 w 45"/>
                <a:gd name="T3" fmla="*/ 0 h 52"/>
                <a:gd name="T4" fmla="*/ 45 w 45"/>
                <a:gd name="T5" fmla="*/ 52 h 52"/>
                <a:gd name="T6" fmla="*/ 25 w 45"/>
                <a:gd name="T7" fmla="*/ 52 h 52"/>
                <a:gd name="T8" fmla="*/ 9 w 45"/>
                <a:gd name="T9" fmla="*/ 24 h 52"/>
              </a:gdLst>
              <a:ahLst/>
              <a:cxnLst>
                <a:cxn ang="0">
                  <a:pos x="T0" y="T1"/>
                </a:cxn>
                <a:cxn ang="0">
                  <a:pos x="T2" y="T3"/>
                </a:cxn>
                <a:cxn ang="0">
                  <a:pos x="T4" y="T5"/>
                </a:cxn>
                <a:cxn ang="0">
                  <a:pos x="T6" y="T7"/>
                </a:cxn>
                <a:cxn ang="0">
                  <a:pos x="T8" y="T9"/>
                </a:cxn>
              </a:cxnLst>
              <a:rect l="0" t="0" r="r" b="b"/>
              <a:pathLst>
                <a:path w="45" h="52">
                  <a:moveTo>
                    <a:pt x="9" y="24"/>
                  </a:moveTo>
                  <a:cubicBezTo>
                    <a:pt x="0" y="24"/>
                    <a:pt x="7" y="7"/>
                    <a:pt x="5" y="0"/>
                  </a:cubicBezTo>
                  <a:cubicBezTo>
                    <a:pt x="24" y="12"/>
                    <a:pt x="31" y="35"/>
                    <a:pt x="45" y="52"/>
                  </a:cubicBezTo>
                  <a:cubicBezTo>
                    <a:pt x="38" y="52"/>
                    <a:pt x="32" y="52"/>
                    <a:pt x="25" y="52"/>
                  </a:cubicBezTo>
                  <a:cubicBezTo>
                    <a:pt x="22" y="38"/>
                    <a:pt x="7" y="20"/>
                    <a:pt x="9"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2" name="Freeform 17"/>
            <p:cNvSpPr/>
            <p:nvPr/>
          </p:nvSpPr>
          <p:spPr bwMode="auto">
            <a:xfrm>
              <a:off x="6415873" y="3935702"/>
              <a:ext cx="81188" cy="93166"/>
            </a:xfrm>
            <a:custGeom>
              <a:avLst/>
              <a:gdLst>
                <a:gd name="T0" fmla="*/ 116 w 116"/>
                <a:gd name="T1" fmla="*/ 41 h 133"/>
                <a:gd name="T2" fmla="*/ 112 w 116"/>
                <a:gd name="T3" fmla="*/ 73 h 133"/>
                <a:gd name="T4" fmla="*/ 72 w 116"/>
                <a:gd name="T5" fmla="*/ 133 h 133"/>
                <a:gd name="T6" fmla="*/ 36 w 116"/>
                <a:gd name="T7" fmla="*/ 113 h 133"/>
                <a:gd name="T8" fmla="*/ 0 w 116"/>
                <a:gd name="T9" fmla="*/ 85 h 133"/>
                <a:gd name="T10" fmla="*/ 12 w 116"/>
                <a:gd name="T11" fmla="*/ 81 h 133"/>
                <a:gd name="T12" fmla="*/ 12 w 116"/>
                <a:gd name="T13" fmla="*/ 49 h 133"/>
                <a:gd name="T14" fmla="*/ 20 w 116"/>
                <a:gd name="T15" fmla="*/ 49 h 133"/>
                <a:gd name="T16" fmla="*/ 68 w 116"/>
                <a:gd name="T17" fmla="*/ 5 h 133"/>
                <a:gd name="T18" fmla="*/ 104 w 116"/>
                <a:gd name="T19" fmla="*/ 45 h 133"/>
                <a:gd name="T20" fmla="*/ 116 w 116"/>
                <a:gd name="T21" fmla="*/ 4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33">
                  <a:moveTo>
                    <a:pt x="116" y="41"/>
                  </a:moveTo>
                  <a:cubicBezTo>
                    <a:pt x="105" y="50"/>
                    <a:pt x="115" y="61"/>
                    <a:pt x="112" y="73"/>
                  </a:cubicBezTo>
                  <a:cubicBezTo>
                    <a:pt x="106" y="97"/>
                    <a:pt x="86" y="116"/>
                    <a:pt x="72" y="133"/>
                  </a:cubicBezTo>
                  <a:cubicBezTo>
                    <a:pt x="55" y="131"/>
                    <a:pt x="55" y="113"/>
                    <a:pt x="36" y="113"/>
                  </a:cubicBezTo>
                  <a:cubicBezTo>
                    <a:pt x="42" y="85"/>
                    <a:pt x="17" y="89"/>
                    <a:pt x="0" y="85"/>
                  </a:cubicBezTo>
                  <a:cubicBezTo>
                    <a:pt x="1" y="80"/>
                    <a:pt x="7" y="82"/>
                    <a:pt x="12" y="81"/>
                  </a:cubicBezTo>
                  <a:cubicBezTo>
                    <a:pt x="9" y="71"/>
                    <a:pt x="9" y="57"/>
                    <a:pt x="12" y="49"/>
                  </a:cubicBezTo>
                  <a:cubicBezTo>
                    <a:pt x="12" y="48"/>
                    <a:pt x="19" y="50"/>
                    <a:pt x="20" y="49"/>
                  </a:cubicBezTo>
                  <a:cubicBezTo>
                    <a:pt x="29" y="33"/>
                    <a:pt x="35" y="0"/>
                    <a:pt x="68" y="5"/>
                  </a:cubicBezTo>
                  <a:cubicBezTo>
                    <a:pt x="80" y="7"/>
                    <a:pt x="94" y="31"/>
                    <a:pt x="104" y="45"/>
                  </a:cubicBezTo>
                  <a:cubicBezTo>
                    <a:pt x="107" y="43"/>
                    <a:pt x="110" y="41"/>
                    <a:pt x="116" y="41"/>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3" name="Freeform 18"/>
            <p:cNvSpPr/>
            <p:nvPr/>
          </p:nvSpPr>
          <p:spPr bwMode="auto">
            <a:xfrm>
              <a:off x="8393651" y="3956997"/>
              <a:ext cx="13309" cy="9317"/>
            </a:xfrm>
            <a:custGeom>
              <a:avLst/>
              <a:gdLst>
                <a:gd name="T0" fmla="*/ 4 w 19"/>
                <a:gd name="T1" fmla="*/ 7 h 14"/>
                <a:gd name="T2" fmla="*/ 16 w 19"/>
                <a:gd name="T3" fmla="*/ 3 h 14"/>
                <a:gd name="T4" fmla="*/ 4 w 19"/>
                <a:gd name="T5" fmla="*/ 7 h 14"/>
              </a:gdLst>
              <a:ahLst/>
              <a:cxnLst>
                <a:cxn ang="0">
                  <a:pos x="T0" y="T1"/>
                </a:cxn>
                <a:cxn ang="0">
                  <a:pos x="T2" y="T3"/>
                </a:cxn>
                <a:cxn ang="0">
                  <a:pos x="T4" y="T5"/>
                </a:cxn>
              </a:cxnLst>
              <a:rect l="0" t="0" r="r" b="b"/>
              <a:pathLst>
                <a:path w="19" h="14">
                  <a:moveTo>
                    <a:pt x="4" y="7"/>
                  </a:moveTo>
                  <a:cubicBezTo>
                    <a:pt x="5" y="6"/>
                    <a:pt x="13" y="0"/>
                    <a:pt x="16" y="3"/>
                  </a:cubicBezTo>
                  <a:cubicBezTo>
                    <a:pt x="19" y="6"/>
                    <a:pt x="0" y="14"/>
                    <a:pt x="4"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5" name="Freeform 19"/>
            <p:cNvSpPr/>
            <p:nvPr/>
          </p:nvSpPr>
          <p:spPr bwMode="auto">
            <a:xfrm>
              <a:off x="8038289" y="4020882"/>
              <a:ext cx="400614" cy="536370"/>
            </a:xfrm>
            <a:custGeom>
              <a:avLst/>
              <a:gdLst>
                <a:gd name="T0" fmla="*/ 8 w 572"/>
                <a:gd name="T1" fmla="*/ 692 h 768"/>
                <a:gd name="T2" fmla="*/ 64 w 572"/>
                <a:gd name="T3" fmla="*/ 568 h 768"/>
                <a:gd name="T4" fmla="*/ 176 w 572"/>
                <a:gd name="T5" fmla="*/ 412 h 768"/>
                <a:gd name="T6" fmla="*/ 200 w 572"/>
                <a:gd name="T7" fmla="*/ 396 h 768"/>
                <a:gd name="T8" fmla="*/ 204 w 572"/>
                <a:gd name="T9" fmla="*/ 376 h 768"/>
                <a:gd name="T10" fmla="*/ 228 w 572"/>
                <a:gd name="T11" fmla="*/ 360 h 768"/>
                <a:gd name="T12" fmla="*/ 264 w 572"/>
                <a:gd name="T13" fmla="*/ 300 h 768"/>
                <a:gd name="T14" fmla="*/ 308 w 572"/>
                <a:gd name="T15" fmla="*/ 256 h 768"/>
                <a:gd name="T16" fmla="*/ 380 w 572"/>
                <a:gd name="T17" fmla="*/ 192 h 768"/>
                <a:gd name="T18" fmla="*/ 432 w 572"/>
                <a:gd name="T19" fmla="*/ 136 h 768"/>
                <a:gd name="T20" fmla="*/ 464 w 572"/>
                <a:gd name="T21" fmla="*/ 76 h 768"/>
                <a:gd name="T22" fmla="*/ 552 w 572"/>
                <a:gd name="T23" fmla="*/ 0 h 768"/>
                <a:gd name="T24" fmla="*/ 572 w 572"/>
                <a:gd name="T25" fmla="*/ 16 h 768"/>
                <a:gd name="T26" fmla="*/ 532 w 572"/>
                <a:gd name="T27" fmla="*/ 168 h 768"/>
                <a:gd name="T28" fmla="*/ 512 w 572"/>
                <a:gd name="T29" fmla="*/ 244 h 768"/>
                <a:gd name="T30" fmla="*/ 504 w 572"/>
                <a:gd name="T31" fmla="*/ 304 h 768"/>
                <a:gd name="T32" fmla="*/ 484 w 572"/>
                <a:gd name="T33" fmla="*/ 336 h 768"/>
                <a:gd name="T34" fmla="*/ 472 w 572"/>
                <a:gd name="T35" fmla="*/ 416 h 768"/>
                <a:gd name="T36" fmla="*/ 456 w 572"/>
                <a:gd name="T37" fmla="*/ 480 h 768"/>
                <a:gd name="T38" fmla="*/ 440 w 572"/>
                <a:gd name="T39" fmla="*/ 496 h 768"/>
                <a:gd name="T40" fmla="*/ 344 w 572"/>
                <a:gd name="T41" fmla="*/ 676 h 768"/>
                <a:gd name="T42" fmla="*/ 320 w 572"/>
                <a:gd name="T43" fmla="*/ 696 h 768"/>
                <a:gd name="T44" fmla="*/ 284 w 572"/>
                <a:gd name="T45" fmla="*/ 764 h 768"/>
                <a:gd name="T46" fmla="*/ 272 w 572"/>
                <a:gd name="T47" fmla="*/ 768 h 768"/>
                <a:gd name="T48" fmla="*/ 256 w 572"/>
                <a:gd name="T49" fmla="*/ 752 h 768"/>
                <a:gd name="T50" fmla="*/ 212 w 572"/>
                <a:gd name="T51" fmla="*/ 748 h 768"/>
                <a:gd name="T52" fmla="*/ 200 w 572"/>
                <a:gd name="T53" fmla="*/ 720 h 768"/>
                <a:gd name="T54" fmla="*/ 188 w 572"/>
                <a:gd name="T55" fmla="*/ 716 h 768"/>
                <a:gd name="T56" fmla="*/ 84 w 572"/>
                <a:gd name="T57" fmla="*/ 692 h 768"/>
                <a:gd name="T58" fmla="*/ 8 w 572"/>
                <a:gd name="T59" fmla="*/ 69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2" h="768">
                  <a:moveTo>
                    <a:pt x="8" y="692"/>
                  </a:moveTo>
                  <a:cubicBezTo>
                    <a:pt x="0" y="641"/>
                    <a:pt x="33" y="602"/>
                    <a:pt x="64" y="568"/>
                  </a:cubicBezTo>
                  <a:cubicBezTo>
                    <a:pt x="87" y="501"/>
                    <a:pt x="149" y="474"/>
                    <a:pt x="176" y="412"/>
                  </a:cubicBezTo>
                  <a:cubicBezTo>
                    <a:pt x="187" y="410"/>
                    <a:pt x="186" y="395"/>
                    <a:pt x="200" y="396"/>
                  </a:cubicBezTo>
                  <a:cubicBezTo>
                    <a:pt x="198" y="386"/>
                    <a:pt x="207" y="387"/>
                    <a:pt x="204" y="376"/>
                  </a:cubicBezTo>
                  <a:cubicBezTo>
                    <a:pt x="220" y="379"/>
                    <a:pt x="214" y="359"/>
                    <a:pt x="228" y="360"/>
                  </a:cubicBezTo>
                  <a:cubicBezTo>
                    <a:pt x="239" y="339"/>
                    <a:pt x="257" y="325"/>
                    <a:pt x="264" y="300"/>
                  </a:cubicBezTo>
                  <a:cubicBezTo>
                    <a:pt x="283" y="290"/>
                    <a:pt x="302" y="280"/>
                    <a:pt x="308" y="256"/>
                  </a:cubicBezTo>
                  <a:cubicBezTo>
                    <a:pt x="340" y="242"/>
                    <a:pt x="348" y="213"/>
                    <a:pt x="380" y="192"/>
                  </a:cubicBezTo>
                  <a:cubicBezTo>
                    <a:pt x="389" y="165"/>
                    <a:pt x="410" y="150"/>
                    <a:pt x="432" y="136"/>
                  </a:cubicBezTo>
                  <a:cubicBezTo>
                    <a:pt x="437" y="108"/>
                    <a:pt x="468" y="101"/>
                    <a:pt x="464" y="76"/>
                  </a:cubicBezTo>
                  <a:cubicBezTo>
                    <a:pt x="501" y="59"/>
                    <a:pt x="514" y="16"/>
                    <a:pt x="552" y="0"/>
                  </a:cubicBezTo>
                  <a:cubicBezTo>
                    <a:pt x="562" y="2"/>
                    <a:pt x="566" y="10"/>
                    <a:pt x="572" y="16"/>
                  </a:cubicBezTo>
                  <a:cubicBezTo>
                    <a:pt x="562" y="70"/>
                    <a:pt x="552" y="124"/>
                    <a:pt x="532" y="168"/>
                  </a:cubicBezTo>
                  <a:cubicBezTo>
                    <a:pt x="537" y="197"/>
                    <a:pt x="519" y="218"/>
                    <a:pt x="512" y="244"/>
                  </a:cubicBezTo>
                  <a:cubicBezTo>
                    <a:pt x="507" y="264"/>
                    <a:pt x="509" y="286"/>
                    <a:pt x="504" y="304"/>
                  </a:cubicBezTo>
                  <a:cubicBezTo>
                    <a:pt x="500" y="317"/>
                    <a:pt x="488" y="325"/>
                    <a:pt x="484" y="336"/>
                  </a:cubicBezTo>
                  <a:cubicBezTo>
                    <a:pt x="474" y="363"/>
                    <a:pt x="478" y="390"/>
                    <a:pt x="472" y="416"/>
                  </a:cubicBezTo>
                  <a:cubicBezTo>
                    <a:pt x="467" y="438"/>
                    <a:pt x="453" y="455"/>
                    <a:pt x="456" y="480"/>
                  </a:cubicBezTo>
                  <a:cubicBezTo>
                    <a:pt x="450" y="485"/>
                    <a:pt x="446" y="491"/>
                    <a:pt x="440" y="496"/>
                  </a:cubicBezTo>
                  <a:cubicBezTo>
                    <a:pt x="416" y="564"/>
                    <a:pt x="370" y="610"/>
                    <a:pt x="344" y="676"/>
                  </a:cubicBezTo>
                  <a:cubicBezTo>
                    <a:pt x="333" y="679"/>
                    <a:pt x="333" y="694"/>
                    <a:pt x="320" y="696"/>
                  </a:cubicBezTo>
                  <a:cubicBezTo>
                    <a:pt x="316" y="727"/>
                    <a:pt x="304" y="749"/>
                    <a:pt x="284" y="764"/>
                  </a:cubicBezTo>
                  <a:cubicBezTo>
                    <a:pt x="283" y="754"/>
                    <a:pt x="273" y="768"/>
                    <a:pt x="272" y="768"/>
                  </a:cubicBezTo>
                  <a:cubicBezTo>
                    <a:pt x="265" y="766"/>
                    <a:pt x="263" y="755"/>
                    <a:pt x="256" y="752"/>
                  </a:cubicBezTo>
                  <a:cubicBezTo>
                    <a:pt x="250" y="749"/>
                    <a:pt x="220" y="755"/>
                    <a:pt x="212" y="748"/>
                  </a:cubicBezTo>
                  <a:cubicBezTo>
                    <a:pt x="213" y="734"/>
                    <a:pt x="200" y="733"/>
                    <a:pt x="200" y="720"/>
                  </a:cubicBezTo>
                  <a:cubicBezTo>
                    <a:pt x="194" y="720"/>
                    <a:pt x="189" y="721"/>
                    <a:pt x="188" y="716"/>
                  </a:cubicBezTo>
                  <a:cubicBezTo>
                    <a:pt x="136" y="721"/>
                    <a:pt x="109" y="713"/>
                    <a:pt x="84" y="692"/>
                  </a:cubicBezTo>
                  <a:cubicBezTo>
                    <a:pt x="46" y="695"/>
                    <a:pt x="43" y="691"/>
                    <a:pt x="8" y="6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7" name="Freeform 20"/>
            <p:cNvSpPr/>
            <p:nvPr/>
          </p:nvSpPr>
          <p:spPr bwMode="auto">
            <a:xfrm>
              <a:off x="9121675" y="4102069"/>
              <a:ext cx="495110" cy="435218"/>
            </a:xfrm>
            <a:custGeom>
              <a:avLst/>
              <a:gdLst>
                <a:gd name="T0" fmla="*/ 14 w 709"/>
                <a:gd name="T1" fmla="*/ 3 h 623"/>
                <a:gd name="T2" fmla="*/ 86 w 709"/>
                <a:gd name="T3" fmla="*/ 35 h 623"/>
                <a:gd name="T4" fmla="*/ 114 w 709"/>
                <a:gd name="T5" fmla="*/ 91 h 623"/>
                <a:gd name="T6" fmla="*/ 134 w 709"/>
                <a:gd name="T7" fmla="*/ 107 h 623"/>
                <a:gd name="T8" fmla="*/ 162 w 709"/>
                <a:gd name="T9" fmla="*/ 167 h 623"/>
                <a:gd name="T10" fmla="*/ 178 w 709"/>
                <a:gd name="T11" fmla="*/ 171 h 623"/>
                <a:gd name="T12" fmla="*/ 202 w 709"/>
                <a:gd name="T13" fmla="*/ 203 h 623"/>
                <a:gd name="T14" fmla="*/ 202 w 709"/>
                <a:gd name="T15" fmla="*/ 215 h 623"/>
                <a:gd name="T16" fmla="*/ 254 w 709"/>
                <a:gd name="T17" fmla="*/ 263 h 623"/>
                <a:gd name="T18" fmla="*/ 274 w 709"/>
                <a:gd name="T19" fmla="*/ 307 h 623"/>
                <a:gd name="T20" fmla="*/ 306 w 709"/>
                <a:gd name="T21" fmla="*/ 339 h 623"/>
                <a:gd name="T22" fmla="*/ 318 w 709"/>
                <a:gd name="T23" fmla="*/ 375 h 623"/>
                <a:gd name="T24" fmla="*/ 394 w 709"/>
                <a:gd name="T25" fmla="*/ 331 h 623"/>
                <a:gd name="T26" fmla="*/ 522 w 709"/>
                <a:gd name="T27" fmla="*/ 183 h 623"/>
                <a:gd name="T28" fmla="*/ 586 w 709"/>
                <a:gd name="T29" fmla="*/ 219 h 623"/>
                <a:gd name="T30" fmla="*/ 686 w 709"/>
                <a:gd name="T31" fmla="*/ 243 h 623"/>
                <a:gd name="T32" fmla="*/ 706 w 709"/>
                <a:gd name="T33" fmla="*/ 275 h 623"/>
                <a:gd name="T34" fmla="*/ 658 w 709"/>
                <a:gd name="T35" fmla="*/ 359 h 623"/>
                <a:gd name="T36" fmla="*/ 458 w 709"/>
                <a:gd name="T37" fmla="*/ 519 h 623"/>
                <a:gd name="T38" fmla="*/ 270 w 709"/>
                <a:gd name="T39" fmla="*/ 615 h 623"/>
                <a:gd name="T40" fmla="*/ 254 w 709"/>
                <a:gd name="T41" fmla="*/ 607 h 623"/>
                <a:gd name="T42" fmla="*/ 138 w 709"/>
                <a:gd name="T43" fmla="*/ 507 h 623"/>
                <a:gd name="T44" fmla="*/ 122 w 709"/>
                <a:gd name="T45" fmla="*/ 483 h 623"/>
                <a:gd name="T46" fmla="*/ 122 w 709"/>
                <a:gd name="T47" fmla="*/ 471 h 623"/>
                <a:gd name="T48" fmla="*/ 90 w 709"/>
                <a:gd name="T49" fmla="*/ 447 h 623"/>
                <a:gd name="T50" fmla="*/ 82 w 709"/>
                <a:gd name="T51" fmla="*/ 415 h 623"/>
                <a:gd name="T52" fmla="*/ 38 w 709"/>
                <a:gd name="T53" fmla="*/ 351 h 623"/>
                <a:gd name="T54" fmla="*/ 26 w 709"/>
                <a:gd name="T55" fmla="*/ 139 h 623"/>
                <a:gd name="T56" fmla="*/ 18 w 709"/>
                <a:gd name="T57" fmla="*/ 75 h 623"/>
                <a:gd name="T58" fmla="*/ 14 w 709"/>
                <a:gd name="T59" fmla="*/ 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9" h="623">
                  <a:moveTo>
                    <a:pt x="14" y="3"/>
                  </a:moveTo>
                  <a:cubicBezTo>
                    <a:pt x="60" y="0"/>
                    <a:pt x="63" y="32"/>
                    <a:pt x="86" y="35"/>
                  </a:cubicBezTo>
                  <a:cubicBezTo>
                    <a:pt x="84" y="65"/>
                    <a:pt x="113" y="64"/>
                    <a:pt x="114" y="91"/>
                  </a:cubicBezTo>
                  <a:cubicBezTo>
                    <a:pt x="120" y="97"/>
                    <a:pt x="125" y="104"/>
                    <a:pt x="134" y="107"/>
                  </a:cubicBezTo>
                  <a:cubicBezTo>
                    <a:pt x="127" y="135"/>
                    <a:pt x="170" y="141"/>
                    <a:pt x="162" y="167"/>
                  </a:cubicBezTo>
                  <a:cubicBezTo>
                    <a:pt x="163" y="175"/>
                    <a:pt x="173" y="161"/>
                    <a:pt x="178" y="171"/>
                  </a:cubicBezTo>
                  <a:cubicBezTo>
                    <a:pt x="173" y="189"/>
                    <a:pt x="193" y="194"/>
                    <a:pt x="202" y="203"/>
                  </a:cubicBezTo>
                  <a:cubicBezTo>
                    <a:pt x="204" y="205"/>
                    <a:pt x="200" y="213"/>
                    <a:pt x="202" y="215"/>
                  </a:cubicBezTo>
                  <a:cubicBezTo>
                    <a:pt x="217" y="233"/>
                    <a:pt x="241" y="245"/>
                    <a:pt x="254" y="263"/>
                  </a:cubicBezTo>
                  <a:cubicBezTo>
                    <a:pt x="263" y="275"/>
                    <a:pt x="266" y="295"/>
                    <a:pt x="274" y="307"/>
                  </a:cubicBezTo>
                  <a:cubicBezTo>
                    <a:pt x="283" y="320"/>
                    <a:pt x="288" y="333"/>
                    <a:pt x="306" y="339"/>
                  </a:cubicBezTo>
                  <a:cubicBezTo>
                    <a:pt x="295" y="353"/>
                    <a:pt x="324" y="354"/>
                    <a:pt x="318" y="375"/>
                  </a:cubicBezTo>
                  <a:cubicBezTo>
                    <a:pt x="349" y="369"/>
                    <a:pt x="369" y="330"/>
                    <a:pt x="394" y="331"/>
                  </a:cubicBezTo>
                  <a:cubicBezTo>
                    <a:pt x="439" y="284"/>
                    <a:pt x="478" y="231"/>
                    <a:pt x="522" y="183"/>
                  </a:cubicBezTo>
                  <a:cubicBezTo>
                    <a:pt x="555" y="191"/>
                    <a:pt x="578" y="193"/>
                    <a:pt x="586" y="219"/>
                  </a:cubicBezTo>
                  <a:cubicBezTo>
                    <a:pt x="621" y="226"/>
                    <a:pt x="645" y="243"/>
                    <a:pt x="686" y="243"/>
                  </a:cubicBezTo>
                  <a:cubicBezTo>
                    <a:pt x="695" y="257"/>
                    <a:pt x="705" y="260"/>
                    <a:pt x="706" y="275"/>
                  </a:cubicBezTo>
                  <a:cubicBezTo>
                    <a:pt x="709" y="307"/>
                    <a:pt x="663" y="329"/>
                    <a:pt x="658" y="359"/>
                  </a:cubicBezTo>
                  <a:cubicBezTo>
                    <a:pt x="593" y="414"/>
                    <a:pt x="536" y="477"/>
                    <a:pt x="458" y="519"/>
                  </a:cubicBezTo>
                  <a:cubicBezTo>
                    <a:pt x="412" y="565"/>
                    <a:pt x="345" y="623"/>
                    <a:pt x="270" y="615"/>
                  </a:cubicBezTo>
                  <a:cubicBezTo>
                    <a:pt x="276" y="596"/>
                    <a:pt x="271" y="610"/>
                    <a:pt x="254" y="607"/>
                  </a:cubicBezTo>
                  <a:cubicBezTo>
                    <a:pt x="211" y="578"/>
                    <a:pt x="178" y="539"/>
                    <a:pt x="138" y="507"/>
                  </a:cubicBezTo>
                  <a:cubicBezTo>
                    <a:pt x="141" y="493"/>
                    <a:pt x="128" y="490"/>
                    <a:pt x="122" y="483"/>
                  </a:cubicBezTo>
                  <a:cubicBezTo>
                    <a:pt x="118" y="478"/>
                    <a:pt x="124" y="474"/>
                    <a:pt x="122" y="471"/>
                  </a:cubicBezTo>
                  <a:cubicBezTo>
                    <a:pt x="114" y="462"/>
                    <a:pt x="98" y="459"/>
                    <a:pt x="90" y="447"/>
                  </a:cubicBezTo>
                  <a:cubicBezTo>
                    <a:pt x="86" y="441"/>
                    <a:pt x="87" y="426"/>
                    <a:pt x="82" y="415"/>
                  </a:cubicBezTo>
                  <a:cubicBezTo>
                    <a:pt x="75" y="399"/>
                    <a:pt x="44" y="367"/>
                    <a:pt x="38" y="351"/>
                  </a:cubicBezTo>
                  <a:cubicBezTo>
                    <a:pt x="25" y="315"/>
                    <a:pt x="32" y="202"/>
                    <a:pt x="26" y="139"/>
                  </a:cubicBezTo>
                  <a:cubicBezTo>
                    <a:pt x="24" y="118"/>
                    <a:pt x="22" y="93"/>
                    <a:pt x="18" y="75"/>
                  </a:cubicBezTo>
                  <a:cubicBezTo>
                    <a:pt x="13" y="48"/>
                    <a:pt x="0" y="31"/>
                    <a:pt x="1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8" name="Freeform 21"/>
            <p:cNvSpPr/>
            <p:nvPr/>
          </p:nvSpPr>
          <p:spPr bwMode="auto">
            <a:xfrm>
              <a:off x="10049342" y="4090091"/>
              <a:ext cx="1680979" cy="78526"/>
            </a:xfrm>
            <a:custGeom>
              <a:avLst/>
              <a:gdLst>
                <a:gd name="T0" fmla="*/ 2364 w 2406"/>
                <a:gd name="T1" fmla="*/ 36 h 112"/>
                <a:gd name="T2" fmla="*/ 2224 w 2406"/>
                <a:gd name="T3" fmla="*/ 76 h 112"/>
                <a:gd name="T4" fmla="*/ 2018 w 2406"/>
                <a:gd name="T5" fmla="*/ 84 h 112"/>
                <a:gd name="T6" fmla="*/ 1972 w 2406"/>
                <a:gd name="T7" fmla="*/ 80 h 112"/>
                <a:gd name="T8" fmla="*/ 1964 w 2406"/>
                <a:gd name="T9" fmla="*/ 72 h 112"/>
                <a:gd name="T10" fmla="*/ 1940 w 2406"/>
                <a:gd name="T11" fmla="*/ 80 h 112"/>
                <a:gd name="T12" fmla="*/ 1888 w 2406"/>
                <a:gd name="T13" fmla="*/ 76 h 112"/>
                <a:gd name="T14" fmla="*/ 1844 w 2406"/>
                <a:gd name="T15" fmla="*/ 76 h 112"/>
                <a:gd name="T16" fmla="*/ 1740 w 2406"/>
                <a:gd name="T17" fmla="*/ 76 h 112"/>
                <a:gd name="T18" fmla="*/ 1720 w 2406"/>
                <a:gd name="T19" fmla="*/ 84 h 112"/>
                <a:gd name="T20" fmla="*/ 1636 w 2406"/>
                <a:gd name="T21" fmla="*/ 84 h 112"/>
                <a:gd name="T22" fmla="*/ 1616 w 2406"/>
                <a:gd name="T23" fmla="*/ 92 h 112"/>
                <a:gd name="T24" fmla="*/ 1568 w 2406"/>
                <a:gd name="T25" fmla="*/ 96 h 112"/>
                <a:gd name="T26" fmla="*/ 1164 w 2406"/>
                <a:gd name="T27" fmla="*/ 100 h 112"/>
                <a:gd name="T28" fmla="*/ 1136 w 2406"/>
                <a:gd name="T29" fmla="*/ 92 h 112"/>
                <a:gd name="T30" fmla="*/ 1000 w 2406"/>
                <a:gd name="T31" fmla="*/ 100 h 112"/>
                <a:gd name="T32" fmla="*/ 984 w 2406"/>
                <a:gd name="T33" fmla="*/ 104 h 112"/>
                <a:gd name="T34" fmla="*/ 976 w 2406"/>
                <a:gd name="T35" fmla="*/ 96 h 112"/>
                <a:gd name="T36" fmla="*/ 968 w 2406"/>
                <a:gd name="T37" fmla="*/ 104 h 112"/>
                <a:gd name="T38" fmla="*/ 944 w 2406"/>
                <a:gd name="T39" fmla="*/ 96 h 112"/>
                <a:gd name="T40" fmla="*/ 632 w 2406"/>
                <a:gd name="T41" fmla="*/ 96 h 112"/>
                <a:gd name="T42" fmla="*/ 584 w 2406"/>
                <a:gd name="T43" fmla="*/ 104 h 112"/>
                <a:gd name="T44" fmla="*/ 508 w 2406"/>
                <a:gd name="T45" fmla="*/ 96 h 112"/>
                <a:gd name="T46" fmla="*/ 456 w 2406"/>
                <a:gd name="T47" fmla="*/ 96 h 112"/>
                <a:gd name="T48" fmla="*/ 436 w 2406"/>
                <a:gd name="T49" fmla="*/ 88 h 112"/>
                <a:gd name="T50" fmla="*/ 384 w 2406"/>
                <a:gd name="T51" fmla="*/ 104 h 112"/>
                <a:gd name="T52" fmla="*/ 300 w 2406"/>
                <a:gd name="T53" fmla="*/ 96 h 112"/>
                <a:gd name="T54" fmla="*/ 200 w 2406"/>
                <a:gd name="T55" fmla="*/ 100 h 112"/>
                <a:gd name="T56" fmla="*/ 176 w 2406"/>
                <a:gd name="T57" fmla="*/ 88 h 112"/>
                <a:gd name="T58" fmla="*/ 104 w 2406"/>
                <a:gd name="T59" fmla="*/ 96 h 112"/>
                <a:gd name="T60" fmla="*/ 0 w 2406"/>
                <a:gd name="T61" fmla="*/ 84 h 112"/>
                <a:gd name="T62" fmla="*/ 80 w 2406"/>
                <a:gd name="T63" fmla="*/ 68 h 112"/>
                <a:gd name="T64" fmla="*/ 116 w 2406"/>
                <a:gd name="T65" fmla="*/ 76 h 112"/>
                <a:gd name="T66" fmla="*/ 160 w 2406"/>
                <a:gd name="T67" fmla="*/ 52 h 112"/>
                <a:gd name="T68" fmla="*/ 308 w 2406"/>
                <a:gd name="T69" fmla="*/ 60 h 112"/>
                <a:gd name="T70" fmla="*/ 336 w 2406"/>
                <a:gd name="T71" fmla="*/ 52 h 112"/>
                <a:gd name="T72" fmla="*/ 368 w 2406"/>
                <a:gd name="T73" fmla="*/ 60 h 112"/>
                <a:gd name="T74" fmla="*/ 408 w 2406"/>
                <a:gd name="T75" fmla="*/ 52 h 112"/>
                <a:gd name="T76" fmla="*/ 712 w 2406"/>
                <a:gd name="T77" fmla="*/ 56 h 112"/>
                <a:gd name="T78" fmla="*/ 756 w 2406"/>
                <a:gd name="T79" fmla="*/ 56 h 112"/>
                <a:gd name="T80" fmla="*/ 860 w 2406"/>
                <a:gd name="T81" fmla="*/ 52 h 112"/>
                <a:gd name="T82" fmla="*/ 1028 w 2406"/>
                <a:gd name="T83" fmla="*/ 52 h 112"/>
                <a:gd name="T84" fmla="*/ 1072 w 2406"/>
                <a:gd name="T85" fmla="*/ 60 h 112"/>
                <a:gd name="T86" fmla="*/ 1296 w 2406"/>
                <a:gd name="T87" fmla="*/ 44 h 112"/>
                <a:gd name="T88" fmla="*/ 1344 w 2406"/>
                <a:gd name="T89" fmla="*/ 52 h 112"/>
                <a:gd name="T90" fmla="*/ 1476 w 2406"/>
                <a:gd name="T91" fmla="*/ 56 h 112"/>
                <a:gd name="T92" fmla="*/ 1540 w 2406"/>
                <a:gd name="T93" fmla="*/ 48 h 112"/>
                <a:gd name="T94" fmla="*/ 1576 w 2406"/>
                <a:gd name="T95" fmla="*/ 44 h 112"/>
                <a:gd name="T96" fmla="*/ 1616 w 2406"/>
                <a:gd name="T97" fmla="*/ 40 h 112"/>
                <a:gd name="T98" fmla="*/ 1852 w 2406"/>
                <a:gd name="T99" fmla="*/ 36 h 112"/>
                <a:gd name="T100" fmla="*/ 1888 w 2406"/>
                <a:gd name="T101" fmla="*/ 36 h 112"/>
                <a:gd name="T102" fmla="*/ 2116 w 2406"/>
                <a:gd name="T103" fmla="*/ 20 h 112"/>
                <a:gd name="T104" fmla="*/ 2212 w 2406"/>
                <a:gd name="T105" fmla="*/ 36 h 112"/>
                <a:gd name="T106" fmla="*/ 2364 w 2406"/>
                <a:gd name="T10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06" h="112">
                  <a:moveTo>
                    <a:pt x="2364" y="36"/>
                  </a:moveTo>
                  <a:cubicBezTo>
                    <a:pt x="2406" y="105"/>
                    <a:pt x="2277" y="79"/>
                    <a:pt x="2224" y="76"/>
                  </a:cubicBezTo>
                  <a:cubicBezTo>
                    <a:pt x="2139" y="72"/>
                    <a:pt x="2060" y="72"/>
                    <a:pt x="2018" y="84"/>
                  </a:cubicBezTo>
                  <a:cubicBezTo>
                    <a:pt x="2006" y="72"/>
                    <a:pt x="1984" y="82"/>
                    <a:pt x="1972" y="80"/>
                  </a:cubicBezTo>
                  <a:cubicBezTo>
                    <a:pt x="1971" y="80"/>
                    <a:pt x="1964" y="72"/>
                    <a:pt x="1964" y="72"/>
                  </a:cubicBezTo>
                  <a:cubicBezTo>
                    <a:pt x="1957" y="72"/>
                    <a:pt x="1948" y="80"/>
                    <a:pt x="1940" y="80"/>
                  </a:cubicBezTo>
                  <a:cubicBezTo>
                    <a:pt x="1933" y="80"/>
                    <a:pt x="1901" y="80"/>
                    <a:pt x="1888" y="76"/>
                  </a:cubicBezTo>
                  <a:cubicBezTo>
                    <a:pt x="1874" y="72"/>
                    <a:pt x="1874" y="73"/>
                    <a:pt x="1844" y="76"/>
                  </a:cubicBezTo>
                  <a:cubicBezTo>
                    <a:pt x="1814" y="79"/>
                    <a:pt x="1772" y="72"/>
                    <a:pt x="1740" y="76"/>
                  </a:cubicBezTo>
                  <a:cubicBezTo>
                    <a:pt x="1733" y="77"/>
                    <a:pt x="1727" y="83"/>
                    <a:pt x="1720" y="84"/>
                  </a:cubicBezTo>
                  <a:cubicBezTo>
                    <a:pt x="1692" y="90"/>
                    <a:pt x="1664" y="83"/>
                    <a:pt x="1636" y="84"/>
                  </a:cubicBezTo>
                  <a:cubicBezTo>
                    <a:pt x="1627" y="84"/>
                    <a:pt x="1624" y="91"/>
                    <a:pt x="1616" y="92"/>
                  </a:cubicBezTo>
                  <a:cubicBezTo>
                    <a:pt x="1600" y="94"/>
                    <a:pt x="1581" y="81"/>
                    <a:pt x="1568" y="96"/>
                  </a:cubicBezTo>
                  <a:cubicBezTo>
                    <a:pt x="1437" y="80"/>
                    <a:pt x="1301" y="101"/>
                    <a:pt x="1164" y="100"/>
                  </a:cubicBezTo>
                  <a:cubicBezTo>
                    <a:pt x="1154" y="100"/>
                    <a:pt x="1147" y="93"/>
                    <a:pt x="1136" y="92"/>
                  </a:cubicBezTo>
                  <a:cubicBezTo>
                    <a:pt x="1093" y="89"/>
                    <a:pt x="1038" y="94"/>
                    <a:pt x="1000" y="100"/>
                  </a:cubicBezTo>
                  <a:cubicBezTo>
                    <a:pt x="995" y="101"/>
                    <a:pt x="984" y="104"/>
                    <a:pt x="984" y="104"/>
                  </a:cubicBezTo>
                  <a:cubicBezTo>
                    <a:pt x="980" y="104"/>
                    <a:pt x="978" y="96"/>
                    <a:pt x="976" y="96"/>
                  </a:cubicBezTo>
                  <a:cubicBezTo>
                    <a:pt x="973" y="96"/>
                    <a:pt x="968" y="104"/>
                    <a:pt x="968" y="104"/>
                  </a:cubicBezTo>
                  <a:cubicBezTo>
                    <a:pt x="957" y="102"/>
                    <a:pt x="955" y="96"/>
                    <a:pt x="944" y="96"/>
                  </a:cubicBezTo>
                  <a:cubicBezTo>
                    <a:pt x="839" y="95"/>
                    <a:pt x="731" y="92"/>
                    <a:pt x="632" y="96"/>
                  </a:cubicBezTo>
                  <a:cubicBezTo>
                    <a:pt x="616" y="97"/>
                    <a:pt x="599" y="104"/>
                    <a:pt x="584" y="104"/>
                  </a:cubicBezTo>
                  <a:cubicBezTo>
                    <a:pt x="564" y="104"/>
                    <a:pt x="540" y="97"/>
                    <a:pt x="508" y="96"/>
                  </a:cubicBezTo>
                  <a:cubicBezTo>
                    <a:pt x="492" y="95"/>
                    <a:pt x="471" y="97"/>
                    <a:pt x="456" y="96"/>
                  </a:cubicBezTo>
                  <a:cubicBezTo>
                    <a:pt x="448" y="96"/>
                    <a:pt x="441" y="88"/>
                    <a:pt x="436" y="88"/>
                  </a:cubicBezTo>
                  <a:cubicBezTo>
                    <a:pt x="419" y="89"/>
                    <a:pt x="402" y="102"/>
                    <a:pt x="384" y="104"/>
                  </a:cubicBezTo>
                  <a:cubicBezTo>
                    <a:pt x="358" y="86"/>
                    <a:pt x="330" y="97"/>
                    <a:pt x="300" y="96"/>
                  </a:cubicBezTo>
                  <a:cubicBezTo>
                    <a:pt x="269" y="94"/>
                    <a:pt x="234" y="81"/>
                    <a:pt x="200" y="100"/>
                  </a:cubicBezTo>
                  <a:cubicBezTo>
                    <a:pt x="188" y="100"/>
                    <a:pt x="184" y="92"/>
                    <a:pt x="176" y="88"/>
                  </a:cubicBezTo>
                  <a:cubicBezTo>
                    <a:pt x="145" y="98"/>
                    <a:pt x="126" y="78"/>
                    <a:pt x="104" y="96"/>
                  </a:cubicBezTo>
                  <a:cubicBezTo>
                    <a:pt x="63" y="80"/>
                    <a:pt x="18" y="112"/>
                    <a:pt x="0" y="84"/>
                  </a:cubicBezTo>
                  <a:cubicBezTo>
                    <a:pt x="15" y="60"/>
                    <a:pt x="58" y="95"/>
                    <a:pt x="80" y="68"/>
                  </a:cubicBezTo>
                  <a:cubicBezTo>
                    <a:pt x="88" y="75"/>
                    <a:pt x="110" y="68"/>
                    <a:pt x="116" y="76"/>
                  </a:cubicBezTo>
                  <a:cubicBezTo>
                    <a:pt x="125" y="53"/>
                    <a:pt x="148" y="65"/>
                    <a:pt x="160" y="52"/>
                  </a:cubicBezTo>
                  <a:cubicBezTo>
                    <a:pt x="212" y="73"/>
                    <a:pt x="260" y="40"/>
                    <a:pt x="308" y="60"/>
                  </a:cubicBezTo>
                  <a:cubicBezTo>
                    <a:pt x="319" y="59"/>
                    <a:pt x="325" y="53"/>
                    <a:pt x="336" y="52"/>
                  </a:cubicBezTo>
                  <a:cubicBezTo>
                    <a:pt x="348" y="53"/>
                    <a:pt x="359" y="56"/>
                    <a:pt x="368" y="60"/>
                  </a:cubicBezTo>
                  <a:cubicBezTo>
                    <a:pt x="382" y="58"/>
                    <a:pt x="395" y="55"/>
                    <a:pt x="408" y="52"/>
                  </a:cubicBezTo>
                  <a:cubicBezTo>
                    <a:pt x="520" y="64"/>
                    <a:pt x="610" y="49"/>
                    <a:pt x="712" y="56"/>
                  </a:cubicBezTo>
                  <a:cubicBezTo>
                    <a:pt x="729" y="57"/>
                    <a:pt x="740" y="56"/>
                    <a:pt x="756" y="56"/>
                  </a:cubicBezTo>
                  <a:cubicBezTo>
                    <a:pt x="777" y="56"/>
                    <a:pt x="828" y="65"/>
                    <a:pt x="860" y="52"/>
                  </a:cubicBezTo>
                  <a:cubicBezTo>
                    <a:pt x="904" y="65"/>
                    <a:pt x="963" y="49"/>
                    <a:pt x="1028" y="52"/>
                  </a:cubicBezTo>
                  <a:cubicBezTo>
                    <a:pt x="1043" y="53"/>
                    <a:pt x="1056" y="59"/>
                    <a:pt x="1072" y="60"/>
                  </a:cubicBezTo>
                  <a:cubicBezTo>
                    <a:pt x="1147" y="66"/>
                    <a:pt x="1220" y="42"/>
                    <a:pt x="1296" y="44"/>
                  </a:cubicBezTo>
                  <a:cubicBezTo>
                    <a:pt x="1311" y="44"/>
                    <a:pt x="1328" y="52"/>
                    <a:pt x="1344" y="52"/>
                  </a:cubicBezTo>
                  <a:cubicBezTo>
                    <a:pt x="1390" y="53"/>
                    <a:pt x="1439" y="33"/>
                    <a:pt x="1476" y="56"/>
                  </a:cubicBezTo>
                  <a:cubicBezTo>
                    <a:pt x="1483" y="51"/>
                    <a:pt x="1522" y="52"/>
                    <a:pt x="1540" y="48"/>
                  </a:cubicBezTo>
                  <a:cubicBezTo>
                    <a:pt x="1555" y="44"/>
                    <a:pt x="1556" y="44"/>
                    <a:pt x="1576" y="44"/>
                  </a:cubicBezTo>
                  <a:cubicBezTo>
                    <a:pt x="1593" y="44"/>
                    <a:pt x="1604" y="40"/>
                    <a:pt x="1616" y="40"/>
                  </a:cubicBezTo>
                  <a:cubicBezTo>
                    <a:pt x="1665" y="42"/>
                    <a:pt x="1792" y="9"/>
                    <a:pt x="1852" y="36"/>
                  </a:cubicBezTo>
                  <a:cubicBezTo>
                    <a:pt x="1867" y="33"/>
                    <a:pt x="1878" y="23"/>
                    <a:pt x="1888" y="36"/>
                  </a:cubicBezTo>
                  <a:cubicBezTo>
                    <a:pt x="1955" y="0"/>
                    <a:pt x="2055" y="44"/>
                    <a:pt x="2116" y="20"/>
                  </a:cubicBezTo>
                  <a:cubicBezTo>
                    <a:pt x="2144" y="34"/>
                    <a:pt x="2180" y="35"/>
                    <a:pt x="2212" y="36"/>
                  </a:cubicBezTo>
                  <a:cubicBezTo>
                    <a:pt x="2266" y="38"/>
                    <a:pt x="2313" y="32"/>
                    <a:pt x="2364" y="36"/>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1" name="Freeform 22"/>
            <p:cNvSpPr>
              <a:spLocks noEditPoints="1"/>
            </p:cNvSpPr>
            <p:nvPr/>
          </p:nvSpPr>
          <p:spPr bwMode="auto">
            <a:xfrm>
              <a:off x="11382944" y="4394876"/>
              <a:ext cx="332735" cy="449858"/>
            </a:xfrm>
            <a:custGeom>
              <a:avLst/>
              <a:gdLst>
                <a:gd name="T0" fmla="*/ 475 w 477"/>
                <a:gd name="T1" fmla="*/ 336 h 644"/>
                <a:gd name="T2" fmla="*/ 467 w 477"/>
                <a:gd name="T3" fmla="*/ 360 h 644"/>
                <a:gd name="T4" fmla="*/ 387 w 477"/>
                <a:gd name="T5" fmla="*/ 384 h 644"/>
                <a:gd name="T6" fmla="*/ 339 w 477"/>
                <a:gd name="T7" fmla="*/ 428 h 644"/>
                <a:gd name="T8" fmla="*/ 311 w 477"/>
                <a:gd name="T9" fmla="*/ 508 h 644"/>
                <a:gd name="T10" fmla="*/ 295 w 477"/>
                <a:gd name="T11" fmla="*/ 540 h 644"/>
                <a:gd name="T12" fmla="*/ 279 w 477"/>
                <a:gd name="T13" fmla="*/ 644 h 644"/>
                <a:gd name="T14" fmla="*/ 223 w 477"/>
                <a:gd name="T15" fmla="*/ 596 h 644"/>
                <a:gd name="T16" fmla="*/ 227 w 477"/>
                <a:gd name="T17" fmla="*/ 540 h 644"/>
                <a:gd name="T18" fmla="*/ 219 w 477"/>
                <a:gd name="T19" fmla="*/ 532 h 644"/>
                <a:gd name="T20" fmla="*/ 27 w 477"/>
                <a:gd name="T21" fmla="*/ 388 h 644"/>
                <a:gd name="T22" fmla="*/ 11 w 477"/>
                <a:gd name="T23" fmla="*/ 332 h 644"/>
                <a:gd name="T24" fmla="*/ 167 w 477"/>
                <a:gd name="T25" fmla="*/ 260 h 644"/>
                <a:gd name="T26" fmla="*/ 227 w 477"/>
                <a:gd name="T27" fmla="*/ 64 h 644"/>
                <a:gd name="T28" fmla="*/ 219 w 477"/>
                <a:gd name="T29" fmla="*/ 48 h 644"/>
                <a:gd name="T30" fmla="*/ 235 w 477"/>
                <a:gd name="T31" fmla="*/ 4 h 644"/>
                <a:gd name="T32" fmla="*/ 271 w 477"/>
                <a:gd name="T33" fmla="*/ 12 h 644"/>
                <a:gd name="T34" fmla="*/ 287 w 477"/>
                <a:gd name="T35" fmla="*/ 48 h 644"/>
                <a:gd name="T36" fmla="*/ 291 w 477"/>
                <a:gd name="T37" fmla="*/ 140 h 644"/>
                <a:gd name="T38" fmla="*/ 291 w 477"/>
                <a:gd name="T39" fmla="*/ 164 h 644"/>
                <a:gd name="T40" fmla="*/ 307 w 477"/>
                <a:gd name="T41" fmla="*/ 172 h 644"/>
                <a:gd name="T42" fmla="*/ 335 w 477"/>
                <a:gd name="T43" fmla="*/ 252 h 644"/>
                <a:gd name="T44" fmla="*/ 367 w 477"/>
                <a:gd name="T45" fmla="*/ 272 h 644"/>
                <a:gd name="T46" fmla="*/ 383 w 477"/>
                <a:gd name="T47" fmla="*/ 300 h 644"/>
                <a:gd name="T48" fmla="*/ 391 w 477"/>
                <a:gd name="T49" fmla="*/ 296 h 644"/>
                <a:gd name="T50" fmla="*/ 475 w 477"/>
                <a:gd name="T51" fmla="*/ 336 h 644"/>
                <a:gd name="T52" fmla="*/ 255 w 477"/>
                <a:gd name="T53" fmla="*/ 236 h 644"/>
                <a:gd name="T54" fmla="*/ 171 w 477"/>
                <a:gd name="T55" fmla="*/ 332 h 644"/>
                <a:gd name="T56" fmla="*/ 175 w 477"/>
                <a:gd name="T57" fmla="*/ 352 h 644"/>
                <a:gd name="T58" fmla="*/ 271 w 477"/>
                <a:gd name="T59" fmla="*/ 428 h 644"/>
                <a:gd name="T60" fmla="*/ 283 w 477"/>
                <a:gd name="T61" fmla="*/ 428 h 644"/>
                <a:gd name="T62" fmla="*/ 331 w 477"/>
                <a:gd name="T63" fmla="*/ 360 h 644"/>
                <a:gd name="T64" fmla="*/ 275 w 477"/>
                <a:gd name="T65" fmla="*/ 240 h 644"/>
                <a:gd name="T66" fmla="*/ 255 w 477"/>
                <a:gd name="T67" fmla="*/ 236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7" h="644">
                  <a:moveTo>
                    <a:pt x="475" y="336"/>
                  </a:moveTo>
                  <a:cubicBezTo>
                    <a:pt x="477" y="349"/>
                    <a:pt x="463" y="345"/>
                    <a:pt x="467" y="360"/>
                  </a:cubicBezTo>
                  <a:cubicBezTo>
                    <a:pt x="441" y="370"/>
                    <a:pt x="410" y="369"/>
                    <a:pt x="387" y="384"/>
                  </a:cubicBezTo>
                  <a:cubicBezTo>
                    <a:pt x="369" y="396"/>
                    <a:pt x="364" y="414"/>
                    <a:pt x="339" y="428"/>
                  </a:cubicBezTo>
                  <a:cubicBezTo>
                    <a:pt x="331" y="456"/>
                    <a:pt x="320" y="484"/>
                    <a:pt x="311" y="508"/>
                  </a:cubicBezTo>
                  <a:cubicBezTo>
                    <a:pt x="306" y="522"/>
                    <a:pt x="297" y="527"/>
                    <a:pt x="295" y="540"/>
                  </a:cubicBezTo>
                  <a:cubicBezTo>
                    <a:pt x="289" y="573"/>
                    <a:pt x="314" y="617"/>
                    <a:pt x="279" y="644"/>
                  </a:cubicBezTo>
                  <a:cubicBezTo>
                    <a:pt x="248" y="640"/>
                    <a:pt x="246" y="608"/>
                    <a:pt x="223" y="596"/>
                  </a:cubicBezTo>
                  <a:cubicBezTo>
                    <a:pt x="231" y="580"/>
                    <a:pt x="215" y="557"/>
                    <a:pt x="227" y="540"/>
                  </a:cubicBezTo>
                  <a:cubicBezTo>
                    <a:pt x="226" y="536"/>
                    <a:pt x="219" y="537"/>
                    <a:pt x="219" y="532"/>
                  </a:cubicBezTo>
                  <a:cubicBezTo>
                    <a:pt x="237" y="402"/>
                    <a:pt x="139" y="388"/>
                    <a:pt x="27" y="388"/>
                  </a:cubicBezTo>
                  <a:cubicBezTo>
                    <a:pt x="5" y="369"/>
                    <a:pt x="0" y="362"/>
                    <a:pt x="11" y="332"/>
                  </a:cubicBezTo>
                  <a:cubicBezTo>
                    <a:pt x="71" y="316"/>
                    <a:pt x="114" y="283"/>
                    <a:pt x="167" y="260"/>
                  </a:cubicBezTo>
                  <a:cubicBezTo>
                    <a:pt x="216" y="216"/>
                    <a:pt x="217" y="147"/>
                    <a:pt x="227" y="64"/>
                  </a:cubicBezTo>
                  <a:cubicBezTo>
                    <a:pt x="232" y="51"/>
                    <a:pt x="214" y="61"/>
                    <a:pt x="219" y="48"/>
                  </a:cubicBezTo>
                  <a:cubicBezTo>
                    <a:pt x="230" y="38"/>
                    <a:pt x="224" y="20"/>
                    <a:pt x="235" y="4"/>
                  </a:cubicBezTo>
                  <a:cubicBezTo>
                    <a:pt x="253" y="0"/>
                    <a:pt x="258" y="11"/>
                    <a:pt x="271" y="12"/>
                  </a:cubicBezTo>
                  <a:cubicBezTo>
                    <a:pt x="269" y="31"/>
                    <a:pt x="281" y="37"/>
                    <a:pt x="287" y="48"/>
                  </a:cubicBezTo>
                  <a:cubicBezTo>
                    <a:pt x="285" y="68"/>
                    <a:pt x="288" y="113"/>
                    <a:pt x="291" y="140"/>
                  </a:cubicBezTo>
                  <a:cubicBezTo>
                    <a:pt x="292" y="148"/>
                    <a:pt x="307" y="164"/>
                    <a:pt x="291" y="164"/>
                  </a:cubicBezTo>
                  <a:cubicBezTo>
                    <a:pt x="292" y="171"/>
                    <a:pt x="305" y="166"/>
                    <a:pt x="307" y="172"/>
                  </a:cubicBezTo>
                  <a:cubicBezTo>
                    <a:pt x="302" y="198"/>
                    <a:pt x="317" y="232"/>
                    <a:pt x="335" y="252"/>
                  </a:cubicBezTo>
                  <a:cubicBezTo>
                    <a:pt x="342" y="260"/>
                    <a:pt x="357" y="262"/>
                    <a:pt x="367" y="272"/>
                  </a:cubicBezTo>
                  <a:cubicBezTo>
                    <a:pt x="375" y="280"/>
                    <a:pt x="376" y="295"/>
                    <a:pt x="383" y="300"/>
                  </a:cubicBezTo>
                  <a:cubicBezTo>
                    <a:pt x="384" y="301"/>
                    <a:pt x="389" y="294"/>
                    <a:pt x="391" y="296"/>
                  </a:cubicBezTo>
                  <a:cubicBezTo>
                    <a:pt x="403" y="311"/>
                    <a:pt x="453" y="319"/>
                    <a:pt x="475" y="336"/>
                  </a:cubicBezTo>
                  <a:close/>
                  <a:moveTo>
                    <a:pt x="255" y="236"/>
                  </a:moveTo>
                  <a:cubicBezTo>
                    <a:pt x="226" y="267"/>
                    <a:pt x="201" y="302"/>
                    <a:pt x="171" y="332"/>
                  </a:cubicBezTo>
                  <a:cubicBezTo>
                    <a:pt x="169" y="342"/>
                    <a:pt x="178" y="341"/>
                    <a:pt x="175" y="352"/>
                  </a:cubicBezTo>
                  <a:cubicBezTo>
                    <a:pt x="219" y="366"/>
                    <a:pt x="246" y="395"/>
                    <a:pt x="271" y="428"/>
                  </a:cubicBezTo>
                  <a:cubicBezTo>
                    <a:pt x="273" y="421"/>
                    <a:pt x="276" y="429"/>
                    <a:pt x="283" y="428"/>
                  </a:cubicBezTo>
                  <a:cubicBezTo>
                    <a:pt x="304" y="411"/>
                    <a:pt x="308" y="376"/>
                    <a:pt x="331" y="360"/>
                  </a:cubicBezTo>
                  <a:cubicBezTo>
                    <a:pt x="338" y="294"/>
                    <a:pt x="273" y="301"/>
                    <a:pt x="275" y="240"/>
                  </a:cubicBezTo>
                  <a:cubicBezTo>
                    <a:pt x="260" y="247"/>
                    <a:pt x="269" y="238"/>
                    <a:pt x="255" y="2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3" name="Freeform 23"/>
            <p:cNvSpPr/>
            <p:nvPr/>
          </p:nvSpPr>
          <p:spPr bwMode="auto">
            <a:xfrm>
              <a:off x="8341744" y="4440128"/>
              <a:ext cx="10648" cy="19965"/>
            </a:xfrm>
            <a:custGeom>
              <a:avLst/>
              <a:gdLst>
                <a:gd name="T0" fmla="*/ 2 w 15"/>
                <a:gd name="T1" fmla="*/ 12 h 30"/>
                <a:gd name="T2" fmla="*/ 14 w 15"/>
                <a:gd name="T3" fmla="*/ 24 h 30"/>
                <a:gd name="T4" fmla="*/ 2 w 15"/>
                <a:gd name="T5" fmla="*/ 12 h 30"/>
              </a:gdLst>
              <a:ahLst/>
              <a:cxnLst>
                <a:cxn ang="0">
                  <a:pos x="T0" y="T1"/>
                </a:cxn>
                <a:cxn ang="0">
                  <a:pos x="T2" y="T3"/>
                </a:cxn>
                <a:cxn ang="0">
                  <a:pos x="T4" y="T5"/>
                </a:cxn>
              </a:cxnLst>
              <a:rect l="0" t="0" r="r" b="b"/>
              <a:pathLst>
                <a:path w="15" h="30">
                  <a:moveTo>
                    <a:pt x="2" y="12"/>
                  </a:moveTo>
                  <a:cubicBezTo>
                    <a:pt x="6" y="0"/>
                    <a:pt x="15" y="17"/>
                    <a:pt x="14" y="24"/>
                  </a:cubicBezTo>
                  <a:cubicBezTo>
                    <a:pt x="0" y="30"/>
                    <a:pt x="12" y="10"/>
                    <a:pt x="2"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4" name="Freeform 24"/>
            <p:cNvSpPr/>
            <p:nvPr/>
          </p:nvSpPr>
          <p:spPr bwMode="auto">
            <a:xfrm>
              <a:off x="8248578" y="4478726"/>
              <a:ext cx="85180" cy="342052"/>
            </a:xfrm>
            <a:custGeom>
              <a:avLst/>
              <a:gdLst>
                <a:gd name="T0" fmla="*/ 100 w 122"/>
                <a:gd name="T1" fmla="*/ 0 h 490"/>
                <a:gd name="T2" fmla="*/ 108 w 122"/>
                <a:gd name="T3" fmla="*/ 44 h 490"/>
                <a:gd name="T4" fmla="*/ 88 w 122"/>
                <a:gd name="T5" fmla="*/ 208 h 490"/>
                <a:gd name="T6" fmla="*/ 76 w 122"/>
                <a:gd name="T7" fmla="*/ 296 h 490"/>
                <a:gd name="T8" fmla="*/ 88 w 122"/>
                <a:gd name="T9" fmla="*/ 348 h 490"/>
                <a:gd name="T10" fmla="*/ 76 w 122"/>
                <a:gd name="T11" fmla="*/ 384 h 490"/>
                <a:gd name="T12" fmla="*/ 80 w 122"/>
                <a:gd name="T13" fmla="*/ 404 h 490"/>
                <a:gd name="T14" fmla="*/ 72 w 122"/>
                <a:gd name="T15" fmla="*/ 420 h 490"/>
                <a:gd name="T16" fmla="*/ 40 w 122"/>
                <a:gd name="T17" fmla="*/ 488 h 490"/>
                <a:gd name="T18" fmla="*/ 16 w 122"/>
                <a:gd name="T19" fmla="*/ 472 h 490"/>
                <a:gd name="T20" fmla="*/ 4 w 122"/>
                <a:gd name="T21" fmla="*/ 332 h 490"/>
                <a:gd name="T22" fmla="*/ 20 w 122"/>
                <a:gd name="T23" fmla="*/ 304 h 490"/>
                <a:gd name="T24" fmla="*/ 16 w 122"/>
                <a:gd name="T25" fmla="*/ 288 h 490"/>
                <a:gd name="T26" fmla="*/ 28 w 122"/>
                <a:gd name="T27" fmla="*/ 232 h 490"/>
                <a:gd name="T28" fmla="*/ 8 w 122"/>
                <a:gd name="T29" fmla="*/ 176 h 490"/>
                <a:gd name="T30" fmla="*/ 12 w 122"/>
                <a:gd name="T31" fmla="*/ 132 h 490"/>
                <a:gd name="T32" fmla="*/ 100 w 122"/>
                <a:gd name="T3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490">
                  <a:moveTo>
                    <a:pt x="100" y="0"/>
                  </a:moveTo>
                  <a:cubicBezTo>
                    <a:pt x="116" y="4"/>
                    <a:pt x="118" y="38"/>
                    <a:pt x="108" y="44"/>
                  </a:cubicBezTo>
                  <a:cubicBezTo>
                    <a:pt x="122" y="100"/>
                    <a:pt x="94" y="155"/>
                    <a:pt x="88" y="208"/>
                  </a:cubicBezTo>
                  <a:cubicBezTo>
                    <a:pt x="84" y="241"/>
                    <a:pt x="90" y="271"/>
                    <a:pt x="76" y="296"/>
                  </a:cubicBezTo>
                  <a:cubicBezTo>
                    <a:pt x="76" y="306"/>
                    <a:pt x="89" y="325"/>
                    <a:pt x="88" y="348"/>
                  </a:cubicBezTo>
                  <a:cubicBezTo>
                    <a:pt x="88" y="358"/>
                    <a:pt x="80" y="367"/>
                    <a:pt x="76" y="384"/>
                  </a:cubicBezTo>
                  <a:cubicBezTo>
                    <a:pt x="75" y="390"/>
                    <a:pt x="81" y="397"/>
                    <a:pt x="80" y="404"/>
                  </a:cubicBezTo>
                  <a:cubicBezTo>
                    <a:pt x="79" y="411"/>
                    <a:pt x="72" y="415"/>
                    <a:pt x="72" y="420"/>
                  </a:cubicBezTo>
                  <a:cubicBezTo>
                    <a:pt x="69" y="453"/>
                    <a:pt x="70" y="490"/>
                    <a:pt x="40" y="488"/>
                  </a:cubicBezTo>
                  <a:cubicBezTo>
                    <a:pt x="29" y="487"/>
                    <a:pt x="27" y="474"/>
                    <a:pt x="16" y="472"/>
                  </a:cubicBezTo>
                  <a:cubicBezTo>
                    <a:pt x="38" y="422"/>
                    <a:pt x="0" y="380"/>
                    <a:pt x="4" y="332"/>
                  </a:cubicBezTo>
                  <a:cubicBezTo>
                    <a:pt x="5" y="318"/>
                    <a:pt x="15" y="318"/>
                    <a:pt x="20" y="304"/>
                  </a:cubicBezTo>
                  <a:cubicBezTo>
                    <a:pt x="21" y="302"/>
                    <a:pt x="15" y="294"/>
                    <a:pt x="16" y="288"/>
                  </a:cubicBezTo>
                  <a:cubicBezTo>
                    <a:pt x="17" y="282"/>
                    <a:pt x="29" y="248"/>
                    <a:pt x="28" y="232"/>
                  </a:cubicBezTo>
                  <a:cubicBezTo>
                    <a:pt x="27" y="212"/>
                    <a:pt x="24" y="195"/>
                    <a:pt x="8" y="176"/>
                  </a:cubicBezTo>
                  <a:cubicBezTo>
                    <a:pt x="8" y="160"/>
                    <a:pt x="7" y="143"/>
                    <a:pt x="12" y="132"/>
                  </a:cubicBezTo>
                  <a:cubicBezTo>
                    <a:pt x="42" y="84"/>
                    <a:pt x="59" y="25"/>
                    <a:pt x="100"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5" name="Freeform 25"/>
            <p:cNvSpPr/>
            <p:nvPr/>
          </p:nvSpPr>
          <p:spPr bwMode="auto">
            <a:xfrm>
              <a:off x="9870996" y="4473402"/>
              <a:ext cx="1394826" cy="416585"/>
            </a:xfrm>
            <a:custGeom>
              <a:avLst/>
              <a:gdLst>
                <a:gd name="T0" fmla="*/ 0 w 1998"/>
                <a:gd name="T1" fmla="*/ 7 h 595"/>
                <a:gd name="T2" fmla="*/ 36 w 1998"/>
                <a:gd name="T3" fmla="*/ 23 h 595"/>
                <a:gd name="T4" fmla="*/ 200 w 1998"/>
                <a:gd name="T5" fmla="*/ 43 h 595"/>
                <a:gd name="T6" fmla="*/ 308 w 1998"/>
                <a:gd name="T7" fmla="*/ 63 h 595"/>
                <a:gd name="T8" fmla="*/ 376 w 1998"/>
                <a:gd name="T9" fmla="*/ 75 h 595"/>
                <a:gd name="T10" fmla="*/ 432 w 1998"/>
                <a:gd name="T11" fmla="*/ 87 h 595"/>
                <a:gd name="T12" fmla="*/ 460 w 1998"/>
                <a:gd name="T13" fmla="*/ 103 h 595"/>
                <a:gd name="T14" fmla="*/ 500 w 1998"/>
                <a:gd name="T15" fmla="*/ 107 h 595"/>
                <a:gd name="T16" fmla="*/ 680 w 1998"/>
                <a:gd name="T17" fmla="*/ 151 h 595"/>
                <a:gd name="T18" fmla="*/ 744 w 1998"/>
                <a:gd name="T19" fmla="*/ 175 h 595"/>
                <a:gd name="T20" fmla="*/ 868 w 1998"/>
                <a:gd name="T21" fmla="*/ 219 h 595"/>
                <a:gd name="T22" fmla="*/ 888 w 1998"/>
                <a:gd name="T23" fmla="*/ 215 h 595"/>
                <a:gd name="T24" fmla="*/ 936 w 1998"/>
                <a:gd name="T25" fmla="*/ 239 h 595"/>
                <a:gd name="T26" fmla="*/ 996 w 1998"/>
                <a:gd name="T27" fmla="*/ 251 h 595"/>
                <a:gd name="T28" fmla="*/ 1004 w 1998"/>
                <a:gd name="T29" fmla="*/ 259 h 595"/>
                <a:gd name="T30" fmla="*/ 1068 w 1998"/>
                <a:gd name="T31" fmla="*/ 263 h 595"/>
                <a:gd name="T32" fmla="*/ 1184 w 1998"/>
                <a:gd name="T33" fmla="*/ 299 h 595"/>
                <a:gd name="T34" fmla="*/ 1264 w 1998"/>
                <a:gd name="T35" fmla="*/ 319 h 595"/>
                <a:gd name="T36" fmla="*/ 1408 w 1998"/>
                <a:gd name="T37" fmla="*/ 375 h 595"/>
                <a:gd name="T38" fmla="*/ 1516 w 1998"/>
                <a:gd name="T39" fmla="*/ 391 h 595"/>
                <a:gd name="T40" fmla="*/ 1536 w 1998"/>
                <a:gd name="T41" fmla="*/ 407 h 595"/>
                <a:gd name="T42" fmla="*/ 1780 w 1998"/>
                <a:gd name="T43" fmla="*/ 471 h 595"/>
                <a:gd name="T44" fmla="*/ 1792 w 1998"/>
                <a:gd name="T45" fmla="*/ 487 h 595"/>
                <a:gd name="T46" fmla="*/ 1916 w 1998"/>
                <a:gd name="T47" fmla="*/ 523 h 595"/>
                <a:gd name="T48" fmla="*/ 1996 w 1998"/>
                <a:gd name="T49" fmla="*/ 575 h 595"/>
                <a:gd name="T50" fmla="*/ 1852 w 1998"/>
                <a:gd name="T51" fmla="*/ 551 h 595"/>
                <a:gd name="T52" fmla="*/ 1708 w 1998"/>
                <a:gd name="T53" fmla="*/ 511 h 595"/>
                <a:gd name="T54" fmla="*/ 1624 w 1998"/>
                <a:gd name="T55" fmla="*/ 471 h 595"/>
                <a:gd name="T56" fmla="*/ 1532 w 1998"/>
                <a:gd name="T57" fmla="*/ 455 h 595"/>
                <a:gd name="T58" fmla="*/ 1492 w 1998"/>
                <a:gd name="T59" fmla="*/ 435 h 595"/>
                <a:gd name="T60" fmla="*/ 1472 w 1998"/>
                <a:gd name="T61" fmla="*/ 435 h 595"/>
                <a:gd name="T62" fmla="*/ 1452 w 1998"/>
                <a:gd name="T63" fmla="*/ 419 h 595"/>
                <a:gd name="T64" fmla="*/ 1412 w 1998"/>
                <a:gd name="T65" fmla="*/ 419 h 595"/>
                <a:gd name="T66" fmla="*/ 1384 w 1998"/>
                <a:gd name="T67" fmla="*/ 407 h 595"/>
                <a:gd name="T68" fmla="*/ 1276 w 1998"/>
                <a:gd name="T69" fmla="*/ 371 h 595"/>
                <a:gd name="T70" fmla="*/ 1252 w 1998"/>
                <a:gd name="T71" fmla="*/ 371 h 595"/>
                <a:gd name="T72" fmla="*/ 1192 w 1998"/>
                <a:gd name="T73" fmla="*/ 343 h 595"/>
                <a:gd name="T74" fmla="*/ 1172 w 1998"/>
                <a:gd name="T75" fmla="*/ 351 h 595"/>
                <a:gd name="T76" fmla="*/ 1104 w 1998"/>
                <a:gd name="T77" fmla="*/ 319 h 595"/>
                <a:gd name="T78" fmla="*/ 972 w 1998"/>
                <a:gd name="T79" fmla="*/ 291 h 595"/>
                <a:gd name="T80" fmla="*/ 940 w 1998"/>
                <a:gd name="T81" fmla="*/ 287 h 595"/>
                <a:gd name="T82" fmla="*/ 916 w 1998"/>
                <a:gd name="T83" fmla="*/ 271 h 595"/>
                <a:gd name="T84" fmla="*/ 872 w 1998"/>
                <a:gd name="T85" fmla="*/ 267 h 595"/>
                <a:gd name="T86" fmla="*/ 860 w 1998"/>
                <a:gd name="T87" fmla="*/ 255 h 595"/>
                <a:gd name="T88" fmla="*/ 828 w 1998"/>
                <a:gd name="T89" fmla="*/ 251 h 595"/>
                <a:gd name="T90" fmla="*/ 792 w 1998"/>
                <a:gd name="T91" fmla="*/ 231 h 595"/>
                <a:gd name="T92" fmla="*/ 788 w 1998"/>
                <a:gd name="T93" fmla="*/ 239 h 595"/>
                <a:gd name="T94" fmla="*/ 772 w 1998"/>
                <a:gd name="T95" fmla="*/ 223 h 595"/>
                <a:gd name="T96" fmla="*/ 756 w 1998"/>
                <a:gd name="T97" fmla="*/ 227 h 595"/>
                <a:gd name="T98" fmla="*/ 736 w 1998"/>
                <a:gd name="T99" fmla="*/ 215 h 595"/>
                <a:gd name="T100" fmla="*/ 720 w 1998"/>
                <a:gd name="T101" fmla="*/ 219 h 595"/>
                <a:gd name="T102" fmla="*/ 684 w 1998"/>
                <a:gd name="T103" fmla="*/ 199 h 595"/>
                <a:gd name="T104" fmla="*/ 560 w 1998"/>
                <a:gd name="T105" fmla="*/ 163 h 595"/>
                <a:gd name="T106" fmla="*/ 532 w 1998"/>
                <a:gd name="T107" fmla="*/ 163 h 595"/>
                <a:gd name="T108" fmla="*/ 524 w 1998"/>
                <a:gd name="T109" fmla="*/ 151 h 595"/>
                <a:gd name="T110" fmla="*/ 420 w 1998"/>
                <a:gd name="T111" fmla="*/ 135 h 595"/>
                <a:gd name="T112" fmla="*/ 360 w 1998"/>
                <a:gd name="T113" fmla="*/ 119 h 595"/>
                <a:gd name="T114" fmla="*/ 172 w 1998"/>
                <a:gd name="T115" fmla="*/ 59 h 595"/>
                <a:gd name="T116" fmla="*/ 112 w 1998"/>
                <a:gd name="T117" fmla="*/ 59 h 595"/>
                <a:gd name="T118" fmla="*/ 20 w 1998"/>
                <a:gd name="T119" fmla="*/ 35 h 595"/>
                <a:gd name="T120" fmla="*/ 0 w 1998"/>
                <a:gd name="T121" fmla="*/ 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8" h="595">
                  <a:moveTo>
                    <a:pt x="0" y="7"/>
                  </a:moveTo>
                  <a:cubicBezTo>
                    <a:pt x="12" y="7"/>
                    <a:pt x="27" y="0"/>
                    <a:pt x="36" y="23"/>
                  </a:cubicBezTo>
                  <a:cubicBezTo>
                    <a:pt x="77" y="14"/>
                    <a:pt x="160" y="16"/>
                    <a:pt x="200" y="43"/>
                  </a:cubicBezTo>
                  <a:cubicBezTo>
                    <a:pt x="239" y="39"/>
                    <a:pt x="277" y="49"/>
                    <a:pt x="308" y="63"/>
                  </a:cubicBezTo>
                  <a:cubicBezTo>
                    <a:pt x="320" y="51"/>
                    <a:pt x="355" y="62"/>
                    <a:pt x="376" y="75"/>
                  </a:cubicBezTo>
                  <a:cubicBezTo>
                    <a:pt x="389" y="83"/>
                    <a:pt x="408" y="79"/>
                    <a:pt x="432" y="87"/>
                  </a:cubicBezTo>
                  <a:cubicBezTo>
                    <a:pt x="442" y="91"/>
                    <a:pt x="449" y="100"/>
                    <a:pt x="460" y="103"/>
                  </a:cubicBezTo>
                  <a:cubicBezTo>
                    <a:pt x="472" y="106"/>
                    <a:pt x="488" y="104"/>
                    <a:pt x="500" y="107"/>
                  </a:cubicBezTo>
                  <a:cubicBezTo>
                    <a:pt x="560" y="122"/>
                    <a:pt x="622" y="145"/>
                    <a:pt x="680" y="151"/>
                  </a:cubicBezTo>
                  <a:cubicBezTo>
                    <a:pt x="696" y="173"/>
                    <a:pt x="723" y="169"/>
                    <a:pt x="744" y="175"/>
                  </a:cubicBezTo>
                  <a:cubicBezTo>
                    <a:pt x="786" y="186"/>
                    <a:pt x="826" y="204"/>
                    <a:pt x="868" y="219"/>
                  </a:cubicBezTo>
                  <a:cubicBezTo>
                    <a:pt x="879" y="222"/>
                    <a:pt x="878" y="213"/>
                    <a:pt x="888" y="215"/>
                  </a:cubicBezTo>
                  <a:cubicBezTo>
                    <a:pt x="901" y="226"/>
                    <a:pt x="925" y="226"/>
                    <a:pt x="936" y="239"/>
                  </a:cubicBezTo>
                  <a:cubicBezTo>
                    <a:pt x="959" y="230"/>
                    <a:pt x="980" y="254"/>
                    <a:pt x="996" y="251"/>
                  </a:cubicBezTo>
                  <a:cubicBezTo>
                    <a:pt x="1003" y="250"/>
                    <a:pt x="1004" y="254"/>
                    <a:pt x="1004" y="259"/>
                  </a:cubicBezTo>
                  <a:cubicBezTo>
                    <a:pt x="1027" y="258"/>
                    <a:pt x="1042" y="266"/>
                    <a:pt x="1068" y="263"/>
                  </a:cubicBezTo>
                  <a:cubicBezTo>
                    <a:pt x="1101" y="288"/>
                    <a:pt x="1153" y="290"/>
                    <a:pt x="1184" y="299"/>
                  </a:cubicBezTo>
                  <a:cubicBezTo>
                    <a:pt x="1206" y="310"/>
                    <a:pt x="1237" y="324"/>
                    <a:pt x="1264" y="319"/>
                  </a:cubicBezTo>
                  <a:cubicBezTo>
                    <a:pt x="1308" y="336"/>
                    <a:pt x="1355" y="346"/>
                    <a:pt x="1408" y="375"/>
                  </a:cubicBezTo>
                  <a:cubicBezTo>
                    <a:pt x="1437" y="360"/>
                    <a:pt x="1486" y="393"/>
                    <a:pt x="1516" y="391"/>
                  </a:cubicBezTo>
                  <a:cubicBezTo>
                    <a:pt x="1527" y="392"/>
                    <a:pt x="1527" y="404"/>
                    <a:pt x="1536" y="407"/>
                  </a:cubicBezTo>
                  <a:cubicBezTo>
                    <a:pt x="1623" y="416"/>
                    <a:pt x="1689" y="456"/>
                    <a:pt x="1780" y="471"/>
                  </a:cubicBezTo>
                  <a:cubicBezTo>
                    <a:pt x="1781" y="479"/>
                    <a:pt x="1788" y="482"/>
                    <a:pt x="1792" y="487"/>
                  </a:cubicBezTo>
                  <a:cubicBezTo>
                    <a:pt x="1829" y="497"/>
                    <a:pt x="1881" y="508"/>
                    <a:pt x="1916" y="523"/>
                  </a:cubicBezTo>
                  <a:cubicBezTo>
                    <a:pt x="1947" y="536"/>
                    <a:pt x="1998" y="526"/>
                    <a:pt x="1996" y="575"/>
                  </a:cubicBezTo>
                  <a:cubicBezTo>
                    <a:pt x="1950" y="595"/>
                    <a:pt x="1886" y="571"/>
                    <a:pt x="1852" y="551"/>
                  </a:cubicBezTo>
                  <a:cubicBezTo>
                    <a:pt x="1787" y="549"/>
                    <a:pt x="1778" y="511"/>
                    <a:pt x="1708" y="511"/>
                  </a:cubicBezTo>
                  <a:cubicBezTo>
                    <a:pt x="1689" y="480"/>
                    <a:pt x="1648" y="495"/>
                    <a:pt x="1624" y="471"/>
                  </a:cubicBezTo>
                  <a:cubicBezTo>
                    <a:pt x="1589" y="466"/>
                    <a:pt x="1574" y="465"/>
                    <a:pt x="1532" y="455"/>
                  </a:cubicBezTo>
                  <a:cubicBezTo>
                    <a:pt x="1518" y="452"/>
                    <a:pt x="1505" y="440"/>
                    <a:pt x="1492" y="435"/>
                  </a:cubicBezTo>
                  <a:cubicBezTo>
                    <a:pt x="1486" y="433"/>
                    <a:pt x="1478" y="437"/>
                    <a:pt x="1472" y="435"/>
                  </a:cubicBezTo>
                  <a:cubicBezTo>
                    <a:pt x="1464" y="433"/>
                    <a:pt x="1457" y="420"/>
                    <a:pt x="1452" y="419"/>
                  </a:cubicBezTo>
                  <a:cubicBezTo>
                    <a:pt x="1439" y="416"/>
                    <a:pt x="1425" y="422"/>
                    <a:pt x="1412" y="419"/>
                  </a:cubicBezTo>
                  <a:cubicBezTo>
                    <a:pt x="1404" y="417"/>
                    <a:pt x="1391" y="410"/>
                    <a:pt x="1384" y="407"/>
                  </a:cubicBezTo>
                  <a:cubicBezTo>
                    <a:pt x="1348" y="393"/>
                    <a:pt x="1310" y="375"/>
                    <a:pt x="1276" y="371"/>
                  </a:cubicBezTo>
                  <a:cubicBezTo>
                    <a:pt x="1266" y="370"/>
                    <a:pt x="1261" y="374"/>
                    <a:pt x="1252" y="371"/>
                  </a:cubicBezTo>
                  <a:cubicBezTo>
                    <a:pt x="1231" y="365"/>
                    <a:pt x="1212" y="351"/>
                    <a:pt x="1192" y="343"/>
                  </a:cubicBezTo>
                  <a:cubicBezTo>
                    <a:pt x="1185" y="354"/>
                    <a:pt x="1178" y="344"/>
                    <a:pt x="1172" y="351"/>
                  </a:cubicBezTo>
                  <a:cubicBezTo>
                    <a:pt x="1153" y="333"/>
                    <a:pt x="1110" y="339"/>
                    <a:pt x="1104" y="319"/>
                  </a:cubicBezTo>
                  <a:cubicBezTo>
                    <a:pt x="1064" y="317"/>
                    <a:pt x="1016" y="301"/>
                    <a:pt x="972" y="291"/>
                  </a:cubicBezTo>
                  <a:cubicBezTo>
                    <a:pt x="961" y="288"/>
                    <a:pt x="948" y="290"/>
                    <a:pt x="940" y="287"/>
                  </a:cubicBezTo>
                  <a:cubicBezTo>
                    <a:pt x="932" y="284"/>
                    <a:pt x="924" y="273"/>
                    <a:pt x="916" y="271"/>
                  </a:cubicBezTo>
                  <a:cubicBezTo>
                    <a:pt x="903" y="267"/>
                    <a:pt x="882" y="271"/>
                    <a:pt x="872" y="267"/>
                  </a:cubicBezTo>
                  <a:cubicBezTo>
                    <a:pt x="865" y="264"/>
                    <a:pt x="865" y="257"/>
                    <a:pt x="860" y="255"/>
                  </a:cubicBezTo>
                  <a:cubicBezTo>
                    <a:pt x="850" y="252"/>
                    <a:pt x="838" y="254"/>
                    <a:pt x="828" y="251"/>
                  </a:cubicBezTo>
                  <a:cubicBezTo>
                    <a:pt x="815" y="247"/>
                    <a:pt x="804" y="235"/>
                    <a:pt x="792" y="231"/>
                  </a:cubicBezTo>
                  <a:cubicBezTo>
                    <a:pt x="789" y="230"/>
                    <a:pt x="788" y="239"/>
                    <a:pt x="788" y="239"/>
                  </a:cubicBezTo>
                  <a:cubicBezTo>
                    <a:pt x="781" y="237"/>
                    <a:pt x="779" y="226"/>
                    <a:pt x="772" y="223"/>
                  </a:cubicBezTo>
                  <a:cubicBezTo>
                    <a:pt x="771" y="223"/>
                    <a:pt x="761" y="228"/>
                    <a:pt x="756" y="227"/>
                  </a:cubicBezTo>
                  <a:cubicBezTo>
                    <a:pt x="749" y="226"/>
                    <a:pt x="742" y="216"/>
                    <a:pt x="736" y="215"/>
                  </a:cubicBezTo>
                  <a:cubicBezTo>
                    <a:pt x="733" y="214"/>
                    <a:pt x="727" y="221"/>
                    <a:pt x="720" y="219"/>
                  </a:cubicBezTo>
                  <a:cubicBezTo>
                    <a:pt x="707" y="215"/>
                    <a:pt x="697" y="204"/>
                    <a:pt x="684" y="199"/>
                  </a:cubicBezTo>
                  <a:cubicBezTo>
                    <a:pt x="644" y="185"/>
                    <a:pt x="594" y="189"/>
                    <a:pt x="560" y="163"/>
                  </a:cubicBezTo>
                  <a:cubicBezTo>
                    <a:pt x="551" y="163"/>
                    <a:pt x="541" y="163"/>
                    <a:pt x="532" y="163"/>
                  </a:cubicBezTo>
                  <a:cubicBezTo>
                    <a:pt x="529" y="159"/>
                    <a:pt x="523" y="159"/>
                    <a:pt x="524" y="151"/>
                  </a:cubicBezTo>
                  <a:cubicBezTo>
                    <a:pt x="474" y="167"/>
                    <a:pt x="457" y="120"/>
                    <a:pt x="420" y="135"/>
                  </a:cubicBezTo>
                  <a:cubicBezTo>
                    <a:pt x="406" y="127"/>
                    <a:pt x="386" y="113"/>
                    <a:pt x="360" y="119"/>
                  </a:cubicBezTo>
                  <a:cubicBezTo>
                    <a:pt x="307" y="82"/>
                    <a:pt x="217" y="97"/>
                    <a:pt x="172" y="59"/>
                  </a:cubicBezTo>
                  <a:cubicBezTo>
                    <a:pt x="148" y="62"/>
                    <a:pt x="136" y="61"/>
                    <a:pt x="112" y="59"/>
                  </a:cubicBezTo>
                  <a:cubicBezTo>
                    <a:pt x="74" y="56"/>
                    <a:pt x="51" y="15"/>
                    <a:pt x="20" y="35"/>
                  </a:cubicBezTo>
                  <a:cubicBezTo>
                    <a:pt x="13" y="26"/>
                    <a:pt x="8" y="15"/>
                    <a:pt x="0" y="7"/>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7" name="Freeform 26"/>
            <p:cNvSpPr/>
            <p:nvPr/>
          </p:nvSpPr>
          <p:spPr bwMode="auto">
            <a:xfrm>
              <a:off x="7921167" y="4527970"/>
              <a:ext cx="335397" cy="275505"/>
            </a:xfrm>
            <a:custGeom>
              <a:avLst/>
              <a:gdLst>
                <a:gd name="T0" fmla="*/ 380 w 480"/>
                <a:gd name="T1" fmla="*/ 49 h 394"/>
                <a:gd name="T2" fmla="*/ 424 w 480"/>
                <a:gd name="T3" fmla="*/ 61 h 394"/>
                <a:gd name="T4" fmla="*/ 448 w 480"/>
                <a:gd name="T5" fmla="*/ 93 h 394"/>
                <a:gd name="T6" fmla="*/ 440 w 480"/>
                <a:gd name="T7" fmla="*/ 101 h 394"/>
                <a:gd name="T8" fmla="*/ 456 w 480"/>
                <a:gd name="T9" fmla="*/ 101 h 394"/>
                <a:gd name="T10" fmla="*/ 456 w 480"/>
                <a:gd name="T11" fmla="*/ 121 h 394"/>
                <a:gd name="T12" fmla="*/ 464 w 480"/>
                <a:gd name="T13" fmla="*/ 113 h 394"/>
                <a:gd name="T14" fmla="*/ 440 w 480"/>
                <a:gd name="T15" fmla="*/ 225 h 394"/>
                <a:gd name="T16" fmla="*/ 368 w 480"/>
                <a:gd name="T17" fmla="*/ 221 h 394"/>
                <a:gd name="T18" fmla="*/ 344 w 480"/>
                <a:gd name="T19" fmla="*/ 241 h 394"/>
                <a:gd name="T20" fmla="*/ 268 w 480"/>
                <a:gd name="T21" fmla="*/ 385 h 394"/>
                <a:gd name="T22" fmla="*/ 228 w 480"/>
                <a:gd name="T23" fmla="*/ 393 h 394"/>
                <a:gd name="T24" fmla="*/ 96 w 480"/>
                <a:gd name="T25" fmla="*/ 377 h 394"/>
                <a:gd name="T26" fmla="*/ 72 w 480"/>
                <a:gd name="T27" fmla="*/ 345 h 394"/>
                <a:gd name="T28" fmla="*/ 8 w 480"/>
                <a:gd name="T29" fmla="*/ 197 h 394"/>
                <a:gd name="T30" fmla="*/ 72 w 480"/>
                <a:gd name="T31" fmla="*/ 45 h 394"/>
                <a:gd name="T32" fmla="*/ 120 w 480"/>
                <a:gd name="T33" fmla="*/ 17 h 394"/>
                <a:gd name="T34" fmla="*/ 144 w 480"/>
                <a:gd name="T35" fmla="*/ 17 h 394"/>
                <a:gd name="T36" fmla="*/ 208 w 480"/>
                <a:gd name="T37" fmla="*/ 1 h 394"/>
                <a:gd name="T38" fmla="*/ 236 w 480"/>
                <a:gd name="T39" fmla="*/ 13 h 394"/>
                <a:gd name="T40" fmla="*/ 296 w 480"/>
                <a:gd name="T41" fmla="*/ 29 h 394"/>
                <a:gd name="T42" fmla="*/ 372 w 480"/>
                <a:gd name="T43" fmla="*/ 37 h 394"/>
                <a:gd name="T44" fmla="*/ 380 w 480"/>
                <a:gd name="T45" fmla="*/ 4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0" h="394">
                  <a:moveTo>
                    <a:pt x="380" y="49"/>
                  </a:moveTo>
                  <a:cubicBezTo>
                    <a:pt x="392" y="46"/>
                    <a:pt x="403" y="62"/>
                    <a:pt x="424" y="61"/>
                  </a:cubicBezTo>
                  <a:cubicBezTo>
                    <a:pt x="428" y="76"/>
                    <a:pt x="436" y="86"/>
                    <a:pt x="448" y="93"/>
                  </a:cubicBezTo>
                  <a:cubicBezTo>
                    <a:pt x="449" y="100"/>
                    <a:pt x="445" y="101"/>
                    <a:pt x="440" y="101"/>
                  </a:cubicBezTo>
                  <a:cubicBezTo>
                    <a:pt x="443" y="113"/>
                    <a:pt x="449" y="97"/>
                    <a:pt x="456" y="101"/>
                  </a:cubicBezTo>
                  <a:cubicBezTo>
                    <a:pt x="456" y="108"/>
                    <a:pt x="456" y="114"/>
                    <a:pt x="456" y="121"/>
                  </a:cubicBezTo>
                  <a:cubicBezTo>
                    <a:pt x="463" y="122"/>
                    <a:pt x="464" y="118"/>
                    <a:pt x="464" y="113"/>
                  </a:cubicBezTo>
                  <a:cubicBezTo>
                    <a:pt x="455" y="145"/>
                    <a:pt x="480" y="207"/>
                    <a:pt x="440" y="225"/>
                  </a:cubicBezTo>
                  <a:cubicBezTo>
                    <a:pt x="416" y="224"/>
                    <a:pt x="385" y="217"/>
                    <a:pt x="368" y="221"/>
                  </a:cubicBezTo>
                  <a:cubicBezTo>
                    <a:pt x="359" y="227"/>
                    <a:pt x="359" y="241"/>
                    <a:pt x="344" y="241"/>
                  </a:cubicBezTo>
                  <a:cubicBezTo>
                    <a:pt x="350" y="316"/>
                    <a:pt x="315" y="354"/>
                    <a:pt x="268" y="385"/>
                  </a:cubicBezTo>
                  <a:cubicBezTo>
                    <a:pt x="260" y="380"/>
                    <a:pt x="235" y="384"/>
                    <a:pt x="228" y="393"/>
                  </a:cubicBezTo>
                  <a:cubicBezTo>
                    <a:pt x="181" y="394"/>
                    <a:pt x="152" y="373"/>
                    <a:pt x="96" y="377"/>
                  </a:cubicBezTo>
                  <a:cubicBezTo>
                    <a:pt x="87" y="367"/>
                    <a:pt x="77" y="358"/>
                    <a:pt x="72" y="345"/>
                  </a:cubicBezTo>
                  <a:cubicBezTo>
                    <a:pt x="4" y="333"/>
                    <a:pt x="0" y="257"/>
                    <a:pt x="8" y="197"/>
                  </a:cubicBezTo>
                  <a:cubicBezTo>
                    <a:pt x="16" y="135"/>
                    <a:pt x="51" y="94"/>
                    <a:pt x="72" y="45"/>
                  </a:cubicBezTo>
                  <a:cubicBezTo>
                    <a:pt x="90" y="46"/>
                    <a:pt x="101" y="24"/>
                    <a:pt x="120" y="17"/>
                  </a:cubicBezTo>
                  <a:cubicBezTo>
                    <a:pt x="126" y="15"/>
                    <a:pt x="135" y="19"/>
                    <a:pt x="144" y="17"/>
                  </a:cubicBezTo>
                  <a:cubicBezTo>
                    <a:pt x="166" y="12"/>
                    <a:pt x="192" y="0"/>
                    <a:pt x="208" y="1"/>
                  </a:cubicBezTo>
                  <a:cubicBezTo>
                    <a:pt x="214" y="1"/>
                    <a:pt x="226" y="13"/>
                    <a:pt x="236" y="13"/>
                  </a:cubicBezTo>
                  <a:cubicBezTo>
                    <a:pt x="256" y="14"/>
                    <a:pt x="280" y="13"/>
                    <a:pt x="296" y="29"/>
                  </a:cubicBezTo>
                  <a:cubicBezTo>
                    <a:pt x="334" y="27"/>
                    <a:pt x="340" y="26"/>
                    <a:pt x="372" y="37"/>
                  </a:cubicBezTo>
                  <a:cubicBezTo>
                    <a:pt x="380" y="33"/>
                    <a:pt x="387" y="50"/>
                    <a:pt x="380"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8" name="Freeform 27"/>
            <p:cNvSpPr/>
            <p:nvPr/>
          </p:nvSpPr>
          <p:spPr bwMode="auto">
            <a:xfrm>
              <a:off x="11501398" y="4559913"/>
              <a:ext cx="117123" cy="134425"/>
            </a:xfrm>
            <a:custGeom>
              <a:avLst/>
              <a:gdLst>
                <a:gd name="T0" fmla="*/ 106 w 169"/>
                <a:gd name="T1" fmla="*/ 4 h 193"/>
                <a:gd name="T2" fmla="*/ 162 w 169"/>
                <a:gd name="T3" fmla="*/ 124 h 193"/>
                <a:gd name="T4" fmla="*/ 114 w 169"/>
                <a:gd name="T5" fmla="*/ 192 h 193"/>
                <a:gd name="T6" fmla="*/ 102 w 169"/>
                <a:gd name="T7" fmla="*/ 192 h 193"/>
                <a:gd name="T8" fmla="*/ 6 w 169"/>
                <a:gd name="T9" fmla="*/ 116 h 193"/>
                <a:gd name="T10" fmla="*/ 2 w 169"/>
                <a:gd name="T11" fmla="*/ 96 h 193"/>
                <a:gd name="T12" fmla="*/ 86 w 169"/>
                <a:gd name="T13" fmla="*/ 0 h 193"/>
                <a:gd name="T14" fmla="*/ 106 w 169"/>
                <a:gd name="T15" fmla="*/ 4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93">
                  <a:moveTo>
                    <a:pt x="106" y="4"/>
                  </a:moveTo>
                  <a:cubicBezTo>
                    <a:pt x="104" y="65"/>
                    <a:pt x="169" y="58"/>
                    <a:pt x="162" y="124"/>
                  </a:cubicBezTo>
                  <a:cubicBezTo>
                    <a:pt x="139" y="140"/>
                    <a:pt x="135" y="175"/>
                    <a:pt x="114" y="192"/>
                  </a:cubicBezTo>
                  <a:cubicBezTo>
                    <a:pt x="107" y="193"/>
                    <a:pt x="104" y="185"/>
                    <a:pt x="102" y="192"/>
                  </a:cubicBezTo>
                  <a:cubicBezTo>
                    <a:pt x="77" y="159"/>
                    <a:pt x="50" y="130"/>
                    <a:pt x="6" y="116"/>
                  </a:cubicBezTo>
                  <a:cubicBezTo>
                    <a:pt x="9" y="105"/>
                    <a:pt x="0" y="106"/>
                    <a:pt x="2" y="96"/>
                  </a:cubicBezTo>
                  <a:cubicBezTo>
                    <a:pt x="32" y="66"/>
                    <a:pt x="57" y="31"/>
                    <a:pt x="86" y="0"/>
                  </a:cubicBezTo>
                  <a:cubicBezTo>
                    <a:pt x="100" y="2"/>
                    <a:pt x="91" y="11"/>
                    <a:pt x="106" y="4"/>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9" name="Freeform 28"/>
            <p:cNvSpPr/>
            <p:nvPr/>
          </p:nvSpPr>
          <p:spPr bwMode="auto">
            <a:xfrm>
              <a:off x="8171384" y="4702324"/>
              <a:ext cx="79856" cy="83850"/>
            </a:xfrm>
            <a:custGeom>
              <a:avLst/>
              <a:gdLst>
                <a:gd name="T0" fmla="*/ 83 w 115"/>
                <a:gd name="T1" fmla="*/ 120 h 120"/>
                <a:gd name="T2" fmla="*/ 7 w 115"/>
                <a:gd name="T3" fmla="*/ 96 h 120"/>
                <a:gd name="T4" fmla="*/ 59 w 115"/>
                <a:gd name="T5" fmla="*/ 12 h 120"/>
                <a:gd name="T6" fmla="*/ 83 w 115"/>
                <a:gd name="T7" fmla="*/ 120 h 120"/>
              </a:gdLst>
              <a:ahLst/>
              <a:cxnLst>
                <a:cxn ang="0">
                  <a:pos x="T0" y="T1"/>
                </a:cxn>
                <a:cxn ang="0">
                  <a:pos x="T2" y="T3"/>
                </a:cxn>
                <a:cxn ang="0">
                  <a:pos x="T4" y="T5"/>
                </a:cxn>
                <a:cxn ang="0">
                  <a:pos x="T6" y="T7"/>
                </a:cxn>
              </a:cxnLst>
              <a:rect l="0" t="0" r="r" b="b"/>
              <a:pathLst>
                <a:path w="115" h="120">
                  <a:moveTo>
                    <a:pt x="83" y="120"/>
                  </a:moveTo>
                  <a:cubicBezTo>
                    <a:pt x="55" y="119"/>
                    <a:pt x="32" y="109"/>
                    <a:pt x="7" y="96"/>
                  </a:cubicBezTo>
                  <a:cubicBezTo>
                    <a:pt x="0" y="55"/>
                    <a:pt x="7" y="0"/>
                    <a:pt x="59" y="12"/>
                  </a:cubicBezTo>
                  <a:cubicBezTo>
                    <a:pt x="82" y="35"/>
                    <a:pt x="115" y="80"/>
                    <a:pt x="83"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0" name="Freeform 29"/>
            <p:cNvSpPr/>
            <p:nvPr/>
          </p:nvSpPr>
          <p:spPr bwMode="auto">
            <a:xfrm>
              <a:off x="8236600" y="4864699"/>
              <a:ext cx="6655" cy="7986"/>
            </a:xfrm>
            <a:custGeom>
              <a:avLst/>
              <a:gdLst>
                <a:gd name="T0" fmla="*/ 0 w 8"/>
                <a:gd name="T1" fmla="*/ 0 h 12"/>
                <a:gd name="T2" fmla="*/ 8 w 8"/>
                <a:gd name="T3" fmla="*/ 12 h 12"/>
                <a:gd name="T4" fmla="*/ 0 w 8"/>
                <a:gd name="T5" fmla="*/ 0 h 12"/>
              </a:gdLst>
              <a:ahLst/>
              <a:cxnLst>
                <a:cxn ang="0">
                  <a:pos x="T0" y="T1"/>
                </a:cxn>
                <a:cxn ang="0">
                  <a:pos x="T2" y="T3"/>
                </a:cxn>
                <a:cxn ang="0">
                  <a:pos x="T4" y="T5"/>
                </a:cxn>
              </a:cxnLst>
              <a:rect l="0" t="0" r="r" b="b"/>
              <a:pathLst>
                <a:path w="8" h="12">
                  <a:moveTo>
                    <a:pt x="0" y="0"/>
                  </a:moveTo>
                  <a:cubicBezTo>
                    <a:pt x="5" y="2"/>
                    <a:pt x="8" y="5"/>
                    <a:pt x="8" y="12"/>
                  </a:cubicBezTo>
                  <a:cubicBezTo>
                    <a:pt x="3" y="10"/>
                    <a:pt x="0"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1" name="Freeform 30"/>
            <p:cNvSpPr/>
            <p:nvPr/>
          </p:nvSpPr>
          <p:spPr bwMode="auto">
            <a:xfrm>
              <a:off x="8228614" y="4878008"/>
              <a:ext cx="7986" cy="14641"/>
            </a:xfrm>
            <a:custGeom>
              <a:avLst/>
              <a:gdLst>
                <a:gd name="T0" fmla="*/ 1 w 13"/>
                <a:gd name="T1" fmla="*/ 4 h 20"/>
                <a:gd name="T2" fmla="*/ 9 w 13"/>
                <a:gd name="T3" fmla="*/ 20 h 20"/>
                <a:gd name="T4" fmla="*/ 1 w 13"/>
                <a:gd name="T5" fmla="*/ 4 h 20"/>
              </a:gdLst>
              <a:ahLst/>
              <a:cxnLst>
                <a:cxn ang="0">
                  <a:pos x="T0" y="T1"/>
                </a:cxn>
                <a:cxn ang="0">
                  <a:pos x="T2" y="T3"/>
                </a:cxn>
                <a:cxn ang="0">
                  <a:pos x="T4" y="T5"/>
                </a:cxn>
              </a:cxnLst>
              <a:rect l="0" t="0" r="r" b="b"/>
              <a:pathLst>
                <a:path w="13" h="20">
                  <a:moveTo>
                    <a:pt x="1" y="4"/>
                  </a:moveTo>
                  <a:cubicBezTo>
                    <a:pt x="13" y="0"/>
                    <a:pt x="8" y="13"/>
                    <a:pt x="9" y="20"/>
                  </a:cubicBezTo>
                  <a:cubicBezTo>
                    <a:pt x="2" y="19"/>
                    <a:pt x="0" y="13"/>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2" name="Freeform 31"/>
            <p:cNvSpPr/>
            <p:nvPr/>
          </p:nvSpPr>
          <p:spPr bwMode="auto">
            <a:xfrm>
              <a:off x="8231276" y="4919267"/>
              <a:ext cx="25288" cy="31943"/>
            </a:xfrm>
            <a:custGeom>
              <a:avLst/>
              <a:gdLst>
                <a:gd name="T0" fmla="*/ 28 w 35"/>
                <a:gd name="T1" fmla="*/ 2 h 46"/>
                <a:gd name="T2" fmla="*/ 24 w 35"/>
                <a:gd name="T3" fmla="*/ 46 h 46"/>
                <a:gd name="T4" fmla="*/ 20 w 35"/>
                <a:gd name="T5" fmla="*/ 38 h 46"/>
                <a:gd name="T6" fmla="*/ 4 w 35"/>
                <a:gd name="T7" fmla="*/ 42 h 46"/>
                <a:gd name="T8" fmla="*/ 0 w 35"/>
                <a:gd name="T9" fmla="*/ 10 h 46"/>
                <a:gd name="T10" fmla="*/ 4 w 35"/>
                <a:gd name="T11" fmla="*/ 14 h 46"/>
                <a:gd name="T12" fmla="*/ 28 w 35"/>
                <a:gd name="T13" fmla="*/ 2 h 46"/>
              </a:gdLst>
              <a:ahLst/>
              <a:cxnLst>
                <a:cxn ang="0">
                  <a:pos x="T0" y="T1"/>
                </a:cxn>
                <a:cxn ang="0">
                  <a:pos x="T2" y="T3"/>
                </a:cxn>
                <a:cxn ang="0">
                  <a:pos x="T4" y="T5"/>
                </a:cxn>
                <a:cxn ang="0">
                  <a:pos x="T6" y="T7"/>
                </a:cxn>
                <a:cxn ang="0">
                  <a:pos x="T8" y="T9"/>
                </a:cxn>
                <a:cxn ang="0">
                  <a:pos x="T10" y="T11"/>
                </a:cxn>
                <a:cxn ang="0">
                  <a:pos x="T12" y="T13"/>
                </a:cxn>
              </a:cxnLst>
              <a:rect l="0" t="0" r="r" b="b"/>
              <a:pathLst>
                <a:path w="35" h="46">
                  <a:moveTo>
                    <a:pt x="28" y="2"/>
                  </a:moveTo>
                  <a:cubicBezTo>
                    <a:pt x="11" y="17"/>
                    <a:pt x="35" y="25"/>
                    <a:pt x="24" y="46"/>
                  </a:cubicBezTo>
                  <a:cubicBezTo>
                    <a:pt x="20" y="46"/>
                    <a:pt x="21" y="41"/>
                    <a:pt x="20" y="38"/>
                  </a:cubicBezTo>
                  <a:cubicBezTo>
                    <a:pt x="13" y="37"/>
                    <a:pt x="12" y="43"/>
                    <a:pt x="4" y="42"/>
                  </a:cubicBezTo>
                  <a:cubicBezTo>
                    <a:pt x="8" y="25"/>
                    <a:pt x="8" y="22"/>
                    <a:pt x="0" y="10"/>
                  </a:cubicBezTo>
                  <a:cubicBezTo>
                    <a:pt x="3" y="9"/>
                    <a:pt x="4" y="12"/>
                    <a:pt x="4" y="14"/>
                  </a:cubicBezTo>
                  <a:cubicBezTo>
                    <a:pt x="18" y="16"/>
                    <a:pt x="14" y="0"/>
                    <a:pt x="2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1" name="Freeform 32"/>
            <p:cNvSpPr/>
            <p:nvPr/>
          </p:nvSpPr>
          <p:spPr bwMode="auto">
            <a:xfrm>
              <a:off x="8217967" y="4933908"/>
              <a:ext cx="18633" cy="17303"/>
            </a:xfrm>
            <a:custGeom>
              <a:avLst/>
              <a:gdLst>
                <a:gd name="T0" fmla="*/ 15 w 27"/>
                <a:gd name="T1" fmla="*/ 0 h 24"/>
                <a:gd name="T2" fmla="*/ 11 w 27"/>
                <a:gd name="T3" fmla="*/ 24 h 24"/>
                <a:gd name="T4" fmla="*/ 15 w 27"/>
                <a:gd name="T5" fmla="*/ 0 h 24"/>
              </a:gdLst>
              <a:ahLst/>
              <a:cxnLst>
                <a:cxn ang="0">
                  <a:pos x="T0" y="T1"/>
                </a:cxn>
                <a:cxn ang="0">
                  <a:pos x="T2" y="T3"/>
                </a:cxn>
                <a:cxn ang="0">
                  <a:pos x="T4" y="T5"/>
                </a:cxn>
              </a:cxnLst>
              <a:rect l="0" t="0" r="r" b="b"/>
              <a:pathLst>
                <a:path w="27" h="24">
                  <a:moveTo>
                    <a:pt x="15" y="0"/>
                  </a:moveTo>
                  <a:cubicBezTo>
                    <a:pt x="27" y="6"/>
                    <a:pt x="8" y="14"/>
                    <a:pt x="11" y="24"/>
                  </a:cubicBezTo>
                  <a:cubicBezTo>
                    <a:pt x="0" y="19"/>
                    <a:pt x="14" y="6"/>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2" name="Freeform 33"/>
            <p:cNvSpPr/>
            <p:nvPr/>
          </p:nvSpPr>
          <p:spPr bwMode="auto">
            <a:xfrm>
              <a:off x="8236600" y="4949879"/>
              <a:ext cx="7986" cy="23957"/>
            </a:xfrm>
            <a:custGeom>
              <a:avLst/>
              <a:gdLst>
                <a:gd name="T0" fmla="*/ 0 w 10"/>
                <a:gd name="T1" fmla="*/ 14 h 35"/>
                <a:gd name="T2" fmla="*/ 0 w 10"/>
                <a:gd name="T3" fmla="*/ 14 h 35"/>
              </a:gdLst>
              <a:ahLst/>
              <a:cxnLst>
                <a:cxn ang="0">
                  <a:pos x="T0" y="T1"/>
                </a:cxn>
                <a:cxn ang="0">
                  <a:pos x="T2" y="T3"/>
                </a:cxn>
              </a:cxnLst>
              <a:rect l="0" t="0" r="r" b="b"/>
              <a:pathLst>
                <a:path w="10" h="35">
                  <a:moveTo>
                    <a:pt x="0" y="14"/>
                  </a:moveTo>
                  <a:cubicBezTo>
                    <a:pt x="10" y="0"/>
                    <a:pt x="10" y="35"/>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3" name="Freeform 34"/>
            <p:cNvSpPr/>
            <p:nvPr/>
          </p:nvSpPr>
          <p:spPr bwMode="auto">
            <a:xfrm>
              <a:off x="8231276" y="4988476"/>
              <a:ext cx="9317" cy="17303"/>
            </a:xfrm>
            <a:custGeom>
              <a:avLst/>
              <a:gdLst>
                <a:gd name="T0" fmla="*/ 0 w 12"/>
                <a:gd name="T1" fmla="*/ 6 h 24"/>
                <a:gd name="T2" fmla="*/ 0 w 12"/>
                <a:gd name="T3" fmla="*/ 18 h 24"/>
                <a:gd name="T4" fmla="*/ 0 w 12"/>
                <a:gd name="T5" fmla="*/ 6 h 24"/>
              </a:gdLst>
              <a:ahLst/>
              <a:cxnLst>
                <a:cxn ang="0">
                  <a:pos x="T0" y="T1"/>
                </a:cxn>
                <a:cxn ang="0">
                  <a:pos x="T2" y="T3"/>
                </a:cxn>
                <a:cxn ang="0">
                  <a:pos x="T4" y="T5"/>
                </a:cxn>
              </a:cxnLst>
              <a:rect l="0" t="0" r="r" b="b"/>
              <a:pathLst>
                <a:path w="12" h="24">
                  <a:moveTo>
                    <a:pt x="0" y="6"/>
                  </a:moveTo>
                  <a:cubicBezTo>
                    <a:pt x="12" y="0"/>
                    <a:pt x="12" y="24"/>
                    <a:pt x="0" y="18"/>
                  </a:cubicBezTo>
                  <a:cubicBezTo>
                    <a:pt x="0" y="14"/>
                    <a:pt x="0" y="10"/>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4" name="Freeform 35"/>
            <p:cNvSpPr/>
            <p:nvPr/>
          </p:nvSpPr>
          <p:spPr bwMode="auto">
            <a:xfrm>
              <a:off x="8215305" y="5001785"/>
              <a:ext cx="7986" cy="9317"/>
            </a:xfrm>
            <a:custGeom>
              <a:avLst/>
              <a:gdLst>
                <a:gd name="T0" fmla="*/ 12 w 12"/>
                <a:gd name="T1" fmla="*/ 12 h 13"/>
                <a:gd name="T2" fmla="*/ 0 w 12"/>
                <a:gd name="T3" fmla="*/ 8 h 13"/>
                <a:gd name="T4" fmla="*/ 4 w 12"/>
                <a:gd name="T5" fmla="*/ 0 h 13"/>
                <a:gd name="T6" fmla="*/ 12 w 12"/>
                <a:gd name="T7" fmla="*/ 0 h 13"/>
                <a:gd name="T8" fmla="*/ 12 w 12"/>
                <a:gd name="T9" fmla="*/ 12 h 13"/>
              </a:gdLst>
              <a:ahLst/>
              <a:cxnLst>
                <a:cxn ang="0">
                  <a:pos x="T0" y="T1"/>
                </a:cxn>
                <a:cxn ang="0">
                  <a:pos x="T2" y="T3"/>
                </a:cxn>
                <a:cxn ang="0">
                  <a:pos x="T4" y="T5"/>
                </a:cxn>
                <a:cxn ang="0">
                  <a:pos x="T6" y="T7"/>
                </a:cxn>
                <a:cxn ang="0">
                  <a:pos x="T8" y="T9"/>
                </a:cxn>
              </a:cxnLst>
              <a:rect l="0" t="0" r="r" b="b"/>
              <a:pathLst>
                <a:path w="12" h="13">
                  <a:moveTo>
                    <a:pt x="12" y="12"/>
                  </a:moveTo>
                  <a:cubicBezTo>
                    <a:pt x="6" y="13"/>
                    <a:pt x="5" y="8"/>
                    <a:pt x="0" y="8"/>
                  </a:cubicBezTo>
                  <a:cubicBezTo>
                    <a:pt x="1" y="5"/>
                    <a:pt x="4" y="4"/>
                    <a:pt x="4" y="0"/>
                  </a:cubicBezTo>
                  <a:cubicBezTo>
                    <a:pt x="7" y="0"/>
                    <a:pt x="9" y="0"/>
                    <a:pt x="12" y="0"/>
                  </a:cubicBezTo>
                  <a:cubicBezTo>
                    <a:pt x="12" y="4"/>
                    <a:pt x="12" y="8"/>
                    <a:pt x="12"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5" name="Freeform 36"/>
            <p:cNvSpPr/>
            <p:nvPr/>
          </p:nvSpPr>
          <p:spPr bwMode="auto">
            <a:xfrm>
              <a:off x="8232607" y="5003117"/>
              <a:ext cx="13309" cy="13309"/>
            </a:xfrm>
            <a:custGeom>
              <a:avLst/>
              <a:gdLst>
                <a:gd name="T0" fmla="*/ 6 w 18"/>
                <a:gd name="T1" fmla="*/ 2 h 20"/>
                <a:gd name="T2" fmla="*/ 18 w 18"/>
                <a:gd name="T3" fmla="*/ 10 h 20"/>
                <a:gd name="T4" fmla="*/ 6 w 18"/>
                <a:gd name="T5" fmla="*/ 2 h 20"/>
              </a:gdLst>
              <a:ahLst/>
              <a:cxnLst>
                <a:cxn ang="0">
                  <a:pos x="T0" y="T1"/>
                </a:cxn>
                <a:cxn ang="0">
                  <a:pos x="T2" y="T3"/>
                </a:cxn>
                <a:cxn ang="0">
                  <a:pos x="T4" y="T5"/>
                </a:cxn>
              </a:cxnLst>
              <a:rect l="0" t="0" r="r" b="b"/>
              <a:pathLst>
                <a:path w="18" h="20">
                  <a:moveTo>
                    <a:pt x="6" y="2"/>
                  </a:moveTo>
                  <a:cubicBezTo>
                    <a:pt x="15" y="0"/>
                    <a:pt x="12" y="10"/>
                    <a:pt x="18" y="10"/>
                  </a:cubicBezTo>
                  <a:cubicBezTo>
                    <a:pt x="16" y="20"/>
                    <a:pt x="0" y="13"/>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6" name="Freeform 37"/>
            <p:cNvSpPr/>
            <p:nvPr/>
          </p:nvSpPr>
          <p:spPr bwMode="auto">
            <a:xfrm>
              <a:off x="7818685" y="5024412"/>
              <a:ext cx="145073" cy="107807"/>
            </a:xfrm>
            <a:custGeom>
              <a:avLst/>
              <a:gdLst>
                <a:gd name="T0" fmla="*/ 20 w 208"/>
                <a:gd name="T1" fmla="*/ 119 h 154"/>
                <a:gd name="T2" fmla="*/ 0 w 208"/>
                <a:gd name="T3" fmla="*/ 91 h 154"/>
                <a:gd name="T4" fmla="*/ 68 w 208"/>
                <a:gd name="T5" fmla="*/ 7 h 154"/>
                <a:gd name="T6" fmla="*/ 208 w 208"/>
                <a:gd name="T7" fmla="*/ 67 h 154"/>
                <a:gd name="T8" fmla="*/ 112 w 208"/>
                <a:gd name="T9" fmla="*/ 151 h 154"/>
                <a:gd name="T10" fmla="*/ 100 w 208"/>
                <a:gd name="T11" fmla="*/ 139 h 154"/>
                <a:gd name="T12" fmla="*/ 20 w 208"/>
                <a:gd name="T13" fmla="*/ 119 h 154"/>
              </a:gdLst>
              <a:ahLst/>
              <a:cxnLst>
                <a:cxn ang="0">
                  <a:pos x="T0" y="T1"/>
                </a:cxn>
                <a:cxn ang="0">
                  <a:pos x="T2" y="T3"/>
                </a:cxn>
                <a:cxn ang="0">
                  <a:pos x="T4" y="T5"/>
                </a:cxn>
                <a:cxn ang="0">
                  <a:pos x="T6" y="T7"/>
                </a:cxn>
                <a:cxn ang="0">
                  <a:pos x="T8" y="T9"/>
                </a:cxn>
                <a:cxn ang="0">
                  <a:pos x="T10" y="T11"/>
                </a:cxn>
                <a:cxn ang="0">
                  <a:pos x="T12" y="T13"/>
                </a:cxn>
              </a:cxnLst>
              <a:rect l="0" t="0" r="r" b="b"/>
              <a:pathLst>
                <a:path w="208" h="154">
                  <a:moveTo>
                    <a:pt x="20" y="119"/>
                  </a:moveTo>
                  <a:cubicBezTo>
                    <a:pt x="13" y="110"/>
                    <a:pt x="10" y="97"/>
                    <a:pt x="0" y="91"/>
                  </a:cubicBezTo>
                  <a:cubicBezTo>
                    <a:pt x="9" y="48"/>
                    <a:pt x="20" y="0"/>
                    <a:pt x="68" y="7"/>
                  </a:cubicBezTo>
                  <a:cubicBezTo>
                    <a:pt x="107" y="45"/>
                    <a:pt x="175" y="21"/>
                    <a:pt x="208" y="67"/>
                  </a:cubicBezTo>
                  <a:cubicBezTo>
                    <a:pt x="208" y="135"/>
                    <a:pt x="153" y="154"/>
                    <a:pt x="112" y="151"/>
                  </a:cubicBezTo>
                  <a:cubicBezTo>
                    <a:pt x="101" y="154"/>
                    <a:pt x="104" y="143"/>
                    <a:pt x="100" y="139"/>
                  </a:cubicBezTo>
                  <a:cubicBezTo>
                    <a:pt x="63" y="143"/>
                    <a:pt x="61" y="112"/>
                    <a:pt x="20" y="1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7" name="Freeform 38"/>
            <p:cNvSpPr/>
            <p:nvPr/>
          </p:nvSpPr>
          <p:spPr bwMode="auto">
            <a:xfrm>
              <a:off x="8196672" y="5035059"/>
              <a:ext cx="11979" cy="21295"/>
            </a:xfrm>
            <a:custGeom>
              <a:avLst/>
              <a:gdLst>
                <a:gd name="T0" fmla="*/ 2 w 18"/>
                <a:gd name="T1" fmla="*/ 11 h 29"/>
                <a:gd name="T2" fmla="*/ 14 w 18"/>
                <a:gd name="T3" fmla="*/ 23 h 29"/>
                <a:gd name="T4" fmla="*/ 2 w 18"/>
                <a:gd name="T5" fmla="*/ 11 h 29"/>
              </a:gdLst>
              <a:ahLst/>
              <a:cxnLst>
                <a:cxn ang="0">
                  <a:pos x="T0" y="T1"/>
                </a:cxn>
                <a:cxn ang="0">
                  <a:pos x="T2" y="T3"/>
                </a:cxn>
                <a:cxn ang="0">
                  <a:pos x="T4" y="T5"/>
                </a:cxn>
              </a:cxnLst>
              <a:rect l="0" t="0" r="r" b="b"/>
              <a:pathLst>
                <a:path w="18" h="29">
                  <a:moveTo>
                    <a:pt x="2" y="11"/>
                  </a:moveTo>
                  <a:cubicBezTo>
                    <a:pt x="6" y="0"/>
                    <a:pt x="18" y="13"/>
                    <a:pt x="14" y="23"/>
                  </a:cubicBezTo>
                  <a:cubicBezTo>
                    <a:pt x="0" y="29"/>
                    <a:pt x="12" y="9"/>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8" name="Freeform 39"/>
            <p:cNvSpPr/>
            <p:nvPr/>
          </p:nvSpPr>
          <p:spPr bwMode="auto">
            <a:xfrm>
              <a:off x="8217967" y="5051031"/>
              <a:ext cx="14641" cy="14641"/>
            </a:xfrm>
            <a:custGeom>
              <a:avLst/>
              <a:gdLst>
                <a:gd name="T0" fmla="*/ 20 w 22"/>
                <a:gd name="T1" fmla="*/ 0 h 20"/>
                <a:gd name="T2" fmla="*/ 16 w 22"/>
                <a:gd name="T3" fmla="*/ 20 h 20"/>
                <a:gd name="T4" fmla="*/ 0 w 22"/>
                <a:gd name="T5" fmla="*/ 20 h 20"/>
                <a:gd name="T6" fmla="*/ 20 w 22"/>
                <a:gd name="T7" fmla="*/ 0 h 20"/>
              </a:gdLst>
              <a:ahLst/>
              <a:cxnLst>
                <a:cxn ang="0">
                  <a:pos x="T0" y="T1"/>
                </a:cxn>
                <a:cxn ang="0">
                  <a:pos x="T2" y="T3"/>
                </a:cxn>
                <a:cxn ang="0">
                  <a:pos x="T4" y="T5"/>
                </a:cxn>
                <a:cxn ang="0">
                  <a:pos x="T6" y="T7"/>
                </a:cxn>
              </a:cxnLst>
              <a:rect l="0" t="0" r="r" b="b"/>
              <a:pathLst>
                <a:path w="22" h="20">
                  <a:moveTo>
                    <a:pt x="20" y="0"/>
                  </a:moveTo>
                  <a:cubicBezTo>
                    <a:pt x="22" y="10"/>
                    <a:pt x="13" y="9"/>
                    <a:pt x="16" y="20"/>
                  </a:cubicBezTo>
                  <a:cubicBezTo>
                    <a:pt x="11" y="20"/>
                    <a:pt x="5" y="20"/>
                    <a:pt x="0" y="20"/>
                  </a:cubicBezTo>
                  <a:cubicBezTo>
                    <a:pt x="1" y="7"/>
                    <a:pt x="7" y="1"/>
                    <a:pt x="2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9" name="Freeform 40"/>
            <p:cNvSpPr/>
            <p:nvPr/>
          </p:nvSpPr>
          <p:spPr bwMode="auto">
            <a:xfrm>
              <a:off x="8175377" y="5166822"/>
              <a:ext cx="11979" cy="30612"/>
            </a:xfrm>
            <a:custGeom>
              <a:avLst/>
              <a:gdLst>
                <a:gd name="T0" fmla="*/ 0 w 16"/>
                <a:gd name="T1" fmla="*/ 27 h 43"/>
                <a:gd name="T2" fmla="*/ 0 w 16"/>
                <a:gd name="T3" fmla="*/ 7 h 43"/>
                <a:gd name="T4" fmla="*/ 16 w 16"/>
                <a:gd name="T5" fmla="*/ 7 h 43"/>
                <a:gd name="T6" fmla="*/ 16 w 16"/>
                <a:gd name="T7" fmla="*/ 39 h 43"/>
                <a:gd name="T8" fmla="*/ 0 w 16"/>
                <a:gd name="T9" fmla="*/ 27 h 43"/>
              </a:gdLst>
              <a:ahLst/>
              <a:cxnLst>
                <a:cxn ang="0">
                  <a:pos x="T0" y="T1"/>
                </a:cxn>
                <a:cxn ang="0">
                  <a:pos x="T2" y="T3"/>
                </a:cxn>
                <a:cxn ang="0">
                  <a:pos x="T4" y="T5"/>
                </a:cxn>
                <a:cxn ang="0">
                  <a:pos x="T6" y="T7"/>
                </a:cxn>
                <a:cxn ang="0">
                  <a:pos x="T8" y="T9"/>
                </a:cxn>
              </a:cxnLst>
              <a:rect l="0" t="0" r="r" b="b"/>
              <a:pathLst>
                <a:path w="16" h="43">
                  <a:moveTo>
                    <a:pt x="0" y="27"/>
                  </a:moveTo>
                  <a:cubicBezTo>
                    <a:pt x="13" y="19"/>
                    <a:pt x="3" y="19"/>
                    <a:pt x="0" y="7"/>
                  </a:cubicBezTo>
                  <a:cubicBezTo>
                    <a:pt x="8" y="0"/>
                    <a:pt x="5" y="7"/>
                    <a:pt x="16" y="7"/>
                  </a:cubicBezTo>
                  <a:cubicBezTo>
                    <a:pt x="10" y="20"/>
                    <a:pt x="15" y="25"/>
                    <a:pt x="16" y="39"/>
                  </a:cubicBezTo>
                  <a:cubicBezTo>
                    <a:pt x="3" y="43"/>
                    <a:pt x="8" y="29"/>
                    <a:pt x="0"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0" name="Freeform 41"/>
            <p:cNvSpPr/>
            <p:nvPr/>
          </p:nvSpPr>
          <p:spPr bwMode="auto">
            <a:xfrm>
              <a:off x="8198002" y="5190779"/>
              <a:ext cx="15971" cy="18633"/>
            </a:xfrm>
            <a:custGeom>
              <a:avLst/>
              <a:gdLst>
                <a:gd name="T0" fmla="*/ 9 w 24"/>
                <a:gd name="T1" fmla="*/ 0 h 26"/>
                <a:gd name="T2" fmla="*/ 1 w 24"/>
                <a:gd name="T3" fmla="*/ 24 h 26"/>
                <a:gd name="T4" fmla="*/ 9 w 24"/>
                <a:gd name="T5" fmla="*/ 0 h 26"/>
              </a:gdLst>
              <a:ahLst/>
              <a:cxnLst>
                <a:cxn ang="0">
                  <a:pos x="T0" y="T1"/>
                </a:cxn>
                <a:cxn ang="0">
                  <a:pos x="T2" y="T3"/>
                </a:cxn>
                <a:cxn ang="0">
                  <a:pos x="T4" y="T5"/>
                </a:cxn>
              </a:cxnLst>
              <a:rect l="0" t="0" r="r" b="b"/>
              <a:pathLst>
                <a:path w="24" h="26">
                  <a:moveTo>
                    <a:pt x="9" y="0"/>
                  </a:moveTo>
                  <a:cubicBezTo>
                    <a:pt x="24" y="3"/>
                    <a:pt x="15" y="26"/>
                    <a:pt x="1" y="24"/>
                  </a:cubicBezTo>
                  <a:cubicBezTo>
                    <a:pt x="0" y="13"/>
                    <a:pt x="15" y="16"/>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1" name="Freeform 42"/>
            <p:cNvSpPr/>
            <p:nvPr/>
          </p:nvSpPr>
          <p:spPr bwMode="auto">
            <a:xfrm>
              <a:off x="8170053" y="5238693"/>
              <a:ext cx="27950" cy="30612"/>
            </a:xfrm>
            <a:custGeom>
              <a:avLst/>
              <a:gdLst>
                <a:gd name="T0" fmla="*/ 25 w 40"/>
                <a:gd name="T1" fmla="*/ 24 h 44"/>
                <a:gd name="T2" fmla="*/ 29 w 40"/>
                <a:gd name="T3" fmla="*/ 0 h 44"/>
                <a:gd name="T4" fmla="*/ 33 w 40"/>
                <a:gd name="T5" fmla="*/ 44 h 44"/>
                <a:gd name="T6" fmla="*/ 1 w 40"/>
                <a:gd name="T7" fmla="*/ 20 h 44"/>
                <a:gd name="T8" fmla="*/ 25 w 40"/>
                <a:gd name="T9" fmla="*/ 24 h 44"/>
              </a:gdLst>
              <a:ahLst/>
              <a:cxnLst>
                <a:cxn ang="0">
                  <a:pos x="T0" y="T1"/>
                </a:cxn>
                <a:cxn ang="0">
                  <a:pos x="T2" y="T3"/>
                </a:cxn>
                <a:cxn ang="0">
                  <a:pos x="T4" y="T5"/>
                </a:cxn>
                <a:cxn ang="0">
                  <a:pos x="T6" y="T7"/>
                </a:cxn>
                <a:cxn ang="0">
                  <a:pos x="T8" y="T9"/>
                </a:cxn>
              </a:cxnLst>
              <a:rect l="0" t="0" r="r" b="b"/>
              <a:pathLst>
                <a:path w="40" h="44">
                  <a:moveTo>
                    <a:pt x="25" y="24"/>
                  </a:moveTo>
                  <a:cubicBezTo>
                    <a:pt x="35" y="21"/>
                    <a:pt x="17" y="6"/>
                    <a:pt x="29" y="0"/>
                  </a:cubicBezTo>
                  <a:cubicBezTo>
                    <a:pt x="40" y="13"/>
                    <a:pt x="33" y="29"/>
                    <a:pt x="33" y="44"/>
                  </a:cubicBezTo>
                  <a:cubicBezTo>
                    <a:pt x="18" y="40"/>
                    <a:pt x="0" y="40"/>
                    <a:pt x="1" y="20"/>
                  </a:cubicBezTo>
                  <a:cubicBezTo>
                    <a:pt x="7" y="32"/>
                    <a:pt x="22" y="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2" name="Freeform 43"/>
            <p:cNvSpPr/>
            <p:nvPr/>
          </p:nvSpPr>
          <p:spPr bwMode="auto">
            <a:xfrm>
              <a:off x="8859480" y="5343838"/>
              <a:ext cx="468491" cy="154389"/>
            </a:xfrm>
            <a:custGeom>
              <a:avLst/>
              <a:gdLst>
                <a:gd name="T0" fmla="*/ 476 w 670"/>
                <a:gd name="T1" fmla="*/ 9 h 220"/>
                <a:gd name="T2" fmla="*/ 484 w 670"/>
                <a:gd name="T3" fmla="*/ 21 h 220"/>
                <a:gd name="T4" fmla="*/ 632 w 670"/>
                <a:gd name="T5" fmla="*/ 53 h 220"/>
                <a:gd name="T6" fmla="*/ 660 w 670"/>
                <a:gd name="T7" fmla="*/ 81 h 220"/>
                <a:gd name="T8" fmla="*/ 612 w 670"/>
                <a:gd name="T9" fmla="*/ 149 h 220"/>
                <a:gd name="T10" fmla="*/ 568 w 670"/>
                <a:gd name="T11" fmla="*/ 169 h 220"/>
                <a:gd name="T12" fmla="*/ 520 w 670"/>
                <a:gd name="T13" fmla="*/ 177 h 220"/>
                <a:gd name="T14" fmla="*/ 508 w 670"/>
                <a:gd name="T15" fmla="*/ 185 h 220"/>
                <a:gd name="T16" fmla="*/ 356 w 670"/>
                <a:gd name="T17" fmla="*/ 197 h 220"/>
                <a:gd name="T18" fmla="*/ 196 w 670"/>
                <a:gd name="T19" fmla="*/ 189 h 220"/>
                <a:gd name="T20" fmla="*/ 172 w 670"/>
                <a:gd name="T21" fmla="*/ 173 h 220"/>
                <a:gd name="T22" fmla="*/ 136 w 670"/>
                <a:gd name="T23" fmla="*/ 177 h 220"/>
                <a:gd name="T24" fmla="*/ 0 w 670"/>
                <a:gd name="T25" fmla="*/ 81 h 220"/>
                <a:gd name="T26" fmla="*/ 28 w 670"/>
                <a:gd name="T27" fmla="*/ 53 h 220"/>
                <a:gd name="T28" fmla="*/ 40 w 670"/>
                <a:gd name="T29" fmla="*/ 57 h 220"/>
                <a:gd name="T30" fmla="*/ 104 w 670"/>
                <a:gd name="T31" fmla="*/ 41 h 220"/>
                <a:gd name="T32" fmla="*/ 200 w 670"/>
                <a:gd name="T33" fmla="*/ 29 h 220"/>
                <a:gd name="T34" fmla="*/ 208 w 670"/>
                <a:gd name="T35" fmla="*/ 17 h 220"/>
                <a:gd name="T36" fmla="*/ 348 w 670"/>
                <a:gd name="T37" fmla="*/ 9 h 220"/>
                <a:gd name="T38" fmla="*/ 392 w 670"/>
                <a:gd name="T39" fmla="*/ 1 h 220"/>
                <a:gd name="T40" fmla="*/ 400 w 670"/>
                <a:gd name="T41" fmla="*/ 9 h 220"/>
                <a:gd name="T42" fmla="*/ 468 w 670"/>
                <a:gd name="T43" fmla="*/ 17 h 220"/>
                <a:gd name="T44" fmla="*/ 476 w 670"/>
                <a:gd name="T45" fmla="*/ 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0" h="220">
                  <a:moveTo>
                    <a:pt x="476" y="9"/>
                  </a:moveTo>
                  <a:cubicBezTo>
                    <a:pt x="481" y="11"/>
                    <a:pt x="484" y="14"/>
                    <a:pt x="484" y="21"/>
                  </a:cubicBezTo>
                  <a:cubicBezTo>
                    <a:pt x="545" y="30"/>
                    <a:pt x="585" y="51"/>
                    <a:pt x="632" y="53"/>
                  </a:cubicBezTo>
                  <a:cubicBezTo>
                    <a:pt x="637" y="67"/>
                    <a:pt x="651" y="71"/>
                    <a:pt x="660" y="81"/>
                  </a:cubicBezTo>
                  <a:cubicBezTo>
                    <a:pt x="670" y="127"/>
                    <a:pt x="640" y="154"/>
                    <a:pt x="612" y="149"/>
                  </a:cubicBezTo>
                  <a:cubicBezTo>
                    <a:pt x="610" y="157"/>
                    <a:pt x="591" y="170"/>
                    <a:pt x="568" y="169"/>
                  </a:cubicBezTo>
                  <a:cubicBezTo>
                    <a:pt x="556" y="179"/>
                    <a:pt x="523" y="191"/>
                    <a:pt x="520" y="177"/>
                  </a:cubicBezTo>
                  <a:cubicBezTo>
                    <a:pt x="511" y="175"/>
                    <a:pt x="514" y="185"/>
                    <a:pt x="508" y="185"/>
                  </a:cubicBezTo>
                  <a:cubicBezTo>
                    <a:pt x="461" y="181"/>
                    <a:pt x="420" y="213"/>
                    <a:pt x="356" y="197"/>
                  </a:cubicBezTo>
                  <a:cubicBezTo>
                    <a:pt x="311" y="220"/>
                    <a:pt x="240" y="167"/>
                    <a:pt x="196" y="189"/>
                  </a:cubicBezTo>
                  <a:cubicBezTo>
                    <a:pt x="198" y="173"/>
                    <a:pt x="168" y="190"/>
                    <a:pt x="172" y="173"/>
                  </a:cubicBezTo>
                  <a:cubicBezTo>
                    <a:pt x="161" y="175"/>
                    <a:pt x="140" y="168"/>
                    <a:pt x="136" y="177"/>
                  </a:cubicBezTo>
                  <a:cubicBezTo>
                    <a:pt x="83" y="153"/>
                    <a:pt x="16" y="142"/>
                    <a:pt x="0" y="81"/>
                  </a:cubicBezTo>
                  <a:cubicBezTo>
                    <a:pt x="4" y="76"/>
                    <a:pt x="14" y="56"/>
                    <a:pt x="28" y="53"/>
                  </a:cubicBezTo>
                  <a:cubicBezTo>
                    <a:pt x="33" y="52"/>
                    <a:pt x="42" y="56"/>
                    <a:pt x="40" y="57"/>
                  </a:cubicBezTo>
                  <a:cubicBezTo>
                    <a:pt x="60" y="50"/>
                    <a:pt x="85" y="28"/>
                    <a:pt x="104" y="41"/>
                  </a:cubicBezTo>
                  <a:cubicBezTo>
                    <a:pt x="129" y="20"/>
                    <a:pt x="167" y="26"/>
                    <a:pt x="200" y="29"/>
                  </a:cubicBezTo>
                  <a:cubicBezTo>
                    <a:pt x="204" y="26"/>
                    <a:pt x="206" y="22"/>
                    <a:pt x="208" y="17"/>
                  </a:cubicBezTo>
                  <a:cubicBezTo>
                    <a:pt x="233" y="29"/>
                    <a:pt x="295" y="7"/>
                    <a:pt x="348" y="9"/>
                  </a:cubicBezTo>
                  <a:cubicBezTo>
                    <a:pt x="357" y="9"/>
                    <a:pt x="376" y="0"/>
                    <a:pt x="392" y="1"/>
                  </a:cubicBezTo>
                  <a:cubicBezTo>
                    <a:pt x="393" y="1"/>
                    <a:pt x="396" y="8"/>
                    <a:pt x="400" y="9"/>
                  </a:cubicBezTo>
                  <a:cubicBezTo>
                    <a:pt x="420" y="13"/>
                    <a:pt x="451" y="17"/>
                    <a:pt x="468" y="17"/>
                  </a:cubicBezTo>
                  <a:cubicBezTo>
                    <a:pt x="475" y="17"/>
                    <a:pt x="476" y="15"/>
                    <a:pt x="47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3" name="Freeform 45"/>
            <p:cNvSpPr>
              <a:spLocks noEditPoints="1"/>
            </p:cNvSpPr>
            <p:nvPr/>
          </p:nvSpPr>
          <p:spPr bwMode="auto">
            <a:xfrm>
              <a:off x="7593755" y="3054619"/>
              <a:ext cx="2265261" cy="2480874"/>
            </a:xfrm>
            <a:custGeom>
              <a:avLst/>
              <a:gdLst>
                <a:gd name="T0" fmla="*/ 2857 w 3243"/>
                <a:gd name="T1" fmla="*/ 912 h 3553"/>
                <a:gd name="T2" fmla="*/ 2853 w 3243"/>
                <a:gd name="T3" fmla="*/ 1920 h 3553"/>
                <a:gd name="T4" fmla="*/ 2253 w 3243"/>
                <a:gd name="T5" fmla="*/ 2324 h 3553"/>
                <a:gd name="T6" fmla="*/ 2509 w 3243"/>
                <a:gd name="T7" fmla="*/ 3428 h 3553"/>
                <a:gd name="T8" fmla="*/ 1877 w 3243"/>
                <a:gd name="T9" fmla="*/ 3480 h 3553"/>
                <a:gd name="T10" fmla="*/ 1485 w 3243"/>
                <a:gd name="T11" fmla="*/ 2960 h 3553"/>
                <a:gd name="T12" fmla="*/ 1193 w 3243"/>
                <a:gd name="T13" fmla="*/ 3552 h 3553"/>
                <a:gd name="T14" fmla="*/ 1017 w 3243"/>
                <a:gd name="T15" fmla="*/ 3292 h 3553"/>
                <a:gd name="T16" fmla="*/ 813 w 3243"/>
                <a:gd name="T17" fmla="*/ 3284 h 3553"/>
                <a:gd name="T18" fmla="*/ 25 w 3243"/>
                <a:gd name="T19" fmla="*/ 3160 h 3553"/>
                <a:gd name="T20" fmla="*/ 501 w 3243"/>
                <a:gd name="T21" fmla="*/ 2172 h 3553"/>
                <a:gd name="T22" fmla="*/ 921 w 3243"/>
                <a:gd name="T23" fmla="*/ 1624 h 3553"/>
                <a:gd name="T24" fmla="*/ 1449 w 3243"/>
                <a:gd name="T25" fmla="*/ 1440 h 3553"/>
                <a:gd name="T26" fmla="*/ 2045 w 3243"/>
                <a:gd name="T27" fmla="*/ 1388 h 3553"/>
                <a:gd name="T28" fmla="*/ 2441 w 3243"/>
                <a:gd name="T29" fmla="*/ 748 h 3553"/>
                <a:gd name="T30" fmla="*/ 2018 w 3243"/>
                <a:gd name="T31" fmla="*/ 72 h 3553"/>
                <a:gd name="T32" fmla="*/ 1465 w 3243"/>
                <a:gd name="T33" fmla="*/ 100 h 3553"/>
                <a:gd name="T34" fmla="*/ 989 w 3243"/>
                <a:gd name="T35" fmla="*/ 1020 h 3553"/>
                <a:gd name="T36" fmla="*/ 1305 w 3243"/>
                <a:gd name="T37" fmla="*/ 116 h 3553"/>
                <a:gd name="T38" fmla="*/ 1929 w 3243"/>
                <a:gd name="T39" fmla="*/ 20 h 3553"/>
                <a:gd name="T40" fmla="*/ 2477 w 3243"/>
                <a:gd name="T41" fmla="*/ 656 h 3553"/>
                <a:gd name="T42" fmla="*/ 2213 w 3243"/>
                <a:gd name="T43" fmla="*/ 1420 h 3553"/>
                <a:gd name="T44" fmla="*/ 2729 w 3243"/>
                <a:gd name="T45" fmla="*/ 1016 h 3553"/>
                <a:gd name="T46" fmla="*/ 2873 w 3243"/>
                <a:gd name="T47" fmla="*/ 1700 h 3553"/>
                <a:gd name="T48" fmla="*/ 825 w 3243"/>
                <a:gd name="T49" fmla="*/ 2100 h 3553"/>
                <a:gd name="T50" fmla="*/ 1149 w 3243"/>
                <a:gd name="T51" fmla="*/ 1628 h 3553"/>
                <a:gd name="T52" fmla="*/ 701 w 3243"/>
                <a:gd name="T53" fmla="*/ 1952 h 3553"/>
                <a:gd name="T54" fmla="*/ 1461 w 3243"/>
                <a:gd name="T55" fmla="*/ 1472 h 3553"/>
                <a:gd name="T56" fmla="*/ 1085 w 3243"/>
                <a:gd name="T57" fmla="*/ 2092 h 3553"/>
                <a:gd name="T58" fmla="*/ 1077 w 3243"/>
                <a:gd name="T59" fmla="*/ 3288 h 3553"/>
                <a:gd name="T60" fmla="*/ 1633 w 3243"/>
                <a:gd name="T61" fmla="*/ 2692 h 3553"/>
                <a:gd name="T62" fmla="*/ 1937 w 3243"/>
                <a:gd name="T63" fmla="*/ 3264 h 3553"/>
                <a:gd name="T64" fmla="*/ 2197 w 3243"/>
                <a:gd name="T65" fmla="*/ 2004 h 3553"/>
                <a:gd name="T66" fmla="*/ 2225 w 3243"/>
                <a:gd name="T67" fmla="*/ 1852 h 3553"/>
                <a:gd name="T68" fmla="*/ 2709 w 3243"/>
                <a:gd name="T69" fmla="*/ 1684 h 3553"/>
                <a:gd name="T70" fmla="*/ 2201 w 3243"/>
                <a:gd name="T71" fmla="*/ 1504 h 3553"/>
                <a:gd name="T72" fmla="*/ 1009 w 3243"/>
                <a:gd name="T73" fmla="*/ 2460 h 3553"/>
                <a:gd name="T74" fmla="*/ 613 w 3243"/>
                <a:gd name="T75" fmla="*/ 2128 h 3553"/>
                <a:gd name="T76" fmla="*/ 925 w 3243"/>
                <a:gd name="T77" fmla="*/ 2212 h 3553"/>
                <a:gd name="T78" fmla="*/ 145 w 3243"/>
                <a:gd name="T79" fmla="*/ 2696 h 3553"/>
                <a:gd name="T80" fmla="*/ 745 w 3243"/>
                <a:gd name="T81" fmla="*/ 2872 h 3553"/>
                <a:gd name="T82" fmla="*/ 705 w 3243"/>
                <a:gd name="T83" fmla="*/ 2556 h 3553"/>
                <a:gd name="T84" fmla="*/ 909 w 3243"/>
                <a:gd name="T85" fmla="*/ 2616 h 3553"/>
                <a:gd name="T86" fmla="*/ 909 w 3243"/>
                <a:gd name="T87" fmla="*/ 2692 h 3553"/>
                <a:gd name="T88" fmla="*/ 209 w 3243"/>
                <a:gd name="T89" fmla="*/ 3148 h 3553"/>
                <a:gd name="T90" fmla="*/ 641 w 3243"/>
                <a:gd name="T91" fmla="*/ 3208 h 3553"/>
                <a:gd name="T92" fmla="*/ 689 w 3243"/>
                <a:gd name="T93" fmla="*/ 2936 h 3553"/>
                <a:gd name="T94" fmla="*/ 289 w 3243"/>
                <a:gd name="T95" fmla="*/ 2976 h 3553"/>
                <a:gd name="T96" fmla="*/ 909 w 3243"/>
                <a:gd name="T97" fmla="*/ 2776 h 3553"/>
                <a:gd name="T98" fmla="*/ 921 w 3243"/>
                <a:gd name="T99" fmla="*/ 2792 h 3553"/>
                <a:gd name="T100" fmla="*/ 901 w 3243"/>
                <a:gd name="T101" fmla="*/ 2852 h 3553"/>
                <a:gd name="T102" fmla="*/ 837 w 3243"/>
                <a:gd name="T103" fmla="*/ 2928 h 3553"/>
                <a:gd name="T104" fmla="*/ 857 w 3243"/>
                <a:gd name="T105" fmla="*/ 3000 h 3553"/>
                <a:gd name="T106" fmla="*/ 833 w 3243"/>
                <a:gd name="T107" fmla="*/ 3044 h 3553"/>
                <a:gd name="T108" fmla="*/ 849 w 3243"/>
                <a:gd name="T109" fmla="*/ 3032 h 3553"/>
                <a:gd name="T110" fmla="*/ 849 w 3243"/>
                <a:gd name="T111" fmla="*/ 3152 h 3553"/>
                <a:gd name="T112" fmla="*/ 1985 w 3243"/>
                <a:gd name="T113" fmla="*/ 3452 h 3553"/>
                <a:gd name="T114" fmla="*/ 989 w 3243"/>
                <a:gd name="T115" fmla="*/ 3336 h 3553"/>
                <a:gd name="T116" fmla="*/ 1449 w 3243"/>
                <a:gd name="T117" fmla="*/ 3376 h 3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43" h="3553">
                  <a:moveTo>
                    <a:pt x="2417" y="1708"/>
                  </a:moveTo>
                  <a:cubicBezTo>
                    <a:pt x="2421" y="1705"/>
                    <a:pt x="2423" y="1701"/>
                    <a:pt x="2425" y="1696"/>
                  </a:cubicBezTo>
                  <a:cubicBezTo>
                    <a:pt x="2451" y="1734"/>
                    <a:pt x="2486" y="1763"/>
                    <a:pt x="2509" y="1804"/>
                  </a:cubicBezTo>
                  <a:cubicBezTo>
                    <a:pt x="2581" y="1779"/>
                    <a:pt x="2618" y="1720"/>
                    <a:pt x="2661" y="1676"/>
                  </a:cubicBezTo>
                  <a:cubicBezTo>
                    <a:pt x="2653" y="1639"/>
                    <a:pt x="2627" y="1605"/>
                    <a:pt x="2597" y="1588"/>
                  </a:cubicBezTo>
                  <a:cubicBezTo>
                    <a:pt x="2592" y="1558"/>
                    <a:pt x="2567" y="1542"/>
                    <a:pt x="2569" y="1496"/>
                  </a:cubicBezTo>
                  <a:cubicBezTo>
                    <a:pt x="2561" y="1492"/>
                    <a:pt x="2566" y="1475"/>
                    <a:pt x="2553" y="1476"/>
                  </a:cubicBezTo>
                  <a:cubicBezTo>
                    <a:pt x="2569" y="1431"/>
                    <a:pt x="2562" y="1348"/>
                    <a:pt x="2573" y="1288"/>
                  </a:cubicBezTo>
                  <a:cubicBezTo>
                    <a:pt x="2587" y="1270"/>
                    <a:pt x="2602" y="1246"/>
                    <a:pt x="2609" y="1224"/>
                  </a:cubicBezTo>
                  <a:cubicBezTo>
                    <a:pt x="2629" y="1164"/>
                    <a:pt x="2634" y="1101"/>
                    <a:pt x="2661" y="1044"/>
                  </a:cubicBezTo>
                  <a:cubicBezTo>
                    <a:pt x="2671" y="1024"/>
                    <a:pt x="2692" y="994"/>
                    <a:pt x="2697" y="960"/>
                  </a:cubicBezTo>
                  <a:cubicBezTo>
                    <a:pt x="2731" y="952"/>
                    <a:pt x="2751" y="923"/>
                    <a:pt x="2789" y="916"/>
                  </a:cubicBezTo>
                  <a:cubicBezTo>
                    <a:pt x="2812" y="912"/>
                    <a:pt x="2836" y="918"/>
                    <a:pt x="2857" y="912"/>
                  </a:cubicBezTo>
                  <a:cubicBezTo>
                    <a:pt x="2874" y="939"/>
                    <a:pt x="2920" y="917"/>
                    <a:pt x="2937" y="948"/>
                  </a:cubicBezTo>
                  <a:cubicBezTo>
                    <a:pt x="2950" y="942"/>
                    <a:pt x="2959" y="949"/>
                    <a:pt x="2965" y="960"/>
                  </a:cubicBezTo>
                  <a:cubicBezTo>
                    <a:pt x="2991" y="956"/>
                    <a:pt x="3003" y="976"/>
                    <a:pt x="3021" y="968"/>
                  </a:cubicBezTo>
                  <a:cubicBezTo>
                    <a:pt x="3044" y="993"/>
                    <a:pt x="3083" y="1002"/>
                    <a:pt x="3113" y="1020"/>
                  </a:cubicBezTo>
                  <a:cubicBezTo>
                    <a:pt x="3117" y="1048"/>
                    <a:pt x="3120" y="1100"/>
                    <a:pt x="3113" y="1116"/>
                  </a:cubicBezTo>
                  <a:cubicBezTo>
                    <a:pt x="3134" y="1157"/>
                    <a:pt x="3188" y="1185"/>
                    <a:pt x="3185" y="1236"/>
                  </a:cubicBezTo>
                  <a:cubicBezTo>
                    <a:pt x="3189" y="1236"/>
                    <a:pt x="3188" y="1231"/>
                    <a:pt x="3189" y="1228"/>
                  </a:cubicBezTo>
                  <a:cubicBezTo>
                    <a:pt x="3243" y="1322"/>
                    <a:pt x="3210" y="1479"/>
                    <a:pt x="3157" y="1560"/>
                  </a:cubicBezTo>
                  <a:cubicBezTo>
                    <a:pt x="3150" y="1568"/>
                    <a:pt x="3157" y="1565"/>
                    <a:pt x="3157" y="1576"/>
                  </a:cubicBezTo>
                  <a:cubicBezTo>
                    <a:pt x="3123" y="1620"/>
                    <a:pt x="3085" y="1658"/>
                    <a:pt x="3053" y="1704"/>
                  </a:cubicBezTo>
                  <a:cubicBezTo>
                    <a:pt x="3037" y="1716"/>
                    <a:pt x="3012" y="1719"/>
                    <a:pt x="3005" y="1740"/>
                  </a:cubicBezTo>
                  <a:cubicBezTo>
                    <a:pt x="2971" y="1742"/>
                    <a:pt x="2964" y="1771"/>
                    <a:pt x="2941" y="1784"/>
                  </a:cubicBezTo>
                  <a:cubicBezTo>
                    <a:pt x="2927" y="1845"/>
                    <a:pt x="2867" y="1859"/>
                    <a:pt x="2853" y="1920"/>
                  </a:cubicBezTo>
                  <a:cubicBezTo>
                    <a:pt x="2832" y="1930"/>
                    <a:pt x="2824" y="1946"/>
                    <a:pt x="2805" y="1960"/>
                  </a:cubicBezTo>
                  <a:cubicBezTo>
                    <a:pt x="2786" y="1974"/>
                    <a:pt x="2762" y="1987"/>
                    <a:pt x="2741" y="2004"/>
                  </a:cubicBezTo>
                  <a:cubicBezTo>
                    <a:pt x="2735" y="2009"/>
                    <a:pt x="2731" y="2019"/>
                    <a:pt x="2725" y="2024"/>
                  </a:cubicBezTo>
                  <a:cubicBezTo>
                    <a:pt x="2720" y="2028"/>
                    <a:pt x="2710" y="2027"/>
                    <a:pt x="2709" y="2028"/>
                  </a:cubicBezTo>
                  <a:cubicBezTo>
                    <a:pt x="2701" y="2034"/>
                    <a:pt x="2697" y="2045"/>
                    <a:pt x="2689" y="2052"/>
                  </a:cubicBezTo>
                  <a:cubicBezTo>
                    <a:pt x="2673" y="2066"/>
                    <a:pt x="2657" y="2078"/>
                    <a:pt x="2633" y="2088"/>
                  </a:cubicBezTo>
                  <a:cubicBezTo>
                    <a:pt x="2616" y="2110"/>
                    <a:pt x="2591" y="2124"/>
                    <a:pt x="2577" y="2148"/>
                  </a:cubicBezTo>
                  <a:cubicBezTo>
                    <a:pt x="2531" y="2154"/>
                    <a:pt x="2513" y="2174"/>
                    <a:pt x="2465" y="2168"/>
                  </a:cubicBezTo>
                  <a:cubicBezTo>
                    <a:pt x="2442" y="2145"/>
                    <a:pt x="2421" y="2122"/>
                    <a:pt x="2381" y="2116"/>
                  </a:cubicBezTo>
                  <a:cubicBezTo>
                    <a:pt x="2384" y="2104"/>
                    <a:pt x="2367" y="2111"/>
                    <a:pt x="2373" y="2096"/>
                  </a:cubicBezTo>
                  <a:cubicBezTo>
                    <a:pt x="2326" y="2067"/>
                    <a:pt x="2310" y="2007"/>
                    <a:pt x="2249" y="1992"/>
                  </a:cubicBezTo>
                  <a:cubicBezTo>
                    <a:pt x="2214" y="2046"/>
                    <a:pt x="2247" y="2113"/>
                    <a:pt x="2249" y="2180"/>
                  </a:cubicBezTo>
                  <a:cubicBezTo>
                    <a:pt x="2250" y="2226"/>
                    <a:pt x="2248" y="2275"/>
                    <a:pt x="2253" y="2324"/>
                  </a:cubicBezTo>
                  <a:cubicBezTo>
                    <a:pt x="2255" y="2351"/>
                    <a:pt x="2266" y="2396"/>
                    <a:pt x="2269" y="2440"/>
                  </a:cubicBezTo>
                  <a:cubicBezTo>
                    <a:pt x="2272" y="2474"/>
                    <a:pt x="2277" y="2517"/>
                    <a:pt x="2277" y="2556"/>
                  </a:cubicBezTo>
                  <a:cubicBezTo>
                    <a:pt x="2277" y="2576"/>
                    <a:pt x="2269" y="2594"/>
                    <a:pt x="2269" y="2612"/>
                  </a:cubicBezTo>
                  <a:cubicBezTo>
                    <a:pt x="2269" y="2624"/>
                    <a:pt x="2276" y="2635"/>
                    <a:pt x="2277" y="2648"/>
                  </a:cubicBezTo>
                  <a:cubicBezTo>
                    <a:pt x="2279" y="2673"/>
                    <a:pt x="2276" y="2698"/>
                    <a:pt x="2277" y="2724"/>
                  </a:cubicBezTo>
                  <a:cubicBezTo>
                    <a:pt x="2278" y="2742"/>
                    <a:pt x="2284" y="2762"/>
                    <a:pt x="2285" y="2780"/>
                  </a:cubicBezTo>
                  <a:cubicBezTo>
                    <a:pt x="2287" y="2830"/>
                    <a:pt x="2278" y="2881"/>
                    <a:pt x="2277" y="2928"/>
                  </a:cubicBezTo>
                  <a:cubicBezTo>
                    <a:pt x="2276" y="2956"/>
                    <a:pt x="2288" y="2983"/>
                    <a:pt x="2273" y="3012"/>
                  </a:cubicBezTo>
                  <a:cubicBezTo>
                    <a:pt x="2303" y="3077"/>
                    <a:pt x="2251" y="3169"/>
                    <a:pt x="2281" y="3232"/>
                  </a:cubicBezTo>
                  <a:cubicBezTo>
                    <a:pt x="2295" y="3261"/>
                    <a:pt x="2322" y="3247"/>
                    <a:pt x="2341" y="3272"/>
                  </a:cubicBezTo>
                  <a:cubicBezTo>
                    <a:pt x="2398" y="3264"/>
                    <a:pt x="2429" y="3296"/>
                    <a:pt x="2477" y="3308"/>
                  </a:cubicBezTo>
                  <a:cubicBezTo>
                    <a:pt x="2486" y="3324"/>
                    <a:pt x="2498" y="3338"/>
                    <a:pt x="2513" y="3348"/>
                  </a:cubicBezTo>
                  <a:cubicBezTo>
                    <a:pt x="2522" y="3366"/>
                    <a:pt x="2514" y="3402"/>
                    <a:pt x="2509" y="3428"/>
                  </a:cubicBezTo>
                  <a:cubicBezTo>
                    <a:pt x="2489" y="3439"/>
                    <a:pt x="2469" y="3449"/>
                    <a:pt x="2457" y="3468"/>
                  </a:cubicBezTo>
                  <a:cubicBezTo>
                    <a:pt x="2415" y="3468"/>
                    <a:pt x="2406" y="3499"/>
                    <a:pt x="2361" y="3496"/>
                  </a:cubicBezTo>
                  <a:cubicBezTo>
                    <a:pt x="2351" y="3495"/>
                    <a:pt x="2351" y="3505"/>
                    <a:pt x="2345" y="3508"/>
                  </a:cubicBezTo>
                  <a:cubicBezTo>
                    <a:pt x="2302" y="3498"/>
                    <a:pt x="2283" y="3519"/>
                    <a:pt x="2229" y="3516"/>
                  </a:cubicBezTo>
                  <a:cubicBezTo>
                    <a:pt x="2207" y="3535"/>
                    <a:pt x="2184" y="3517"/>
                    <a:pt x="2149" y="3516"/>
                  </a:cubicBezTo>
                  <a:cubicBezTo>
                    <a:pt x="2127" y="3515"/>
                    <a:pt x="2111" y="3521"/>
                    <a:pt x="2089" y="3516"/>
                  </a:cubicBezTo>
                  <a:cubicBezTo>
                    <a:pt x="2083" y="3515"/>
                    <a:pt x="2078" y="3509"/>
                    <a:pt x="2073" y="3508"/>
                  </a:cubicBezTo>
                  <a:cubicBezTo>
                    <a:pt x="2066" y="3507"/>
                    <a:pt x="2063" y="3514"/>
                    <a:pt x="2045" y="3512"/>
                  </a:cubicBezTo>
                  <a:cubicBezTo>
                    <a:pt x="2026" y="3510"/>
                    <a:pt x="2010" y="3507"/>
                    <a:pt x="2001" y="3496"/>
                  </a:cubicBezTo>
                  <a:cubicBezTo>
                    <a:pt x="1991" y="3500"/>
                    <a:pt x="1984" y="3505"/>
                    <a:pt x="1969" y="3504"/>
                  </a:cubicBezTo>
                  <a:cubicBezTo>
                    <a:pt x="1967" y="3494"/>
                    <a:pt x="1958" y="3491"/>
                    <a:pt x="1957" y="3480"/>
                  </a:cubicBezTo>
                  <a:cubicBezTo>
                    <a:pt x="1952" y="3493"/>
                    <a:pt x="1944" y="3479"/>
                    <a:pt x="1933" y="3476"/>
                  </a:cubicBezTo>
                  <a:cubicBezTo>
                    <a:pt x="1917" y="3492"/>
                    <a:pt x="1897" y="3474"/>
                    <a:pt x="1877" y="3480"/>
                  </a:cubicBezTo>
                  <a:cubicBezTo>
                    <a:pt x="1858" y="3458"/>
                    <a:pt x="1826" y="3448"/>
                    <a:pt x="1801" y="3432"/>
                  </a:cubicBezTo>
                  <a:cubicBezTo>
                    <a:pt x="1774" y="3391"/>
                    <a:pt x="1761" y="3334"/>
                    <a:pt x="1777" y="3288"/>
                  </a:cubicBezTo>
                  <a:cubicBezTo>
                    <a:pt x="1753" y="3248"/>
                    <a:pt x="1766" y="3202"/>
                    <a:pt x="1765" y="3164"/>
                  </a:cubicBezTo>
                  <a:cubicBezTo>
                    <a:pt x="1765" y="3155"/>
                    <a:pt x="1759" y="3151"/>
                    <a:pt x="1757" y="3140"/>
                  </a:cubicBezTo>
                  <a:cubicBezTo>
                    <a:pt x="1754" y="3125"/>
                    <a:pt x="1759" y="3105"/>
                    <a:pt x="1757" y="3092"/>
                  </a:cubicBezTo>
                  <a:cubicBezTo>
                    <a:pt x="1756" y="3085"/>
                    <a:pt x="1749" y="3083"/>
                    <a:pt x="1749" y="3076"/>
                  </a:cubicBezTo>
                  <a:cubicBezTo>
                    <a:pt x="1748" y="3054"/>
                    <a:pt x="1755" y="3033"/>
                    <a:pt x="1757" y="3008"/>
                  </a:cubicBezTo>
                  <a:cubicBezTo>
                    <a:pt x="1761" y="2954"/>
                    <a:pt x="1747" y="2900"/>
                    <a:pt x="1761" y="2840"/>
                  </a:cubicBezTo>
                  <a:cubicBezTo>
                    <a:pt x="1757" y="2831"/>
                    <a:pt x="1754" y="2820"/>
                    <a:pt x="1749" y="2812"/>
                  </a:cubicBezTo>
                  <a:cubicBezTo>
                    <a:pt x="1745" y="2801"/>
                    <a:pt x="1757" y="2808"/>
                    <a:pt x="1757" y="2808"/>
                  </a:cubicBezTo>
                  <a:cubicBezTo>
                    <a:pt x="1761" y="2790"/>
                    <a:pt x="1750" y="2738"/>
                    <a:pt x="1741" y="2724"/>
                  </a:cubicBezTo>
                  <a:cubicBezTo>
                    <a:pt x="1676" y="2739"/>
                    <a:pt x="1546" y="2713"/>
                    <a:pt x="1493" y="2760"/>
                  </a:cubicBezTo>
                  <a:cubicBezTo>
                    <a:pt x="1489" y="2836"/>
                    <a:pt x="1495" y="2890"/>
                    <a:pt x="1485" y="2960"/>
                  </a:cubicBezTo>
                  <a:cubicBezTo>
                    <a:pt x="1484" y="2970"/>
                    <a:pt x="1483" y="2965"/>
                    <a:pt x="1477" y="2964"/>
                  </a:cubicBezTo>
                  <a:cubicBezTo>
                    <a:pt x="1479" y="2972"/>
                    <a:pt x="1487" y="2975"/>
                    <a:pt x="1485" y="2988"/>
                  </a:cubicBezTo>
                  <a:cubicBezTo>
                    <a:pt x="1481" y="2985"/>
                    <a:pt x="1476" y="2984"/>
                    <a:pt x="1469" y="2984"/>
                  </a:cubicBezTo>
                  <a:cubicBezTo>
                    <a:pt x="1475" y="2989"/>
                    <a:pt x="1480" y="2994"/>
                    <a:pt x="1485" y="3000"/>
                  </a:cubicBezTo>
                  <a:cubicBezTo>
                    <a:pt x="1490" y="3054"/>
                    <a:pt x="1477" y="3111"/>
                    <a:pt x="1477" y="3176"/>
                  </a:cubicBezTo>
                  <a:cubicBezTo>
                    <a:pt x="1477" y="3213"/>
                    <a:pt x="1494" y="3249"/>
                    <a:pt x="1497" y="3284"/>
                  </a:cubicBezTo>
                  <a:cubicBezTo>
                    <a:pt x="1498" y="3301"/>
                    <a:pt x="1492" y="3323"/>
                    <a:pt x="1493" y="3340"/>
                  </a:cubicBezTo>
                  <a:cubicBezTo>
                    <a:pt x="1494" y="3360"/>
                    <a:pt x="1500" y="3376"/>
                    <a:pt x="1497" y="3392"/>
                  </a:cubicBezTo>
                  <a:cubicBezTo>
                    <a:pt x="1490" y="3437"/>
                    <a:pt x="1445" y="3444"/>
                    <a:pt x="1429" y="3484"/>
                  </a:cubicBezTo>
                  <a:cubicBezTo>
                    <a:pt x="1424" y="3484"/>
                    <a:pt x="1418" y="3484"/>
                    <a:pt x="1413" y="3484"/>
                  </a:cubicBezTo>
                  <a:cubicBezTo>
                    <a:pt x="1416" y="3499"/>
                    <a:pt x="1392" y="3497"/>
                    <a:pt x="1389" y="3516"/>
                  </a:cubicBezTo>
                  <a:cubicBezTo>
                    <a:pt x="1341" y="3528"/>
                    <a:pt x="1297" y="3540"/>
                    <a:pt x="1249" y="3540"/>
                  </a:cubicBezTo>
                  <a:cubicBezTo>
                    <a:pt x="1235" y="3540"/>
                    <a:pt x="1206" y="3526"/>
                    <a:pt x="1193" y="3552"/>
                  </a:cubicBezTo>
                  <a:cubicBezTo>
                    <a:pt x="1196" y="3543"/>
                    <a:pt x="1182" y="3547"/>
                    <a:pt x="1173" y="3540"/>
                  </a:cubicBezTo>
                  <a:cubicBezTo>
                    <a:pt x="1150" y="3553"/>
                    <a:pt x="1110" y="3537"/>
                    <a:pt x="1069" y="3536"/>
                  </a:cubicBezTo>
                  <a:cubicBezTo>
                    <a:pt x="1046" y="3535"/>
                    <a:pt x="1027" y="3544"/>
                    <a:pt x="1005" y="3540"/>
                  </a:cubicBezTo>
                  <a:cubicBezTo>
                    <a:pt x="1000" y="3539"/>
                    <a:pt x="992" y="3533"/>
                    <a:pt x="985" y="3532"/>
                  </a:cubicBezTo>
                  <a:cubicBezTo>
                    <a:pt x="957" y="3528"/>
                    <a:pt x="927" y="3531"/>
                    <a:pt x="905" y="3528"/>
                  </a:cubicBezTo>
                  <a:cubicBezTo>
                    <a:pt x="897" y="3527"/>
                    <a:pt x="877" y="3524"/>
                    <a:pt x="865" y="3520"/>
                  </a:cubicBezTo>
                  <a:cubicBezTo>
                    <a:pt x="863" y="3520"/>
                    <a:pt x="862" y="3512"/>
                    <a:pt x="861" y="3512"/>
                  </a:cubicBezTo>
                  <a:cubicBezTo>
                    <a:pt x="854" y="3510"/>
                    <a:pt x="832" y="3514"/>
                    <a:pt x="833" y="3492"/>
                  </a:cubicBezTo>
                  <a:cubicBezTo>
                    <a:pt x="820" y="3505"/>
                    <a:pt x="812" y="3475"/>
                    <a:pt x="793" y="3476"/>
                  </a:cubicBezTo>
                  <a:cubicBezTo>
                    <a:pt x="782" y="3436"/>
                    <a:pt x="798" y="3413"/>
                    <a:pt x="809" y="3388"/>
                  </a:cubicBezTo>
                  <a:cubicBezTo>
                    <a:pt x="823" y="3377"/>
                    <a:pt x="849" y="3377"/>
                    <a:pt x="849" y="3352"/>
                  </a:cubicBezTo>
                  <a:cubicBezTo>
                    <a:pt x="859" y="3350"/>
                    <a:pt x="866" y="3346"/>
                    <a:pt x="881" y="3340"/>
                  </a:cubicBezTo>
                  <a:cubicBezTo>
                    <a:pt x="899" y="3314"/>
                    <a:pt x="978" y="3296"/>
                    <a:pt x="1017" y="3292"/>
                  </a:cubicBezTo>
                  <a:cubicBezTo>
                    <a:pt x="1039" y="3263"/>
                    <a:pt x="1004" y="3220"/>
                    <a:pt x="1029" y="3192"/>
                  </a:cubicBezTo>
                  <a:cubicBezTo>
                    <a:pt x="1017" y="3152"/>
                    <a:pt x="1015" y="3106"/>
                    <a:pt x="1017" y="3068"/>
                  </a:cubicBezTo>
                  <a:cubicBezTo>
                    <a:pt x="1017" y="3063"/>
                    <a:pt x="1012" y="3059"/>
                    <a:pt x="1013" y="3056"/>
                  </a:cubicBezTo>
                  <a:cubicBezTo>
                    <a:pt x="1019" y="3040"/>
                    <a:pt x="1016" y="3060"/>
                    <a:pt x="1013" y="3048"/>
                  </a:cubicBezTo>
                  <a:cubicBezTo>
                    <a:pt x="1008" y="3030"/>
                    <a:pt x="1011" y="2985"/>
                    <a:pt x="1001" y="2956"/>
                  </a:cubicBezTo>
                  <a:cubicBezTo>
                    <a:pt x="979" y="2957"/>
                    <a:pt x="983" y="2974"/>
                    <a:pt x="973" y="3004"/>
                  </a:cubicBezTo>
                  <a:cubicBezTo>
                    <a:pt x="969" y="3016"/>
                    <a:pt x="958" y="3026"/>
                    <a:pt x="957" y="3032"/>
                  </a:cubicBezTo>
                  <a:cubicBezTo>
                    <a:pt x="952" y="3056"/>
                    <a:pt x="956" y="3085"/>
                    <a:pt x="949" y="3116"/>
                  </a:cubicBezTo>
                  <a:cubicBezTo>
                    <a:pt x="945" y="3132"/>
                    <a:pt x="938" y="3164"/>
                    <a:pt x="929" y="3180"/>
                  </a:cubicBezTo>
                  <a:cubicBezTo>
                    <a:pt x="927" y="3183"/>
                    <a:pt x="918" y="3185"/>
                    <a:pt x="917" y="3188"/>
                  </a:cubicBezTo>
                  <a:cubicBezTo>
                    <a:pt x="912" y="3200"/>
                    <a:pt x="914" y="3214"/>
                    <a:pt x="909" y="3224"/>
                  </a:cubicBezTo>
                  <a:cubicBezTo>
                    <a:pt x="900" y="3241"/>
                    <a:pt x="880" y="3251"/>
                    <a:pt x="877" y="3272"/>
                  </a:cubicBezTo>
                  <a:cubicBezTo>
                    <a:pt x="858" y="3281"/>
                    <a:pt x="834" y="3279"/>
                    <a:pt x="813" y="3284"/>
                  </a:cubicBezTo>
                  <a:cubicBezTo>
                    <a:pt x="804" y="3286"/>
                    <a:pt x="796" y="3294"/>
                    <a:pt x="789" y="3296"/>
                  </a:cubicBezTo>
                  <a:cubicBezTo>
                    <a:pt x="773" y="3299"/>
                    <a:pt x="766" y="3291"/>
                    <a:pt x="753" y="3288"/>
                  </a:cubicBezTo>
                  <a:cubicBezTo>
                    <a:pt x="745" y="3286"/>
                    <a:pt x="742" y="3293"/>
                    <a:pt x="737" y="3292"/>
                  </a:cubicBezTo>
                  <a:cubicBezTo>
                    <a:pt x="734" y="3291"/>
                    <a:pt x="732" y="3285"/>
                    <a:pt x="725" y="3284"/>
                  </a:cubicBezTo>
                  <a:cubicBezTo>
                    <a:pt x="695" y="3280"/>
                    <a:pt x="630" y="3292"/>
                    <a:pt x="601" y="3268"/>
                  </a:cubicBezTo>
                  <a:cubicBezTo>
                    <a:pt x="569" y="3284"/>
                    <a:pt x="553" y="3255"/>
                    <a:pt x="517" y="3268"/>
                  </a:cubicBezTo>
                  <a:cubicBezTo>
                    <a:pt x="517" y="3264"/>
                    <a:pt x="517" y="3260"/>
                    <a:pt x="517" y="3256"/>
                  </a:cubicBezTo>
                  <a:cubicBezTo>
                    <a:pt x="511" y="3270"/>
                    <a:pt x="494" y="3261"/>
                    <a:pt x="481" y="3260"/>
                  </a:cubicBezTo>
                  <a:cubicBezTo>
                    <a:pt x="483" y="3257"/>
                    <a:pt x="485" y="3254"/>
                    <a:pt x="485" y="3248"/>
                  </a:cubicBezTo>
                  <a:cubicBezTo>
                    <a:pt x="469" y="3247"/>
                    <a:pt x="486" y="3254"/>
                    <a:pt x="477" y="3260"/>
                  </a:cubicBezTo>
                  <a:cubicBezTo>
                    <a:pt x="321" y="3233"/>
                    <a:pt x="205" y="3191"/>
                    <a:pt x="61" y="3168"/>
                  </a:cubicBezTo>
                  <a:cubicBezTo>
                    <a:pt x="61" y="3164"/>
                    <a:pt x="61" y="3160"/>
                    <a:pt x="61" y="3156"/>
                  </a:cubicBezTo>
                  <a:cubicBezTo>
                    <a:pt x="54" y="3163"/>
                    <a:pt x="38" y="3159"/>
                    <a:pt x="25" y="3160"/>
                  </a:cubicBezTo>
                  <a:cubicBezTo>
                    <a:pt x="27" y="3147"/>
                    <a:pt x="15" y="3149"/>
                    <a:pt x="9" y="3144"/>
                  </a:cubicBezTo>
                  <a:cubicBezTo>
                    <a:pt x="0" y="3107"/>
                    <a:pt x="14" y="3083"/>
                    <a:pt x="1" y="3056"/>
                  </a:cubicBezTo>
                  <a:cubicBezTo>
                    <a:pt x="16" y="2985"/>
                    <a:pt x="21" y="2909"/>
                    <a:pt x="53" y="2848"/>
                  </a:cubicBezTo>
                  <a:cubicBezTo>
                    <a:pt x="51" y="2823"/>
                    <a:pt x="57" y="2807"/>
                    <a:pt x="69" y="2796"/>
                  </a:cubicBezTo>
                  <a:cubicBezTo>
                    <a:pt x="60" y="2780"/>
                    <a:pt x="75" y="2765"/>
                    <a:pt x="65" y="2752"/>
                  </a:cubicBezTo>
                  <a:cubicBezTo>
                    <a:pt x="77" y="2746"/>
                    <a:pt x="71" y="2723"/>
                    <a:pt x="85" y="2720"/>
                  </a:cubicBezTo>
                  <a:cubicBezTo>
                    <a:pt x="97" y="2626"/>
                    <a:pt x="154" y="2579"/>
                    <a:pt x="177" y="2496"/>
                  </a:cubicBezTo>
                  <a:cubicBezTo>
                    <a:pt x="183" y="2497"/>
                    <a:pt x="184" y="2492"/>
                    <a:pt x="189" y="2492"/>
                  </a:cubicBezTo>
                  <a:cubicBezTo>
                    <a:pt x="197" y="2442"/>
                    <a:pt x="228" y="2414"/>
                    <a:pt x="249" y="2376"/>
                  </a:cubicBezTo>
                  <a:cubicBezTo>
                    <a:pt x="308" y="2355"/>
                    <a:pt x="390" y="2378"/>
                    <a:pt x="449" y="2368"/>
                  </a:cubicBezTo>
                  <a:cubicBezTo>
                    <a:pt x="441" y="2353"/>
                    <a:pt x="442" y="2335"/>
                    <a:pt x="449" y="2316"/>
                  </a:cubicBezTo>
                  <a:cubicBezTo>
                    <a:pt x="454" y="2301"/>
                    <a:pt x="453" y="2279"/>
                    <a:pt x="457" y="2260"/>
                  </a:cubicBezTo>
                  <a:cubicBezTo>
                    <a:pt x="463" y="2234"/>
                    <a:pt x="480" y="2197"/>
                    <a:pt x="501" y="2172"/>
                  </a:cubicBezTo>
                  <a:cubicBezTo>
                    <a:pt x="509" y="2163"/>
                    <a:pt x="507" y="2145"/>
                    <a:pt x="525" y="2140"/>
                  </a:cubicBezTo>
                  <a:cubicBezTo>
                    <a:pt x="524" y="2123"/>
                    <a:pt x="540" y="2123"/>
                    <a:pt x="537" y="2104"/>
                  </a:cubicBezTo>
                  <a:cubicBezTo>
                    <a:pt x="566" y="2095"/>
                    <a:pt x="576" y="2066"/>
                    <a:pt x="601" y="2052"/>
                  </a:cubicBezTo>
                  <a:cubicBezTo>
                    <a:pt x="600" y="2005"/>
                    <a:pt x="650" y="1976"/>
                    <a:pt x="661" y="1928"/>
                  </a:cubicBezTo>
                  <a:cubicBezTo>
                    <a:pt x="671" y="1925"/>
                    <a:pt x="677" y="1917"/>
                    <a:pt x="689" y="1916"/>
                  </a:cubicBezTo>
                  <a:cubicBezTo>
                    <a:pt x="700" y="1912"/>
                    <a:pt x="677" y="1907"/>
                    <a:pt x="689" y="1900"/>
                  </a:cubicBezTo>
                  <a:cubicBezTo>
                    <a:pt x="715" y="1892"/>
                    <a:pt x="718" y="1862"/>
                    <a:pt x="733" y="1844"/>
                  </a:cubicBezTo>
                  <a:cubicBezTo>
                    <a:pt x="736" y="1840"/>
                    <a:pt x="744" y="1841"/>
                    <a:pt x="749" y="1836"/>
                  </a:cubicBezTo>
                  <a:cubicBezTo>
                    <a:pt x="759" y="1825"/>
                    <a:pt x="760" y="1807"/>
                    <a:pt x="781" y="1804"/>
                  </a:cubicBezTo>
                  <a:cubicBezTo>
                    <a:pt x="781" y="1800"/>
                    <a:pt x="776" y="1801"/>
                    <a:pt x="773" y="1800"/>
                  </a:cubicBezTo>
                  <a:cubicBezTo>
                    <a:pt x="791" y="1785"/>
                    <a:pt x="795" y="1756"/>
                    <a:pt x="821" y="1748"/>
                  </a:cubicBezTo>
                  <a:cubicBezTo>
                    <a:pt x="821" y="1743"/>
                    <a:pt x="821" y="1737"/>
                    <a:pt x="821" y="1732"/>
                  </a:cubicBezTo>
                  <a:cubicBezTo>
                    <a:pt x="861" y="1702"/>
                    <a:pt x="883" y="1655"/>
                    <a:pt x="921" y="1624"/>
                  </a:cubicBezTo>
                  <a:cubicBezTo>
                    <a:pt x="922" y="1615"/>
                    <a:pt x="926" y="1607"/>
                    <a:pt x="929" y="1600"/>
                  </a:cubicBezTo>
                  <a:cubicBezTo>
                    <a:pt x="933" y="1600"/>
                    <a:pt x="937" y="1600"/>
                    <a:pt x="941" y="1600"/>
                  </a:cubicBezTo>
                  <a:cubicBezTo>
                    <a:pt x="953" y="1580"/>
                    <a:pt x="972" y="1567"/>
                    <a:pt x="981" y="1544"/>
                  </a:cubicBezTo>
                  <a:cubicBezTo>
                    <a:pt x="1032" y="1525"/>
                    <a:pt x="1037" y="1459"/>
                    <a:pt x="1085" y="1436"/>
                  </a:cubicBezTo>
                  <a:cubicBezTo>
                    <a:pt x="1083" y="1426"/>
                    <a:pt x="1092" y="1427"/>
                    <a:pt x="1089" y="1416"/>
                  </a:cubicBezTo>
                  <a:cubicBezTo>
                    <a:pt x="1129" y="1394"/>
                    <a:pt x="1176" y="1354"/>
                    <a:pt x="1157" y="1308"/>
                  </a:cubicBezTo>
                  <a:cubicBezTo>
                    <a:pt x="1162" y="1313"/>
                    <a:pt x="1177" y="1314"/>
                    <a:pt x="1177" y="1304"/>
                  </a:cubicBezTo>
                  <a:cubicBezTo>
                    <a:pt x="1187" y="1319"/>
                    <a:pt x="1205" y="1327"/>
                    <a:pt x="1229" y="1328"/>
                  </a:cubicBezTo>
                  <a:cubicBezTo>
                    <a:pt x="1232" y="1357"/>
                    <a:pt x="1271" y="1350"/>
                    <a:pt x="1281" y="1372"/>
                  </a:cubicBezTo>
                  <a:cubicBezTo>
                    <a:pt x="1289" y="1372"/>
                    <a:pt x="1297" y="1372"/>
                    <a:pt x="1305" y="1372"/>
                  </a:cubicBezTo>
                  <a:cubicBezTo>
                    <a:pt x="1306" y="1393"/>
                    <a:pt x="1326" y="1370"/>
                    <a:pt x="1325" y="1392"/>
                  </a:cubicBezTo>
                  <a:cubicBezTo>
                    <a:pt x="1372" y="1391"/>
                    <a:pt x="1389" y="1418"/>
                    <a:pt x="1441" y="1420"/>
                  </a:cubicBezTo>
                  <a:cubicBezTo>
                    <a:pt x="1450" y="1429"/>
                    <a:pt x="1445" y="1431"/>
                    <a:pt x="1449" y="1440"/>
                  </a:cubicBezTo>
                  <a:cubicBezTo>
                    <a:pt x="1495" y="1447"/>
                    <a:pt x="1530" y="1445"/>
                    <a:pt x="1569" y="1464"/>
                  </a:cubicBezTo>
                  <a:cubicBezTo>
                    <a:pt x="1577" y="1462"/>
                    <a:pt x="1576" y="1453"/>
                    <a:pt x="1589" y="1456"/>
                  </a:cubicBezTo>
                  <a:cubicBezTo>
                    <a:pt x="1598" y="1459"/>
                    <a:pt x="1611" y="1458"/>
                    <a:pt x="1613" y="1468"/>
                  </a:cubicBezTo>
                  <a:cubicBezTo>
                    <a:pt x="1633" y="1463"/>
                    <a:pt x="1646" y="1460"/>
                    <a:pt x="1665" y="1464"/>
                  </a:cubicBezTo>
                  <a:cubicBezTo>
                    <a:pt x="1666" y="1464"/>
                    <a:pt x="1669" y="1472"/>
                    <a:pt x="1669" y="1472"/>
                  </a:cubicBezTo>
                  <a:cubicBezTo>
                    <a:pt x="1697" y="1474"/>
                    <a:pt x="1725" y="1462"/>
                    <a:pt x="1753" y="1464"/>
                  </a:cubicBezTo>
                  <a:cubicBezTo>
                    <a:pt x="1764" y="1465"/>
                    <a:pt x="1777" y="1473"/>
                    <a:pt x="1789" y="1472"/>
                  </a:cubicBezTo>
                  <a:cubicBezTo>
                    <a:pt x="1802" y="1471"/>
                    <a:pt x="1805" y="1464"/>
                    <a:pt x="1817" y="1460"/>
                  </a:cubicBezTo>
                  <a:cubicBezTo>
                    <a:pt x="1845" y="1451"/>
                    <a:pt x="1880" y="1450"/>
                    <a:pt x="1909" y="1440"/>
                  </a:cubicBezTo>
                  <a:cubicBezTo>
                    <a:pt x="1921" y="1436"/>
                    <a:pt x="1929" y="1433"/>
                    <a:pt x="1941" y="1432"/>
                  </a:cubicBezTo>
                  <a:cubicBezTo>
                    <a:pt x="1950" y="1431"/>
                    <a:pt x="1967" y="1423"/>
                    <a:pt x="1973" y="1420"/>
                  </a:cubicBezTo>
                  <a:cubicBezTo>
                    <a:pt x="1991" y="1411"/>
                    <a:pt x="1999" y="1399"/>
                    <a:pt x="2013" y="1388"/>
                  </a:cubicBezTo>
                  <a:cubicBezTo>
                    <a:pt x="2026" y="1398"/>
                    <a:pt x="2033" y="1378"/>
                    <a:pt x="2045" y="1388"/>
                  </a:cubicBezTo>
                  <a:cubicBezTo>
                    <a:pt x="2055" y="1383"/>
                    <a:pt x="2060" y="1361"/>
                    <a:pt x="2073" y="1372"/>
                  </a:cubicBezTo>
                  <a:cubicBezTo>
                    <a:pt x="2081" y="1368"/>
                    <a:pt x="2079" y="1358"/>
                    <a:pt x="2089" y="1352"/>
                  </a:cubicBezTo>
                  <a:cubicBezTo>
                    <a:pt x="2093" y="1349"/>
                    <a:pt x="2100" y="1353"/>
                    <a:pt x="2101" y="1352"/>
                  </a:cubicBezTo>
                  <a:cubicBezTo>
                    <a:pt x="2115" y="1339"/>
                    <a:pt x="2124" y="1317"/>
                    <a:pt x="2145" y="1304"/>
                  </a:cubicBezTo>
                  <a:cubicBezTo>
                    <a:pt x="2155" y="1298"/>
                    <a:pt x="2170" y="1296"/>
                    <a:pt x="2181" y="1288"/>
                  </a:cubicBezTo>
                  <a:cubicBezTo>
                    <a:pt x="2209" y="1268"/>
                    <a:pt x="2233" y="1237"/>
                    <a:pt x="2257" y="1208"/>
                  </a:cubicBezTo>
                  <a:cubicBezTo>
                    <a:pt x="2274" y="1211"/>
                    <a:pt x="2269" y="1193"/>
                    <a:pt x="2285" y="1196"/>
                  </a:cubicBezTo>
                  <a:cubicBezTo>
                    <a:pt x="2294" y="1174"/>
                    <a:pt x="2305" y="1155"/>
                    <a:pt x="2325" y="1144"/>
                  </a:cubicBezTo>
                  <a:cubicBezTo>
                    <a:pt x="2331" y="1120"/>
                    <a:pt x="2341" y="1097"/>
                    <a:pt x="2357" y="1076"/>
                  </a:cubicBezTo>
                  <a:cubicBezTo>
                    <a:pt x="2367" y="1062"/>
                    <a:pt x="2385" y="1022"/>
                    <a:pt x="2393" y="1000"/>
                  </a:cubicBezTo>
                  <a:cubicBezTo>
                    <a:pt x="2401" y="977"/>
                    <a:pt x="2401" y="947"/>
                    <a:pt x="2409" y="924"/>
                  </a:cubicBezTo>
                  <a:cubicBezTo>
                    <a:pt x="2416" y="905"/>
                    <a:pt x="2435" y="854"/>
                    <a:pt x="2437" y="824"/>
                  </a:cubicBezTo>
                  <a:cubicBezTo>
                    <a:pt x="2439" y="797"/>
                    <a:pt x="2428" y="773"/>
                    <a:pt x="2441" y="748"/>
                  </a:cubicBezTo>
                  <a:cubicBezTo>
                    <a:pt x="2431" y="724"/>
                    <a:pt x="2432" y="699"/>
                    <a:pt x="2445" y="676"/>
                  </a:cubicBezTo>
                  <a:cubicBezTo>
                    <a:pt x="2434" y="652"/>
                    <a:pt x="2440" y="611"/>
                    <a:pt x="2421" y="596"/>
                  </a:cubicBezTo>
                  <a:cubicBezTo>
                    <a:pt x="2427" y="566"/>
                    <a:pt x="2402" y="517"/>
                    <a:pt x="2393" y="484"/>
                  </a:cubicBezTo>
                  <a:cubicBezTo>
                    <a:pt x="2389" y="471"/>
                    <a:pt x="2394" y="469"/>
                    <a:pt x="2385" y="452"/>
                  </a:cubicBezTo>
                  <a:cubicBezTo>
                    <a:pt x="2371" y="426"/>
                    <a:pt x="2350" y="385"/>
                    <a:pt x="2337" y="356"/>
                  </a:cubicBezTo>
                  <a:cubicBezTo>
                    <a:pt x="2325" y="348"/>
                    <a:pt x="2315" y="338"/>
                    <a:pt x="2313" y="320"/>
                  </a:cubicBezTo>
                  <a:cubicBezTo>
                    <a:pt x="2281" y="285"/>
                    <a:pt x="2245" y="255"/>
                    <a:pt x="2221" y="212"/>
                  </a:cubicBezTo>
                  <a:cubicBezTo>
                    <a:pt x="2203" y="213"/>
                    <a:pt x="2198" y="201"/>
                    <a:pt x="2193" y="188"/>
                  </a:cubicBezTo>
                  <a:cubicBezTo>
                    <a:pt x="2179" y="200"/>
                    <a:pt x="2176" y="178"/>
                    <a:pt x="2173" y="176"/>
                  </a:cubicBezTo>
                  <a:cubicBezTo>
                    <a:pt x="2161" y="170"/>
                    <a:pt x="2158" y="180"/>
                    <a:pt x="2149" y="176"/>
                  </a:cubicBezTo>
                  <a:cubicBezTo>
                    <a:pt x="2138" y="154"/>
                    <a:pt x="2112" y="146"/>
                    <a:pt x="2101" y="124"/>
                  </a:cubicBezTo>
                  <a:cubicBezTo>
                    <a:pt x="2067" y="128"/>
                    <a:pt x="2058" y="92"/>
                    <a:pt x="2033" y="100"/>
                  </a:cubicBezTo>
                  <a:cubicBezTo>
                    <a:pt x="2034" y="85"/>
                    <a:pt x="2014" y="89"/>
                    <a:pt x="2018" y="72"/>
                  </a:cubicBezTo>
                  <a:cubicBezTo>
                    <a:pt x="2010" y="89"/>
                    <a:pt x="1995" y="64"/>
                    <a:pt x="1993" y="64"/>
                  </a:cubicBezTo>
                  <a:cubicBezTo>
                    <a:pt x="1989" y="63"/>
                    <a:pt x="1986" y="71"/>
                    <a:pt x="1981" y="72"/>
                  </a:cubicBezTo>
                  <a:cubicBezTo>
                    <a:pt x="1974" y="73"/>
                    <a:pt x="1976" y="65"/>
                    <a:pt x="1965" y="64"/>
                  </a:cubicBezTo>
                  <a:cubicBezTo>
                    <a:pt x="1962" y="64"/>
                    <a:pt x="1956" y="70"/>
                    <a:pt x="1949" y="68"/>
                  </a:cubicBezTo>
                  <a:cubicBezTo>
                    <a:pt x="1930" y="64"/>
                    <a:pt x="1915" y="50"/>
                    <a:pt x="1893" y="60"/>
                  </a:cubicBezTo>
                  <a:cubicBezTo>
                    <a:pt x="1858" y="37"/>
                    <a:pt x="1815" y="63"/>
                    <a:pt x="1777" y="44"/>
                  </a:cubicBezTo>
                  <a:cubicBezTo>
                    <a:pt x="1753" y="61"/>
                    <a:pt x="1726" y="38"/>
                    <a:pt x="1701" y="52"/>
                  </a:cubicBezTo>
                  <a:cubicBezTo>
                    <a:pt x="1685" y="32"/>
                    <a:pt x="1669" y="55"/>
                    <a:pt x="1661" y="36"/>
                  </a:cubicBezTo>
                  <a:cubicBezTo>
                    <a:pt x="1641" y="52"/>
                    <a:pt x="1612" y="39"/>
                    <a:pt x="1597" y="64"/>
                  </a:cubicBezTo>
                  <a:cubicBezTo>
                    <a:pt x="1584" y="70"/>
                    <a:pt x="1566" y="62"/>
                    <a:pt x="1553" y="64"/>
                  </a:cubicBezTo>
                  <a:cubicBezTo>
                    <a:pt x="1540" y="66"/>
                    <a:pt x="1523" y="80"/>
                    <a:pt x="1509" y="84"/>
                  </a:cubicBezTo>
                  <a:cubicBezTo>
                    <a:pt x="1503" y="86"/>
                    <a:pt x="1494" y="82"/>
                    <a:pt x="1489" y="84"/>
                  </a:cubicBezTo>
                  <a:cubicBezTo>
                    <a:pt x="1480" y="87"/>
                    <a:pt x="1475" y="96"/>
                    <a:pt x="1465" y="100"/>
                  </a:cubicBezTo>
                  <a:cubicBezTo>
                    <a:pt x="1449" y="107"/>
                    <a:pt x="1429" y="106"/>
                    <a:pt x="1413" y="112"/>
                  </a:cubicBezTo>
                  <a:cubicBezTo>
                    <a:pt x="1394" y="119"/>
                    <a:pt x="1372" y="133"/>
                    <a:pt x="1353" y="144"/>
                  </a:cubicBezTo>
                  <a:cubicBezTo>
                    <a:pt x="1338" y="153"/>
                    <a:pt x="1321" y="162"/>
                    <a:pt x="1313" y="176"/>
                  </a:cubicBezTo>
                  <a:cubicBezTo>
                    <a:pt x="1262" y="177"/>
                    <a:pt x="1231" y="232"/>
                    <a:pt x="1189" y="256"/>
                  </a:cubicBezTo>
                  <a:cubicBezTo>
                    <a:pt x="1185" y="267"/>
                    <a:pt x="1175" y="272"/>
                    <a:pt x="1173" y="284"/>
                  </a:cubicBezTo>
                  <a:cubicBezTo>
                    <a:pt x="1139" y="296"/>
                    <a:pt x="1131" y="336"/>
                    <a:pt x="1093" y="344"/>
                  </a:cubicBezTo>
                  <a:cubicBezTo>
                    <a:pt x="1079" y="424"/>
                    <a:pt x="1024" y="442"/>
                    <a:pt x="1013" y="528"/>
                  </a:cubicBezTo>
                  <a:cubicBezTo>
                    <a:pt x="1010" y="530"/>
                    <a:pt x="1007" y="532"/>
                    <a:pt x="1001" y="532"/>
                  </a:cubicBezTo>
                  <a:cubicBezTo>
                    <a:pt x="1007" y="561"/>
                    <a:pt x="984" y="574"/>
                    <a:pt x="977" y="596"/>
                  </a:cubicBezTo>
                  <a:cubicBezTo>
                    <a:pt x="968" y="624"/>
                    <a:pt x="976" y="667"/>
                    <a:pt x="957" y="684"/>
                  </a:cubicBezTo>
                  <a:cubicBezTo>
                    <a:pt x="972" y="719"/>
                    <a:pt x="957" y="754"/>
                    <a:pt x="957" y="788"/>
                  </a:cubicBezTo>
                  <a:cubicBezTo>
                    <a:pt x="957" y="825"/>
                    <a:pt x="986" y="860"/>
                    <a:pt x="969" y="892"/>
                  </a:cubicBezTo>
                  <a:cubicBezTo>
                    <a:pt x="994" y="938"/>
                    <a:pt x="969" y="976"/>
                    <a:pt x="989" y="1020"/>
                  </a:cubicBezTo>
                  <a:cubicBezTo>
                    <a:pt x="969" y="1007"/>
                    <a:pt x="980" y="1021"/>
                    <a:pt x="965" y="1028"/>
                  </a:cubicBezTo>
                  <a:cubicBezTo>
                    <a:pt x="964" y="1010"/>
                    <a:pt x="956" y="992"/>
                    <a:pt x="961" y="972"/>
                  </a:cubicBezTo>
                  <a:cubicBezTo>
                    <a:pt x="942" y="932"/>
                    <a:pt x="946" y="853"/>
                    <a:pt x="929" y="816"/>
                  </a:cubicBezTo>
                  <a:cubicBezTo>
                    <a:pt x="944" y="790"/>
                    <a:pt x="917" y="759"/>
                    <a:pt x="941" y="740"/>
                  </a:cubicBezTo>
                  <a:cubicBezTo>
                    <a:pt x="930" y="682"/>
                    <a:pt x="949" y="619"/>
                    <a:pt x="961" y="548"/>
                  </a:cubicBezTo>
                  <a:cubicBezTo>
                    <a:pt x="1000" y="499"/>
                    <a:pt x="998" y="409"/>
                    <a:pt x="1053" y="376"/>
                  </a:cubicBezTo>
                  <a:cubicBezTo>
                    <a:pt x="1050" y="367"/>
                    <a:pt x="1067" y="359"/>
                    <a:pt x="1057" y="356"/>
                  </a:cubicBezTo>
                  <a:cubicBezTo>
                    <a:pt x="1061" y="349"/>
                    <a:pt x="1070" y="347"/>
                    <a:pt x="1081" y="348"/>
                  </a:cubicBezTo>
                  <a:cubicBezTo>
                    <a:pt x="1081" y="339"/>
                    <a:pt x="1081" y="329"/>
                    <a:pt x="1081" y="320"/>
                  </a:cubicBezTo>
                  <a:cubicBezTo>
                    <a:pt x="1104" y="305"/>
                    <a:pt x="1106" y="294"/>
                    <a:pt x="1117" y="268"/>
                  </a:cubicBezTo>
                  <a:cubicBezTo>
                    <a:pt x="1133" y="259"/>
                    <a:pt x="1144" y="244"/>
                    <a:pt x="1153" y="228"/>
                  </a:cubicBezTo>
                  <a:cubicBezTo>
                    <a:pt x="1165" y="224"/>
                    <a:pt x="1174" y="217"/>
                    <a:pt x="1185" y="212"/>
                  </a:cubicBezTo>
                  <a:cubicBezTo>
                    <a:pt x="1219" y="167"/>
                    <a:pt x="1266" y="148"/>
                    <a:pt x="1305" y="116"/>
                  </a:cubicBezTo>
                  <a:cubicBezTo>
                    <a:pt x="1312" y="115"/>
                    <a:pt x="1313" y="119"/>
                    <a:pt x="1313" y="124"/>
                  </a:cubicBezTo>
                  <a:cubicBezTo>
                    <a:pt x="1309" y="107"/>
                    <a:pt x="1355" y="100"/>
                    <a:pt x="1365" y="100"/>
                  </a:cubicBezTo>
                  <a:cubicBezTo>
                    <a:pt x="1404" y="57"/>
                    <a:pt x="1490" y="52"/>
                    <a:pt x="1533" y="24"/>
                  </a:cubicBezTo>
                  <a:cubicBezTo>
                    <a:pt x="1540" y="23"/>
                    <a:pt x="1541" y="29"/>
                    <a:pt x="1549" y="28"/>
                  </a:cubicBezTo>
                  <a:cubicBezTo>
                    <a:pt x="1576" y="11"/>
                    <a:pt x="1617" y="8"/>
                    <a:pt x="1653" y="0"/>
                  </a:cubicBezTo>
                  <a:cubicBezTo>
                    <a:pt x="1653" y="4"/>
                    <a:pt x="1653" y="8"/>
                    <a:pt x="1653" y="12"/>
                  </a:cubicBezTo>
                  <a:cubicBezTo>
                    <a:pt x="1674" y="15"/>
                    <a:pt x="1694" y="1"/>
                    <a:pt x="1713" y="0"/>
                  </a:cubicBezTo>
                  <a:cubicBezTo>
                    <a:pt x="1721" y="0"/>
                    <a:pt x="1730" y="7"/>
                    <a:pt x="1737" y="8"/>
                  </a:cubicBezTo>
                  <a:cubicBezTo>
                    <a:pt x="1745" y="9"/>
                    <a:pt x="1753" y="4"/>
                    <a:pt x="1761" y="4"/>
                  </a:cubicBezTo>
                  <a:cubicBezTo>
                    <a:pt x="1770" y="4"/>
                    <a:pt x="1779" y="11"/>
                    <a:pt x="1789" y="12"/>
                  </a:cubicBezTo>
                  <a:cubicBezTo>
                    <a:pt x="1799" y="13"/>
                    <a:pt x="1811" y="8"/>
                    <a:pt x="1821" y="8"/>
                  </a:cubicBezTo>
                  <a:cubicBezTo>
                    <a:pt x="1830" y="8"/>
                    <a:pt x="1838" y="15"/>
                    <a:pt x="1849" y="16"/>
                  </a:cubicBezTo>
                  <a:cubicBezTo>
                    <a:pt x="1875" y="19"/>
                    <a:pt x="1907" y="15"/>
                    <a:pt x="1929" y="20"/>
                  </a:cubicBezTo>
                  <a:cubicBezTo>
                    <a:pt x="1949" y="24"/>
                    <a:pt x="1968" y="43"/>
                    <a:pt x="1989" y="32"/>
                  </a:cubicBezTo>
                  <a:cubicBezTo>
                    <a:pt x="2018" y="55"/>
                    <a:pt x="2064" y="56"/>
                    <a:pt x="2085" y="84"/>
                  </a:cubicBezTo>
                  <a:cubicBezTo>
                    <a:pt x="2123" y="87"/>
                    <a:pt x="2141" y="111"/>
                    <a:pt x="2161" y="132"/>
                  </a:cubicBezTo>
                  <a:cubicBezTo>
                    <a:pt x="2170" y="132"/>
                    <a:pt x="2173" y="139"/>
                    <a:pt x="2185" y="136"/>
                  </a:cubicBezTo>
                  <a:cubicBezTo>
                    <a:pt x="2193" y="149"/>
                    <a:pt x="2201" y="163"/>
                    <a:pt x="2221" y="164"/>
                  </a:cubicBezTo>
                  <a:cubicBezTo>
                    <a:pt x="2219" y="177"/>
                    <a:pt x="2235" y="175"/>
                    <a:pt x="2225" y="184"/>
                  </a:cubicBezTo>
                  <a:cubicBezTo>
                    <a:pt x="2255" y="177"/>
                    <a:pt x="2267" y="240"/>
                    <a:pt x="2293" y="236"/>
                  </a:cubicBezTo>
                  <a:cubicBezTo>
                    <a:pt x="2291" y="259"/>
                    <a:pt x="2328" y="264"/>
                    <a:pt x="2333" y="292"/>
                  </a:cubicBezTo>
                  <a:cubicBezTo>
                    <a:pt x="2354" y="297"/>
                    <a:pt x="2362" y="345"/>
                    <a:pt x="2385" y="360"/>
                  </a:cubicBezTo>
                  <a:cubicBezTo>
                    <a:pt x="2383" y="363"/>
                    <a:pt x="2381" y="366"/>
                    <a:pt x="2381" y="372"/>
                  </a:cubicBezTo>
                  <a:cubicBezTo>
                    <a:pt x="2387" y="382"/>
                    <a:pt x="2395" y="390"/>
                    <a:pt x="2405" y="396"/>
                  </a:cubicBezTo>
                  <a:cubicBezTo>
                    <a:pt x="2402" y="411"/>
                    <a:pt x="2412" y="413"/>
                    <a:pt x="2409" y="428"/>
                  </a:cubicBezTo>
                  <a:cubicBezTo>
                    <a:pt x="2445" y="491"/>
                    <a:pt x="2453" y="574"/>
                    <a:pt x="2477" y="656"/>
                  </a:cubicBezTo>
                  <a:cubicBezTo>
                    <a:pt x="2472" y="666"/>
                    <a:pt x="2469" y="677"/>
                    <a:pt x="2469" y="688"/>
                  </a:cubicBezTo>
                  <a:cubicBezTo>
                    <a:pt x="2469" y="697"/>
                    <a:pt x="2476" y="694"/>
                    <a:pt x="2477" y="704"/>
                  </a:cubicBezTo>
                  <a:cubicBezTo>
                    <a:pt x="2482" y="733"/>
                    <a:pt x="2469" y="776"/>
                    <a:pt x="2469" y="808"/>
                  </a:cubicBezTo>
                  <a:cubicBezTo>
                    <a:pt x="2469" y="846"/>
                    <a:pt x="2463" y="894"/>
                    <a:pt x="2453" y="940"/>
                  </a:cubicBezTo>
                  <a:cubicBezTo>
                    <a:pt x="2429" y="1052"/>
                    <a:pt x="2369" y="1151"/>
                    <a:pt x="2317" y="1228"/>
                  </a:cubicBezTo>
                  <a:cubicBezTo>
                    <a:pt x="2309" y="1230"/>
                    <a:pt x="2310" y="1239"/>
                    <a:pt x="2297" y="1236"/>
                  </a:cubicBezTo>
                  <a:cubicBezTo>
                    <a:pt x="2299" y="1246"/>
                    <a:pt x="2290" y="1245"/>
                    <a:pt x="2293" y="1256"/>
                  </a:cubicBezTo>
                  <a:cubicBezTo>
                    <a:pt x="2279" y="1254"/>
                    <a:pt x="2279" y="1269"/>
                    <a:pt x="2269" y="1276"/>
                  </a:cubicBezTo>
                  <a:cubicBezTo>
                    <a:pt x="2265" y="1279"/>
                    <a:pt x="2257" y="1277"/>
                    <a:pt x="2253" y="1280"/>
                  </a:cubicBezTo>
                  <a:cubicBezTo>
                    <a:pt x="2249" y="1284"/>
                    <a:pt x="2250" y="1292"/>
                    <a:pt x="2245" y="1296"/>
                  </a:cubicBezTo>
                  <a:cubicBezTo>
                    <a:pt x="2241" y="1299"/>
                    <a:pt x="2234" y="1297"/>
                    <a:pt x="2229" y="1300"/>
                  </a:cubicBezTo>
                  <a:cubicBezTo>
                    <a:pt x="2210" y="1312"/>
                    <a:pt x="2189" y="1343"/>
                    <a:pt x="2189" y="1364"/>
                  </a:cubicBezTo>
                  <a:cubicBezTo>
                    <a:pt x="2189" y="1381"/>
                    <a:pt x="2204" y="1405"/>
                    <a:pt x="2213" y="1420"/>
                  </a:cubicBezTo>
                  <a:cubicBezTo>
                    <a:pt x="2224" y="1438"/>
                    <a:pt x="2243" y="1451"/>
                    <a:pt x="2249" y="1472"/>
                  </a:cubicBezTo>
                  <a:cubicBezTo>
                    <a:pt x="2284" y="1490"/>
                    <a:pt x="2295" y="1530"/>
                    <a:pt x="2317" y="1560"/>
                  </a:cubicBezTo>
                  <a:cubicBezTo>
                    <a:pt x="2328" y="1575"/>
                    <a:pt x="2343" y="1593"/>
                    <a:pt x="2361" y="1600"/>
                  </a:cubicBezTo>
                  <a:cubicBezTo>
                    <a:pt x="2375" y="1629"/>
                    <a:pt x="2385" y="1661"/>
                    <a:pt x="2417" y="1672"/>
                  </a:cubicBezTo>
                  <a:cubicBezTo>
                    <a:pt x="2416" y="1681"/>
                    <a:pt x="2418" y="1687"/>
                    <a:pt x="2425" y="1688"/>
                  </a:cubicBezTo>
                  <a:cubicBezTo>
                    <a:pt x="2428" y="1700"/>
                    <a:pt x="2414" y="1696"/>
                    <a:pt x="2417" y="1708"/>
                  </a:cubicBezTo>
                  <a:close/>
                  <a:moveTo>
                    <a:pt x="2725" y="1032"/>
                  </a:moveTo>
                  <a:cubicBezTo>
                    <a:pt x="2696" y="1032"/>
                    <a:pt x="2695" y="1088"/>
                    <a:pt x="2697" y="1116"/>
                  </a:cubicBezTo>
                  <a:cubicBezTo>
                    <a:pt x="2686" y="1115"/>
                    <a:pt x="2684" y="1122"/>
                    <a:pt x="2685" y="1132"/>
                  </a:cubicBezTo>
                  <a:cubicBezTo>
                    <a:pt x="2690" y="1135"/>
                    <a:pt x="2696" y="1137"/>
                    <a:pt x="2705" y="1136"/>
                  </a:cubicBezTo>
                  <a:cubicBezTo>
                    <a:pt x="2717" y="1124"/>
                    <a:pt x="2714" y="1097"/>
                    <a:pt x="2733" y="1092"/>
                  </a:cubicBezTo>
                  <a:cubicBezTo>
                    <a:pt x="2733" y="1059"/>
                    <a:pt x="2738" y="1050"/>
                    <a:pt x="2745" y="1020"/>
                  </a:cubicBezTo>
                  <a:cubicBezTo>
                    <a:pt x="2739" y="1019"/>
                    <a:pt x="2730" y="1021"/>
                    <a:pt x="2729" y="1016"/>
                  </a:cubicBezTo>
                  <a:cubicBezTo>
                    <a:pt x="2732" y="1015"/>
                    <a:pt x="2737" y="1016"/>
                    <a:pt x="2737" y="1012"/>
                  </a:cubicBezTo>
                  <a:cubicBezTo>
                    <a:pt x="2717" y="1008"/>
                    <a:pt x="2731" y="1032"/>
                    <a:pt x="2725" y="1032"/>
                  </a:cubicBezTo>
                  <a:close/>
                  <a:moveTo>
                    <a:pt x="2809" y="1196"/>
                  </a:moveTo>
                  <a:cubicBezTo>
                    <a:pt x="2804" y="1194"/>
                    <a:pt x="2794" y="1198"/>
                    <a:pt x="2785" y="1196"/>
                  </a:cubicBezTo>
                  <a:cubicBezTo>
                    <a:pt x="2769" y="1192"/>
                    <a:pt x="2752" y="1185"/>
                    <a:pt x="2741" y="1184"/>
                  </a:cubicBezTo>
                  <a:cubicBezTo>
                    <a:pt x="2731" y="1183"/>
                    <a:pt x="2713" y="1200"/>
                    <a:pt x="2693" y="1200"/>
                  </a:cubicBezTo>
                  <a:cubicBezTo>
                    <a:pt x="2663" y="1232"/>
                    <a:pt x="2626" y="1253"/>
                    <a:pt x="2609" y="1300"/>
                  </a:cubicBezTo>
                  <a:cubicBezTo>
                    <a:pt x="2607" y="1306"/>
                    <a:pt x="2611" y="1314"/>
                    <a:pt x="2609" y="1320"/>
                  </a:cubicBezTo>
                  <a:cubicBezTo>
                    <a:pt x="2597" y="1366"/>
                    <a:pt x="2588" y="1419"/>
                    <a:pt x="2589" y="1464"/>
                  </a:cubicBezTo>
                  <a:cubicBezTo>
                    <a:pt x="2596" y="1475"/>
                    <a:pt x="2610" y="1494"/>
                    <a:pt x="2601" y="1508"/>
                  </a:cubicBezTo>
                  <a:cubicBezTo>
                    <a:pt x="2646" y="1567"/>
                    <a:pt x="2674" y="1643"/>
                    <a:pt x="2761" y="1660"/>
                  </a:cubicBezTo>
                  <a:cubicBezTo>
                    <a:pt x="2778" y="1678"/>
                    <a:pt x="2812" y="1693"/>
                    <a:pt x="2841" y="1700"/>
                  </a:cubicBezTo>
                  <a:cubicBezTo>
                    <a:pt x="2851" y="1702"/>
                    <a:pt x="2862" y="1698"/>
                    <a:pt x="2873" y="1700"/>
                  </a:cubicBezTo>
                  <a:cubicBezTo>
                    <a:pt x="2888" y="1704"/>
                    <a:pt x="2896" y="1712"/>
                    <a:pt x="2909" y="1712"/>
                  </a:cubicBezTo>
                  <a:cubicBezTo>
                    <a:pt x="2972" y="1714"/>
                    <a:pt x="3037" y="1681"/>
                    <a:pt x="3061" y="1624"/>
                  </a:cubicBezTo>
                  <a:cubicBezTo>
                    <a:pt x="3068" y="1624"/>
                    <a:pt x="3073" y="1623"/>
                    <a:pt x="3077" y="1620"/>
                  </a:cubicBezTo>
                  <a:cubicBezTo>
                    <a:pt x="3079" y="1605"/>
                    <a:pt x="3092" y="1600"/>
                    <a:pt x="3093" y="1584"/>
                  </a:cubicBezTo>
                  <a:cubicBezTo>
                    <a:pt x="3151" y="1535"/>
                    <a:pt x="3179" y="1429"/>
                    <a:pt x="3181" y="1336"/>
                  </a:cubicBezTo>
                  <a:cubicBezTo>
                    <a:pt x="3182" y="1280"/>
                    <a:pt x="3156" y="1240"/>
                    <a:pt x="3141" y="1200"/>
                  </a:cubicBezTo>
                  <a:cubicBezTo>
                    <a:pt x="3112" y="1193"/>
                    <a:pt x="3109" y="1173"/>
                    <a:pt x="3085" y="1168"/>
                  </a:cubicBezTo>
                  <a:cubicBezTo>
                    <a:pt x="3016" y="1154"/>
                    <a:pt x="3012" y="1235"/>
                    <a:pt x="2969" y="1260"/>
                  </a:cubicBezTo>
                  <a:cubicBezTo>
                    <a:pt x="2908" y="1259"/>
                    <a:pt x="2876" y="1225"/>
                    <a:pt x="2833" y="1208"/>
                  </a:cubicBezTo>
                  <a:cubicBezTo>
                    <a:pt x="2835" y="1208"/>
                    <a:pt x="2838" y="1205"/>
                    <a:pt x="2833" y="1204"/>
                  </a:cubicBezTo>
                  <a:cubicBezTo>
                    <a:pt x="2825" y="1219"/>
                    <a:pt x="2823" y="1201"/>
                    <a:pt x="2809" y="1196"/>
                  </a:cubicBezTo>
                  <a:close/>
                  <a:moveTo>
                    <a:pt x="721" y="2076"/>
                  </a:moveTo>
                  <a:cubicBezTo>
                    <a:pt x="746" y="2097"/>
                    <a:pt x="773" y="2105"/>
                    <a:pt x="825" y="2100"/>
                  </a:cubicBezTo>
                  <a:cubicBezTo>
                    <a:pt x="826" y="2105"/>
                    <a:pt x="831" y="2104"/>
                    <a:pt x="837" y="2104"/>
                  </a:cubicBezTo>
                  <a:cubicBezTo>
                    <a:pt x="837" y="2117"/>
                    <a:pt x="850" y="2118"/>
                    <a:pt x="849" y="2132"/>
                  </a:cubicBezTo>
                  <a:cubicBezTo>
                    <a:pt x="857" y="2139"/>
                    <a:pt x="887" y="2133"/>
                    <a:pt x="893" y="2136"/>
                  </a:cubicBezTo>
                  <a:cubicBezTo>
                    <a:pt x="900" y="2139"/>
                    <a:pt x="902" y="2150"/>
                    <a:pt x="909" y="2152"/>
                  </a:cubicBezTo>
                  <a:cubicBezTo>
                    <a:pt x="910" y="2152"/>
                    <a:pt x="920" y="2138"/>
                    <a:pt x="921" y="2148"/>
                  </a:cubicBezTo>
                  <a:cubicBezTo>
                    <a:pt x="941" y="2133"/>
                    <a:pt x="953" y="2111"/>
                    <a:pt x="957" y="2080"/>
                  </a:cubicBezTo>
                  <a:cubicBezTo>
                    <a:pt x="970" y="2078"/>
                    <a:pt x="970" y="2063"/>
                    <a:pt x="981" y="2060"/>
                  </a:cubicBezTo>
                  <a:cubicBezTo>
                    <a:pt x="1007" y="1994"/>
                    <a:pt x="1053" y="1948"/>
                    <a:pt x="1077" y="1880"/>
                  </a:cubicBezTo>
                  <a:cubicBezTo>
                    <a:pt x="1083" y="1875"/>
                    <a:pt x="1087" y="1869"/>
                    <a:pt x="1093" y="1864"/>
                  </a:cubicBezTo>
                  <a:cubicBezTo>
                    <a:pt x="1090" y="1839"/>
                    <a:pt x="1104" y="1822"/>
                    <a:pt x="1109" y="1800"/>
                  </a:cubicBezTo>
                  <a:cubicBezTo>
                    <a:pt x="1115" y="1774"/>
                    <a:pt x="1111" y="1747"/>
                    <a:pt x="1121" y="1720"/>
                  </a:cubicBezTo>
                  <a:cubicBezTo>
                    <a:pt x="1125" y="1709"/>
                    <a:pt x="1137" y="1701"/>
                    <a:pt x="1141" y="1688"/>
                  </a:cubicBezTo>
                  <a:cubicBezTo>
                    <a:pt x="1146" y="1670"/>
                    <a:pt x="1144" y="1648"/>
                    <a:pt x="1149" y="1628"/>
                  </a:cubicBezTo>
                  <a:cubicBezTo>
                    <a:pt x="1156" y="1602"/>
                    <a:pt x="1174" y="1581"/>
                    <a:pt x="1169" y="1552"/>
                  </a:cubicBezTo>
                  <a:cubicBezTo>
                    <a:pt x="1189" y="1508"/>
                    <a:pt x="1199" y="1454"/>
                    <a:pt x="1209" y="1400"/>
                  </a:cubicBezTo>
                  <a:cubicBezTo>
                    <a:pt x="1203" y="1394"/>
                    <a:pt x="1199" y="1386"/>
                    <a:pt x="1189" y="1384"/>
                  </a:cubicBezTo>
                  <a:cubicBezTo>
                    <a:pt x="1151" y="1400"/>
                    <a:pt x="1138" y="1443"/>
                    <a:pt x="1101" y="1460"/>
                  </a:cubicBezTo>
                  <a:cubicBezTo>
                    <a:pt x="1105" y="1485"/>
                    <a:pt x="1074" y="1492"/>
                    <a:pt x="1069" y="1520"/>
                  </a:cubicBezTo>
                  <a:cubicBezTo>
                    <a:pt x="1047" y="1534"/>
                    <a:pt x="1026" y="1549"/>
                    <a:pt x="1017" y="1576"/>
                  </a:cubicBezTo>
                  <a:cubicBezTo>
                    <a:pt x="985" y="1597"/>
                    <a:pt x="977" y="1626"/>
                    <a:pt x="945" y="1640"/>
                  </a:cubicBezTo>
                  <a:cubicBezTo>
                    <a:pt x="939" y="1664"/>
                    <a:pt x="920" y="1674"/>
                    <a:pt x="901" y="1684"/>
                  </a:cubicBezTo>
                  <a:cubicBezTo>
                    <a:pt x="894" y="1709"/>
                    <a:pt x="876" y="1723"/>
                    <a:pt x="865" y="1744"/>
                  </a:cubicBezTo>
                  <a:cubicBezTo>
                    <a:pt x="851" y="1743"/>
                    <a:pt x="857" y="1763"/>
                    <a:pt x="841" y="1760"/>
                  </a:cubicBezTo>
                  <a:cubicBezTo>
                    <a:pt x="844" y="1771"/>
                    <a:pt x="835" y="1770"/>
                    <a:pt x="837" y="1780"/>
                  </a:cubicBezTo>
                  <a:cubicBezTo>
                    <a:pt x="823" y="1779"/>
                    <a:pt x="824" y="1794"/>
                    <a:pt x="813" y="1796"/>
                  </a:cubicBezTo>
                  <a:cubicBezTo>
                    <a:pt x="786" y="1858"/>
                    <a:pt x="724" y="1885"/>
                    <a:pt x="701" y="1952"/>
                  </a:cubicBezTo>
                  <a:cubicBezTo>
                    <a:pt x="670" y="1986"/>
                    <a:pt x="637" y="2025"/>
                    <a:pt x="645" y="2076"/>
                  </a:cubicBezTo>
                  <a:cubicBezTo>
                    <a:pt x="680" y="2075"/>
                    <a:pt x="683" y="2079"/>
                    <a:pt x="721" y="2076"/>
                  </a:cubicBezTo>
                  <a:close/>
                  <a:moveTo>
                    <a:pt x="2018" y="1432"/>
                  </a:moveTo>
                  <a:cubicBezTo>
                    <a:pt x="1998" y="1441"/>
                    <a:pt x="1986" y="1454"/>
                    <a:pt x="1973" y="1464"/>
                  </a:cubicBezTo>
                  <a:cubicBezTo>
                    <a:pt x="1970" y="1466"/>
                    <a:pt x="1969" y="1461"/>
                    <a:pt x="1965" y="1464"/>
                  </a:cubicBezTo>
                  <a:cubicBezTo>
                    <a:pt x="1958" y="1469"/>
                    <a:pt x="1953" y="1475"/>
                    <a:pt x="1945" y="1476"/>
                  </a:cubicBezTo>
                  <a:cubicBezTo>
                    <a:pt x="1924" y="1479"/>
                    <a:pt x="1905" y="1487"/>
                    <a:pt x="1885" y="1492"/>
                  </a:cubicBezTo>
                  <a:cubicBezTo>
                    <a:pt x="1863" y="1497"/>
                    <a:pt x="1841" y="1494"/>
                    <a:pt x="1821" y="1496"/>
                  </a:cubicBezTo>
                  <a:cubicBezTo>
                    <a:pt x="1803" y="1498"/>
                    <a:pt x="1785" y="1508"/>
                    <a:pt x="1769" y="1508"/>
                  </a:cubicBezTo>
                  <a:cubicBezTo>
                    <a:pt x="1762" y="1508"/>
                    <a:pt x="1755" y="1504"/>
                    <a:pt x="1749" y="1504"/>
                  </a:cubicBezTo>
                  <a:cubicBezTo>
                    <a:pt x="1650" y="1509"/>
                    <a:pt x="1581" y="1489"/>
                    <a:pt x="1509" y="1488"/>
                  </a:cubicBezTo>
                  <a:cubicBezTo>
                    <a:pt x="1499" y="1478"/>
                    <a:pt x="1487" y="1468"/>
                    <a:pt x="1473" y="1464"/>
                  </a:cubicBezTo>
                  <a:cubicBezTo>
                    <a:pt x="1475" y="1464"/>
                    <a:pt x="1465" y="1472"/>
                    <a:pt x="1461" y="1472"/>
                  </a:cubicBezTo>
                  <a:cubicBezTo>
                    <a:pt x="1442" y="1472"/>
                    <a:pt x="1432" y="1448"/>
                    <a:pt x="1417" y="1464"/>
                  </a:cubicBezTo>
                  <a:cubicBezTo>
                    <a:pt x="1407" y="1447"/>
                    <a:pt x="1373" y="1455"/>
                    <a:pt x="1361" y="1432"/>
                  </a:cubicBezTo>
                  <a:cubicBezTo>
                    <a:pt x="1321" y="1432"/>
                    <a:pt x="1303" y="1399"/>
                    <a:pt x="1253" y="1412"/>
                  </a:cubicBezTo>
                  <a:cubicBezTo>
                    <a:pt x="1242" y="1443"/>
                    <a:pt x="1225" y="1472"/>
                    <a:pt x="1217" y="1496"/>
                  </a:cubicBezTo>
                  <a:cubicBezTo>
                    <a:pt x="1210" y="1517"/>
                    <a:pt x="1211" y="1540"/>
                    <a:pt x="1205" y="1564"/>
                  </a:cubicBezTo>
                  <a:cubicBezTo>
                    <a:pt x="1193" y="1611"/>
                    <a:pt x="1168" y="1659"/>
                    <a:pt x="1173" y="1708"/>
                  </a:cubicBezTo>
                  <a:cubicBezTo>
                    <a:pt x="1158" y="1705"/>
                    <a:pt x="1168" y="1727"/>
                    <a:pt x="1157" y="1728"/>
                  </a:cubicBezTo>
                  <a:cubicBezTo>
                    <a:pt x="1148" y="1776"/>
                    <a:pt x="1138" y="1813"/>
                    <a:pt x="1141" y="1856"/>
                  </a:cubicBezTo>
                  <a:cubicBezTo>
                    <a:pt x="1127" y="1858"/>
                    <a:pt x="1135" y="1882"/>
                    <a:pt x="1121" y="1884"/>
                  </a:cubicBezTo>
                  <a:cubicBezTo>
                    <a:pt x="1116" y="1917"/>
                    <a:pt x="1110" y="1951"/>
                    <a:pt x="1097" y="1976"/>
                  </a:cubicBezTo>
                  <a:cubicBezTo>
                    <a:pt x="1108" y="1985"/>
                    <a:pt x="1093" y="1994"/>
                    <a:pt x="1101" y="2004"/>
                  </a:cubicBezTo>
                  <a:cubicBezTo>
                    <a:pt x="1100" y="2009"/>
                    <a:pt x="1095" y="2008"/>
                    <a:pt x="1089" y="2008"/>
                  </a:cubicBezTo>
                  <a:cubicBezTo>
                    <a:pt x="1106" y="2034"/>
                    <a:pt x="1086" y="2061"/>
                    <a:pt x="1085" y="2092"/>
                  </a:cubicBezTo>
                  <a:cubicBezTo>
                    <a:pt x="1084" y="2110"/>
                    <a:pt x="1084" y="2118"/>
                    <a:pt x="1081" y="2136"/>
                  </a:cubicBezTo>
                  <a:cubicBezTo>
                    <a:pt x="1066" y="2224"/>
                    <a:pt x="1060" y="2314"/>
                    <a:pt x="1045" y="2388"/>
                  </a:cubicBezTo>
                  <a:cubicBezTo>
                    <a:pt x="1057" y="2392"/>
                    <a:pt x="1049" y="2416"/>
                    <a:pt x="1057" y="2424"/>
                  </a:cubicBezTo>
                  <a:cubicBezTo>
                    <a:pt x="1036" y="2452"/>
                    <a:pt x="1050" y="2488"/>
                    <a:pt x="1049" y="2520"/>
                  </a:cubicBezTo>
                  <a:cubicBezTo>
                    <a:pt x="1048" y="2563"/>
                    <a:pt x="1035" y="2607"/>
                    <a:pt x="1037" y="2652"/>
                  </a:cubicBezTo>
                  <a:cubicBezTo>
                    <a:pt x="1038" y="2669"/>
                    <a:pt x="1045" y="2685"/>
                    <a:pt x="1045" y="2700"/>
                  </a:cubicBezTo>
                  <a:cubicBezTo>
                    <a:pt x="1045" y="2714"/>
                    <a:pt x="1038" y="2726"/>
                    <a:pt x="1037" y="2740"/>
                  </a:cubicBezTo>
                  <a:cubicBezTo>
                    <a:pt x="1035" y="2782"/>
                    <a:pt x="1035" y="2858"/>
                    <a:pt x="1037" y="2916"/>
                  </a:cubicBezTo>
                  <a:cubicBezTo>
                    <a:pt x="1038" y="2945"/>
                    <a:pt x="1050" y="2973"/>
                    <a:pt x="1049" y="3000"/>
                  </a:cubicBezTo>
                  <a:cubicBezTo>
                    <a:pt x="1049" y="3008"/>
                    <a:pt x="1042" y="3014"/>
                    <a:pt x="1041" y="3020"/>
                  </a:cubicBezTo>
                  <a:cubicBezTo>
                    <a:pt x="1039" y="3043"/>
                    <a:pt x="1046" y="3056"/>
                    <a:pt x="1049" y="3072"/>
                  </a:cubicBezTo>
                  <a:cubicBezTo>
                    <a:pt x="1056" y="3106"/>
                    <a:pt x="1051" y="3147"/>
                    <a:pt x="1065" y="3184"/>
                  </a:cubicBezTo>
                  <a:cubicBezTo>
                    <a:pt x="1049" y="3215"/>
                    <a:pt x="1066" y="3260"/>
                    <a:pt x="1077" y="3288"/>
                  </a:cubicBezTo>
                  <a:cubicBezTo>
                    <a:pt x="1103" y="3293"/>
                    <a:pt x="1113" y="3295"/>
                    <a:pt x="1133" y="3284"/>
                  </a:cubicBezTo>
                  <a:cubicBezTo>
                    <a:pt x="1164" y="3299"/>
                    <a:pt x="1215" y="3273"/>
                    <a:pt x="1261" y="3296"/>
                  </a:cubicBezTo>
                  <a:cubicBezTo>
                    <a:pt x="1324" y="3287"/>
                    <a:pt x="1355" y="3302"/>
                    <a:pt x="1429" y="3304"/>
                  </a:cubicBezTo>
                  <a:cubicBezTo>
                    <a:pt x="1452" y="3262"/>
                    <a:pt x="1432" y="3207"/>
                    <a:pt x="1433" y="3152"/>
                  </a:cubicBezTo>
                  <a:cubicBezTo>
                    <a:pt x="1433" y="3146"/>
                    <a:pt x="1440" y="3151"/>
                    <a:pt x="1441" y="3148"/>
                  </a:cubicBezTo>
                  <a:cubicBezTo>
                    <a:pt x="1445" y="3140"/>
                    <a:pt x="1437" y="3107"/>
                    <a:pt x="1437" y="3100"/>
                  </a:cubicBezTo>
                  <a:cubicBezTo>
                    <a:pt x="1445" y="2983"/>
                    <a:pt x="1447" y="2844"/>
                    <a:pt x="1457" y="2724"/>
                  </a:cubicBezTo>
                  <a:cubicBezTo>
                    <a:pt x="1472" y="2720"/>
                    <a:pt x="1490" y="2691"/>
                    <a:pt x="1505" y="2712"/>
                  </a:cubicBezTo>
                  <a:cubicBezTo>
                    <a:pt x="1510" y="2705"/>
                    <a:pt x="1510" y="2693"/>
                    <a:pt x="1525" y="2696"/>
                  </a:cubicBezTo>
                  <a:cubicBezTo>
                    <a:pt x="1517" y="2701"/>
                    <a:pt x="1514" y="2708"/>
                    <a:pt x="1529" y="2708"/>
                  </a:cubicBezTo>
                  <a:cubicBezTo>
                    <a:pt x="1543" y="2714"/>
                    <a:pt x="1531" y="2694"/>
                    <a:pt x="1541" y="2696"/>
                  </a:cubicBezTo>
                  <a:cubicBezTo>
                    <a:pt x="1549" y="2711"/>
                    <a:pt x="1556" y="2694"/>
                    <a:pt x="1565" y="2692"/>
                  </a:cubicBezTo>
                  <a:cubicBezTo>
                    <a:pt x="1583" y="2689"/>
                    <a:pt x="1609" y="2694"/>
                    <a:pt x="1633" y="2692"/>
                  </a:cubicBezTo>
                  <a:cubicBezTo>
                    <a:pt x="1649" y="2690"/>
                    <a:pt x="1665" y="2682"/>
                    <a:pt x="1681" y="2684"/>
                  </a:cubicBezTo>
                  <a:cubicBezTo>
                    <a:pt x="1690" y="2685"/>
                    <a:pt x="1696" y="2687"/>
                    <a:pt x="1705" y="2692"/>
                  </a:cubicBezTo>
                  <a:cubicBezTo>
                    <a:pt x="1722" y="2679"/>
                    <a:pt x="1742" y="2689"/>
                    <a:pt x="1757" y="2688"/>
                  </a:cubicBezTo>
                  <a:cubicBezTo>
                    <a:pt x="1761" y="2688"/>
                    <a:pt x="1763" y="2682"/>
                    <a:pt x="1773" y="2680"/>
                  </a:cubicBezTo>
                  <a:cubicBezTo>
                    <a:pt x="1786" y="2678"/>
                    <a:pt x="1820" y="2672"/>
                    <a:pt x="1825" y="2696"/>
                  </a:cubicBezTo>
                  <a:cubicBezTo>
                    <a:pt x="1814" y="2701"/>
                    <a:pt x="1822" y="2717"/>
                    <a:pt x="1817" y="2728"/>
                  </a:cubicBezTo>
                  <a:cubicBezTo>
                    <a:pt x="1814" y="2735"/>
                    <a:pt x="1807" y="2730"/>
                    <a:pt x="1805" y="2740"/>
                  </a:cubicBezTo>
                  <a:cubicBezTo>
                    <a:pt x="1790" y="2799"/>
                    <a:pt x="1803" y="2875"/>
                    <a:pt x="1801" y="2944"/>
                  </a:cubicBezTo>
                  <a:cubicBezTo>
                    <a:pt x="1800" y="2975"/>
                    <a:pt x="1789" y="3012"/>
                    <a:pt x="1805" y="3040"/>
                  </a:cubicBezTo>
                  <a:cubicBezTo>
                    <a:pt x="1792" y="3086"/>
                    <a:pt x="1806" y="3143"/>
                    <a:pt x="1809" y="3200"/>
                  </a:cubicBezTo>
                  <a:cubicBezTo>
                    <a:pt x="1810" y="3224"/>
                    <a:pt x="1806" y="3248"/>
                    <a:pt x="1813" y="3272"/>
                  </a:cubicBezTo>
                  <a:cubicBezTo>
                    <a:pt x="1851" y="3297"/>
                    <a:pt x="1896" y="3262"/>
                    <a:pt x="1937" y="3276"/>
                  </a:cubicBezTo>
                  <a:cubicBezTo>
                    <a:pt x="1939" y="3269"/>
                    <a:pt x="1931" y="3266"/>
                    <a:pt x="1937" y="3264"/>
                  </a:cubicBezTo>
                  <a:cubicBezTo>
                    <a:pt x="2023" y="3253"/>
                    <a:pt x="2150" y="3258"/>
                    <a:pt x="2221" y="3228"/>
                  </a:cubicBezTo>
                  <a:cubicBezTo>
                    <a:pt x="2244" y="3161"/>
                    <a:pt x="2244" y="3068"/>
                    <a:pt x="2237" y="2976"/>
                  </a:cubicBezTo>
                  <a:cubicBezTo>
                    <a:pt x="2251" y="2963"/>
                    <a:pt x="2246" y="2915"/>
                    <a:pt x="2237" y="2892"/>
                  </a:cubicBezTo>
                  <a:cubicBezTo>
                    <a:pt x="2246" y="2844"/>
                    <a:pt x="2233" y="2793"/>
                    <a:pt x="2249" y="2740"/>
                  </a:cubicBezTo>
                  <a:cubicBezTo>
                    <a:pt x="2242" y="2735"/>
                    <a:pt x="2243" y="2722"/>
                    <a:pt x="2237" y="2716"/>
                  </a:cubicBezTo>
                  <a:cubicBezTo>
                    <a:pt x="2244" y="2638"/>
                    <a:pt x="2242" y="2562"/>
                    <a:pt x="2233" y="2492"/>
                  </a:cubicBezTo>
                  <a:cubicBezTo>
                    <a:pt x="2229" y="2461"/>
                    <a:pt x="2236" y="2428"/>
                    <a:pt x="2229" y="2404"/>
                  </a:cubicBezTo>
                  <a:cubicBezTo>
                    <a:pt x="2224" y="2387"/>
                    <a:pt x="2228" y="2379"/>
                    <a:pt x="2225" y="2360"/>
                  </a:cubicBezTo>
                  <a:cubicBezTo>
                    <a:pt x="2216" y="2303"/>
                    <a:pt x="2210" y="2237"/>
                    <a:pt x="2209" y="2176"/>
                  </a:cubicBezTo>
                  <a:cubicBezTo>
                    <a:pt x="2209" y="2165"/>
                    <a:pt x="2214" y="2154"/>
                    <a:pt x="2213" y="2144"/>
                  </a:cubicBezTo>
                  <a:cubicBezTo>
                    <a:pt x="2212" y="2132"/>
                    <a:pt x="2202" y="2120"/>
                    <a:pt x="2201" y="2108"/>
                  </a:cubicBezTo>
                  <a:cubicBezTo>
                    <a:pt x="2199" y="2087"/>
                    <a:pt x="2206" y="2064"/>
                    <a:pt x="2209" y="2044"/>
                  </a:cubicBezTo>
                  <a:cubicBezTo>
                    <a:pt x="2202" y="2032"/>
                    <a:pt x="2200" y="2019"/>
                    <a:pt x="2197" y="2004"/>
                  </a:cubicBezTo>
                  <a:cubicBezTo>
                    <a:pt x="2194" y="1989"/>
                    <a:pt x="2189" y="1970"/>
                    <a:pt x="2189" y="1964"/>
                  </a:cubicBezTo>
                  <a:cubicBezTo>
                    <a:pt x="2189" y="1959"/>
                    <a:pt x="2197" y="1956"/>
                    <a:pt x="2197" y="1948"/>
                  </a:cubicBezTo>
                  <a:cubicBezTo>
                    <a:pt x="2197" y="1942"/>
                    <a:pt x="2193" y="1940"/>
                    <a:pt x="2193" y="1936"/>
                  </a:cubicBezTo>
                  <a:cubicBezTo>
                    <a:pt x="2193" y="1879"/>
                    <a:pt x="2187" y="1840"/>
                    <a:pt x="2185" y="1796"/>
                  </a:cubicBezTo>
                  <a:cubicBezTo>
                    <a:pt x="2183" y="1745"/>
                    <a:pt x="2184" y="1692"/>
                    <a:pt x="2181" y="1640"/>
                  </a:cubicBezTo>
                  <a:cubicBezTo>
                    <a:pt x="2179" y="1603"/>
                    <a:pt x="2163" y="1553"/>
                    <a:pt x="2157" y="1528"/>
                  </a:cubicBezTo>
                  <a:cubicBezTo>
                    <a:pt x="2154" y="1513"/>
                    <a:pt x="2157" y="1500"/>
                    <a:pt x="2153" y="1488"/>
                  </a:cubicBezTo>
                  <a:cubicBezTo>
                    <a:pt x="2150" y="1477"/>
                    <a:pt x="2140" y="1467"/>
                    <a:pt x="2137" y="1456"/>
                  </a:cubicBezTo>
                  <a:cubicBezTo>
                    <a:pt x="2134" y="1445"/>
                    <a:pt x="2136" y="1420"/>
                    <a:pt x="2129" y="1408"/>
                  </a:cubicBezTo>
                  <a:cubicBezTo>
                    <a:pt x="2082" y="1378"/>
                    <a:pt x="2067" y="1439"/>
                    <a:pt x="2018" y="1432"/>
                  </a:cubicBezTo>
                  <a:close/>
                  <a:moveTo>
                    <a:pt x="2205" y="1576"/>
                  </a:moveTo>
                  <a:cubicBezTo>
                    <a:pt x="2209" y="1594"/>
                    <a:pt x="2211" y="1619"/>
                    <a:pt x="2213" y="1640"/>
                  </a:cubicBezTo>
                  <a:cubicBezTo>
                    <a:pt x="2219" y="1703"/>
                    <a:pt x="2212" y="1816"/>
                    <a:pt x="2225" y="1852"/>
                  </a:cubicBezTo>
                  <a:cubicBezTo>
                    <a:pt x="2231" y="1868"/>
                    <a:pt x="2262" y="1900"/>
                    <a:pt x="2269" y="1916"/>
                  </a:cubicBezTo>
                  <a:cubicBezTo>
                    <a:pt x="2274" y="1927"/>
                    <a:pt x="2273" y="1942"/>
                    <a:pt x="2277" y="1948"/>
                  </a:cubicBezTo>
                  <a:cubicBezTo>
                    <a:pt x="2285" y="1960"/>
                    <a:pt x="2301" y="1963"/>
                    <a:pt x="2309" y="1972"/>
                  </a:cubicBezTo>
                  <a:cubicBezTo>
                    <a:pt x="2311" y="1975"/>
                    <a:pt x="2305" y="1979"/>
                    <a:pt x="2309" y="1984"/>
                  </a:cubicBezTo>
                  <a:cubicBezTo>
                    <a:pt x="2315" y="1991"/>
                    <a:pt x="2328" y="1994"/>
                    <a:pt x="2325" y="2008"/>
                  </a:cubicBezTo>
                  <a:cubicBezTo>
                    <a:pt x="2365" y="2040"/>
                    <a:pt x="2398" y="2079"/>
                    <a:pt x="2441" y="2108"/>
                  </a:cubicBezTo>
                  <a:cubicBezTo>
                    <a:pt x="2458" y="2111"/>
                    <a:pt x="2463" y="2097"/>
                    <a:pt x="2457" y="2116"/>
                  </a:cubicBezTo>
                  <a:cubicBezTo>
                    <a:pt x="2532" y="2124"/>
                    <a:pt x="2599" y="2066"/>
                    <a:pt x="2645" y="2020"/>
                  </a:cubicBezTo>
                  <a:cubicBezTo>
                    <a:pt x="2723" y="1978"/>
                    <a:pt x="2780" y="1915"/>
                    <a:pt x="2845" y="1860"/>
                  </a:cubicBezTo>
                  <a:cubicBezTo>
                    <a:pt x="2850" y="1830"/>
                    <a:pt x="2896" y="1808"/>
                    <a:pt x="2893" y="1776"/>
                  </a:cubicBezTo>
                  <a:cubicBezTo>
                    <a:pt x="2892" y="1761"/>
                    <a:pt x="2882" y="1758"/>
                    <a:pt x="2873" y="1744"/>
                  </a:cubicBezTo>
                  <a:cubicBezTo>
                    <a:pt x="2832" y="1744"/>
                    <a:pt x="2808" y="1727"/>
                    <a:pt x="2773" y="1720"/>
                  </a:cubicBezTo>
                  <a:cubicBezTo>
                    <a:pt x="2765" y="1694"/>
                    <a:pt x="2742" y="1692"/>
                    <a:pt x="2709" y="1684"/>
                  </a:cubicBezTo>
                  <a:cubicBezTo>
                    <a:pt x="2665" y="1732"/>
                    <a:pt x="2626" y="1785"/>
                    <a:pt x="2581" y="1832"/>
                  </a:cubicBezTo>
                  <a:cubicBezTo>
                    <a:pt x="2556" y="1831"/>
                    <a:pt x="2536" y="1870"/>
                    <a:pt x="2505" y="1876"/>
                  </a:cubicBezTo>
                  <a:cubicBezTo>
                    <a:pt x="2511" y="1855"/>
                    <a:pt x="2482" y="1854"/>
                    <a:pt x="2493" y="1840"/>
                  </a:cubicBezTo>
                  <a:cubicBezTo>
                    <a:pt x="2475" y="1834"/>
                    <a:pt x="2470" y="1821"/>
                    <a:pt x="2461" y="1808"/>
                  </a:cubicBezTo>
                  <a:cubicBezTo>
                    <a:pt x="2453" y="1796"/>
                    <a:pt x="2450" y="1776"/>
                    <a:pt x="2441" y="1764"/>
                  </a:cubicBezTo>
                  <a:cubicBezTo>
                    <a:pt x="2428" y="1746"/>
                    <a:pt x="2404" y="1734"/>
                    <a:pt x="2389" y="1716"/>
                  </a:cubicBezTo>
                  <a:cubicBezTo>
                    <a:pt x="2387" y="1714"/>
                    <a:pt x="2391" y="1706"/>
                    <a:pt x="2389" y="1704"/>
                  </a:cubicBezTo>
                  <a:cubicBezTo>
                    <a:pt x="2380" y="1695"/>
                    <a:pt x="2360" y="1690"/>
                    <a:pt x="2365" y="1672"/>
                  </a:cubicBezTo>
                  <a:cubicBezTo>
                    <a:pt x="2360" y="1662"/>
                    <a:pt x="2350" y="1676"/>
                    <a:pt x="2349" y="1668"/>
                  </a:cubicBezTo>
                  <a:cubicBezTo>
                    <a:pt x="2357" y="1642"/>
                    <a:pt x="2314" y="1636"/>
                    <a:pt x="2321" y="1608"/>
                  </a:cubicBezTo>
                  <a:cubicBezTo>
                    <a:pt x="2312" y="1605"/>
                    <a:pt x="2307" y="1598"/>
                    <a:pt x="2301" y="1592"/>
                  </a:cubicBezTo>
                  <a:cubicBezTo>
                    <a:pt x="2300" y="1565"/>
                    <a:pt x="2271" y="1566"/>
                    <a:pt x="2273" y="1536"/>
                  </a:cubicBezTo>
                  <a:cubicBezTo>
                    <a:pt x="2250" y="1533"/>
                    <a:pt x="2247" y="1501"/>
                    <a:pt x="2201" y="1504"/>
                  </a:cubicBezTo>
                  <a:cubicBezTo>
                    <a:pt x="2187" y="1532"/>
                    <a:pt x="2200" y="1549"/>
                    <a:pt x="2205" y="1576"/>
                  </a:cubicBezTo>
                  <a:close/>
                  <a:moveTo>
                    <a:pt x="1085" y="2008"/>
                  </a:moveTo>
                  <a:cubicBezTo>
                    <a:pt x="1086" y="2001"/>
                    <a:pt x="1077" y="1984"/>
                    <a:pt x="1073" y="1996"/>
                  </a:cubicBezTo>
                  <a:cubicBezTo>
                    <a:pt x="1083" y="1994"/>
                    <a:pt x="1071" y="2014"/>
                    <a:pt x="1085" y="2008"/>
                  </a:cubicBezTo>
                  <a:close/>
                  <a:moveTo>
                    <a:pt x="949" y="2172"/>
                  </a:moveTo>
                  <a:cubicBezTo>
                    <a:pt x="944" y="2183"/>
                    <a:pt x="945" y="2200"/>
                    <a:pt x="945" y="2216"/>
                  </a:cubicBezTo>
                  <a:cubicBezTo>
                    <a:pt x="961" y="2235"/>
                    <a:pt x="964" y="2252"/>
                    <a:pt x="965" y="2272"/>
                  </a:cubicBezTo>
                  <a:cubicBezTo>
                    <a:pt x="966" y="2288"/>
                    <a:pt x="954" y="2322"/>
                    <a:pt x="953" y="2328"/>
                  </a:cubicBezTo>
                  <a:cubicBezTo>
                    <a:pt x="952" y="2334"/>
                    <a:pt x="958" y="2342"/>
                    <a:pt x="957" y="2344"/>
                  </a:cubicBezTo>
                  <a:cubicBezTo>
                    <a:pt x="952" y="2358"/>
                    <a:pt x="942" y="2358"/>
                    <a:pt x="941" y="2372"/>
                  </a:cubicBezTo>
                  <a:cubicBezTo>
                    <a:pt x="937" y="2420"/>
                    <a:pt x="975" y="2462"/>
                    <a:pt x="953" y="2512"/>
                  </a:cubicBezTo>
                  <a:cubicBezTo>
                    <a:pt x="964" y="2514"/>
                    <a:pt x="966" y="2527"/>
                    <a:pt x="977" y="2528"/>
                  </a:cubicBezTo>
                  <a:cubicBezTo>
                    <a:pt x="1007" y="2530"/>
                    <a:pt x="1006" y="2493"/>
                    <a:pt x="1009" y="2460"/>
                  </a:cubicBezTo>
                  <a:cubicBezTo>
                    <a:pt x="1009" y="2455"/>
                    <a:pt x="1016" y="2451"/>
                    <a:pt x="1017" y="2444"/>
                  </a:cubicBezTo>
                  <a:cubicBezTo>
                    <a:pt x="1018" y="2437"/>
                    <a:pt x="1012" y="2430"/>
                    <a:pt x="1013" y="2424"/>
                  </a:cubicBezTo>
                  <a:cubicBezTo>
                    <a:pt x="1017" y="2407"/>
                    <a:pt x="1025" y="2398"/>
                    <a:pt x="1025" y="2388"/>
                  </a:cubicBezTo>
                  <a:cubicBezTo>
                    <a:pt x="1026" y="2365"/>
                    <a:pt x="1013" y="2346"/>
                    <a:pt x="1013" y="2336"/>
                  </a:cubicBezTo>
                  <a:cubicBezTo>
                    <a:pt x="1027" y="2311"/>
                    <a:pt x="1021" y="2281"/>
                    <a:pt x="1025" y="2248"/>
                  </a:cubicBezTo>
                  <a:cubicBezTo>
                    <a:pt x="1031" y="2195"/>
                    <a:pt x="1059" y="2140"/>
                    <a:pt x="1045" y="2084"/>
                  </a:cubicBezTo>
                  <a:cubicBezTo>
                    <a:pt x="1055" y="2078"/>
                    <a:pt x="1053" y="2044"/>
                    <a:pt x="1037" y="2040"/>
                  </a:cubicBezTo>
                  <a:cubicBezTo>
                    <a:pt x="996" y="2065"/>
                    <a:pt x="979" y="2124"/>
                    <a:pt x="949" y="2172"/>
                  </a:cubicBezTo>
                  <a:close/>
                  <a:moveTo>
                    <a:pt x="841" y="2148"/>
                  </a:moveTo>
                  <a:cubicBezTo>
                    <a:pt x="809" y="2137"/>
                    <a:pt x="803" y="2138"/>
                    <a:pt x="765" y="2140"/>
                  </a:cubicBezTo>
                  <a:cubicBezTo>
                    <a:pt x="749" y="2124"/>
                    <a:pt x="725" y="2125"/>
                    <a:pt x="705" y="2124"/>
                  </a:cubicBezTo>
                  <a:cubicBezTo>
                    <a:pt x="695" y="2124"/>
                    <a:pt x="683" y="2112"/>
                    <a:pt x="677" y="2112"/>
                  </a:cubicBezTo>
                  <a:cubicBezTo>
                    <a:pt x="661" y="2111"/>
                    <a:pt x="635" y="2123"/>
                    <a:pt x="613" y="2128"/>
                  </a:cubicBezTo>
                  <a:cubicBezTo>
                    <a:pt x="604" y="2130"/>
                    <a:pt x="595" y="2126"/>
                    <a:pt x="589" y="2128"/>
                  </a:cubicBezTo>
                  <a:cubicBezTo>
                    <a:pt x="570" y="2135"/>
                    <a:pt x="559" y="2157"/>
                    <a:pt x="541" y="2156"/>
                  </a:cubicBezTo>
                  <a:cubicBezTo>
                    <a:pt x="520" y="2205"/>
                    <a:pt x="485" y="2246"/>
                    <a:pt x="477" y="2308"/>
                  </a:cubicBezTo>
                  <a:cubicBezTo>
                    <a:pt x="469" y="2368"/>
                    <a:pt x="473" y="2444"/>
                    <a:pt x="541" y="2456"/>
                  </a:cubicBezTo>
                  <a:cubicBezTo>
                    <a:pt x="546" y="2469"/>
                    <a:pt x="556" y="2478"/>
                    <a:pt x="565" y="2488"/>
                  </a:cubicBezTo>
                  <a:cubicBezTo>
                    <a:pt x="621" y="2484"/>
                    <a:pt x="650" y="2505"/>
                    <a:pt x="697" y="2504"/>
                  </a:cubicBezTo>
                  <a:cubicBezTo>
                    <a:pt x="704" y="2495"/>
                    <a:pt x="729" y="2491"/>
                    <a:pt x="737" y="2496"/>
                  </a:cubicBezTo>
                  <a:cubicBezTo>
                    <a:pt x="784" y="2465"/>
                    <a:pt x="819" y="2427"/>
                    <a:pt x="813" y="2352"/>
                  </a:cubicBezTo>
                  <a:cubicBezTo>
                    <a:pt x="828" y="2352"/>
                    <a:pt x="828" y="2338"/>
                    <a:pt x="837" y="2332"/>
                  </a:cubicBezTo>
                  <a:cubicBezTo>
                    <a:pt x="854" y="2328"/>
                    <a:pt x="885" y="2335"/>
                    <a:pt x="909" y="2336"/>
                  </a:cubicBezTo>
                  <a:cubicBezTo>
                    <a:pt x="949" y="2318"/>
                    <a:pt x="924" y="2256"/>
                    <a:pt x="933" y="2224"/>
                  </a:cubicBezTo>
                  <a:cubicBezTo>
                    <a:pt x="933" y="2229"/>
                    <a:pt x="932" y="2233"/>
                    <a:pt x="925" y="2232"/>
                  </a:cubicBezTo>
                  <a:cubicBezTo>
                    <a:pt x="925" y="2225"/>
                    <a:pt x="925" y="2219"/>
                    <a:pt x="925" y="2212"/>
                  </a:cubicBezTo>
                  <a:cubicBezTo>
                    <a:pt x="918" y="2208"/>
                    <a:pt x="912" y="2224"/>
                    <a:pt x="909" y="2212"/>
                  </a:cubicBezTo>
                  <a:cubicBezTo>
                    <a:pt x="914" y="2212"/>
                    <a:pt x="918" y="2211"/>
                    <a:pt x="917" y="2204"/>
                  </a:cubicBezTo>
                  <a:cubicBezTo>
                    <a:pt x="905" y="2197"/>
                    <a:pt x="897" y="2187"/>
                    <a:pt x="893" y="2172"/>
                  </a:cubicBezTo>
                  <a:cubicBezTo>
                    <a:pt x="872" y="2173"/>
                    <a:pt x="861" y="2157"/>
                    <a:pt x="849" y="2160"/>
                  </a:cubicBezTo>
                  <a:cubicBezTo>
                    <a:pt x="856" y="2161"/>
                    <a:pt x="849" y="2144"/>
                    <a:pt x="841" y="2148"/>
                  </a:cubicBezTo>
                  <a:close/>
                  <a:moveTo>
                    <a:pt x="885" y="2372"/>
                  </a:moveTo>
                  <a:cubicBezTo>
                    <a:pt x="833" y="2360"/>
                    <a:pt x="826" y="2415"/>
                    <a:pt x="833" y="2456"/>
                  </a:cubicBezTo>
                  <a:cubicBezTo>
                    <a:pt x="858" y="2469"/>
                    <a:pt x="881" y="2479"/>
                    <a:pt x="909" y="2480"/>
                  </a:cubicBezTo>
                  <a:cubicBezTo>
                    <a:pt x="941" y="2440"/>
                    <a:pt x="908" y="2395"/>
                    <a:pt x="885" y="2372"/>
                  </a:cubicBezTo>
                  <a:close/>
                  <a:moveTo>
                    <a:pt x="325" y="2412"/>
                  </a:moveTo>
                  <a:cubicBezTo>
                    <a:pt x="327" y="2412"/>
                    <a:pt x="330" y="2413"/>
                    <a:pt x="329" y="2416"/>
                  </a:cubicBezTo>
                  <a:cubicBezTo>
                    <a:pt x="315" y="2409"/>
                    <a:pt x="315" y="2410"/>
                    <a:pt x="293" y="2408"/>
                  </a:cubicBezTo>
                  <a:cubicBezTo>
                    <a:pt x="230" y="2502"/>
                    <a:pt x="180" y="2600"/>
                    <a:pt x="145" y="2696"/>
                  </a:cubicBezTo>
                  <a:cubicBezTo>
                    <a:pt x="160" y="2697"/>
                    <a:pt x="148" y="2725"/>
                    <a:pt x="161" y="2728"/>
                  </a:cubicBezTo>
                  <a:cubicBezTo>
                    <a:pt x="210" y="2717"/>
                    <a:pt x="252" y="2750"/>
                    <a:pt x="289" y="2724"/>
                  </a:cubicBezTo>
                  <a:cubicBezTo>
                    <a:pt x="294" y="2753"/>
                    <a:pt x="335" y="2728"/>
                    <a:pt x="337" y="2764"/>
                  </a:cubicBezTo>
                  <a:cubicBezTo>
                    <a:pt x="356" y="2752"/>
                    <a:pt x="342" y="2778"/>
                    <a:pt x="361" y="2776"/>
                  </a:cubicBezTo>
                  <a:cubicBezTo>
                    <a:pt x="362" y="2771"/>
                    <a:pt x="360" y="2765"/>
                    <a:pt x="365" y="2764"/>
                  </a:cubicBezTo>
                  <a:cubicBezTo>
                    <a:pt x="370" y="2803"/>
                    <a:pt x="417" y="2770"/>
                    <a:pt x="429" y="2796"/>
                  </a:cubicBezTo>
                  <a:cubicBezTo>
                    <a:pt x="434" y="2791"/>
                    <a:pt x="462" y="2797"/>
                    <a:pt x="465" y="2808"/>
                  </a:cubicBezTo>
                  <a:cubicBezTo>
                    <a:pt x="504" y="2806"/>
                    <a:pt x="519" y="2801"/>
                    <a:pt x="549" y="2824"/>
                  </a:cubicBezTo>
                  <a:cubicBezTo>
                    <a:pt x="552" y="2814"/>
                    <a:pt x="565" y="2814"/>
                    <a:pt x="573" y="2808"/>
                  </a:cubicBezTo>
                  <a:cubicBezTo>
                    <a:pt x="586" y="2818"/>
                    <a:pt x="594" y="2811"/>
                    <a:pt x="593" y="2824"/>
                  </a:cubicBezTo>
                  <a:cubicBezTo>
                    <a:pt x="601" y="2824"/>
                    <a:pt x="635" y="2832"/>
                    <a:pt x="641" y="2848"/>
                  </a:cubicBezTo>
                  <a:cubicBezTo>
                    <a:pt x="673" y="2847"/>
                    <a:pt x="687" y="2855"/>
                    <a:pt x="713" y="2852"/>
                  </a:cubicBezTo>
                  <a:cubicBezTo>
                    <a:pt x="718" y="2881"/>
                    <a:pt x="738" y="2849"/>
                    <a:pt x="745" y="2872"/>
                  </a:cubicBezTo>
                  <a:cubicBezTo>
                    <a:pt x="772" y="2865"/>
                    <a:pt x="776" y="2837"/>
                    <a:pt x="793" y="2820"/>
                  </a:cubicBezTo>
                  <a:cubicBezTo>
                    <a:pt x="791" y="2794"/>
                    <a:pt x="790" y="2773"/>
                    <a:pt x="793" y="2748"/>
                  </a:cubicBezTo>
                  <a:cubicBezTo>
                    <a:pt x="794" y="2743"/>
                    <a:pt x="801" y="2742"/>
                    <a:pt x="801" y="2740"/>
                  </a:cubicBezTo>
                  <a:cubicBezTo>
                    <a:pt x="802" y="2734"/>
                    <a:pt x="797" y="2727"/>
                    <a:pt x="797" y="2720"/>
                  </a:cubicBezTo>
                  <a:cubicBezTo>
                    <a:pt x="798" y="2687"/>
                    <a:pt x="844" y="2671"/>
                    <a:pt x="817" y="2652"/>
                  </a:cubicBezTo>
                  <a:cubicBezTo>
                    <a:pt x="835" y="2649"/>
                    <a:pt x="831" y="2623"/>
                    <a:pt x="845" y="2616"/>
                  </a:cubicBezTo>
                  <a:cubicBezTo>
                    <a:pt x="825" y="2602"/>
                    <a:pt x="856" y="2575"/>
                    <a:pt x="841" y="2560"/>
                  </a:cubicBezTo>
                  <a:cubicBezTo>
                    <a:pt x="847" y="2566"/>
                    <a:pt x="854" y="2563"/>
                    <a:pt x="853" y="2552"/>
                  </a:cubicBezTo>
                  <a:cubicBezTo>
                    <a:pt x="842" y="2553"/>
                    <a:pt x="847" y="2540"/>
                    <a:pt x="853" y="2528"/>
                  </a:cubicBezTo>
                  <a:cubicBezTo>
                    <a:pt x="843" y="2529"/>
                    <a:pt x="833" y="2529"/>
                    <a:pt x="837" y="2516"/>
                  </a:cubicBezTo>
                  <a:cubicBezTo>
                    <a:pt x="823" y="2520"/>
                    <a:pt x="811" y="2531"/>
                    <a:pt x="797" y="2524"/>
                  </a:cubicBezTo>
                  <a:cubicBezTo>
                    <a:pt x="781" y="2559"/>
                    <a:pt x="747" y="2539"/>
                    <a:pt x="717" y="2544"/>
                  </a:cubicBezTo>
                  <a:cubicBezTo>
                    <a:pt x="712" y="2545"/>
                    <a:pt x="714" y="2552"/>
                    <a:pt x="705" y="2556"/>
                  </a:cubicBezTo>
                  <a:cubicBezTo>
                    <a:pt x="688" y="2564"/>
                    <a:pt x="664" y="2562"/>
                    <a:pt x="629" y="2556"/>
                  </a:cubicBezTo>
                  <a:cubicBezTo>
                    <a:pt x="628" y="2559"/>
                    <a:pt x="629" y="2564"/>
                    <a:pt x="625" y="2564"/>
                  </a:cubicBezTo>
                  <a:cubicBezTo>
                    <a:pt x="609" y="2537"/>
                    <a:pt x="572" y="2565"/>
                    <a:pt x="553" y="2532"/>
                  </a:cubicBezTo>
                  <a:cubicBezTo>
                    <a:pt x="519" y="2537"/>
                    <a:pt x="512" y="2493"/>
                    <a:pt x="477" y="2488"/>
                  </a:cubicBezTo>
                  <a:cubicBezTo>
                    <a:pt x="471" y="2469"/>
                    <a:pt x="454" y="2460"/>
                    <a:pt x="453" y="2436"/>
                  </a:cubicBezTo>
                  <a:cubicBezTo>
                    <a:pt x="440" y="2441"/>
                    <a:pt x="443" y="2430"/>
                    <a:pt x="437" y="2428"/>
                  </a:cubicBezTo>
                  <a:cubicBezTo>
                    <a:pt x="418" y="2441"/>
                    <a:pt x="388" y="2429"/>
                    <a:pt x="389" y="2412"/>
                  </a:cubicBezTo>
                  <a:cubicBezTo>
                    <a:pt x="373" y="2427"/>
                    <a:pt x="339" y="2408"/>
                    <a:pt x="325" y="2412"/>
                  </a:cubicBezTo>
                  <a:close/>
                  <a:moveTo>
                    <a:pt x="929" y="2604"/>
                  </a:moveTo>
                  <a:cubicBezTo>
                    <a:pt x="929" y="2597"/>
                    <a:pt x="926" y="2594"/>
                    <a:pt x="921" y="2592"/>
                  </a:cubicBezTo>
                  <a:cubicBezTo>
                    <a:pt x="921" y="2599"/>
                    <a:pt x="924" y="2602"/>
                    <a:pt x="929" y="2604"/>
                  </a:cubicBezTo>
                  <a:close/>
                  <a:moveTo>
                    <a:pt x="917" y="2632"/>
                  </a:moveTo>
                  <a:cubicBezTo>
                    <a:pt x="916" y="2625"/>
                    <a:pt x="921" y="2612"/>
                    <a:pt x="909" y="2616"/>
                  </a:cubicBezTo>
                  <a:cubicBezTo>
                    <a:pt x="908" y="2625"/>
                    <a:pt x="910" y="2631"/>
                    <a:pt x="917" y="2632"/>
                  </a:cubicBezTo>
                  <a:close/>
                  <a:moveTo>
                    <a:pt x="933" y="2648"/>
                  </a:moveTo>
                  <a:cubicBezTo>
                    <a:pt x="942" y="2659"/>
                    <a:pt x="944" y="2637"/>
                    <a:pt x="953" y="2648"/>
                  </a:cubicBezTo>
                  <a:cubicBezTo>
                    <a:pt x="952" y="2635"/>
                    <a:pt x="935" y="2640"/>
                    <a:pt x="933" y="2648"/>
                  </a:cubicBezTo>
                  <a:close/>
                  <a:moveTo>
                    <a:pt x="917" y="2684"/>
                  </a:moveTo>
                  <a:cubicBezTo>
                    <a:pt x="917" y="2682"/>
                    <a:pt x="916" y="2679"/>
                    <a:pt x="913" y="2680"/>
                  </a:cubicBezTo>
                  <a:cubicBezTo>
                    <a:pt x="921" y="2692"/>
                    <a:pt x="921" y="2695"/>
                    <a:pt x="917" y="2712"/>
                  </a:cubicBezTo>
                  <a:cubicBezTo>
                    <a:pt x="925" y="2713"/>
                    <a:pt x="926" y="2707"/>
                    <a:pt x="933" y="2708"/>
                  </a:cubicBezTo>
                  <a:cubicBezTo>
                    <a:pt x="934" y="2711"/>
                    <a:pt x="933" y="2716"/>
                    <a:pt x="937" y="2716"/>
                  </a:cubicBezTo>
                  <a:cubicBezTo>
                    <a:pt x="948" y="2695"/>
                    <a:pt x="924" y="2687"/>
                    <a:pt x="941" y="2672"/>
                  </a:cubicBezTo>
                  <a:cubicBezTo>
                    <a:pt x="927" y="2670"/>
                    <a:pt x="931" y="2686"/>
                    <a:pt x="917" y="2684"/>
                  </a:cubicBezTo>
                  <a:close/>
                  <a:moveTo>
                    <a:pt x="905" y="2716"/>
                  </a:moveTo>
                  <a:cubicBezTo>
                    <a:pt x="902" y="2706"/>
                    <a:pt x="921" y="2698"/>
                    <a:pt x="909" y="2692"/>
                  </a:cubicBezTo>
                  <a:cubicBezTo>
                    <a:pt x="908" y="2698"/>
                    <a:pt x="894" y="2711"/>
                    <a:pt x="905" y="2716"/>
                  </a:cubicBezTo>
                  <a:close/>
                  <a:moveTo>
                    <a:pt x="921" y="2728"/>
                  </a:moveTo>
                  <a:cubicBezTo>
                    <a:pt x="931" y="2749"/>
                    <a:pt x="931" y="2714"/>
                    <a:pt x="921" y="2728"/>
                  </a:cubicBezTo>
                  <a:close/>
                  <a:moveTo>
                    <a:pt x="101" y="2800"/>
                  </a:moveTo>
                  <a:cubicBezTo>
                    <a:pt x="100" y="2824"/>
                    <a:pt x="89" y="2838"/>
                    <a:pt x="101" y="2856"/>
                  </a:cubicBezTo>
                  <a:cubicBezTo>
                    <a:pt x="72" y="2860"/>
                    <a:pt x="106" y="2909"/>
                    <a:pt x="81" y="2912"/>
                  </a:cubicBezTo>
                  <a:cubicBezTo>
                    <a:pt x="79" y="2962"/>
                    <a:pt x="58" y="3014"/>
                    <a:pt x="73" y="3064"/>
                  </a:cubicBezTo>
                  <a:cubicBezTo>
                    <a:pt x="76" y="3075"/>
                    <a:pt x="65" y="3072"/>
                    <a:pt x="65" y="3080"/>
                  </a:cubicBezTo>
                  <a:cubicBezTo>
                    <a:pt x="78" y="3101"/>
                    <a:pt x="95" y="3119"/>
                    <a:pt x="129" y="3136"/>
                  </a:cubicBezTo>
                  <a:cubicBezTo>
                    <a:pt x="134" y="3130"/>
                    <a:pt x="143" y="3128"/>
                    <a:pt x="153" y="3128"/>
                  </a:cubicBezTo>
                  <a:cubicBezTo>
                    <a:pt x="153" y="3134"/>
                    <a:pt x="155" y="3137"/>
                    <a:pt x="157" y="3140"/>
                  </a:cubicBezTo>
                  <a:cubicBezTo>
                    <a:pt x="177" y="3133"/>
                    <a:pt x="192" y="3144"/>
                    <a:pt x="209" y="3132"/>
                  </a:cubicBezTo>
                  <a:cubicBezTo>
                    <a:pt x="209" y="3137"/>
                    <a:pt x="209" y="3143"/>
                    <a:pt x="209" y="3148"/>
                  </a:cubicBezTo>
                  <a:cubicBezTo>
                    <a:pt x="228" y="3152"/>
                    <a:pt x="203" y="3138"/>
                    <a:pt x="217" y="3136"/>
                  </a:cubicBezTo>
                  <a:cubicBezTo>
                    <a:pt x="229" y="3140"/>
                    <a:pt x="249" y="3152"/>
                    <a:pt x="261" y="3144"/>
                  </a:cubicBezTo>
                  <a:cubicBezTo>
                    <a:pt x="263" y="3153"/>
                    <a:pt x="266" y="3163"/>
                    <a:pt x="277" y="3164"/>
                  </a:cubicBezTo>
                  <a:cubicBezTo>
                    <a:pt x="288" y="3165"/>
                    <a:pt x="280" y="3148"/>
                    <a:pt x="293" y="3152"/>
                  </a:cubicBezTo>
                  <a:cubicBezTo>
                    <a:pt x="296" y="3172"/>
                    <a:pt x="324" y="3164"/>
                    <a:pt x="329" y="3156"/>
                  </a:cubicBezTo>
                  <a:cubicBezTo>
                    <a:pt x="328" y="3170"/>
                    <a:pt x="350" y="3171"/>
                    <a:pt x="357" y="3164"/>
                  </a:cubicBezTo>
                  <a:cubicBezTo>
                    <a:pt x="355" y="3201"/>
                    <a:pt x="414" y="3163"/>
                    <a:pt x="433" y="3192"/>
                  </a:cubicBezTo>
                  <a:cubicBezTo>
                    <a:pt x="458" y="3190"/>
                    <a:pt x="485" y="3182"/>
                    <a:pt x="501" y="3204"/>
                  </a:cubicBezTo>
                  <a:cubicBezTo>
                    <a:pt x="512" y="3182"/>
                    <a:pt x="520" y="3207"/>
                    <a:pt x="537" y="3196"/>
                  </a:cubicBezTo>
                  <a:cubicBezTo>
                    <a:pt x="541" y="3204"/>
                    <a:pt x="552" y="3226"/>
                    <a:pt x="561" y="3216"/>
                  </a:cubicBezTo>
                  <a:cubicBezTo>
                    <a:pt x="556" y="3216"/>
                    <a:pt x="552" y="3215"/>
                    <a:pt x="553" y="3208"/>
                  </a:cubicBezTo>
                  <a:cubicBezTo>
                    <a:pt x="578" y="3218"/>
                    <a:pt x="582" y="3203"/>
                    <a:pt x="601" y="3224"/>
                  </a:cubicBezTo>
                  <a:cubicBezTo>
                    <a:pt x="608" y="3205"/>
                    <a:pt x="631" y="3225"/>
                    <a:pt x="641" y="3208"/>
                  </a:cubicBezTo>
                  <a:cubicBezTo>
                    <a:pt x="647" y="3220"/>
                    <a:pt x="699" y="3211"/>
                    <a:pt x="705" y="3204"/>
                  </a:cubicBezTo>
                  <a:cubicBezTo>
                    <a:pt x="717" y="3191"/>
                    <a:pt x="705" y="3174"/>
                    <a:pt x="705" y="3168"/>
                  </a:cubicBezTo>
                  <a:cubicBezTo>
                    <a:pt x="705" y="3168"/>
                    <a:pt x="712" y="3161"/>
                    <a:pt x="713" y="3156"/>
                  </a:cubicBezTo>
                  <a:cubicBezTo>
                    <a:pt x="716" y="3141"/>
                    <a:pt x="715" y="3122"/>
                    <a:pt x="717" y="3108"/>
                  </a:cubicBezTo>
                  <a:cubicBezTo>
                    <a:pt x="719" y="3093"/>
                    <a:pt x="729" y="3085"/>
                    <a:pt x="733" y="3072"/>
                  </a:cubicBezTo>
                  <a:cubicBezTo>
                    <a:pt x="735" y="3067"/>
                    <a:pt x="728" y="3062"/>
                    <a:pt x="729" y="3060"/>
                  </a:cubicBezTo>
                  <a:cubicBezTo>
                    <a:pt x="733" y="3050"/>
                    <a:pt x="746" y="3045"/>
                    <a:pt x="745" y="3036"/>
                  </a:cubicBezTo>
                  <a:cubicBezTo>
                    <a:pt x="737" y="3035"/>
                    <a:pt x="747" y="3029"/>
                    <a:pt x="741" y="3028"/>
                  </a:cubicBezTo>
                  <a:cubicBezTo>
                    <a:pt x="741" y="3030"/>
                    <a:pt x="738" y="3033"/>
                    <a:pt x="737" y="3028"/>
                  </a:cubicBezTo>
                  <a:cubicBezTo>
                    <a:pt x="750" y="3004"/>
                    <a:pt x="737" y="2977"/>
                    <a:pt x="753" y="2948"/>
                  </a:cubicBezTo>
                  <a:cubicBezTo>
                    <a:pt x="739" y="2945"/>
                    <a:pt x="736" y="2952"/>
                    <a:pt x="729" y="2956"/>
                  </a:cubicBezTo>
                  <a:cubicBezTo>
                    <a:pt x="729" y="2951"/>
                    <a:pt x="734" y="2950"/>
                    <a:pt x="733" y="2944"/>
                  </a:cubicBezTo>
                  <a:cubicBezTo>
                    <a:pt x="718" y="2940"/>
                    <a:pt x="704" y="2928"/>
                    <a:pt x="689" y="2936"/>
                  </a:cubicBezTo>
                  <a:cubicBezTo>
                    <a:pt x="683" y="2914"/>
                    <a:pt x="643" y="2926"/>
                    <a:pt x="637" y="2904"/>
                  </a:cubicBezTo>
                  <a:cubicBezTo>
                    <a:pt x="615" y="2914"/>
                    <a:pt x="596" y="2903"/>
                    <a:pt x="581" y="2920"/>
                  </a:cubicBezTo>
                  <a:cubicBezTo>
                    <a:pt x="586" y="2921"/>
                    <a:pt x="585" y="2926"/>
                    <a:pt x="585" y="2932"/>
                  </a:cubicBezTo>
                  <a:cubicBezTo>
                    <a:pt x="567" y="2932"/>
                    <a:pt x="574" y="2956"/>
                    <a:pt x="569" y="2968"/>
                  </a:cubicBezTo>
                  <a:cubicBezTo>
                    <a:pt x="567" y="2972"/>
                    <a:pt x="552" y="2980"/>
                    <a:pt x="549" y="2988"/>
                  </a:cubicBezTo>
                  <a:cubicBezTo>
                    <a:pt x="547" y="2992"/>
                    <a:pt x="551" y="3001"/>
                    <a:pt x="549" y="3004"/>
                  </a:cubicBezTo>
                  <a:cubicBezTo>
                    <a:pt x="534" y="3025"/>
                    <a:pt x="497" y="3042"/>
                    <a:pt x="477" y="3040"/>
                  </a:cubicBezTo>
                  <a:cubicBezTo>
                    <a:pt x="470" y="3039"/>
                    <a:pt x="467" y="3032"/>
                    <a:pt x="461" y="3032"/>
                  </a:cubicBezTo>
                  <a:cubicBezTo>
                    <a:pt x="446" y="3031"/>
                    <a:pt x="458" y="3043"/>
                    <a:pt x="445" y="3032"/>
                  </a:cubicBezTo>
                  <a:cubicBezTo>
                    <a:pt x="436" y="3024"/>
                    <a:pt x="429" y="3031"/>
                    <a:pt x="417" y="3032"/>
                  </a:cubicBezTo>
                  <a:cubicBezTo>
                    <a:pt x="411" y="3012"/>
                    <a:pt x="375" y="3025"/>
                    <a:pt x="365" y="3000"/>
                  </a:cubicBezTo>
                  <a:cubicBezTo>
                    <a:pt x="347" y="2999"/>
                    <a:pt x="300" y="2998"/>
                    <a:pt x="285" y="2988"/>
                  </a:cubicBezTo>
                  <a:cubicBezTo>
                    <a:pt x="283" y="2987"/>
                    <a:pt x="291" y="2980"/>
                    <a:pt x="289" y="2976"/>
                  </a:cubicBezTo>
                  <a:cubicBezTo>
                    <a:pt x="286" y="2970"/>
                    <a:pt x="260" y="2967"/>
                    <a:pt x="265" y="2960"/>
                  </a:cubicBezTo>
                  <a:cubicBezTo>
                    <a:pt x="276" y="2940"/>
                    <a:pt x="263" y="2938"/>
                    <a:pt x="273" y="2916"/>
                  </a:cubicBezTo>
                  <a:cubicBezTo>
                    <a:pt x="248" y="2881"/>
                    <a:pt x="290" y="2859"/>
                    <a:pt x="277" y="2820"/>
                  </a:cubicBezTo>
                  <a:cubicBezTo>
                    <a:pt x="256" y="2822"/>
                    <a:pt x="251" y="2788"/>
                    <a:pt x="233" y="2800"/>
                  </a:cubicBezTo>
                  <a:cubicBezTo>
                    <a:pt x="238" y="2800"/>
                    <a:pt x="242" y="2801"/>
                    <a:pt x="241" y="2808"/>
                  </a:cubicBezTo>
                  <a:cubicBezTo>
                    <a:pt x="227" y="2811"/>
                    <a:pt x="223" y="2804"/>
                    <a:pt x="221" y="2796"/>
                  </a:cubicBezTo>
                  <a:cubicBezTo>
                    <a:pt x="190" y="2797"/>
                    <a:pt x="160" y="2791"/>
                    <a:pt x="169" y="2756"/>
                  </a:cubicBezTo>
                  <a:cubicBezTo>
                    <a:pt x="151" y="2764"/>
                    <a:pt x="156" y="2729"/>
                    <a:pt x="145" y="2744"/>
                  </a:cubicBezTo>
                  <a:cubicBezTo>
                    <a:pt x="150" y="2762"/>
                    <a:pt x="117" y="2777"/>
                    <a:pt x="101" y="2788"/>
                  </a:cubicBezTo>
                  <a:cubicBezTo>
                    <a:pt x="105" y="2789"/>
                    <a:pt x="107" y="2792"/>
                    <a:pt x="109" y="2796"/>
                  </a:cubicBezTo>
                  <a:cubicBezTo>
                    <a:pt x="100" y="2789"/>
                    <a:pt x="81" y="2795"/>
                    <a:pt x="93" y="2804"/>
                  </a:cubicBezTo>
                  <a:cubicBezTo>
                    <a:pt x="94" y="2800"/>
                    <a:pt x="100" y="2794"/>
                    <a:pt x="101" y="2800"/>
                  </a:cubicBezTo>
                  <a:close/>
                  <a:moveTo>
                    <a:pt x="909" y="2776"/>
                  </a:moveTo>
                  <a:cubicBezTo>
                    <a:pt x="889" y="2776"/>
                    <a:pt x="888" y="2795"/>
                    <a:pt x="865" y="2792"/>
                  </a:cubicBezTo>
                  <a:cubicBezTo>
                    <a:pt x="861" y="2811"/>
                    <a:pt x="845" y="2826"/>
                    <a:pt x="865" y="2840"/>
                  </a:cubicBezTo>
                  <a:cubicBezTo>
                    <a:pt x="877" y="2833"/>
                    <a:pt x="854" y="2828"/>
                    <a:pt x="865" y="2824"/>
                  </a:cubicBezTo>
                  <a:cubicBezTo>
                    <a:pt x="872" y="2829"/>
                    <a:pt x="881" y="2853"/>
                    <a:pt x="889" y="2844"/>
                  </a:cubicBezTo>
                  <a:cubicBezTo>
                    <a:pt x="870" y="2836"/>
                    <a:pt x="895" y="2823"/>
                    <a:pt x="897" y="2812"/>
                  </a:cubicBezTo>
                  <a:cubicBezTo>
                    <a:pt x="911" y="2809"/>
                    <a:pt x="914" y="2827"/>
                    <a:pt x="925" y="2820"/>
                  </a:cubicBezTo>
                  <a:cubicBezTo>
                    <a:pt x="922" y="2806"/>
                    <a:pt x="906" y="2805"/>
                    <a:pt x="901" y="2804"/>
                  </a:cubicBezTo>
                  <a:cubicBezTo>
                    <a:pt x="906" y="2797"/>
                    <a:pt x="912" y="2791"/>
                    <a:pt x="909" y="2776"/>
                  </a:cubicBezTo>
                  <a:close/>
                  <a:moveTo>
                    <a:pt x="913" y="2788"/>
                  </a:moveTo>
                  <a:cubicBezTo>
                    <a:pt x="925" y="2794"/>
                    <a:pt x="925" y="2770"/>
                    <a:pt x="913" y="2776"/>
                  </a:cubicBezTo>
                  <a:cubicBezTo>
                    <a:pt x="913" y="2780"/>
                    <a:pt x="913" y="2784"/>
                    <a:pt x="913" y="2788"/>
                  </a:cubicBezTo>
                  <a:close/>
                  <a:moveTo>
                    <a:pt x="933" y="2800"/>
                  </a:moveTo>
                  <a:cubicBezTo>
                    <a:pt x="927" y="2800"/>
                    <a:pt x="930" y="2790"/>
                    <a:pt x="921" y="2792"/>
                  </a:cubicBezTo>
                  <a:cubicBezTo>
                    <a:pt x="915" y="2803"/>
                    <a:pt x="931" y="2810"/>
                    <a:pt x="933" y="2800"/>
                  </a:cubicBezTo>
                  <a:close/>
                  <a:moveTo>
                    <a:pt x="421" y="2960"/>
                  </a:moveTo>
                  <a:cubicBezTo>
                    <a:pt x="425" y="2964"/>
                    <a:pt x="422" y="2975"/>
                    <a:pt x="433" y="2972"/>
                  </a:cubicBezTo>
                  <a:cubicBezTo>
                    <a:pt x="474" y="2975"/>
                    <a:pt x="529" y="2956"/>
                    <a:pt x="529" y="2888"/>
                  </a:cubicBezTo>
                  <a:cubicBezTo>
                    <a:pt x="496" y="2842"/>
                    <a:pt x="428" y="2866"/>
                    <a:pt x="389" y="2828"/>
                  </a:cubicBezTo>
                  <a:cubicBezTo>
                    <a:pt x="341" y="2821"/>
                    <a:pt x="330" y="2869"/>
                    <a:pt x="321" y="2912"/>
                  </a:cubicBezTo>
                  <a:cubicBezTo>
                    <a:pt x="331" y="2918"/>
                    <a:pt x="334" y="2931"/>
                    <a:pt x="341" y="2940"/>
                  </a:cubicBezTo>
                  <a:cubicBezTo>
                    <a:pt x="382" y="2933"/>
                    <a:pt x="384" y="2964"/>
                    <a:pt x="421" y="2960"/>
                  </a:cubicBezTo>
                  <a:close/>
                  <a:moveTo>
                    <a:pt x="877" y="2860"/>
                  </a:moveTo>
                  <a:cubicBezTo>
                    <a:pt x="881" y="2850"/>
                    <a:pt x="869" y="2837"/>
                    <a:pt x="865" y="2848"/>
                  </a:cubicBezTo>
                  <a:cubicBezTo>
                    <a:pt x="875" y="2846"/>
                    <a:pt x="863" y="2866"/>
                    <a:pt x="877" y="2860"/>
                  </a:cubicBezTo>
                  <a:close/>
                  <a:moveTo>
                    <a:pt x="889" y="2864"/>
                  </a:moveTo>
                  <a:cubicBezTo>
                    <a:pt x="887" y="2854"/>
                    <a:pt x="907" y="2866"/>
                    <a:pt x="901" y="2852"/>
                  </a:cubicBezTo>
                  <a:cubicBezTo>
                    <a:pt x="895" y="2853"/>
                    <a:pt x="886" y="2851"/>
                    <a:pt x="885" y="2856"/>
                  </a:cubicBezTo>
                  <a:cubicBezTo>
                    <a:pt x="893" y="2857"/>
                    <a:pt x="883" y="2863"/>
                    <a:pt x="889" y="2864"/>
                  </a:cubicBezTo>
                  <a:close/>
                  <a:moveTo>
                    <a:pt x="893" y="2880"/>
                  </a:moveTo>
                  <a:cubicBezTo>
                    <a:pt x="898" y="2880"/>
                    <a:pt x="904" y="2880"/>
                    <a:pt x="909" y="2880"/>
                  </a:cubicBezTo>
                  <a:cubicBezTo>
                    <a:pt x="906" y="2869"/>
                    <a:pt x="915" y="2870"/>
                    <a:pt x="913" y="2860"/>
                  </a:cubicBezTo>
                  <a:cubicBezTo>
                    <a:pt x="900" y="2861"/>
                    <a:pt x="894" y="2867"/>
                    <a:pt x="893" y="2880"/>
                  </a:cubicBezTo>
                  <a:close/>
                  <a:moveTo>
                    <a:pt x="849" y="2940"/>
                  </a:moveTo>
                  <a:cubicBezTo>
                    <a:pt x="850" y="2935"/>
                    <a:pt x="848" y="2929"/>
                    <a:pt x="853" y="2928"/>
                  </a:cubicBezTo>
                  <a:cubicBezTo>
                    <a:pt x="861" y="2937"/>
                    <a:pt x="861" y="2935"/>
                    <a:pt x="877" y="2940"/>
                  </a:cubicBezTo>
                  <a:cubicBezTo>
                    <a:pt x="878" y="2935"/>
                    <a:pt x="876" y="2929"/>
                    <a:pt x="881" y="2928"/>
                  </a:cubicBezTo>
                  <a:cubicBezTo>
                    <a:pt x="881" y="2930"/>
                    <a:pt x="884" y="2933"/>
                    <a:pt x="885" y="2928"/>
                  </a:cubicBezTo>
                  <a:cubicBezTo>
                    <a:pt x="872" y="2912"/>
                    <a:pt x="857" y="2920"/>
                    <a:pt x="853" y="2900"/>
                  </a:cubicBezTo>
                  <a:cubicBezTo>
                    <a:pt x="850" y="2909"/>
                    <a:pt x="852" y="2922"/>
                    <a:pt x="837" y="2928"/>
                  </a:cubicBezTo>
                  <a:cubicBezTo>
                    <a:pt x="837" y="2922"/>
                    <a:pt x="825" y="2925"/>
                    <a:pt x="833" y="2928"/>
                  </a:cubicBezTo>
                  <a:cubicBezTo>
                    <a:pt x="844" y="2927"/>
                    <a:pt x="836" y="2944"/>
                    <a:pt x="849" y="2940"/>
                  </a:cubicBezTo>
                  <a:close/>
                  <a:moveTo>
                    <a:pt x="897" y="2924"/>
                  </a:moveTo>
                  <a:cubicBezTo>
                    <a:pt x="893" y="2924"/>
                    <a:pt x="894" y="2929"/>
                    <a:pt x="901" y="2928"/>
                  </a:cubicBezTo>
                  <a:cubicBezTo>
                    <a:pt x="897" y="2921"/>
                    <a:pt x="900" y="2908"/>
                    <a:pt x="893" y="2904"/>
                  </a:cubicBezTo>
                  <a:cubicBezTo>
                    <a:pt x="896" y="2915"/>
                    <a:pt x="874" y="2901"/>
                    <a:pt x="877" y="2912"/>
                  </a:cubicBezTo>
                  <a:cubicBezTo>
                    <a:pt x="883" y="2917"/>
                    <a:pt x="893" y="2917"/>
                    <a:pt x="897" y="2924"/>
                  </a:cubicBezTo>
                  <a:close/>
                  <a:moveTo>
                    <a:pt x="893" y="2972"/>
                  </a:moveTo>
                  <a:cubicBezTo>
                    <a:pt x="898" y="2973"/>
                    <a:pt x="902" y="2953"/>
                    <a:pt x="893" y="2968"/>
                  </a:cubicBezTo>
                  <a:cubicBezTo>
                    <a:pt x="893" y="2969"/>
                    <a:pt x="887" y="2971"/>
                    <a:pt x="893" y="2972"/>
                  </a:cubicBezTo>
                  <a:close/>
                  <a:moveTo>
                    <a:pt x="869" y="2976"/>
                  </a:moveTo>
                  <a:cubicBezTo>
                    <a:pt x="870" y="2993"/>
                    <a:pt x="848" y="2977"/>
                    <a:pt x="845" y="2972"/>
                  </a:cubicBezTo>
                  <a:cubicBezTo>
                    <a:pt x="845" y="2986"/>
                    <a:pt x="850" y="2994"/>
                    <a:pt x="857" y="3000"/>
                  </a:cubicBezTo>
                  <a:cubicBezTo>
                    <a:pt x="851" y="3001"/>
                    <a:pt x="842" y="2999"/>
                    <a:pt x="841" y="3004"/>
                  </a:cubicBezTo>
                  <a:cubicBezTo>
                    <a:pt x="846" y="3006"/>
                    <a:pt x="849" y="3009"/>
                    <a:pt x="849" y="3016"/>
                  </a:cubicBezTo>
                  <a:cubicBezTo>
                    <a:pt x="844" y="3018"/>
                    <a:pt x="844" y="3035"/>
                    <a:pt x="849" y="3024"/>
                  </a:cubicBezTo>
                  <a:cubicBezTo>
                    <a:pt x="857" y="3017"/>
                    <a:pt x="852" y="3012"/>
                    <a:pt x="857" y="3008"/>
                  </a:cubicBezTo>
                  <a:cubicBezTo>
                    <a:pt x="867" y="3023"/>
                    <a:pt x="878" y="3015"/>
                    <a:pt x="885" y="3020"/>
                  </a:cubicBezTo>
                  <a:cubicBezTo>
                    <a:pt x="867" y="3021"/>
                    <a:pt x="885" y="3048"/>
                    <a:pt x="865" y="3036"/>
                  </a:cubicBezTo>
                  <a:cubicBezTo>
                    <a:pt x="870" y="3053"/>
                    <a:pt x="857" y="3052"/>
                    <a:pt x="857" y="3064"/>
                  </a:cubicBezTo>
                  <a:cubicBezTo>
                    <a:pt x="877" y="3062"/>
                    <a:pt x="876" y="3041"/>
                    <a:pt x="897" y="3040"/>
                  </a:cubicBezTo>
                  <a:cubicBezTo>
                    <a:pt x="892" y="3023"/>
                    <a:pt x="893" y="3016"/>
                    <a:pt x="909" y="3012"/>
                  </a:cubicBezTo>
                  <a:cubicBezTo>
                    <a:pt x="909" y="3007"/>
                    <a:pt x="909" y="3001"/>
                    <a:pt x="909" y="2996"/>
                  </a:cubicBezTo>
                  <a:cubicBezTo>
                    <a:pt x="897" y="2986"/>
                    <a:pt x="878" y="2995"/>
                    <a:pt x="873" y="3004"/>
                  </a:cubicBezTo>
                  <a:cubicBezTo>
                    <a:pt x="861" y="2997"/>
                    <a:pt x="879" y="2979"/>
                    <a:pt x="869" y="2976"/>
                  </a:cubicBezTo>
                  <a:close/>
                  <a:moveTo>
                    <a:pt x="833" y="3044"/>
                  </a:moveTo>
                  <a:cubicBezTo>
                    <a:pt x="822" y="3044"/>
                    <a:pt x="825" y="3051"/>
                    <a:pt x="817" y="3044"/>
                  </a:cubicBezTo>
                  <a:cubicBezTo>
                    <a:pt x="823" y="3054"/>
                    <a:pt x="817" y="3076"/>
                    <a:pt x="829" y="3080"/>
                  </a:cubicBezTo>
                  <a:cubicBezTo>
                    <a:pt x="817" y="3083"/>
                    <a:pt x="821" y="3083"/>
                    <a:pt x="809" y="3080"/>
                  </a:cubicBezTo>
                  <a:cubicBezTo>
                    <a:pt x="810" y="3086"/>
                    <a:pt x="808" y="3095"/>
                    <a:pt x="813" y="3096"/>
                  </a:cubicBezTo>
                  <a:cubicBezTo>
                    <a:pt x="821" y="3086"/>
                    <a:pt x="813" y="3125"/>
                    <a:pt x="825" y="3124"/>
                  </a:cubicBezTo>
                  <a:cubicBezTo>
                    <a:pt x="825" y="3081"/>
                    <a:pt x="847" y="3107"/>
                    <a:pt x="845" y="3088"/>
                  </a:cubicBezTo>
                  <a:cubicBezTo>
                    <a:pt x="852" y="3088"/>
                    <a:pt x="847" y="3099"/>
                    <a:pt x="853" y="3100"/>
                  </a:cubicBezTo>
                  <a:cubicBezTo>
                    <a:pt x="862" y="3090"/>
                    <a:pt x="861" y="3082"/>
                    <a:pt x="857" y="3072"/>
                  </a:cubicBezTo>
                  <a:cubicBezTo>
                    <a:pt x="847" y="3070"/>
                    <a:pt x="841" y="3093"/>
                    <a:pt x="833" y="3080"/>
                  </a:cubicBezTo>
                  <a:cubicBezTo>
                    <a:pt x="833" y="3072"/>
                    <a:pt x="844" y="3075"/>
                    <a:pt x="841" y="3064"/>
                  </a:cubicBezTo>
                  <a:cubicBezTo>
                    <a:pt x="824" y="3063"/>
                    <a:pt x="831" y="3052"/>
                    <a:pt x="833" y="3044"/>
                  </a:cubicBezTo>
                  <a:close/>
                  <a:moveTo>
                    <a:pt x="849" y="3064"/>
                  </a:moveTo>
                  <a:cubicBezTo>
                    <a:pt x="848" y="3050"/>
                    <a:pt x="843" y="3045"/>
                    <a:pt x="849" y="3032"/>
                  </a:cubicBezTo>
                  <a:cubicBezTo>
                    <a:pt x="838" y="3032"/>
                    <a:pt x="841" y="3025"/>
                    <a:pt x="833" y="3032"/>
                  </a:cubicBezTo>
                  <a:cubicBezTo>
                    <a:pt x="836" y="3044"/>
                    <a:pt x="846" y="3044"/>
                    <a:pt x="833" y="3052"/>
                  </a:cubicBezTo>
                  <a:cubicBezTo>
                    <a:pt x="841" y="3054"/>
                    <a:pt x="836" y="3068"/>
                    <a:pt x="849" y="3064"/>
                  </a:cubicBezTo>
                  <a:close/>
                  <a:moveTo>
                    <a:pt x="865" y="3084"/>
                  </a:moveTo>
                  <a:cubicBezTo>
                    <a:pt x="879" y="3086"/>
                    <a:pt x="888" y="3063"/>
                    <a:pt x="873" y="3060"/>
                  </a:cubicBezTo>
                  <a:cubicBezTo>
                    <a:pt x="879" y="3076"/>
                    <a:pt x="864" y="3073"/>
                    <a:pt x="865" y="3084"/>
                  </a:cubicBezTo>
                  <a:close/>
                  <a:moveTo>
                    <a:pt x="861" y="3124"/>
                  </a:moveTo>
                  <a:cubicBezTo>
                    <a:pt x="871" y="3128"/>
                    <a:pt x="874" y="3106"/>
                    <a:pt x="869" y="3108"/>
                  </a:cubicBezTo>
                  <a:cubicBezTo>
                    <a:pt x="867" y="3114"/>
                    <a:pt x="856" y="3111"/>
                    <a:pt x="861" y="3124"/>
                  </a:cubicBezTo>
                  <a:close/>
                  <a:moveTo>
                    <a:pt x="825" y="3148"/>
                  </a:moveTo>
                  <a:cubicBezTo>
                    <a:pt x="824" y="3168"/>
                    <a:pt x="842" y="3168"/>
                    <a:pt x="857" y="3172"/>
                  </a:cubicBezTo>
                  <a:cubicBezTo>
                    <a:pt x="857" y="3157"/>
                    <a:pt x="864" y="3141"/>
                    <a:pt x="853" y="3128"/>
                  </a:cubicBezTo>
                  <a:cubicBezTo>
                    <a:pt x="841" y="3134"/>
                    <a:pt x="859" y="3149"/>
                    <a:pt x="849" y="3152"/>
                  </a:cubicBezTo>
                  <a:cubicBezTo>
                    <a:pt x="846" y="3130"/>
                    <a:pt x="831" y="3160"/>
                    <a:pt x="825" y="3148"/>
                  </a:cubicBezTo>
                  <a:close/>
                  <a:moveTo>
                    <a:pt x="2281" y="3296"/>
                  </a:moveTo>
                  <a:cubicBezTo>
                    <a:pt x="2264" y="3296"/>
                    <a:pt x="2233" y="3292"/>
                    <a:pt x="2213" y="3288"/>
                  </a:cubicBezTo>
                  <a:cubicBezTo>
                    <a:pt x="2209" y="3287"/>
                    <a:pt x="2206" y="3280"/>
                    <a:pt x="2205" y="3280"/>
                  </a:cubicBezTo>
                  <a:cubicBezTo>
                    <a:pt x="2189" y="3279"/>
                    <a:pt x="2170" y="3288"/>
                    <a:pt x="2161" y="3288"/>
                  </a:cubicBezTo>
                  <a:cubicBezTo>
                    <a:pt x="2108" y="3286"/>
                    <a:pt x="2046" y="3308"/>
                    <a:pt x="2021" y="3296"/>
                  </a:cubicBezTo>
                  <a:cubicBezTo>
                    <a:pt x="2019" y="3301"/>
                    <a:pt x="2018" y="3305"/>
                    <a:pt x="2013" y="3308"/>
                  </a:cubicBezTo>
                  <a:cubicBezTo>
                    <a:pt x="1980" y="3305"/>
                    <a:pt x="1942" y="3299"/>
                    <a:pt x="1917" y="3320"/>
                  </a:cubicBezTo>
                  <a:cubicBezTo>
                    <a:pt x="1898" y="3307"/>
                    <a:pt x="1873" y="3329"/>
                    <a:pt x="1853" y="3336"/>
                  </a:cubicBezTo>
                  <a:cubicBezTo>
                    <a:pt x="1855" y="3335"/>
                    <a:pt x="1846" y="3331"/>
                    <a:pt x="1841" y="3332"/>
                  </a:cubicBezTo>
                  <a:cubicBezTo>
                    <a:pt x="1827" y="3335"/>
                    <a:pt x="1817" y="3355"/>
                    <a:pt x="1813" y="3360"/>
                  </a:cubicBezTo>
                  <a:cubicBezTo>
                    <a:pt x="1829" y="3421"/>
                    <a:pt x="1896" y="3432"/>
                    <a:pt x="1949" y="3456"/>
                  </a:cubicBezTo>
                  <a:cubicBezTo>
                    <a:pt x="1953" y="3447"/>
                    <a:pt x="1974" y="3454"/>
                    <a:pt x="1985" y="3452"/>
                  </a:cubicBezTo>
                  <a:cubicBezTo>
                    <a:pt x="1981" y="3469"/>
                    <a:pt x="2011" y="3452"/>
                    <a:pt x="2009" y="3468"/>
                  </a:cubicBezTo>
                  <a:cubicBezTo>
                    <a:pt x="2053" y="3446"/>
                    <a:pt x="2124" y="3499"/>
                    <a:pt x="2169" y="3476"/>
                  </a:cubicBezTo>
                  <a:cubicBezTo>
                    <a:pt x="2233" y="3492"/>
                    <a:pt x="2274" y="3460"/>
                    <a:pt x="2321" y="3464"/>
                  </a:cubicBezTo>
                  <a:cubicBezTo>
                    <a:pt x="2327" y="3464"/>
                    <a:pt x="2324" y="3454"/>
                    <a:pt x="2333" y="3456"/>
                  </a:cubicBezTo>
                  <a:cubicBezTo>
                    <a:pt x="2336" y="3470"/>
                    <a:pt x="2369" y="3458"/>
                    <a:pt x="2381" y="3448"/>
                  </a:cubicBezTo>
                  <a:cubicBezTo>
                    <a:pt x="2404" y="3449"/>
                    <a:pt x="2423" y="3436"/>
                    <a:pt x="2425" y="3428"/>
                  </a:cubicBezTo>
                  <a:cubicBezTo>
                    <a:pt x="2453" y="3433"/>
                    <a:pt x="2483" y="3406"/>
                    <a:pt x="2473" y="3360"/>
                  </a:cubicBezTo>
                  <a:cubicBezTo>
                    <a:pt x="2464" y="3350"/>
                    <a:pt x="2450" y="3346"/>
                    <a:pt x="2445" y="3332"/>
                  </a:cubicBezTo>
                  <a:cubicBezTo>
                    <a:pt x="2398" y="3330"/>
                    <a:pt x="2358" y="3309"/>
                    <a:pt x="2297" y="3300"/>
                  </a:cubicBezTo>
                  <a:cubicBezTo>
                    <a:pt x="2297" y="3293"/>
                    <a:pt x="2294" y="3290"/>
                    <a:pt x="2289" y="3288"/>
                  </a:cubicBezTo>
                  <a:cubicBezTo>
                    <a:pt x="2289" y="3294"/>
                    <a:pt x="2288" y="3296"/>
                    <a:pt x="2281" y="3296"/>
                  </a:cubicBezTo>
                  <a:close/>
                  <a:moveTo>
                    <a:pt x="1141" y="3316"/>
                  </a:moveTo>
                  <a:cubicBezTo>
                    <a:pt x="1094" y="3334"/>
                    <a:pt x="1052" y="3340"/>
                    <a:pt x="989" y="3336"/>
                  </a:cubicBezTo>
                  <a:cubicBezTo>
                    <a:pt x="969" y="3353"/>
                    <a:pt x="931" y="3353"/>
                    <a:pt x="901" y="3360"/>
                  </a:cubicBezTo>
                  <a:cubicBezTo>
                    <a:pt x="901" y="3367"/>
                    <a:pt x="898" y="3370"/>
                    <a:pt x="893" y="3372"/>
                  </a:cubicBezTo>
                  <a:cubicBezTo>
                    <a:pt x="886" y="3377"/>
                    <a:pt x="874" y="3377"/>
                    <a:pt x="865" y="3384"/>
                  </a:cubicBezTo>
                  <a:cubicBezTo>
                    <a:pt x="853" y="3393"/>
                    <a:pt x="836" y="3424"/>
                    <a:pt x="837" y="3432"/>
                  </a:cubicBezTo>
                  <a:cubicBezTo>
                    <a:pt x="841" y="3461"/>
                    <a:pt x="883" y="3479"/>
                    <a:pt x="913" y="3480"/>
                  </a:cubicBezTo>
                  <a:cubicBezTo>
                    <a:pt x="925" y="3494"/>
                    <a:pt x="940" y="3490"/>
                    <a:pt x="957" y="3492"/>
                  </a:cubicBezTo>
                  <a:cubicBezTo>
                    <a:pt x="992" y="3496"/>
                    <a:pt x="1049" y="3507"/>
                    <a:pt x="1089" y="3504"/>
                  </a:cubicBezTo>
                  <a:cubicBezTo>
                    <a:pt x="1099" y="3503"/>
                    <a:pt x="1107" y="3496"/>
                    <a:pt x="1117" y="3496"/>
                  </a:cubicBezTo>
                  <a:cubicBezTo>
                    <a:pt x="1151" y="3495"/>
                    <a:pt x="1179" y="3509"/>
                    <a:pt x="1205" y="3508"/>
                  </a:cubicBezTo>
                  <a:cubicBezTo>
                    <a:pt x="1228" y="3507"/>
                    <a:pt x="1248" y="3494"/>
                    <a:pt x="1273" y="3492"/>
                  </a:cubicBezTo>
                  <a:cubicBezTo>
                    <a:pt x="1300" y="3512"/>
                    <a:pt x="1323" y="3474"/>
                    <a:pt x="1361" y="3480"/>
                  </a:cubicBezTo>
                  <a:cubicBezTo>
                    <a:pt x="1369" y="3463"/>
                    <a:pt x="1387" y="3456"/>
                    <a:pt x="1409" y="3452"/>
                  </a:cubicBezTo>
                  <a:cubicBezTo>
                    <a:pt x="1424" y="3437"/>
                    <a:pt x="1444" y="3412"/>
                    <a:pt x="1449" y="3376"/>
                  </a:cubicBezTo>
                  <a:cubicBezTo>
                    <a:pt x="1440" y="3375"/>
                    <a:pt x="1441" y="3357"/>
                    <a:pt x="1433" y="3352"/>
                  </a:cubicBezTo>
                  <a:cubicBezTo>
                    <a:pt x="1424" y="3346"/>
                    <a:pt x="1398" y="3350"/>
                    <a:pt x="1393" y="3348"/>
                  </a:cubicBezTo>
                  <a:cubicBezTo>
                    <a:pt x="1381" y="3343"/>
                    <a:pt x="1386" y="3337"/>
                    <a:pt x="1377" y="3336"/>
                  </a:cubicBezTo>
                  <a:cubicBezTo>
                    <a:pt x="1360" y="3334"/>
                    <a:pt x="1342" y="3343"/>
                    <a:pt x="1325" y="3340"/>
                  </a:cubicBezTo>
                  <a:cubicBezTo>
                    <a:pt x="1284" y="3319"/>
                    <a:pt x="1231" y="3334"/>
                    <a:pt x="1185" y="3312"/>
                  </a:cubicBezTo>
                  <a:cubicBezTo>
                    <a:pt x="1182" y="3317"/>
                    <a:pt x="1176" y="3319"/>
                    <a:pt x="1169" y="3320"/>
                  </a:cubicBezTo>
                  <a:cubicBezTo>
                    <a:pt x="1174" y="3315"/>
                    <a:pt x="1171" y="3308"/>
                    <a:pt x="1165" y="3304"/>
                  </a:cubicBezTo>
                  <a:cubicBezTo>
                    <a:pt x="1165" y="3316"/>
                    <a:pt x="1156" y="3319"/>
                    <a:pt x="1149" y="3324"/>
                  </a:cubicBezTo>
                  <a:cubicBezTo>
                    <a:pt x="1147" y="3320"/>
                    <a:pt x="1141" y="3301"/>
                    <a:pt x="1137" y="3312"/>
                  </a:cubicBezTo>
                  <a:cubicBezTo>
                    <a:pt x="1139" y="3312"/>
                    <a:pt x="1142" y="3313"/>
                    <a:pt x="1141" y="33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4" name="Freeform 46"/>
            <p:cNvSpPr/>
            <p:nvPr/>
          </p:nvSpPr>
          <p:spPr bwMode="auto">
            <a:xfrm>
              <a:off x="6560945" y="3524441"/>
              <a:ext cx="964933" cy="389966"/>
            </a:xfrm>
            <a:custGeom>
              <a:avLst/>
              <a:gdLst>
                <a:gd name="T0" fmla="*/ 664 w 1382"/>
                <a:gd name="T1" fmla="*/ 270 h 558"/>
                <a:gd name="T2" fmla="*/ 708 w 1382"/>
                <a:gd name="T3" fmla="*/ 278 h 558"/>
                <a:gd name="T4" fmla="*/ 708 w 1382"/>
                <a:gd name="T5" fmla="*/ 286 h 558"/>
                <a:gd name="T6" fmla="*/ 740 w 1382"/>
                <a:gd name="T7" fmla="*/ 298 h 558"/>
                <a:gd name="T8" fmla="*/ 760 w 1382"/>
                <a:gd name="T9" fmla="*/ 294 h 558"/>
                <a:gd name="T10" fmla="*/ 816 w 1382"/>
                <a:gd name="T11" fmla="*/ 326 h 558"/>
                <a:gd name="T12" fmla="*/ 916 w 1382"/>
                <a:gd name="T13" fmla="*/ 350 h 558"/>
                <a:gd name="T14" fmla="*/ 956 w 1382"/>
                <a:gd name="T15" fmla="*/ 362 h 558"/>
                <a:gd name="T16" fmla="*/ 964 w 1382"/>
                <a:gd name="T17" fmla="*/ 378 h 558"/>
                <a:gd name="T18" fmla="*/ 1064 w 1382"/>
                <a:gd name="T19" fmla="*/ 422 h 558"/>
                <a:gd name="T20" fmla="*/ 1144 w 1382"/>
                <a:gd name="T21" fmla="*/ 434 h 558"/>
                <a:gd name="T22" fmla="*/ 1192 w 1382"/>
                <a:gd name="T23" fmla="*/ 450 h 558"/>
                <a:gd name="T24" fmla="*/ 1268 w 1382"/>
                <a:gd name="T25" fmla="*/ 498 h 558"/>
                <a:gd name="T26" fmla="*/ 1292 w 1382"/>
                <a:gd name="T27" fmla="*/ 494 h 558"/>
                <a:gd name="T28" fmla="*/ 1292 w 1382"/>
                <a:gd name="T29" fmla="*/ 510 h 558"/>
                <a:gd name="T30" fmla="*/ 1340 w 1382"/>
                <a:gd name="T31" fmla="*/ 522 h 558"/>
                <a:gd name="T32" fmla="*/ 1364 w 1382"/>
                <a:gd name="T33" fmla="*/ 514 h 558"/>
                <a:gd name="T34" fmla="*/ 1376 w 1382"/>
                <a:gd name="T35" fmla="*/ 558 h 558"/>
                <a:gd name="T36" fmla="*/ 1292 w 1382"/>
                <a:gd name="T37" fmla="*/ 538 h 558"/>
                <a:gd name="T38" fmla="*/ 1284 w 1382"/>
                <a:gd name="T39" fmla="*/ 522 h 558"/>
                <a:gd name="T40" fmla="*/ 1156 w 1382"/>
                <a:gd name="T41" fmla="*/ 478 h 558"/>
                <a:gd name="T42" fmla="*/ 1136 w 1382"/>
                <a:gd name="T43" fmla="*/ 482 h 558"/>
                <a:gd name="T44" fmla="*/ 1032 w 1382"/>
                <a:gd name="T45" fmla="*/ 434 h 558"/>
                <a:gd name="T46" fmla="*/ 996 w 1382"/>
                <a:gd name="T47" fmla="*/ 422 h 558"/>
                <a:gd name="T48" fmla="*/ 976 w 1382"/>
                <a:gd name="T49" fmla="*/ 422 h 558"/>
                <a:gd name="T50" fmla="*/ 924 w 1382"/>
                <a:gd name="T51" fmla="*/ 390 h 558"/>
                <a:gd name="T52" fmla="*/ 880 w 1382"/>
                <a:gd name="T53" fmla="*/ 370 h 558"/>
                <a:gd name="T54" fmla="*/ 840 w 1382"/>
                <a:gd name="T55" fmla="*/ 370 h 558"/>
                <a:gd name="T56" fmla="*/ 776 w 1382"/>
                <a:gd name="T57" fmla="*/ 338 h 558"/>
                <a:gd name="T58" fmla="*/ 604 w 1382"/>
                <a:gd name="T59" fmla="*/ 290 h 558"/>
                <a:gd name="T60" fmla="*/ 584 w 1382"/>
                <a:gd name="T61" fmla="*/ 258 h 558"/>
                <a:gd name="T62" fmla="*/ 552 w 1382"/>
                <a:gd name="T63" fmla="*/ 266 h 558"/>
                <a:gd name="T64" fmla="*/ 556 w 1382"/>
                <a:gd name="T65" fmla="*/ 254 h 558"/>
                <a:gd name="T66" fmla="*/ 492 w 1382"/>
                <a:gd name="T67" fmla="*/ 230 h 558"/>
                <a:gd name="T68" fmla="*/ 448 w 1382"/>
                <a:gd name="T69" fmla="*/ 218 h 558"/>
                <a:gd name="T70" fmla="*/ 360 w 1382"/>
                <a:gd name="T71" fmla="*/ 190 h 558"/>
                <a:gd name="T72" fmla="*/ 288 w 1382"/>
                <a:gd name="T73" fmla="*/ 158 h 558"/>
                <a:gd name="T74" fmla="*/ 276 w 1382"/>
                <a:gd name="T75" fmla="*/ 142 h 558"/>
                <a:gd name="T76" fmla="*/ 240 w 1382"/>
                <a:gd name="T77" fmla="*/ 150 h 558"/>
                <a:gd name="T78" fmla="*/ 224 w 1382"/>
                <a:gd name="T79" fmla="*/ 130 h 558"/>
                <a:gd name="T80" fmla="*/ 176 w 1382"/>
                <a:gd name="T81" fmla="*/ 106 h 558"/>
                <a:gd name="T82" fmla="*/ 64 w 1382"/>
                <a:gd name="T83" fmla="*/ 62 h 558"/>
                <a:gd name="T84" fmla="*/ 20 w 1382"/>
                <a:gd name="T85" fmla="*/ 38 h 558"/>
                <a:gd name="T86" fmla="*/ 12 w 1382"/>
                <a:gd name="T87" fmla="*/ 18 h 558"/>
                <a:gd name="T88" fmla="*/ 0 w 1382"/>
                <a:gd name="T89" fmla="*/ 18 h 558"/>
                <a:gd name="T90" fmla="*/ 16 w 1382"/>
                <a:gd name="T91" fmla="*/ 2 h 558"/>
                <a:gd name="T92" fmla="*/ 48 w 1382"/>
                <a:gd name="T93" fmla="*/ 2 h 558"/>
                <a:gd name="T94" fmla="*/ 56 w 1382"/>
                <a:gd name="T95" fmla="*/ 18 h 558"/>
                <a:gd name="T96" fmla="*/ 192 w 1382"/>
                <a:gd name="T97" fmla="*/ 70 h 558"/>
                <a:gd name="T98" fmla="*/ 212 w 1382"/>
                <a:gd name="T99" fmla="*/ 94 h 558"/>
                <a:gd name="T100" fmla="*/ 276 w 1382"/>
                <a:gd name="T101" fmla="*/ 114 h 558"/>
                <a:gd name="T102" fmla="*/ 316 w 1382"/>
                <a:gd name="T103" fmla="*/ 118 h 558"/>
                <a:gd name="T104" fmla="*/ 328 w 1382"/>
                <a:gd name="T105" fmla="*/ 134 h 558"/>
                <a:gd name="T106" fmla="*/ 344 w 1382"/>
                <a:gd name="T107" fmla="*/ 142 h 558"/>
                <a:gd name="T108" fmla="*/ 456 w 1382"/>
                <a:gd name="T109" fmla="*/ 186 h 558"/>
                <a:gd name="T110" fmla="*/ 492 w 1382"/>
                <a:gd name="T111" fmla="*/ 202 h 558"/>
                <a:gd name="T112" fmla="*/ 556 w 1382"/>
                <a:gd name="T113" fmla="*/ 230 h 558"/>
                <a:gd name="T114" fmla="*/ 584 w 1382"/>
                <a:gd name="T115" fmla="*/ 234 h 558"/>
                <a:gd name="T116" fmla="*/ 644 w 1382"/>
                <a:gd name="T117" fmla="*/ 262 h 558"/>
                <a:gd name="T118" fmla="*/ 664 w 1382"/>
                <a:gd name="T119" fmla="*/ 27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2" h="558">
                  <a:moveTo>
                    <a:pt x="664" y="270"/>
                  </a:moveTo>
                  <a:cubicBezTo>
                    <a:pt x="680" y="276"/>
                    <a:pt x="696" y="274"/>
                    <a:pt x="708" y="278"/>
                  </a:cubicBezTo>
                  <a:cubicBezTo>
                    <a:pt x="709" y="278"/>
                    <a:pt x="707" y="286"/>
                    <a:pt x="708" y="286"/>
                  </a:cubicBezTo>
                  <a:cubicBezTo>
                    <a:pt x="718" y="288"/>
                    <a:pt x="737" y="283"/>
                    <a:pt x="740" y="298"/>
                  </a:cubicBezTo>
                  <a:cubicBezTo>
                    <a:pt x="746" y="296"/>
                    <a:pt x="761" y="303"/>
                    <a:pt x="760" y="294"/>
                  </a:cubicBezTo>
                  <a:cubicBezTo>
                    <a:pt x="768" y="316"/>
                    <a:pt x="799" y="314"/>
                    <a:pt x="816" y="326"/>
                  </a:cubicBezTo>
                  <a:cubicBezTo>
                    <a:pt x="856" y="311"/>
                    <a:pt x="882" y="359"/>
                    <a:pt x="916" y="350"/>
                  </a:cubicBezTo>
                  <a:cubicBezTo>
                    <a:pt x="928" y="355"/>
                    <a:pt x="934" y="366"/>
                    <a:pt x="956" y="362"/>
                  </a:cubicBezTo>
                  <a:cubicBezTo>
                    <a:pt x="958" y="368"/>
                    <a:pt x="962" y="372"/>
                    <a:pt x="964" y="378"/>
                  </a:cubicBezTo>
                  <a:cubicBezTo>
                    <a:pt x="1003" y="384"/>
                    <a:pt x="1038" y="393"/>
                    <a:pt x="1064" y="422"/>
                  </a:cubicBezTo>
                  <a:cubicBezTo>
                    <a:pt x="1097" y="419"/>
                    <a:pt x="1106" y="435"/>
                    <a:pt x="1144" y="434"/>
                  </a:cubicBezTo>
                  <a:cubicBezTo>
                    <a:pt x="1157" y="452"/>
                    <a:pt x="1169" y="452"/>
                    <a:pt x="1192" y="450"/>
                  </a:cubicBezTo>
                  <a:cubicBezTo>
                    <a:pt x="1210" y="473"/>
                    <a:pt x="1255" y="470"/>
                    <a:pt x="1268" y="498"/>
                  </a:cubicBezTo>
                  <a:cubicBezTo>
                    <a:pt x="1276" y="493"/>
                    <a:pt x="1280" y="500"/>
                    <a:pt x="1292" y="494"/>
                  </a:cubicBezTo>
                  <a:cubicBezTo>
                    <a:pt x="1292" y="505"/>
                    <a:pt x="1299" y="502"/>
                    <a:pt x="1292" y="510"/>
                  </a:cubicBezTo>
                  <a:cubicBezTo>
                    <a:pt x="1312" y="510"/>
                    <a:pt x="1335" y="500"/>
                    <a:pt x="1340" y="522"/>
                  </a:cubicBezTo>
                  <a:cubicBezTo>
                    <a:pt x="1352" y="523"/>
                    <a:pt x="1352" y="513"/>
                    <a:pt x="1364" y="514"/>
                  </a:cubicBezTo>
                  <a:cubicBezTo>
                    <a:pt x="1372" y="533"/>
                    <a:pt x="1382" y="532"/>
                    <a:pt x="1376" y="558"/>
                  </a:cubicBezTo>
                  <a:cubicBezTo>
                    <a:pt x="1349" y="537"/>
                    <a:pt x="1326" y="543"/>
                    <a:pt x="1292" y="538"/>
                  </a:cubicBezTo>
                  <a:cubicBezTo>
                    <a:pt x="1290" y="532"/>
                    <a:pt x="1286" y="528"/>
                    <a:pt x="1284" y="522"/>
                  </a:cubicBezTo>
                  <a:cubicBezTo>
                    <a:pt x="1235" y="506"/>
                    <a:pt x="1198" y="502"/>
                    <a:pt x="1156" y="478"/>
                  </a:cubicBezTo>
                  <a:cubicBezTo>
                    <a:pt x="1150" y="480"/>
                    <a:pt x="1135" y="473"/>
                    <a:pt x="1136" y="482"/>
                  </a:cubicBezTo>
                  <a:cubicBezTo>
                    <a:pt x="1113" y="454"/>
                    <a:pt x="1054" y="465"/>
                    <a:pt x="1032" y="434"/>
                  </a:cubicBezTo>
                  <a:cubicBezTo>
                    <a:pt x="1017" y="443"/>
                    <a:pt x="1008" y="426"/>
                    <a:pt x="996" y="422"/>
                  </a:cubicBezTo>
                  <a:cubicBezTo>
                    <a:pt x="990" y="420"/>
                    <a:pt x="982" y="424"/>
                    <a:pt x="976" y="422"/>
                  </a:cubicBezTo>
                  <a:cubicBezTo>
                    <a:pt x="960" y="416"/>
                    <a:pt x="942" y="396"/>
                    <a:pt x="924" y="390"/>
                  </a:cubicBezTo>
                  <a:cubicBezTo>
                    <a:pt x="908" y="385"/>
                    <a:pt x="883" y="396"/>
                    <a:pt x="880" y="370"/>
                  </a:cubicBezTo>
                  <a:cubicBezTo>
                    <a:pt x="867" y="370"/>
                    <a:pt x="853" y="370"/>
                    <a:pt x="840" y="370"/>
                  </a:cubicBezTo>
                  <a:cubicBezTo>
                    <a:pt x="834" y="344"/>
                    <a:pt x="782" y="364"/>
                    <a:pt x="776" y="338"/>
                  </a:cubicBezTo>
                  <a:cubicBezTo>
                    <a:pt x="710" y="337"/>
                    <a:pt x="678" y="294"/>
                    <a:pt x="604" y="290"/>
                  </a:cubicBezTo>
                  <a:cubicBezTo>
                    <a:pt x="595" y="282"/>
                    <a:pt x="587" y="272"/>
                    <a:pt x="584" y="258"/>
                  </a:cubicBezTo>
                  <a:cubicBezTo>
                    <a:pt x="578" y="265"/>
                    <a:pt x="567" y="268"/>
                    <a:pt x="552" y="266"/>
                  </a:cubicBezTo>
                  <a:cubicBezTo>
                    <a:pt x="551" y="260"/>
                    <a:pt x="556" y="259"/>
                    <a:pt x="556" y="254"/>
                  </a:cubicBezTo>
                  <a:cubicBezTo>
                    <a:pt x="519" y="256"/>
                    <a:pt x="509" y="268"/>
                    <a:pt x="492" y="230"/>
                  </a:cubicBezTo>
                  <a:cubicBezTo>
                    <a:pt x="470" y="228"/>
                    <a:pt x="453" y="241"/>
                    <a:pt x="448" y="218"/>
                  </a:cubicBezTo>
                  <a:cubicBezTo>
                    <a:pt x="406" y="222"/>
                    <a:pt x="404" y="185"/>
                    <a:pt x="360" y="190"/>
                  </a:cubicBezTo>
                  <a:cubicBezTo>
                    <a:pt x="341" y="174"/>
                    <a:pt x="319" y="162"/>
                    <a:pt x="288" y="158"/>
                  </a:cubicBezTo>
                  <a:cubicBezTo>
                    <a:pt x="287" y="150"/>
                    <a:pt x="280" y="147"/>
                    <a:pt x="276" y="142"/>
                  </a:cubicBezTo>
                  <a:cubicBezTo>
                    <a:pt x="261" y="142"/>
                    <a:pt x="248" y="144"/>
                    <a:pt x="240" y="150"/>
                  </a:cubicBezTo>
                  <a:cubicBezTo>
                    <a:pt x="231" y="147"/>
                    <a:pt x="228" y="138"/>
                    <a:pt x="224" y="130"/>
                  </a:cubicBezTo>
                  <a:cubicBezTo>
                    <a:pt x="204" y="126"/>
                    <a:pt x="186" y="120"/>
                    <a:pt x="176" y="106"/>
                  </a:cubicBezTo>
                  <a:cubicBezTo>
                    <a:pt x="136" y="97"/>
                    <a:pt x="94" y="68"/>
                    <a:pt x="64" y="62"/>
                  </a:cubicBezTo>
                  <a:cubicBezTo>
                    <a:pt x="52" y="51"/>
                    <a:pt x="45" y="36"/>
                    <a:pt x="20" y="38"/>
                  </a:cubicBezTo>
                  <a:cubicBezTo>
                    <a:pt x="15" y="33"/>
                    <a:pt x="6" y="13"/>
                    <a:pt x="12" y="18"/>
                  </a:cubicBezTo>
                  <a:cubicBezTo>
                    <a:pt x="11" y="17"/>
                    <a:pt x="0" y="18"/>
                    <a:pt x="0" y="18"/>
                  </a:cubicBezTo>
                  <a:cubicBezTo>
                    <a:pt x="0" y="22"/>
                    <a:pt x="13" y="3"/>
                    <a:pt x="16" y="2"/>
                  </a:cubicBezTo>
                  <a:cubicBezTo>
                    <a:pt x="23" y="0"/>
                    <a:pt x="42" y="9"/>
                    <a:pt x="48" y="2"/>
                  </a:cubicBezTo>
                  <a:cubicBezTo>
                    <a:pt x="48" y="10"/>
                    <a:pt x="59" y="7"/>
                    <a:pt x="56" y="18"/>
                  </a:cubicBezTo>
                  <a:cubicBezTo>
                    <a:pt x="108" y="14"/>
                    <a:pt x="137" y="65"/>
                    <a:pt x="192" y="70"/>
                  </a:cubicBezTo>
                  <a:cubicBezTo>
                    <a:pt x="193" y="83"/>
                    <a:pt x="213" y="78"/>
                    <a:pt x="212" y="94"/>
                  </a:cubicBezTo>
                  <a:cubicBezTo>
                    <a:pt x="242" y="84"/>
                    <a:pt x="257" y="107"/>
                    <a:pt x="276" y="114"/>
                  </a:cubicBezTo>
                  <a:cubicBezTo>
                    <a:pt x="288" y="118"/>
                    <a:pt x="305" y="114"/>
                    <a:pt x="316" y="118"/>
                  </a:cubicBezTo>
                  <a:cubicBezTo>
                    <a:pt x="320" y="119"/>
                    <a:pt x="323" y="133"/>
                    <a:pt x="328" y="134"/>
                  </a:cubicBezTo>
                  <a:cubicBezTo>
                    <a:pt x="333" y="135"/>
                    <a:pt x="342" y="125"/>
                    <a:pt x="344" y="142"/>
                  </a:cubicBezTo>
                  <a:cubicBezTo>
                    <a:pt x="391" y="147"/>
                    <a:pt x="425" y="165"/>
                    <a:pt x="456" y="186"/>
                  </a:cubicBezTo>
                  <a:cubicBezTo>
                    <a:pt x="473" y="186"/>
                    <a:pt x="499" y="191"/>
                    <a:pt x="492" y="202"/>
                  </a:cubicBezTo>
                  <a:cubicBezTo>
                    <a:pt x="521" y="199"/>
                    <a:pt x="535" y="220"/>
                    <a:pt x="556" y="230"/>
                  </a:cubicBezTo>
                  <a:cubicBezTo>
                    <a:pt x="564" y="234"/>
                    <a:pt x="576" y="230"/>
                    <a:pt x="584" y="234"/>
                  </a:cubicBezTo>
                  <a:cubicBezTo>
                    <a:pt x="601" y="242"/>
                    <a:pt x="623" y="251"/>
                    <a:pt x="644" y="262"/>
                  </a:cubicBezTo>
                  <a:cubicBezTo>
                    <a:pt x="636" y="258"/>
                    <a:pt x="668" y="247"/>
                    <a:pt x="664" y="27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5" name="Freeform 47"/>
            <p:cNvSpPr/>
            <p:nvPr/>
          </p:nvSpPr>
          <p:spPr bwMode="auto">
            <a:xfrm>
              <a:off x="9467720" y="3758686"/>
              <a:ext cx="42590" cy="89173"/>
            </a:xfrm>
            <a:custGeom>
              <a:avLst/>
              <a:gdLst>
                <a:gd name="T0" fmla="*/ 53 w 61"/>
                <a:gd name="T1" fmla="*/ 4 h 129"/>
                <a:gd name="T2" fmla="*/ 45 w 61"/>
                <a:gd name="T3" fmla="*/ 8 h 129"/>
                <a:gd name="T4" fmla="*/ 61 w 61"/>
                <a:gd name="T5" fmla="*/ 12 h 129"/>
                <a:gd name="T6" fmla="*/ 49 w 61"/>
                <a:gd name="T7" fmla="*/ 84 h 129"/>
                <a:gd name="T8" fmla="*/ 21 w 61"/>
                <a:gd name="T9" fmla="*/ 128 h 129"/>
                <a:gd name="T10" fmla="*/ 1 w 61"/>
                <a:gd name="T11" fmla="*/ 124 h 129"/>
                <a:gd name="T12" fmla="*/ 13 w 61"/>
                <a:gd name="T13" fmla="*/ 108 h 129"/>
                <a:gd name="T14" fmla="*/ 41 w 61"/>
                <a:gd name="T15" fmla="*/ 24 h 129"/>
                <a:gd name="T16" fmla="*/ 53 w 61"/>
                <a:gd name="T17"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9">
                  <a:moveTo>
                    <a:pt x="53" y="4"/>
                  </a:moveTo>
                  <a:cubicBezTo>
                    <a:pt x="53" y="8"/>
                    <a:pt x="48" y="7"/>
                    <a:pt x="45" y="8"/>
                  </a:cubicBezTo>
                  <a:cubicBezTo>
                    <a:pt x="46" y="13"/>
                    <a:pt x="55" y="11"/>
                    <a:pt x="61" y="12"/>
                  </a:cubicBezTo>
                  <a:cubicBezTo>
                    <a:pt x="54" y="42"/>
                    <a:pt x="49" y="51"/>
                    <a:pt x="49" y="84"/>
                  </a:cubicBezTo>
                  <a:cubicBezTo>
                    <a:pt x="30" y="89"/>
                    <a:pt x="33" y="116"/>
                    <a:pt x="21" y="128"/>
                  </a:cubicBezTo>
                  <a:cubicBezTo>
                    <a:pt x="12" y="129"/>
                    <a:pt x="6" y="127"/>
                    <a:pt x="1" y="124"/>
                  </a:cubicBezTo>
                  <a:cubicBezTo>
                    <a:pt x="0" y="114"/>
                    <a:pt x="2" y="107"/>
                    <a:pt x="13" y="108"/>
                  </a:cubicBezTo>
                  <a:cubicBezTo>
                    <a:pt x="11" y="80"/>
                    <a:pt x="12" y="24"/>
                    <a:pt x="41" y="24"/>
                  </a:cubicBezTo>
                  <a:cubicBezTo>
                    <a:pt x="47" y="24"/>
                    <a:pt x="33" y="0"/>
                    <a:pt x="5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6" name="Freeform 48"/>
            <p:cNvSpPr/>
            <p:nvPr/>
          </p:nvSpPr>
          <p:spPr bwMode="auto">
            <a:xfrm>
              <a:off x="9401173" y="3859838"/>
              <a:ext cx="415254" cy="391297"/>
            </a:xfrm>
            <a:custGeom>
              <a:avLst/>
              <a:gdLst>
                <a:gd name="T0" fmla="*/ 245 w 594"/>
                <a:gd name="T1" fmla="*/ 50 h 560"/>
                <a:gd name="T2" fmla="*/ 245 w 594"/>
                <a:gd name="T3" fmla="*/ 54 h 560"/>
                <a:gd name="T4" fmla="*/ 381 w 594"/>
                <a:gd name="T5" fmla="*/ 106 h 560"/>
                <a:gd name="T6" fmla="*/ 497 w 594"/>
                <a:gd name="T7" fmla="*/ 14 h 560"/>
                <a:gd name="T8" fmla="*/ 553 w 594"/>
                <a:gd name="T9" fmla="*/ 46 h 560"/>
                <a:gd name="T10" fmla="*/ 593 w 594"/>
                <a:gd name="T11" fmla="*/ 182 h 560"/>
                <a:gd name="T12" fmla="*/ 505 w 594"/>
                <a:gd name="T13" fmla="*/ 430 h 560"/>
                <a:gd name="T14" fmla="*/ 489 w 594"/>
                <a:gd name="T15" fmla="*/ 466 h 560"/>
                <a:gd name="T16" fmla="*/ 473 w 594"/>
                <a:gd name="T17" fmla="*/ 470 h 560"/>
                <a:gd name="T18" fmla="*/ 321 w 594"/>
                <a:gd name="T19" fmla="*/ 558 h 560"/>
                <a:gd name="T20" fmla="*/ 285 w 594"/>
                <a:gd name="T21" fmla="*/ 546 h 560"/>
                <a:gd name="T22" fmla="*/ 253 w 594"/>
                <a:gd name="T23" fmla="*/ 546 h 560"/>
                <a:gd name="T24" fmla="*/ 173 w 594"/>
                <a:gd name="T25" fmla="*/ 506 h 560"/>
                <a:gd name="T26" fmla="*/ 13 w 594"/>
                <a:gd name="T27" fmla="*/ 354 h 560"/>
                <a:gd name="T28" fmla="*/ 1 w 594"/>
                <a:gd name="T29" fmla="*/ 310 h 560"/>
                <a:gd name="T30" fmla="*/ 21 w 594"/>
                <a:gd name="T31" fmla="*/ 166 h 560"/>
                <a:gd name="T32" fmla="*/ 21 w 594"/>
                <a:gd name="T33" fmla="*/ 146 h 560"/>
                <a:gd name="T34" fmla="*/ 105 w 594"/>
                <a:gd name="T35" fmla="*/ 46 h 560"/>
                <a:gd name="T36" fmla="*/ 153 w 594"/>
                <a:gd name="T37" fmla="*/ 30 h 560"/>
                <a:gd name="T38" fmla="*/ 197 w 594"/>
                <a:gd name="T39" fmla="*/ 42 h 560"/>
                <a:gd name="T40" fmla="*/ 221 w 594"/>
                <a:gd name="T41" fmla="*/ 42 h 560"/>
                <a:gd name="T42" fmla="*/ 245 w 594"/>
                <a:gd name="T43" fmla="*/ 5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 h="560">
                  <a:moveTo>
                    <a:pt x="245" y="50"/>
                  </a:moveTo>
                  <a:cubicBezTo>
                    <a:pt x="250" y="51"/>
                    <a:pt x="247" y="54"/>
                    <a:pt x="245" y="54"/>
                  </a:cubicBezTo>
                  <a:cubicBezTo>
                    <a:pt x="288" y="71"/>
                    <a:pt x="320" y="105"/>
                    <a:pt x="381" y="106"/>
                  </a:cubicBezTo>
                  <a:cubicBezTo>
                    <a:pt x="424" y="81"/>
                    <a:pt x="428" y="0"/>
                    <a:pt x="497" y="14"/>
                  </a:cubicBezTo>
                  <a:cubicBezTo>
                    <a:pt x="521" y="19"/>
                    <a:pt x="524" y="39"/>
                    <a:pt x="553" y="46"/>
                  </a:cubicBezTo>
                  <a:cubicBezTo>
                    <a:pt x="568" y="86"/>
                    <a:pt x="594" y="126"/>
                    <a:pt x="593" y="182"/>
                  </a:cubicBezTo>
                  <a:cubicBezTo>
                    <a:pt x="591" y="275"/>
                    <a:pt x="563" y="381"/>
                    <a:pt x="505" y="430"/>
                  </a:cubicBezTo>
                  <a:cubicBezTo>
                    <a:pt x="504" y="446"/>
                    <a:pt x="491" y="451"/>
                    <a:pt x="489" y="466"/>
                  </a:cubicBezTo>
                  <a:cubicBezTo>
                    <a:pt x="485" y="469"/>
                    <a:pt x="480" y="470"/>
                    <a:pt x="473" y="470"/>
                  </a:cubicBezTo>
                  <a:cubicBezTo>
                    <a:pt x="449" y="527"/>
                    <a:pt x="384" y="560"/>
                    <a:pt x="321" y="558"/>
                  </a:cubicBezTo>
                  <a:cubicBezTo>
                    <a:pt x="308" y="558"/>
                    <a:pt x="300" y="550"/>
                    <a:pt x="285" y="546"/>
                  </a:cubicBezTo>
                  <a:cubicBezTo>
                    <a:pt x="274" y="544"/>
                    <a:pt x="263" y="548"/>
                    <a:pt x="253" y="546"/>
                  </a:cubicBezTo>
                  <a:cubicBezTo>
                    <a:pt x="224" y="539"/>
                    <a:pt x="190" y="524"/>
                    <a:pt x="173" y="506"/>
                  </a:cubicBezTo>
                  <a:cubicBezTo>
                    <a:pt x="86" y="489"/>
                    <a:pt x="58" y="413"/>
                    <a:pt x="13" y="354"/>
                  </a:cubicBezTo>
                  <a:cubicBezTo>
                    <a:pt x="22" y="340"/>
                    <a:pt x="8" y="321"/>
                    <a:pt x="1" y="310"/>
                  </a:cubicBezTo>
                  <a:cubicBezTo>
                    <a:pt x="0" y="265"/>
                    <a:pt x="9" y="212"/>
                    <a:pt x="21" y="166"/>
                  </a:cubicBezTo>
                  <a:cubicBezTo>
                    <a:pt x="23" y="160"/>
                    <a:pt x="19" y="152"/>
                    <a:pt x="21" y="146"/>
                  </a:cubicBezTo>
                  <a:cubicBezTo>
                    <a:pt x="38" y="99"/>
                    <a:pt x="75" y="78"/>
                    <a:pt x="105" y="46"/>
                  </a:cubicBezTo>
                  <a:cubicBezTo>
                    <a:pt x="125" y="46"/>
                    <a:pt x="143" y="29"/>
                    <a:pt x="153" y="30"/>
                  </a:cubicBezTo>
                  <a:cubicBezTo>
                    <a:pt x="164" y="31"/>
                    <a:pt x="181" y="38"/>
                    <a:pt x="197" y="42"/>
                  </a:cubicBezTo>
                  <a:cubicBezTo>
                    <a:pt x="206" y="44"/>
                    <a:pt x="216" y="40"/>
                    <a:pt x="221" y="42"/>
                  </a:cubicBezTo>
                  <a:cubicBezTo>
                    <a:pt x="235" y="47"/>
                    <a:pt x="237" y="65"/>
                    <a:pt x="245"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7" name="Freeform 49"/>
            <p:cNvSpPr/>
            <p:nvPr/>
          </p:nvSpPr>
          <p:spPr bwMode="auto">
            <a:xfrm>
              <a:off x="7694907" y="4735597"/>
              <a:ext cx="496441" cy="330073"/>
            </a:xfrm>
            <a:custGeom>
              <a:avLst/>
              <a:gdLst>
                <a:gd name="T0" fmla="*/ 244 w 711"/>
                <a:gd name="T1" fmla="*/ 4 h 473"/>
                <a:gd name="T2" fmla="*/ 292 w 711"/>
                <a:gd name="T3" fmla="*/ 20 h 473"/>
                <a:gd name="T4" fmla="*/ 308 w 711"/>
                <a:gd name="T5" fmla="*/ 28 h 473"/>
                <a:gd name="T6" fmla="*/ 332 w 711"/>
                <a:gd name="T7" fmla="*/ 80 h 473"/>
                <a:gd name="T8" fmla="*/ 408 w 711"/>
                <a:gd name="T9" fmla="*/ 124 h 473"/>
                <a:gd name="T10" fmla="*/ 480 w 711"/>
                <a:gd name="T11" fmla="*/ 156 h 473"/>
                <a:gd name="T12" fmla="*/ 484 w 711"/>
                <a:gd name="T13" fmla="*/ 148 h 473"/>
                <a:gd name="T14" fmla="*/ 560 w 711"/>
                <a:gd name="T15" fmla="*/ 148 h 473"/>
                <a:gd name="T16" fmla="*/ 572 w 711"/>
                <a:gd name="T17" fmla="*/ 136 h 473"/>
                <a:gd name="T18" fmla="*/ 652 w 711"/>
                <a:gd name="T19" fmla="*/ 116 h 473"/>
                <a:gd name="T20" fmla="*/ 692 w 711"/>
                <a:gd name="T21" fmla="*/ 108 h 473"/>
                <a:gd name="T22" fmla="*/ 708 w 711"/>
                <a:gd name="T23" fmla="*/ 120 h 473"/>
                <a:gd name="T24" fmla="*/ 708 w 711"/>
                <a:gd name="T25" fmla="*/ 144 h 473"/>
                <a:gd name="T26" fmla="*/ 696 w 711"/>
                <a:gd name="T27" fmla="*/ 152 h 473"/>
                <a:gd name="T28" fmla="*/ 700 w 711"/>
                <a:gd name="T29" fmla="*/ 208 h 473"/>
                <a:gd name="T30" fmla="*/ 672 w 711"/>
                <a:gd name="T31" fmla="*/ 244 h 473"/>
                <a:gd name="T32" fmla="*/ 652 w 711"/>
                <a:gd name="T33" fmla="*/ 312 h 473"/>
                <a:gd name="T34" fmla="*/ 656 w 711"/>
                <a:gd name="T35" fmla="*/ 332 h 473"/>
                <a:gd name="T36" fmla="*/ 648 w 711"/>
                <a:gd name="T37" fmla="*/ 340 h 473"/>
                <a:gd name="T38" fmla="*/ 648 w 711"/>
                <a:gd name="T39" fmla="*/ 412 h 473"/>
                <a:gd name="T40" fmla="*/ 600 w 711"/>
                <a:gd name="T41" fmla="*/ 464 h 473"/>
                <a:gd name="T42" fmla="*/ 568 w 711"/>
                <a:gd name="T43" fmla="*/ 444 h 473"/>
                <a:gd name="T44" fmla="*/ 496 w 711"/>
                <a:gd name="T45" fmla="*/ 440 h 473"/>
                <a:gd name="T46" fmla="*/ 448 w 711"/>
                <a:gd name="T47" fmla="*/ 416 h 473"/>
                <a:gd name="T48" fmla="*/ 428 w 711"/>
                <a:gd name="T49" fmla="*/ 400 h 473"/>
                <a:gd name="T50" fmla="*/ 404 w 711"/>
                <a:gd name="T51" fmla="*/ 416 h 473"/>
                <a:gd name="T52" fmla="*/ 320 w 711"/>
                <a:gd name="T53" fmla="*/ 400 h 473"/>
                <a:gd name="T54" fmla="*/ 284 w 711"/>
                <a:gd name="T55" fmla="*/ 388 h 473"/>
                <a:gd name="T56" fmla="*/ 220 w 711"/>
                <a:gd name="T57" fmla="*/ 356 h 473"/>
                <a:gd name="T58" fmla="*/ 216 w 711"/>
                <a:gd name="T59" fmla="*/ 368 h 473"/>
                <a:gd name="T60" fmla="*/ 192 w 711"/>
                <a:gd name="T61" fmla="*/ 356 h 473"/>
                <a:gd name="T62" fmla="*/ 144 w 711"/>
                <a:gd name="T63" fmla="*/ 316 h 473"/>
                <a:gd name="T64" fmla="*/ 16 w 711"/>
                <a:gd name="T65" fmla="*/ 320 h 473"/>
                <a:gd name="T66" fmla="*/ 0 w 711"/>
                <a:gd name="T67" fmla="*/ 288 h 473"/>
                <a:gd name="T68" fmla="*/ 148 w 711"/>
                <a:gd name="T69" fmla="*/ 0 h 473"/>
                <a:gd name="T70" fmla="*/ 184 w 711"/>
                <a:gd name="T71" fmla="*/ 8 h 473"/>
                <a:gd name="T72" fmla="*/ 180 w 711"/>
                <a:gd name="T73" fmla="*/ 4 h 473"/>
                <a:gd name="T74" fmla="*/ 244 w 711"/>
                <a:gd name="T75" fmla="*/ 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1" h="473">
                  <a:moveTo>
                    <a:pt x="244" y="4"/>
                  </a:moveTo>
                  <a:cubicBezTo>
                    <a:pt x="243" y="21"/>
                    <a:pt x="273" y="33"/>
                    <a:pt x="292" y="20"/>
                  </a:cubicBezTo>
                  <a:cubicBezTo>
                    <a:pt x="298" y="22"/>
                    <a:pt x="295" y="33"/>
                    <a:pt x="308" y="28"/>
                  </a:cubicBezTo>
                  <a:cubicBezTo>
                    <a:pt x="309" y="52"/>
                    <a:pt x="326" y="61"/>
                    <a:pt x="332" y="80"/>
                  </a:cubicBezTo>
                  <a:cubicBezTo>
                    <a:pt x="367" y="85"/>
                    <a:pt x="374" y="129"/>
                    <a:pt x="408" y="124"/>
                  </a:cubicBezTo>
                  <a:cubicBezTo>
                    <a:pt x="427" y="157"/>
                    <a:pt x="464" y="129"/>
                    <a:pt x="480" y="156"/>
                  </a:cubicBezTo>
                  <a:cubicBezTo>
                    <a:pt x="484" y="156"/>
                    <a:pt x="483" y="151"/>
                    <a:pt x="484" y="148"/>
                  </a:cubicBezTo>
                  <a:cubicBezTo>
                    <a:pt x="519" y="154"/>
                    <a:pt x="543" y="156"/>
                    <a:pt x="560" y="148"/>
                  </a:cubicBezTo>
                  <a:cubicBezTo>
                    <a:pt x="569" y="144"/>
                    <a:pt x="567" y="137"/>
                    <a:pt x="572" y="136"/>
                  </a:cubicBezTo>
                  <a:cubicBezTo>
                    <a:pt x="602" y="131"/>
                    <a:pt x="636" y="151"/>
                    <a:pt x="652" y="116"/>
                  </a:cubicBezTo>
                  <a:cubicBezTo>
                    <a:pt x="666" y="123"/>
                    <a:pt x="678" y="112"/>
                    <a:pt x="692" y="108"/>
                  </a:cubicBezTo>
                  <a:cubicBezTo>
                    <a:pt x="688" y="121"/>
                    <a:pt x="698" y="121"/>
                    <a:pt x="708" y="120"/>
                  </a:cubicBezTo>
                  <a:cubicBezTo>
                    <a:pt x="702" y="132"/>
                    <a:pt x="697" y="145"/>
                    <a:pt x="708" y="144"/>
                  </a:cubicBezTo>
                  <a:cubicBezTo>
                    <a:pt x="709" y="155"/>
                    <a:pt x="702" y="158"/>
                    <a:pt x="696" y="152"/>
                  </a:cubicBezTo>
                  <a:cubicBezTo>
                    <a:pt x="711" y="167"/>
                    <a:pt x="680" y="194"/>
                    <a:pt x="700" y="208"/>
                  </a:cubicBezTo>
                  <a:cubicBezTo>
                    <a:pt x="686" y="215"/>
                    <a:pt x="690" y="241"/>
                    <a:pt x="672" y="244"/>
                  </a:cubicBezTo>
                  <a:cubicBezTo>
                    <a:pt x="699" y="263"/>
                    <a:pt x="653" y="279"/>
                    <a:pt x="652" y="312"/>
                  </a:cubicBezTo>
                  <a:cubicBezTo>
                    <a:pt x="652" y="319"/>
                    <a:pt x="657" y="326"/>
                    <a:pt x="656" y="332"/>
                  </a:cubicBezTo>
                  <a:cubicBezTo>
                    <a:pt x="656" y="334"/>
                    <a:pt x="649" y="335"/>
                    <a:pt x="648" y="340"/>
                  </a:cubicBezTo>
                  <a:cubicBezTo>
                    <a:pt x="645" y="365"/>
                    <a:pt x="646" y="386"/>
                    <a:pt x="648" y="412"/>
                  </a:cubicBezTo>
                  <a:cubicBezTo>
                    <a:pt x="631" y="429"/>
                    <a:pt x="627" y="457"/>
                    <a:pt x="600" y="464"/>
                  </a:cubicBezTo>
                  <a:cubicBezTo>
                    <a:pt x="593" y="441"/>
                    <a:pt x="573" y="473"/>
                    <a:pt x="568" y="444"/>
                  </a:cubicBezTo>
                  <a:cubicBezTo>
                    <a:pt x="542" y="447"/>
                    <a:pt x="528" y="439"/>
                    <a:pt x="496" y="440"/>
                  </a:cubicBezTo>
                  <a:cubicBezTo>
                    <a:pt x="490" y="424"/>
                    <a:pt x="456" y="416"/>
                    <a:pt x="448" y="416"/>
                  </a:cubicBezTo>
                  <a:cubicBezTo>
                    <a:pt x="449" y="403"/>
                    <a:pt x="441" y="410"/>
                    <a:pt x="428" y="400"/>
                  </a:cubicBezTo>
                  <a:cubicBezTo>
                    <a:pt x="420" y="406"/>
                    <a:pt x="407" y="406"/>
                    <a:pt x="404" y="416"/>
                  </a:cubicBezTo>
                  <a:cubicBezTo>
                    <a:pt x="374" y="393"/>
                    <a:pt x="359" y="398"/>
                    <a:pt x="320" y="400"/>
                  </a:cubicBezTo>
                  <a:cubicBezTo>
                    <a:pt x="317" y="389"/>
                    <a:pt x="289" y="383"/>
                    <a:pt x="284" y="388"/>
                  </a:cubicBezTo>
                  <a:cubicBezTo>
                    <a:pt x="272" y="362"/>
                    <a:pt x="225" y="395"/>
                    <a:pt x="220" y="356"/>
                  </a:cubicBezTo>
                  <a:cubicBezTo>
                    <a:pt x="215" y="357"/>
                    <a:pt x="217" y="363"/>
                    <a:pt x="216" y="368"/>
                  </a:cubicBezTo>
                  <a:cubicBezTo>
                    <a:pt x="197" y="370"/>
                    <a:pt x="211" y="344"/>
                    <a:pt x="192" y="356"/>
                  </a:cubicBezTo>
                  <a:cubicBezTo>
                    <a:pt x="190" y="320"/>
                    <a:pt x="149" y="345"/>
                    <a:pt x="144" y="316"/>
                  </a:cubicBezTo>
                  <a:cubicBezTo>
                    <a:pt x="107" y="342"/>
                    <a:pt x="65" y="309"/>
                    <a:pt x="16" y="320"/>
                  </a:cubicBezTo>
                  <a:cubicBezTo>
                    <a:pt x="3" y="317"/>
                    <a:pt x="15" y="289"/>
                    <a:pt x="0" y="288"/>
                  </a:cubicBezTo>
                  <a:cubicBezTo>
                    <a:pt x="35" y="192"/>
                    <a:pt x="85" y="94"/>
                    <a:pt x="148" y="0"/>
                  </a:cubicBezTo>
                  <a:cubicBezTo>
                    <a:pt x="170" y="2"/>
                    <a:pt x="170" y="1"/>
                    <a:pt x="184" y="8"/>
                  </a:cubicBezTo>
                  <a:cubicBezTo>
                    <a:pt x="185" y="5"/>
                    <a:pt x="182" y="4"/>
                    <a:pt x="180" y="4"/>
                  </a:cubicBezTo>
                  <a:cubicBezTo>
                    <a:pt x="194" y="0"/>
                    <a:pt x="228" y="19"/>
                    <a:pt x="24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8" name="Freeform 50"/>
            <p:cNvSpPr/>
            <p:nvPr/>
          </p:nvSpPr>
          <p:spPr bwMode="auto">
            <a:xfrm>
              <a:off x="9688656" y="4855382"/>
              <a:ext cx="858457" cy="464499"/>
            </a:xfrm>
            <a:custGeom>
              <a:avLst/>
              <a:gdLst>
                <a:gd name="T0" fmla="*/ 5 w 1230"/>
                <a:gd name="T1" fmla="*/ 5 h 665"/>
                <a:gd name="T2" fmla="*/ 13 w 1230"/>
                <a:gd name="T3" fmla="*/ 13 h 665"/>
                <a:gd name="T4" fmla="*/ 21 w 1230"/>
                <a:gd name="T5" fmla="*/ 1 h 665"/>
                <a:gd name="T6" fmla="*/ 33 w 1230"/>
                <a:gd name="T7" fmla="*/ 13 h 665"/>
                <a:gd name="T8" fmla="*/ 73 w 1230"/>
                <a:gd name="T9" fmla="*/ 29 h 665"/>
                <a:gd name="T10" fmla="*/ 349 w 1230"/>
                <a:gd name="T11" fmla="*/ 145 h 665"/>
                <a:gd name="T12" fmla="*/ 349 w 1230"/>
                <a:gd name="T13" fmla="*/ 157 h 665"/>
                <a:gd name="T14" fmla="*/ 441 w 1230"/>
                <a:gd name="T15" fmla="*/ 197 h 665"/>
                <a:gd name="T16" fmla="*/ 453 w 1230"/>
                <a:gd name="T17" fmla="*/ 213 h 665"/>
                <a:gd name="T18" fmla="*/ 469 w 1230"/>
                <a:gd name="T19" fmla="*/ 209 h 665"/>
                <a:gd name="T20" fmla="*/ 573 w 1230"/>
                <a:gd name="T21" fmla="*/ 281 h 665"/>
                <a:gd name="T22" fmla="*/ 597 w 1230"/>
                <a:gd name="T23" fmla="*/ 281 h 665"/>
                <a:gd name="T24" fmla="*/ 701 w 1230"/>
                <a:gd name="T25" fmla="*/ 345 h 665"/>
                <a:gd name="T26" fmla="*/ 725 w 1230"/>
                <a:gd name="T27" fmla="*/ 345 h 665"/>
                <a:gd name="T28" fmla="*/ 945 w 1230"/>
                <a:gd name="T29" fmla="*/ 457 h 665"/>
                <a:gd name="T30" fmla="*/ 961 w 1230"/>
                <a:gd name="T31" fmla="*/ 485 h 665"/>
                <a:gd name="T32" fmla="*/ 977 w 1230"/>
                <a:gd name="T33" fmla="*/ 481 h 665"/>
                <a:gd name="T34" fmla="*/ 1005 w 1230"/>
                <a:gd name="T35" fmla="*/ 513 h 665"/>
                <a:gd name="T36" fmla="*/ 1097 w 1230"/>
                <a:gd name="T37" fmla="*/ 557 h 665"/>
                <a:gd name="T38" fmla="*/ 1105 w 1230"/>
                <a:gd name="T39" fmla="*/ 577 h 665"/>
                <a:gd name="T40" fmla="*/ 1117 w 1230"/>
                <a:gd name="T41" fmla="*/ 569 h 665"/>
                <a:gd name="T42" fmla="*/ 1213 w 1230"/>
                <a:gd name="T43" fmla="*/ 641 h 665"/>
                <a:gd name="T44" fmla="*/ 1225 w 1230"/>
                <a:gd name="T45" fmla="*/ 641 h 665"/>
                <a:gd name="T46" fmla="*/ 1213 w 1230"/>
                <a:gd name="T47" fmla="*/ 665 h 665"/>
                <a:gd name="T48" fmla="*/ 1141 w 1230"/>
                <a:gd name="T49" fmla="*/ 645 h 665"/>
                <a:gd name="T50" fmla="*/ 1081 w 1230"/>
                <a:gd name="T51" fmla="*/ 593 h 665"/>
                <a:gd name="T52" fmla="*/ 1041 w 1230"/>
                <a:gd name="T53" fmla="*/ 581 h 665"/>
                <a:gd name="T54" fmla="*/ 1033 w 1230"/>
                <a:gd name="T55" fmla="*/ 561 h 665"/>
                <a:gd name="T56" fmla="*/ 989 w 1230"/>
                <a:gd name="T57" fmla="*/ 537 h 665"/>
                <a:gd name="T58" fmla="*/ 945 w 1230"/>
                <a:gd name="T59" fmla="*/ 529 h 665"/>
                <a:gd name="T60" fmla="*/ 921 w 1230"/>
                <a:gd name="T61" fmla="*/ 501 h 665"/>
                <a:gd name="T62" fmla="*/ 797 w 1230"/>
                <a:gd name="T63" fmla="*/ 445 h 665"/>
                <a:gd name="T64" fmla="*/ 749 w 1230"/>
                <a:gd name="T65" fmla="*/ 421 h 665"/>
                <a:gd name="T66" fmla="*/ 753 w 1230"/>
                <a:gd name="T67" fmla="*/ 413 h 665"/>
                <a:gd name="T68" fmla="*/ 601 w 1230"/>
                <a:gd name="T69" fmla="*/ 341 h 665"/>
                <a:gd name="T70" fmla="*/ 597 w 1230"/>
                <a:gd name="T71" fmla="*/ 325 h 665"/>
                <a:gd name="T72" fmla="*/ 577 w 1230"/>
                <a:gd name="T73" fmla="*/ 325 h 665"/>
                <a:gd name="T74" fmla="*/ 501 w 1230"/>
                <a:gd name="T75" fmla="*/ 289 h 665"/>
                <a:gd name="T76" fmla="*/ 405 w 1230"/>
                <a:gd name="T77" fmla="*/ 237 h 665"/>
                <a:gd name="T78" fmla="*/ 381 w 1230"/>
                <a:gd name="T79" fmla="*/ 221 h 665"/>
                <a:gd name="T80" fmla="*/ 365 w 1230"/>
                <a:gd name="T81" fmla="*/ 201 h 665"/>
                <a:gd name="T82" fmla="*/ 325 w 1230"/>
                <a:gd name="T83" fmla="*/ 193 h 665"/>
                <a:gd name="T84" fmla="*/ 313 w 1230"/>
                <a:gd name="T85" fmla="*/ 177 h 665"/>
                <a:gd name="T86" fmla="*/ 309 w 1230"/>
                <a:gd name="T87" fmla="*/ 185 h 665"/>
                <a:gd name="T88" fmla="*/ 305 w 1230"/>
                <a:gd name="T89" fmla="*/ 173 h 665"/>
                <a:gd name="T90" fmla="*/ 253 w 1230"/>
                <a:gd name="T91" fmla="*/ 161 h 665"/>
                <a:gd name="T92" fmla="*/ 225 w 1230"/>
                <a:gd name="T93" fmla="*/ 141 h 665"/>
                <a:gd name="T94" fmla="*/ 193 w 1230"/>
                <a:gd name="T95" fmla="*/ 125 h 665"/>
                <a:gd name="T96" fmla="*/ 161 w 1230"/>
                <a:gd name="T97" fmla="*/ 105 h 665"/>
                <a:gd name="T98" fmla="*/ 157 w 1230"/>
                <a:gd name="T99" fmla="*/ 105 h 665"/>
                <a:gd name="T100" fmla="*/ 137 w 1230"/>
                <a:gd name="T101" fmla="*/ 101 h 665"/>
                <a:gd name="T102" fmla="*/ 57 w 1230"/>
                <a:gd name="T103" fmla="*/ 57 h 665"/>
                <a:gd name="T104" fmla="*/ 5 w 1230"/>
                <a:gd name="T105" fmla="*/ 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0" h="665">
                  <a:moveTo>
                    <a:pt x="5" y="5"/>
                  </a:moveTo>
                  <a:cubicBezTo>
                    <a:pt x="12" y="0"/>
                    <a:pt x="12" y="13"/>
                    <a:pt x="13" y="13"/>
                  </a:cubicBezTo>
                  <a:cubicBezTo>
                    <a:pt x="18" y="14"/>
                    <a:pt x="22" y="1"/>
                    <a:pt x="21" y="1"/>
                  </a:cubicBezTo>
                  <a:cubicBezTo>
                    <a:pt x="25" y="1"/>
                    <a:pt x="29" y="12"/>
                    <a:pt x="33" y="13"/>
                  </a:cubicBezTo>
                  <a:cubicBezTo>
                    <a:pt x="45" y="18"/>
                    <a:pt x="69" y="11"/>
                    <a:pt x="73" y="29"/>
                  </a:cubicBezTo>
                  <a:cubicBezTo>
                    <a:pt x="183" y="57"/>
                    <a:pt x="244" y="110"/>
                    <a:pt x="349" y="145"/>
                  </a:cubicBezTo>
                  <a:cubicBezTo>
                    <a:pt x="349" y="149"/>
                    <a:pt x="349" y="153"/>
                    <a:pt x="349" y="157"/>
                  </a:cubicBezTo>
                  <a:cubicBezTo>
                    <a:pt x="390" y="160"/>
                    <a:pt x="400" y="194"/>
                    <a:pt x="441" y="197"/>
                  </a:cubicBezTo>
                  <a:cubicBezTo>
                    <a:pt x="437" y="210"/>
                    <a:pt x="451" y="205"/>
                    <a:pt x="453" y="213"/>
                  </a:cubicBezTo>
                  <a:cubicBezTo>
                    <a:pt x="460" y="214"/>
                    <a:pt x="461" y="208"/>
                    <a:pt x="469" y="209"/>
                  </a:cubicBezTo>
                  <a:cubicBezTo>
                    <a:pt x="497" y="239"/>
                    <a:pt x="544" y="251"/>
                    <a:pt x="573" y="281"/>
                  </a:cubicBezTo>
                  <a:cubicBezTo>
                    <a:pt x="581" y="281"/>
                    <a:pt x="589" y="281"/>
                    <a:pt x="597" y="281"/>
                  </a:cubicBezTo>
                  <a:cubicBezTo>
                    <a:pt x="626" y="314"/>
                    <a:pt x="671" y="323"/>
                    <a:pt x="701" y="345"/>
                  </a:cubicBezTo>
                  <a:cubicBezTo>
                    <a:pt x="709" y="345"/>
                    <a:pt x="717" y="345"/>
                    <a:pt x="725" y="345"/>
                  </a:cubicBezTo>
                  <a:cubicBezTo>
                    <a:pt x="794" y="385"/>
                    <a:pt x="866" y="439"/>
                    <a:pt x="945" y="457"/>
                  </a:cubicBezTo>
                  <a:cubicBezTo>
                    <a:pt x="944" y="473"/>
                    <a:pt x="958" y="473"/>
                    <a:pt x="961" y="485"/>
                  </a:cubicBezTo>
                  <a:cubicBezTo>
                    <a:pt x="966" y="475"/>
                    <a:pt x="973" y="492"/>
                    <a:pt x="977" y="481"/>
                  </a:cubicBezTo>
                  <a:cubicBezTo>
                    <a:pt x="985" y="493"/>
                    <a:pt x="1000" y="498"/>
                    <a:pt x="1005" y="513"/>
                  </a:cubicBezTo>
                  <a:cubicBezTo>
                    <a:pt x="1047" y="502"/>
                    <a:pt x="1054" y="549"/>
                    <a:pt x="1097" y="557"/>
                  </a:cubicBezTo>
                  <a:cubicBezTo>
                    <a:pt x="1099" y="565"/>
                    <a:pt x="1108" y="564"/>
                    <a:pt x="1105" y="577"/>
                  </a:cubicBezTo>
                  <a:cubicBezTo>
                    <a:pt x="1108" y="574"/>
                    <a:pt x="1116" y="575"/>
                    <a:pt x="1117" y="569"/>
                  </a:cubicBezTo>
                  <a:cubicBezTo>
                    <a:pt x="1147" y="595"/>
                    <a:pt x="1197" y="601"/>
                    <a:pt x="1213" y="641"/>
                  </a:cubicBezTo>
                  <a:cubicBezTo>
                    <a:pt x="1215" y="647"/>
                    <a:pt x="1218" y="639"/>
                    <a:pt x="1225" y="641"/>
                  </a:cubicBezTo>
                  <a:cubicBezTo>
                    <a:pt x="1230" y="658"/>
                    <a:pt x="1215" y="655"/>
                    <a:pt x="1213" y="665"/>
                  </a:cubicBezTo>
                  <a:cubicBezTo>
                    <a:pt x="1188" y="660"/>
                    <a:pt x="1164" y="639"/>
                    <a:pt x="1141" y="645"/>
                  </a:cubicBezTo>
                  <a:cubicBezTo>
                    <a:pt x="1123" y="618"/>
                    <a:pt x="1099" y="621"/>
                    <a:pt x="1081" y="593"/>
                  </a:cubicBezTo>
                  <a:cubicBezTo>
                    <a:pt x="1065" y="597"/>
                    <a:pt x="1051" y="578"/>
                    <a:pt x="1041" y="581"/>
                  </a:cubicBezTo>
                  <a:cubicBezTo>
                    <a:pt x="1035" y="578"/>
                    <a:pt x="1035" y="568"/>
                    <a:pt x="1033" y="561"/>
                  </a:cubicBezTo>
                  <a:cubicBezTo>
                    <a:pt x="1015" y="558"/>
                    <a:pt x="991" y="564"/>
                    <a:pt x="989" y="537"/>
                  </a:cubicBezTo>
                  <a:cubicBezTo>
                    <a:pt x="967" y="547"/>
                    <a:pt x="972" y="524"/>
                    <a:pt x="945" y="529"/>
                  </a:cubicBezTo>
                  <a:cubicBezTo>
                    <a:pt x="939" y="518"/>
                    <a:pt x="925" y="514"/>
                    <a:pt x="921" y="501"/>
                  </a:cubicBezTo>
                  <a:cubicBezTo>
                    <a:pt x="869" y="491"/>
                    <a:pt x="845" y="436"/>
                    <a:pt x="797" y="445"/>
                  </a:cubicBezTo>
                  <a:cubicBezTo>
                    <a:pt x="787" y="430"/>
                    <a:pt x="773" y="429"/>
                    <a:pt x="749" y="421"/>
                  </a:cubicBezTo>
                  <a:cubicBezTo>
                    <a:pt x="750" y="418"/>
                    <a:pt x="753" y="417"/>
                    <a:pt x="753" y="413"/>
                  </a:cubicBezTo>
                  <a:cubicBezTo>
                    <a:pt x="697" y="394"/>
                    <a:pt x="656" y="360"/>
                    <a:pt x="601" y="341"/>
                  </a:cubicBezTo>
                  <a:cubicBezTo>
                    <a:pt x="598" y="337"/>
                    <a:pt x="597" y="332"/>
                    <a:pt x="597" y="325"/>
                  </a:cubicBezTo>
                  <a:cubicBezTo>
                    <a:pt x="590" y="325"/>
                    <a:pt x="584" y="325"/>
                    <a:pt x="577" y="325"/>
                  </a:cubicBezTo>
                  <a:cubicBezTo>
                    <a:pt x="566" y="301"/>
                    <a:pt x="518" y="293"/>
                    <a:pt x="501" y="289"/>
                  </a:cubicBezTo>
                  <a:cubicBezTo>
                    <a:pt x="469" y="271"/>
                    <a:pt x="447" y="245"/>
                    <a:pt x="405" y="237"/>
                  </a:cubicBezTo>
                  <a:cubicBezTo>
                    <a:pt x="407" y="221"/>
                    <a:pt x="395" y="226"/>
                    <a:pt x="381" y="221"/>
                  </a:cubicBezTo>
                  <a:cubicBezTo>
                    <a:pt x="374" y="218"/>
                    <a:pt x="368" y="202"/>
                    <a:pt x="365" y="201"/>
                  </a:cubicBezTo>
                  <a:cubicBezTo>
                    <a:pt x="352" y="194"/>
                    <a:pt x="334" y="198"/>
                    <a:pt x="325" y="193"/>
                  </a:cubicBezTo>
                  <a:cubicBezTo>
                    <a:pt x="319" y="189"/>
                    <a:pt x="318" y="180"/>
                    <a:pt x="313" y="177"/>
                  </a:cubicBezTo>
                  <a:cubicBezTo>
                    <a:pt x="310" y="175"/>
                    <a:pt x="308" y="185"/>
                    <a:pt x="309" y="185"/>
                  </a:cubicBezTo>
                  <a:cubicBezTo>
                    <a:pt x="303" y="182"/>
                    <a:pt x="309" y="177"/>
                    <a:pt x="305" y="173"/>
                  </a:cubicBezTo>
                  <a:cubicBezTo>
                    <a:pt x="300" y="168"/>
                    <a:pt x="274" y="164"/>
                    <a:pt x="253" y="161"/>
                  </a:cubicBezTo>
                  <a:cubicBezTo>
                    <a:pt x="251" y="145"/>
                    <a:pt x="238" y="135"/>
                    <a:pt x="225" y="141"/>
                  </a:cubicBezTo>
                  <a:cubicBezTo>
                    <a:pt x="224" y="126"/>
                    <a:pt x="201" y="129"/>
                    <a:pt x="193" y="125"/>
                  </a:cubicBezTo>
                  <a:cubicBezTo>
                    <a:pt x="176" y="116"/>
                    <a:pt x="171" y="108"/>
                    <a:pt x="161" y="105"/>
                  </a:cubicBezTo>
                  <a:cubicBezTo>
                    <a:pt x="158" y="104"/>
                    <a:pt x="145" y="123"/>
                    <a:pt x="157" y="105"/>
                  </a:cubicBezTo>
                  <a:cubicBezTo>
                    <a:pt x="151" y="96"/>
                    <a:pt x="147" y="99"/>
                    <a:pt x="137" y="101"/>
                  </a:cubicBezTo>
                  <a:cubicBezTo>
                    <a:pt x="115" y="82"/>
                    <a:pt x="97" y="59"/>
                    <a:pt x="57" y="57"/>
                  </a:cubicBezTo>
                  <a:cubicBezTo>
                    <a:pt x="43" y="39"/>
                    <a:pt x="0" y="29"/>
                    <a:pt x="5" y="5"/>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9" name="Freeform 51"/>
            <p:cNvSpPr/>
            <p:nvPr/>
          </p:nvSpPr>
          <p:spPr bwMode="auto">
            <a:xfrm>
              <a:off x="8245916" y="4893979"/>
              <a:ext cx="13309" cy="17303"/>
            </a:xfrm>
            <a:custGeom>
              <a:avLst/>
              <a:gdLst>
                <a:gd name="T0" fmla="*/ 20 w 20"/>
                <a:gd name="T1" fmla="*/ 13 h 24"/>
                <a:gd name="T2" fmla="*/ 0 w 20"/>
                <a:gd name="T3" fmla="*/ 13 h 24"/>
                <a:gd name="T4" fmla="*/ 20 w 20"/>
                <a:gd name="T5" fmla="*/ 13 h 24"/>
              </a:gdLst>
              <a:ahLst/>
              <a:cxnLst>
                <a:cxn ang="0">
                  <a:pos x="T0" y="T1"/>
                </a:cxn>
                <a:cxn ang="0">
                  <a:pos x="T2" y="T3"/>
                </a:cxn>
                <a:cxn ang="0">
                  <a:pos x="T4" y="T5"/>
                </a:cxn>
              </a:cxnLst>
              <a:rect l="0" t="0" r="r" b="b"/>
              <a:pathLst>
                <a:path w="20" h="24">
                  <a:moveTo>
                    <a:pt x="20" y="13"/>
                  </a:moveTo>
                  <a:cubicBezTo>
                    <a:pt x="11" y="2"/>
                    <a:pt x="9" y="24"/>
                    <a:pt x="0" y="13"/>
                  </a:cubicBezTo>
                  <a:cubicBezTo>
                    <a:pt x="2" y="5"/>
                    <a:pt x="19" y="0"/>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0" name="Freeform 52"/>
            <p:cNvSpPr/>
            <p:nvPr/>
          </p:nvSpPr>
          <p:spPr bwMode="auto">
            <a:xfrm>
              <a:off x="7635015" y="4960527"/>
              <a:ext cx="484463" cy="347376"/>
            </a:xfrm>
            <a:custGeom>
              <a:avLst/>
              <a:gdLst>
                <a:gd name="T0" fmla="*/ 35 w 695"/>
                <a:gd name="T1" fmla="*/ 75 h 497"/>
                <a:gd name="T2" fmla="*/ 51 w 695"/>
                <a:gd name="T3" fmla="*/ 67 h 497"/>
                <a:gd name="T4" fmla="*/ 43 w 695"/>
                <a:gd name="T5" fmla="*/ 59 h 497"/>
                <a:gd name="T6" fmla="*/ 87 w 695"/>
                <a:gd name="T7" fmla="*/ 15 h 497"/>
                <a:gd name="T8" fmla="*/ 111 w 695"/>
                <a:gd name="T9" fmla="*/ 27 h 497"/>
                <a:gd name="T10" fmla="*/ 163 w 695"/>
                <a:gd name="T11" fmla="*/ 67 h 497"/>
                <a:gd name="T12" fmla="*/ 183 w 695"/>
                <a:gd name="T13" fmla="*/ 79 h 497"/>
                <a:gd name="T14" fmla="*/ 175 w 695"/>
                <a:gd name="T15" fmla="*/ 71 h 497"/>
                <a:gd name="T16" fmla="*/ 219 w 695"/>
                <a:gd name="T17" fmla="*/ 91 h 497"/>
                <a:gd name="T18" fmla="*/ 215 w 695"/>
                <a:gd name="T19" fmla="*/ 187 h 497"/>
                <a:gd name="T20" fmla="*/ 207 w 695"/>
                <a:gd name="T21" fmla="*/ 231 h 497"/>
                <a:gd name="T22" fmla="*/ 231 w 695"/>
                <a:gd name="T23" fmla="*/ 247 h 497"/>
                <a:gd name="T24" fmla="*/ 227 w 695"/>
                <a:gd name="T25" fmla="*/ 259 h 497"/>
                <a:gd name="T26" fmla="*/ 307 w 695"/>
                <a:gd name="T27" fmla="*/ 271 h 497"/>
                <a:gd name="T28" fmla="*/ 359 w 695"/>
                <a:gd name="T29" fmla="*/ 303 h 497"/>
                <a:gd name="T30" fmla="*/ 387 w 695"/>
                <a:gd name="T31" fmla="*/ 303 h 497"/>
                <a:gd name="T32" fmla="*/ 403 w 695"/>
                <a:gd name="T33" fmla="*/ 303 h 497"/>
                <a:gd name="T34" fmla="*/ 419 w 695"/>
                <a:gd name="T35" fmla="*/ 311 h 497"/>
                <a:gd name="T36" fmla="*/ 491 w 695"/>
                <a:gd name="T37" fmla="*/ 275 h 497"/>
                <a:gd name="T38" fmla="*/ 491 w 695"/>
                <a:gd name="T39" fmla="*/ 259 h 497"/>
                <a:gd name="T40" fmla="*/ 511 w 695"/>
                <a:gd name="T41" fmla="*/ 239 h 497"/>
                <a:gd name="T42" fmla="*/ 527 w 695"/>
                <a:gd name="T43" fmla="*/ 203 h 497"/>
                <a:gd name="T44" fmla="*/ 523 w 695"/>
                <a:gd name="T45" fmla="*/ 191 h 497"/>
                <a:gd name="T46" fmla="*/ 579 w 695"/>
                <a:gd name="T47" fmla="*/ 175 h 497"/>
                <a:gd name="T48" fmla="*/ 631 w 695"/>
                <a:gd name="T49" fmla="*/ 207 h 497"/>
                <a:gd name="T50" fmla="*/ 675 w 695"/>
                <a:gd name="T51" fmla="*/ 215 h 497"/>
                <a:gd name="T52" fmla="*/ 671 w 695"/>
                <a:gd name="T53" fmla="*/ 227 h 497"/>
                <a:gd name="T54" fmla="*/ 695 w 695"/>
                <a:gd name="T55" fmla="*/ 219 h 497"/>
                <a:gd name="T56" fmla="*/ 679 w 695"/>
                <a:gd name="T57" fmla="*/ 299 h 497"/>
                <a:gd name="T58" fmla="*/ 683 w 695"/>
                <a:gd name="T59" fmla="*/ 299 h 497"/>
                <a:gd name="T60" fmla="*/ 687 w 695"/>
                <a:gd name="T61" fmla="*/ 307 h 497"/>
                <a:gd name="T62" fmla="*/ 671 w 695"/>
                <a:gd name="T63" fmla="*/ 331 h 497"/>
                <a:gd name="T64" fmla="*/ 675 w 695"/>
                <a:gd name="T65" fmla="*/ 343 h 497"/>
                <a:gd name="T66" fmla="*/ 659 w 695"/>
                <a:gd name="T67" fmla="*/ 379 h 497"/>
                <a:gd name="T68" fmla="*/ 655 w 695"/>
                <a:gd name="T69" fmla="*/ 427 h 497"/>
                <a:gd name="T70" fmla="*/ 647 w 695"/>
                <a:gd name="T71" fmla="*/ 439 h 497"/>
                <a:gd name="T72" fmla="*/ 647 w 695"/>
                <a:gd name="T73" fmla="*/ 475 h 497"/>
                <a:gd name="T74" fmla="*/ 583 w 695"/>
                <a:gd name="T75" fmla="*/ 479 h 497"/>
                <a:gd name="T76" fmla="*/ 543 w 695"/>
                <a:gd name="T77" fmla="*/ 495 h 497"/>
                <a:gd name="T78" fmla="*/ 495 w 695"/>
                <a:gd name="T79" fmla="*/ 479 h 497"/>
                <a:gd name="T80" fmla="*/ 503 w 695"/>
                <a:gd name="T81" fmla="*/ 487 h 497"/>
                <a:gd name="T82" fmla="*/ 479 w 695"/>
                <a:gd name="T83" fmla="*/ 467 h 497"/>
                <a:gd name="T84" fmla="*/ 443 w 695"/>
                <a:gd name="T85" fmla="*/ 475 h 497"/>
                <a:gd name="T86" fmla="*/ 375 w 695"/>
                <a:gd name="T87" fmla="*/ 463 h 497"/>
                <a:gd name="T88" fmla="*/ 299 w 695"/>
                <a:gd name="T89" fmla="*/ 435 h 497"/>
                <a:gd name="T90" fmla="*/ 271 w 695"/>
                <a:gd name="T91" fmla="*/ 427 h 497"/>
                <a:gd name="T92" fmla="*/ 235 w 695"/>
                <a:gd name="T93" fmla="*/ 423 h 497"/>
                <a:gd name="T94" fmla="*/ 219 w 695"/>
                <a:gd name="T95" fmla="*/ 435 h 497"/>
                <a:gd name="T96" fmla="*/ 203 w 695"/>
                <a:gd name="T97" fmla="*/ 415 h 497"/>
                <a:gd name="T98" fmla="*/ 159 w 695"/>
                <a:gd name="T99" fmla="*/ 407 h 497"/>
                <a:gd name="T100" fmla="*/ 151 w 695"/>
                <a:gd name="T101" fmla="*/ 419 h 497"/>
                <a:gd name="T102" fmla="*/ 151 w 695"/>
                <a:gd name="T103" fmla="*/ 403 h 497"/>
                <a:gd name="T104" fmla="*/ 99 w 695"/>
                <a:gd name="T105" fmla="*/ 411 h 497"/>
                <a:gd name="T106" fmla="*/ 95 w 695"/>
                <a:gd name="T107" fmla="*/ 399 h 497"/>
                <a:gd name="T108" fmla="*/ 71 w 695"/>
                <a:gd name="T109" fmla="*/ 407 h 497"/>
                <a:gd name="T110" fmla="*/ 7 w 695"/>
                <a:gd name="T111" fmla="*/ 351 h 497"/>
                <a:gd name="T112" fmla="*/ 15 w 695"/>
                <a:gd name="T113" fmla="*/ 335 h 497"/>
                <a:gd name="T114" fmla="*/ 23 w 695"/>
                <a:gd name="T115" fmla="*/ 183 h 497"/>
                <a:gd name="T116" fmla="*/ 43 w 695"/>
                <a:gd name="T117" fmla="*/ 127 h 497"/>
                <a:gd name="T118" fmla="*/ 43 w 695"/>
                <a:gd name="T119" fmla="*/ 71 h 497"/>
                <a:gd name="T120" fmla="*/ 35 w 695"/>
                <a:gd name="T121" fmla="*/ 7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5" h="497">
                  <a:moveTo>
                    <a:pt x="35" y="75"/>
                  </a:moveTo>
                  <a:cubicBezTo>
                    <a:pt x="23" y="66"/>
                    <a:pt x="42" y="60"/>
                    <a:pt x="51" y="67"/>
                  </a:cubicBezTo>
                  <a:cubicBezTo>
                    <a:pt x="49" y="63"/>
                    <a:pt x="47" y="60"/>
                    <a:pt x="43" y="59"/>
                  </a:cubicBezTo>
                  <a:cubicBezTo>
                    <a:pt x="59" y="48"/>
                    <a:pt x="92" y="33"/>
                    <a:pt x="87" y="15"/>
                  </a:cubicBezTo>
                  <a:cubicBezTo>
                    <a:pt x="98" y="0"/>
                    <a:pt x="93" y="35"/>
                    <a:pt x="111" y="27"/>
                  </a:cubicBezTo>
                  <a:cubicBezTo>
                    <a:pt x="102" y="62"/>
                    <a:pt x="132" y="68"/>
                    <a:pt x="163" y="67"/>
                  </a:cubicBezTo>
                  <a:cubicBezTo>
                    <a:pt x="165" y="75"/>
                    <a:pt x="169" y="82"/>
                    <a:pt x="183" y="79"/>
                  </a:cubicBezTo>
                  <a:cubicBezTo>
                    <a:pt x="184" y="72"/>
                    <a:pt x="180" y="71"/>
                    <a:pt x="175" y="71"/>
                  </a:cubicBezTo>
                  <a:cubicBezTo>
                    <a:pt x="193" y="59"/>
                    <a:pt x="198" y="93"/>
                    <a:pt x="219" y="91"/>
                  </a:cubicBezTo>
                  <a:cubicBezTo>
                    <a:pt x="232" y="130"/>
                    <a:pt x="190" y="152"/>
                    <a:pt x="215" y="187"/>
                  </a:cubicBezTo>
                  <a:cubicBezTo>
                    <a:pt x="205" y="209"/>
                    <a:pt x="218" y="211"/>
                    <a:pt x="207" y="231"/>
                  </a:cubicBezTo>
                  <a:cubicBezTo>
                    <a:pt x="202" y="238"/>
                    <a:pt x="228" y="241"/>
                    <a:pt x="231" y="247"/>
                  </a:cubicBezTo>
                  <a:cubicBezTo>
                    <a:pt x="233" y="251"/>
                    <a:pt x="225" y="258"/>
                    <a:pt x="227" y="259"/>
                  </a:cubicBezTo>
                  <a:cubicBezTo>
                    <a:pt x="242" y="269"/>
                    <a:pt x="289" y="270"/>
                    <a:pt x="307" y="271"/>
                  </a:cubicBezTo>
                  <a:cubicBezTo>
                    <a:pt x="317" y="296"/>
                    <a:pt x="353" y="283"/>
                    <a:pt x="359" y="303"/>
                  </a:cubicBezTo>
                  <a:cubicBezTo>
                    <a:pt x="371" y="302"/>
                    <a:pt x="378" y="295"/>
                    <a:pt x="387" y="303"/>
                  </a:cubicBezTo>
                  <a:cubicBezTo>
                    <a:pt x="400" y="314"/>
                    <a:pt x="388" y="302"/>
                    <a:pt x="403" y="303"/>
                  </a:cubicBezTo>
                  <a:cubicBezTo>
                    <a:pt x="409" y="303"/>
                    <a:pt x="412" y="310"/>
                    <a:pt x="419" y="311"/>
                  </a:cubicBezTo>
                  <a:cubicBezTo>
                    <a:pt x="439" y="313"/>
                    <a:pt x="476" y="296"/>
                    <a:pt x="491" y="275"/>
                  </a:cubicBezTo>
                  <a:cubicBezTo>
                    <a:pt x="493" y="272"/>
                    <a:pt x="489" y="263"/>
                    <a:pt x="491" y="259"/>
                  </a:cubicBezTo>
                  <a:cubicBezTo>
                    <a:pt x="494" y="251"/>
                    <a:pt x="509" y="243"/>
                    <a:pt x="511" y="239"/>
                  </a:cubicBezTo>
                  <a:cubicBezTo>
                    <a:pt x="516" y="227"/>
                    <a:pt x="509" y="203"/>
                    <a:pt x="527" y="203"/>
                  </a:cubicBezTo>
                  <a:cubicBezTo>
                    <a:pt x="527" y="197"/>
                    <a:pt x="528" y="192"/>
                    <a:pt x="523" y="191"/>
                  </a:cubicBezTo>
                  <a:cubicBezTo>
                    <a:pt x="538" y="174"/>
                    <a:pt x="557" y="185"/>
                    <a:pt x="579" y="175"/>
                  </a:cubicBezTo>
                  <a:cubicBezTo>
                    <a:pt x="585" y="197"/>
                    <a:pt x="625" y="185"/>
                    <a:pt x="631" y="207"/>
                  </a:cubicBezTo>
                  <a:cubicBezTo>
                    <a:pt x="646" y="199"/>
                    <a:pt x="660" y="211"/>
                    <a:pt x="675" y="215"/>
                  </a:cubicBezTo>
                  <a:cubicBezTo>
                    <a:pt x="676" y="221"/>
                    <a:pt x="671" y="222"/>
                    <a:pt x="671" y="227"/>
                  </a:cubicBezTo>
                  <a:cubicBezTo>
                    <a:pt x="678" y="223"/>
                    <a:pt x="681" y="216"/>
                    <a:pt x="695" y="219"/>
                  </a:cubicBezTo>
                  <a:cubicBezTo>
                    <a:pt x="679" y="248"/>
                    <a:pt x="692" y="275"/>
                    <a:pt x="679" y="299"/>
                  </a:cubicBezTo>
                  <a:cubicBezTo>
                    <a:pt x="680" y="304"/>
                    <a:pt x="683" y="301"/>
                    <a:pt x="683" y="299"/>
                  </a:cubicBezTo>
                  <a:cubicBezTo>
                    <a:pt x="689" y="300"/>
                    <a:pt x="679" y="306"/>
                    <a:pt x="687" y="307"/>
                  </a:cubicBezTo>
                  <a:cubicBezTo>
                    <a:pt x="688" y="316"/>
                    <a:pt x="675" y="321"/>
                    <a:pt x="671" y="331"/>
                  </a:cubicBezTo>
                  <a:cubicBezTo>
                    <a:pt x="670" y="333"/>
                    <a:pt x="677" y="338"/>
                    <a:pt x="675" y="343"/>
                  </a:cubicBezTo>
                  <a:cubicBezTo>
                    <a:pt x="671" y="356"/>
                    <a:pt x="661" y="364"/>
                    <a:pt x="659" y="379"/>
                  </a:cubicBezTo>
                  <a:cubicBezTo>
                    <a:pt x="657" y="393"/>
                    <a:pt x="658" y="412"/>
                    <a:pt x="655" y="427"/>
                  </a:cubicBezTo>
                  <a:cubicBezTo>
                    <a:pt x="654" y="432"/>
                    <a:pt x="647" y="439"/>
                    <a:pt x="647" y="439"/>
                  </a:cubicBezTo>
                  <a:cubicBezTo>
                    <a:pt x="647" y="445"/>
                    <a:pt x="659" y="462"/>
                    <a:pt x="647" y="475"/>
                  </a:cubicBezTo>
                  <a:cubicBezTo>
                    <a:pt x="641" y="482"/>
                    <a:pt x="589" y="491"/>
                    <a:pt x="583" y="479"/>
                  </a:cubicBezTo>
                  <a:cubicBezTo>
                    <a:pt x="573" y="496"/>
                    <a:pt x="550" y="476"/>
                    <a:pt x="543" y="495"/>
                  </a:cubicBezTo>
                  <a:cubicBezTo>
                    <a:pt x="524" y="474"/>
                    <a:pt x="520" y="489"/>
                    <a:pt x="495" y="479"/>
                  </a:cubicBezTo>
                  <a:cubicBezTo>
                    <a:pt x="494" y="486"/>
                    <a:pt x="498" y="487"/>
                    <a:pt x="503" y="487"/>
                  </a:cubicBezTo>
                  <a:cubicBezTo>
                    <a:pt x="494" y="497"/>
                    <a:pt x="483" y="475"/>
                    <a:pt x="479" y="467"/>
                  </a:cubicBezTo>
                  <a:cubicBezTo>
                    <a:pt x="462" y="478"/>
                    <a:pt x="454" y="453"/>
                    <a:pt x="443" y="475"/>
                  </a:cubicBezTo>
                  <a:cubicBezTo>
                    <a:pt x="427" y="453"/>
                    <a:pt x="400" y="461"/>
                    <a:pt x="375" y="463"/>
                  </a:cubicBezTo>
                  <a:cubicBezTo>
                    <a:pt x="356" y="434"/>
                    <a:pt x="297" y="472"/>
                    <a:pt x="299" y="435"/>
                  </a:cubicBezTo>
                  <a:cubicBezTo>
                    <a:pt x="292" y="442"/>
                    <a:pt x="270" y="441"/>
                    <a:pt x="271" y="427"/>
                  </a:cubicBezTo>
                  <a:cubicBezTo>
                    <a:pt x="266" y="435"/>
                    <a:pt x="238" y="443"/>
                    <a:pt x="235" y="423"/>
                  </a:cubicBezTo>
                  <a:cubicBezTo>
                    <a:pt x="222" y="419"/>
                    <a:pt x="230" y="436"/>
                    <a:pt x="219" y="435"/>
                  </a:cubicBezTo>
                  <a:cubicBezTo>
                    <a:pt x="208" y="434"/>
                    <a:pt x="205" y="424"/>
                    <a:pt x="203" y="415"/>
                  </a:cubicBezTo>
                  <a:cubicBezTo>
                    <a:pt x="191" y="423"/>
                    <a:pt x="171" y="411"/>
                    <a:pt x="159" y="407"/>
                  </a:cubicBezTo>
                  <a:cubicBezTo>
                    <a:pt x="145" y="409"/>
                    <a:pt x="170" y="423"/>
                    <a:pt x="151" y="419"/>
                  </a:cubicBezTo>
                  <a:cubicBezTo>
                    <a:pt x="151" y="414"/>
                    <a:pt x="151" y="408"/>
                    <a:pt x="151" y="403"/>
                  </a:cubicBezTo>
                  <a:cubicBezTo>
                    <a:pt x="134" y="415"/>
                    <a:pt x="119" y="404"/>
                    <a:pt x="99" y="411"/>
                  </a:cubicBezTo>
                  <a:cubicBezTo>
                    <a:pt x="97" y="408"/>
                    <a:pt x="95" y="405"/>
                    <a:pt x="95" y="399"/>
                  </a:cubicBezTo>
                  <a:cubicBezTo>
                    <a:pt x="85" y="399"/>
                    <a:pt x="76" y="401"/>
                    <a:pt x="71" y="407"/>
                  </a:cubicBezTo>
                  <a:cubicBezTo>
                    <a:pt x="37" y="390"/>
                    <a:pt x="20" y="372"/>
                    <a:pt x="7" y="351"/>
                  </a:cubicBezTo>
                  <a:cubicBezTo>
                    <a:pt x="7" y="343"/>
                    <a:pt x="18" y="346"/>
                    <a:pt x="15" y="335"/>
                  </a:cubicBezTo>
                  <a:cubicBezTo>
                    <a:pt x="0" y="285"/>
                    <a:pt x="21" y="233"/>
                    <a:pt x="23" y="183"/>
                  </a:cubicBezTo>
                  <a:cubicBezTo>
                    <a:pt x="48" y="180"/>
                    <a:pt x="14" y="131"/>
                    <a:pt x="43" y="127"/>
                  </a:cubicBezTo>
                  <a:cubicBezTo>
                    <a:pt x="31" y="109"/>
                    <a:pt x="42" y="95"/>
                    <a:pt x="43" y="71"/>
                  </a:cubicBezTo>
                  <a:cubicBezTo>
                    <a:pt x="42" y="65"/>
                    <a:pt x="36" y="71"/>
                    <a:pt x="35"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1" name="Freeform 53"/>
            <p:cNvSpPr>
              <a:spLocks noEditPoints="1"/>
            </p:cNvSpPr>
            <p:nvPr/>
          </p:nvSpPr>
          <p:spPr bwMode="auto">
            <a:xfrm>
              <a:off x="8184693" y="4992469"/>
              <a:ext cx="55900" cy="54569"/>
            </a:xfrm>
            <a:custGeom>
              <a:avLst/>
              <a:gdLst>
                <a:gd name="T0" fmla="*/ 56 w 80"/>
                <a:gd name="T1" fmla="*/ 28 h 77"/>
                <a:gd name="T2" fmla="*/ 80 w 80"/>
                <a:gd name="T3" fmla="*/ 44 h 77"/>
                <a:gd name="T4" fmla="*/ 52 w 80"/>
                <a:gd name="T5" fmla="*/ 36 h 77"/>
                <a:gd name="T6" fmla="*/ 44 w 80"/>
                <a:gd name="T7" fmla="*/ 68 h 77"/>
                <a:gd name="T8" fmla="*/ 20 w 80"/>
                <a:gd name="T9" fmla="*/ 48 h 77"/>
                <a:gd name="T10" fmla="*/ 20 w 80"/>
                <a:gd name="T11" fmla="*/ 64 h 77"/>
                <a:gd name="T12" fmla="*/ 20 w 80"/>
                <a:gd name="T13" fmla="*/ 16 h 77"/>
                <a:gd name="T14" fmla="*/ 64 w 80"/>
                <a:gd name="T15" fmla="*/ 0 h 77"/>
                <a:gd name="T16" fmla="*/ 56 w 80"/>
                <a:gd name="T17" fmla="*/ 28 h 77"/>
                <a:gd name="T18" fmla="*/ 56 w 80"/>
                <a:gd name="T19" fmla="*/ 12 h 77"/>
                <a:gd name="T20" fmla="*/ 48 w 80"/>
                <a:gd name="T21" fmla="*/ 12 h 77"/>
                <a:gd name="T22" fmla="*/ 44 w 80"/>
                <a:gd name="T23" fmla="*/ 20 h 77"/>
                <a:gd name="T24" fmla="*/ 56 w 80"/>
                <a:gd name="T25" fmla="*/ 24 h 77"/>
                <a:gd name="T26" fmla="*/ 56 w 80"/>
                <a:gd name="T27"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7">
                  <a:moveTo>
                    <a:pt x="56" y="28"/>
                  </a:moveTo>
                  <a:cubicBezTo>
                    <a:pt x="61" y="29"/>
                    <a:pt x="77" y="30"/>
                    <a:pt x="80" y="44"/>
                  </a:cubicBezTo>
                  <a:cubicBezTo>
                    <a:pt x="69" y="51"/>
                    <a:pt x="66" y="33"/>
                    <a:pt x="52" y="36"/>
                  </a:cubicBezTo>
                  <a:cubicBezTo>
                    <a:pt x="50" y="47"/>
                    <a:pt x="25" y="60"/>
                    <a:pt x="44" y="68"/>
                  </a:cubicBezTo>
                  <a:cubicBezTo>
                    <a:pt x="36" y="77"/>
                    <a:pt x="27" y="53"/>
                    <a:pt x="20" y="48"/>
                  </a:cubicBezTo>
                  <a:cubicBezTo>
                    <a:pt x="9" y="52"/>
                    <a:pt x="32" y="57"/>
                    <a:pt x="20" y="64"/>
                  </a:cubicBezTo>
                  <a:cubicBezTo>
                    <a:pt x="0" y="50"/>
                    <a:pt x="16" y="35"/>
                    <a:pt x="20" y="16"/>
                  </a:cubicBezTo>
                  <a:cubicBezTo>
                    <a:pt x="43" y="19"/>
                    <a:pt x="44" y="0"/>
                    <a:pt x="64" y="0"/>
                  </a:cubicBezTo>
                  <a:cubicBezTo>
                    <a:pt x="67" y="15"/>
                    <a:pt x="61" y="21"/>
                    <a:pt x="56" y="28"/>
                  </a:cubicBezTo>
                  <a:close/>
                  <a:moveTo>
                    <a:pt x="56" y="12"/>
                  </a:moveTo>
                  <a:cubicBezTo>
                    <a:pt x="53" y="12"/>
                    <a:pt x="51" y="12"/>
                    <a:pt x="48" y="12"/>
                  </a:cubicBezTo>
                  <a:cubicBezTo>
                    <a:pt x="48" y="16"/>
                    <a:pt x="45" y="17"/>
                    <a:pt x="44" y="20"/>
                  </a:cubicBezTo>
                  <a:cubicBezTo>
                    <a:pt x="49" y="20"/>
                    <a:pt x="50" y="25"/>
                    <a:pt x="56" y="24"/>
                  </a:cubicBezTo>
                  <a:cubicBezTo>
                    <a:pt x="56" y="20"/>
                    <a:pt x="56" y="16"/>
                    <a:pt x="5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2" name="Freeform 54"/>
            <p:cNvSpPr/>
            <p:nvPr/>
          </p:nvSpPr>
          <p:spPr bwMode="auto">
            <a:xfrm>
              <a:off x="6941594" y="5001785"/>
              <a:ext cx="602917" cy="364678"/>
            </a:xfrm>
            <a:custGeom>
              <a:avLst/>
              <a:gdLst>
                <a:gd name="T0" fmla="*/ 396 w 864"/>
                <a:gd name="T1" fmla="*/ 280 h 523"/>
                <a:gd name="T2" fmla="*/ 448 w 864"/>
                <a:gd name="T3" fmla="*/ 244 h 523"/>
                <a:gd name="T4" fmla="*/ 508 w 864"/>
                <a:gd name="T5" fmla="*/ 212 h 523"/>
                <a:gd name="T6" fmla="*/ 572 w 864"/>
                <a:gd name="T7" fmla="*/ 176 h 523"/>
                <a:gd name="T8" fmla="*/ 576 w 864"/>
                <a:gd name="T9" fmla="*/ 164 h 523"/>
                <a:gd name="T10" fmla="*/ 640 w 864"/>
                <a:gd name="T11" fmla="*/ 140 h 523"/>
                <a:gd name="T12" fmla="*/ 656 w 864"/>
                <a:gd name="T13" fmla="*/ 120 h 523"/>
                <a:gd name="T14" fmla="*/ 728 w 864"/>
                <a:gd name="T15" fmla="*/ 80 h 523"/>
                <a:gd name="T16" fmla="*/ 812 w 864"/>
                <a:gd name="T17" fmla="*/ 20 h 523"/>
                <a:gd name="T18" fmla="*/ 844 w 864"/>
                <a:gd name="T19" fmla="*/ 16 h 523"/>
                <a:gd name="T20" fmla="*/ 848 w 864"/>
                <a:gd name="T21" fmla="*/ 0 h 523"/>
                <a:gd name="T22" fmla="*/ 864 w 864"/>
                <a:gd name="T23" fmla="*/ 4 h 523"/>
                <a:gd name="T24" fmla="*/ 828 w 864"/>
                <a:gd name="T25" fmla="*/ 40 h 523"/>
                <a:gd name="T26" fmla="*/ 760 w 864"/>
                <a:gd name="T27" fmla="*/ 92 h 523"/>
                <a:gd name="T28" fmla="*/ 688 w 864"/>
                <a:gd name="T29" fmla="*/ 148 h 523"/>
                <a:gd name="T30" fmla="*/ 672 w 864"/>
                <a:gd name="T31" fmla="*/ 136 h 523"/>
                <a:gd name="T32" fmla="*/ 676 w 864"/>
                <a:gd name="T33" fmla="*/ 156 h 523"/>
                <a:gd name="T34" fmla="*/ 592 w 864"/>
                <a:gd name="T35" fmla="*/ 208 h 523"/>
                <a:gd name="T36" fmla="*/ 552 w 864"/>
                <a:gd name="T37" fmla="*/ 232 h 523"/>
                <a:gd name="T38" fmla="*/ 400 w 864"/>
                <a:gd name="T39" fmla="*/ 304 h 523"/>
                <a:gd name="T40" fmla="*/ 396 w 864"/>
                <a:gd name="T41" fmla="*/ 320 h 523"/>
                <a:gd name="T42" fmla="*/ 340 w 864"/>
                <a:gd name="T43" fmla="*/ 336 h 523"/>
                <a:gd name="T44" fmla="*/ 228 w 864"/>
                <a:gd name="T45" fmla="*/ 388 h 523"/>
                <a:gd name="T46" fmla="*/ 140 w 864"/>
                <a:gd name="T47" fmla="*/ 444 h 523"/>
                <a:gd name="T48" fmla="*/ 40 w 864"/>
                <a:gd name="T49" fmla="*/ 520 h 523"/>
                <a:gd name="T50" fmla="*/ 0 w 864"/>
                <a:gd name="T51" fmla="*/ 516 h 523"/>
                <a:gd name="T52" fmla="*/ 52 w 864"/>
                <a:gd name="T53" fmla="*/ 468 h 523"/>
                <a:gd name="T54" fmla="*/ 52 w 864"/>
                <a:gd name="T55" fmla="*/ 464 h 523"/>
                <a:gd name="T56" fmla="*/ 116 w 864"/>
                <a:gd name="T57" fmla="*/ 420 h 523"/>
                <a:gd name="T58" fmla="*/ 136 w 864"/>
                <a:gd name="T59" fmla="*/ 416 h 523"/>
                <a:gd name="T60" fmla="*/ 164 w 864"/>
                <a:gd name="T61" fmla="*/ 400 h 523"/>
                <a:gd name="T62" fmla="*/ 216 w 864"/>
                <a:gd name="T63" fmla="*/ 368 h 523"/>
                <a:gd name="T64" fmla="*/ 268 w 864"/>
                <a:gd name="T65" fmla="*/ 340 h 523"/>
                <a:gd name="T66" fmla="*/ 320 w 864"/>
                <a:gd name="T67" fmla="*/ 316 h 523"/>
                <a:gd name="T68" fmla="*/ 348 w 864"/>
                <a:gd name="T69" fmla="*/ 292 h 523"/>
                <a:gd name="T70" fmla="*/ 396 w 864"/>
                <a:gd name="T71" fmla="*/ 28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4" h="523">
                  <a:moveTo>
                    <a:pt x="396" y="280"/>
                  </a:moveTo>
                  <a:cubicBezTo>
                    <a:pt x="407" y="262"/>
                    <a:pt x="422" y="247"/>
                    <a:pt x="448" y="244"/>
                  </a:cubicBezTo>
                  <a:cubicBezTo>
                    <a:pt x="466" y="232"/>
                    <a:pt x="481" y="215"/>
                    <a:pt x="508" y="212"/>
                  </a:cubicBezTo>
                  <a:cubicBezTo>
                    <a:pt x="531" y="194"/>
                    <a:pt x="542" y="182"/>
                    <a:pt x="572" y="176"/>
                  </a:cubicBezTo>
                  <a:cubicBezTo>
                    <a:pt x="577" y="175"/>
                    <a:pt x="575" y="169"/>
                    <a:pt x="576" y="164"/>
                  </a:cubicBezTo>
                  <a:cubicBezTo>
                    <a:pt x="605" y="164"/>
                    <a:pt x="610" y="139"/>
                    <a:pt x="640" y="140"/>
                  </a:cubicBezTo>
                  <a:cubicBezTo>
                    <a:pt x="647" y="135"/>
                    <a:pt x="656" y="132"/>
                    <a:pt x="656" y="120"/>
                  </a:cubicBezTo>
                  <a:cubicBezTo>
                    <a:pt x="689" y="116"/>
                    <a:pt x="700" y="89"/>
                    <a:pt x="728" y="80"/>
                  </a:cubicBezTo>
                  <a:cubicBezTo>
                    <a:pt x="751" y="55"/>
                    <a:pt x="796" y="52"/>
                    <a:pt x="812" y="20"/>
                  </a:cubicBezTo>
                  <a:cubicBezTo>
                    <a:pt x="825" y="21"/>
                    <a:pt x="829" y="13"/>
                    <a:pt x="844" y="16"/>
                  </a:cubicBezTo>
                  <a:cubicBezTo>
                    <a:pt x="850" y="13"/>
                    <a:pt x="843" y="10"/>
                    <a:pt x="848" y="0"/>
                  </a:cubicBezTo>
                  <a:cubicBezTo>
                    <a:pt x="852" y="3"/>
                    <a:pt x="857" y="4"/>
                    <a:pt x="864" y="4"/>
                  </a:cubicBezTo>
                  <a:cubicBezTo>
                    <a:pt x="860" y="24"/>
                    <a:pt x="846" y="34"/>
                    <a:pt x="828" y="40"/>
                  </a:cubicBezTo>
                  <a:cubicBezTo>
                    <a:pt x="813" y="67"/>
                    <a:pt x="783" y="75"/>
                    <a:pt x="760" y="92"/>
                  </a:cubicBezTo>
                  <a:cubicBezTo>
                    <a:pt x="736" y="110"/>
                    <a:pt x="723" y="144"/>
                    <a:pt x="688" y="148"/>
                  </a:cubicBezTo>
                  <a:cubicBezTo>
                    <a:pt x="682" y="145"/>
                    <a:pt x="682" y="135"/>
                    <a:pt x="672" y="136"/>
                  </a:cubicBezTo>
                  <a:cubicBezTo>
                    <a:pt x="654" y="144"/>
                    <a:pt x="689" y="152"/>
                    <a:pt x="676" y="156"/>
                  </a:cubicBezTo>
                  <a:cubicBezTo>
                    <a:pt x="663" y="188"/>
                    <a:pt x="610" y="181"/>
                    <a:pt x="592" y="208"/>
                  </a:cubicBezTo>
                  <a:cubicBezTo>
                    <a:pt x="570" y="207"/>
                    <a:pt x="566" y="218"/>
                    <a:pt x="552" y="232"/>
                  </a:cubicBezTo>
                  <a:cubicBezTo>
                    <a:pt x="490" y="248"/>
                    <a:pt x="453" y="288"/>
                    <a:pt x="400" y="304"/>
                  </a:cubicBezTo>
                  <a:cubicBezTo>
                    <a:pt x="397" y="308"/>
                    <a:pt x="396" y="313"/>
                    <a:pt x="396" y="320"/>
                  </a:cubicBezTo>
                  <a:cubicBezTo>
                    <a:pt x="376" y="322"/>
                    <a:pt x="359" y="345"/>
                    <a:pt x="340" y="336"/>
                  </a:cubicBezTo>
                  <a:cubicBezTo>
                    <a:pt x="317" y="365"/>
                    <a:pt x="265" y="386"/>
                    <a:pt x="228" y="388"/>
                  </a:cubicBezTo>
                  <a:cubicBezTo>
                    <a:pt x="206" y="414"/>
                    <a:pt x="173" y="429"/>
                    <a:pt x="140" y="444"/>
                  </a:cubicBezTo>
                  <a:cubicBezTo>
                    <a:pt x="117" y="480"/>
                    <a:pt x="69" y="490"/>
                    <a:pt x="40" y="520"/>
                  </a:cubicBezTo>
                  <a:cubicBezTo>
                    <a:pt x="26" y="519"/>
                    <a:pt x="8" y="523"/>
                    <a:pt x="0" y="516"/>
                  </a:cubicBezTo>
                  <a:cubicBezTo>
                    <a:pt x="0" y="474"/>
                    <a:pt x="24" y="474"/>
                    <a:pt x="52" y="468"/>
                  </a:cubicBezTo>
                  <a:cubicBezTo>
                    <a:pt x="47" y="463"/>
                    <a:pt x="50" y="458"/>
                    <a:pt x="52" y="464"/>
                  </a:cubicBezTo>
                  <a:cubicBezTo>
                    <a:pt x="69" y="450"/>
                    <a:pt x="93" y="433"/>
                    <a:pt x="116" y="420"/>
                  </a:cubicBezTo>
                  <a:cubicBezTo>
                    <a:pt x="122" y="417"/>
                    <a:pt x="131" y="419"/>
                    <a:pt x="136" y="416"/>
                  </a:cubicBezTo>
                  <a:cubicBezTo>
                    <a:pt x="145" y="410"/>
                    <a:pt x="148" y="407"/>
                    <a:pt x="164" y="400"/>
                  </a:cubicBezTo>
                  <a:cubicBezTo>
                    <a:pt x="180" y="392"/>
                    <a:pt x="196" y="379"/>
                    <a:pt x="216" y="368"/>
                  </a:cubicBezTo>
                  <a:cubicBezTo>
                    <a:pt x="225" y="363"/>
                    <a:pt x="248" y="351"/>
                    <a:pt x="268" y="340"/>
                  </a:cubicBezTo>
                  <a:cubicBezTo>
                    <a:pt x="297" y="324"/>
                    <a:pt x="303" y="311"/>
                    <a:pt x="320" y="316"/>
                  </a:cubicBezTo>
                  <a:cubicBezTo>
                    <a:pt x="329" y="296"/>
                    <a:pt x="352" y="310"/>
                    <a:pt x="348" y="292"/>
                  </a:cubicBezTo>
                  <a:cubicBezTo>
                    <a:pt x="374" y="299"/>
                    <a:pt x="381" y="271"/>
                    <a:pt x="396" y="28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3" name="Freeform 55"/>
            <p:cNvSpPr/>
            <p:nvPr/>
          </p:nvSpPr>
          <p:spPr bwMode="auto">
            <a:xfrm>
              <a:off x="8209981" y="5045707"/>
              <a:ext cx="17303" cy="10648"/>
            </a:xfrm>
            <a:custGeom>
              <a:avLst/>
              <a:gdLst>
                <a:gd name="T0" fmla="*/ 2 w 24"/>
                <a:gd name="T1" fmla="*/ 5 h 15"/>
                <a:gd name="T2" fmla="*/ 18 w 24"/>
                <a:gd name="T3" fmla="*/ 1 h 15"/>
                <a:gd name="T4" fmla="*/ 6 w 24"/>
                <a:gd name="T5" fmla="*/ 13 h 15"/>
                <a:gd name="T6" fmla="*/ 2 w 24"/>
                <a:gd name="T7" fmla="*/ 5 h 15"/>
              </a:gdLst>
              <a:ahLst/>
              <a:cxnLst>
                <a:cxn ang="0">
                  <a:pos x="T0" y="T1"/>
                </a:cxn>
                <a:cxn ang="0">
                  <a:pos x="T2" y="T3"/>
                </a:cxn>
                <a:cxn ang="0">
                  <a:pos x="T4" y="T5"/>
                </a:cxn>
                <a:cxn ang="0">
                  <a:pos x="T6" y="T7"/>
                </a:cxn>
              </a:cxnLst>
              <a:rect l="0" t="0" r="r" b="b"/>
              <a:pathLst>
                <a:path w="24" h="15">
                  <a:moveTo>
                    <a:pt x="2" y="5"/>
                  </a:moveTo>
                  <a:cubicBezTo>
                    <a:pt x="3" y="0"/>
                    <a:pt x="12" y="2"/>
                    <a:pt x="18" y="1"/>
                  </a:cubicBezTo>
                  <a:cubicBezTo>
                    <a:pt x="24" y="15"/>
                    <a:pt x="4" y="3"/>
                    <a:pt x="6" y="13"/>
                  </a:cubicBezTo>
                  <a:cubicBezTo>
                    <a:pt x="0" y="12"/>
                    <a:pt x="10" y="6"/>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4" name="Freeform 56"/>
            <p:cNvSpPr/>
            <p:nvPr/>
          </p:nvSpPr>
          <p:spPr bwMode="auto">
            <a:xfrm>
              <a:off x="8170053" y="5078980"/>
              <a:ext cx="42590" cy="31943"/>
            </a:xfrm>
            <a:custGeom>
              <a:avLst/>
              <a:gdLst>
                <a:gd name="T0" fmla="*/ 8 w 60"/>
                <a:gd name="T1" fmla="*/ 28 h 44"/>
                <a:gd name="T2" fmla="*/ 12 w 60"/>
                <a:gd name="T3" fmla="*/ 28 h 44"/>
                <a:gd name="T4" fmla="*/ 28 w 60"/>
                <a:gd name="T5" fmla="*/ 0 h 44"/>
                <a:gd name="T6" fmla="*/ 60 w 60"/>
                <a:gd name="T7" fmla="*/ 28 h 44"/>
                <a:gd name="T8" fmla="*/ 56 w 60"/>
                <a:gd name="T9" fmla="*/ 28 h 44"/>
                <a:gd name="T10" fmla="*/ 52 w 60"/>
                <a:gd name="T11" fmla="*/ 40 h 44"/>
                <a:gd name="T12" fmla="*/ 28 w 60"/>
                <a:gd name="T13" fmla="*/ 28 h 44"/>
                <a:gd name="T14" fmla="*/ 24 w 60"/>
                <a:gd name="T15" fmla="*/ 40 h 44"/>
                <a:gd name="T16" fmla="*/ 8 w 60"/>
                <a:gd name="T17"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4">
                  <a:moveTo>
                    <a:pt x="8" y="28"/>
                  </a:moveTo>
                  <a:cubicBezTo>
                    <a:pt x="0" y="25"/>
                    <a:pt x="12" y="22"/>
                    <a:pt x="12" y="28"/>
                  </a:cubicBezTo>
                  <a:cubicBezTo>
                    <a:pt x="27" y="22"/>
                    <a:pt x="25" y="9"/>
                    <a:pt x="28" y="0"/>
                  </a:cubicBezTo>
                  <a:cubicBezTo>
                    <a:pt x="32" y="20"/>
                    <a:pt x="47" y="12"/>
                    <a:pt x="60" y="28"/>
                  </a:cubicBezTo>
                  <a:cubicBezTo>
                    <a:pt x="59" y="33"/>
                    <a:pt x="56" y="30"/>
                    <a:pt x="56" y="28"/>
                  </a:cubicBezTo>
                  <a:cubicBezTo>
                    <a:pt x="51" y="29"/>
                    <a:pt x="53" y="35"/>
                    <a:pt x="52" y="40"/>
                  </a:cubicBezTo>
                  <a:cubicBezTo>
                    <a:pt x="36" y="35"/>
                    <a:pt x="36" y="37"/>
                    <a:pt x="28" y="28"/>
                  </a:cubicBezTo>
                  <a:cubicBezTo>
                    <a:pt x="23" y="29"/>
                    <a:pt x="25" y="35"/>
                    <a:pt x="24" y="40"/>
                  </a:cubicBezTo>
                  <a:cubicBezTo>
                    <a:pt x="11" y="44"/>
                    <a:pt x="19" y="27"/>
                    <a:pt x="8"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5" name="Freeform 57"/>
            <p:cNvSpPr/>
            <p:nvPr/>
          </p:nvSpPr>
          <p:spPr bwMode="auto">
            <a:xfrm>
              <a:off x="8204657" y="5080311"/>
              <a:ext cx="18633" cy="19965"/>
            </a:xfrm>
            <a:custGeom>
              <a:avLst/>
              <a:gdLst>
                <a:gd name="T0" fmla="*/ 3 w 27"/>
                <a:gd name="T1" fmla="*/ 11 h 28"/>
                <a:gd name="T2" fmla="*/ 19 w 27"/>
                <a:gd name="T3" fmla="*/ 3 h 28"/>
                <a:gd name="T4" fmla="*/ 27 w 27"/>
                <a:gd name="T5" fmla="*/ 27 h 28"/>
                <a:gd name="T6" fmla="*/ 23 w 27"/>
                <a:gd name="T7" fmla="*/ 23 h 28"/>
                <a:gd name="T8" fmla="*/ 3 w 27"/>
                <a:gd name="T9" fmla="*/ 11 h 28"/>
              </a:gdLst>
              <a:ahLst/>
              <a:cxnLst>
                <a:cxn ang="0">
                  <a:pos x="T0" y="T1"/>
                </a:cxn>
                <a:cxn ang="0">
                  <a:pos x="T2" y="T3"/>
                </a:cxn>
                <a:cxn ang="0">
                  <a:pos x="T4" y="T5"/>
                </a:cxn>
                <a:cxn ang="0">
                  <a:pos x="T6" y="T7"/>
                </a:cxn>
                <a:cxn ang="0">
                  <a:pos x="T8" y="T9"/>
                </a:cxn>
              </a:cxnLst>
              <a:rect l="0" t="0" r="r" b="b"/>
              <a:pathLst>
                <a:path w="27" h="28">
                  <a:moveTo>
                    <a:pt x="3" y="11"/>
                  </a:moveTo>
                  <a:cubicBezTo>
                    <a:pt x="0" y="0"/>
                    <a:pt x="22" y="14"/>
                    <a:pt x="19" y="3"/>
                  </a:cubicBezTo>
                  <a:cubicBezTo>
                    <a:pt x="26" y="7"/>
                    <a:pt x="23" y="20"/>
                    <a:pt x="27" y="27"/>
                  </a:cubicBezTo>
                  <a:cubicBezTo>
                    <a:pt x="20" y="28"/>
                    <a:pt x="19" y="23"/>
                    <a:pt x="23" y="23"/>
                  </a:cubicBezTo>
                  <a:cubicBezTo>
                    <a:pt x="19" y="16"/>
                    <a:pt x="9" y="16"/>
                    <a:pt x="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6" name="Freeform 58"/>
            <p:cNvSpPr/>
            <p:nvPr/>
          </p:nvSpPr>
          <p:spPr bwMode="auto">
            <a:xfrm>
              <a:off x="8213974" y="5116246"/>
              <a:ext cx="9317" cy="14641"/>
            </a:xfrm>
            <a:custGeom>
              <a:avLst/>
              <a:gdLst>
                <a:gd name="T0" fmla="*/ 6 w 15"/>
                <a:gd name="T1" fmla="*/ 15 h 20"/>
                <a:gd name="T2" fmla="*/ 6 w 15"/>
                <a:gd name="T3" fmla="*/ 19 h 20"/>
                <a:gd name="T4" fmla="*/ 6 w 15"/>
                <a:gd name="T5" fmla="*/ 15 h 20"/>
              </a:gdLst>
              <a:ahLst/>
              <a:cxnLst>
                <a:cxn ang="0">
                  <a:pos x="T0" y="T1"/>
                </a:cxn>
                <a:cxn ang="0">
                  <a:pos x="T2" y="T3"/>
                </a:cxn>
                <a:cxn ang="0">
                  <a:pos x="T4" y="T5"/>
                </a:cxn>
              </a:cxnLst>
              <a:rect l="0" t="0" r="r" b="b"/>
              <a:pathLst>
                <a:path w="15" h="20">
                  <a:moveTo>
                    <a:pt x="6" y="15"/>
                  </a:moveTo>
                  <a:cubicBezTo>
                    <a:pt x="15" y="0"/>
                    <a:pt x="11" y="20"/>
                    <a:pt x="6" y="19"/>
                  </a:cubicBezTo>
                  <a:cubicBezTo>
                    <a:pt x="0" y="18"/>
                    <a:pt x="6" y="16"/>
                    <a:pt x="6"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7" name="Freeform 59"/>
            <p:cNvSpPr/>
            <p:nvPr/>
          </p:nvSpPr>
          <p:spPr bwMode="auto">
            <a:xfrm>
              <a:off x="8180701" y="5129556"/>
              <a:ext cx="47914" cy="65217"/>
            </a:xfrm>
            <a:custGeom>
              <a:avLst/>
              <a:gdLst>
                <a:gd name="T0" fmla="*/ 32 w 68"/>
                <a:gd name="T1" fmla="*/ 32 h 92"/>
                <a:gd name="T2" fmla="*/ 68 w 68"/>
                <a:gd name="T3" fmla="*/ 24 h 92"/>
                <a:gd name="T4" fmla="*/ 68 w 68"/>
                <a:gd name="T5" fmla="*/ 40 h 92"/>
                <a:gd name="T6" fmla="*/ 56 w 68"/>
                <a:gd name="T7" fmla="*/ 68 h 92"/>
                <a:gd name="T8" fmla="*/ 16 w 68"/>
                <a:gd name="T9" fmla="*/ 92 h 92"/>
                <a:gd name="T10" fmla="*/ 24 w 68"/>
                <a:gd name="T11" fmla="*/ 64 h 92"/>
                <a:gd name="T12" fmla="*/ 44 w 68"/>
                <a:gd name="T13" fmla="*/ 48 h 92"/>
                <a:gd name="T14" fmla="*/ 16 w 68"/>
                <a:gd name="T15" fmla="*/ 36 h 92"/>
                <a:gd name="T16" fmla="*/ 8 w 68"/>
                <a:gd name="T17" fmla="*/ 52 h 92"/>
                <a:gd name="T18" fmla="*/ 8 w 68"/>
                <a:gd name="T19" fmla="*/ 44 h 92"/>
                <a:gd name="T20" fmla="*/ 0 w 68"/>
                <a:gd name="T21" fmla="*/ 32 h 92"/>
                <a:gd name="T22" fmla="*/ 16 w 68"/>
                <a:gd name="T23" fmla="*/ 28 h 92"/>
                <a:gd name="T24" fmla="*/ 4 w 68"/>
                <a:gd name="T25" fmla="*/ 0 h 92"/>
                <a:gd name="T26" fmla="*/ 28 w 68"/>
                <a:gd name="T27" fmla="*/ 4 h 92"/>
                <a:gd name="T28" fmla="*/ 32 w 68"/>
                <a:gd name="T29"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92">
                  <a:moveTo>
                    <a:pt x="32" y="32"/>
                  </a:moveTo>
                  <a:cubicBezTo>
                    <a:pt x="37" y="23"/>
                    <a:pt x="56" y="14"/>
                    <a:pt x="68" y="24"/>
                  </a:cubicBezTo>
                  <a:cubicBezTo>
                    <a:pt x="68" y="29"/>
                    <a:pt x="68" y="35"/>
                    <a:pt x="68" y="40"/>
                  </a:cubicBezTo>
                  <a:cubicBezTo>
                    <a:pt x="52" y="44"/>
                    <a:pt x="51" y="51"/>
                    <a:pt x="56" y="68"/>
                  </a:cubicBezTo>
                  <a:cubicBezTo>
                    <a:pt x="35" y="69"/>
                    <a:pt x="36" y="90"/>
                    <a:pt x="16" y="92"/>
                  </a:cubicBezTo>
                  <a:cubicBezTo>
                    <a:pt x="16" y="80"/>
                    <a:pt x="29" y="81"/>
                    <a:pt x="24" y="64"/>
                  </a:cubicBezTo>
                  <a:cubicBezTo>
                    <a:pt x="44" y="76"/>
                    <a:pt x="26" y="49"/>
                    <a:pt x="44" y="48"/>
                  </a:cubicBezTo>
                  <a:cubicBezTo>
                    <a:pt x="37" y="43"/>
                    <a:pt x="26" y="51"/>
                    <a:pt x="16" y="36"/>
                  </a:cubicBezTo>
                  <a:cubicBezTo>
                    <a:pt x="11" y="40"/>
                    <a:pt x="16" y="45"/>
                    <a:pt x="8" y="52"/>
                  </a:cubicBezTo>
                  <a:cubicBezTo>
                    <a:pt x="3" y="63"/>
                    <a:pt x="3" y="46"/>
                    <a:pt x="8" y="44"/>
                  </a:cubicBezTo>
                  <a:cubicBezTo>
                    <a:pt x="8" y="37"/>
                    <a:pt x="5" y="34"/>
                    <a:pt x="0" y="32"/>
                  </a:cubicBezTo>
                  <a:cubicBezTo>
                    <a:pt x="1" y="27"/>
                    <a:pt x="10" y="29"/>
                    <a:pt x="16" y="28"/>
                  </a:cubicBezTo>
                  <a:cubicBezTo>
                    <a:pt x="9" y="22"/>
                    <a:pt x="4" y="14"/>
                    <a:pt x="4" y="0"/>
                  </a:cubicBezTo>
                  <a:cubicBezTo>
                    <a:pt x="7" y="5"/>
                    <a:pt x="29" y="21"/>
                    <a:pt x="28" y="4"/>
                  </a:cubicBezTo>
                  <a:cubicBezTo>
                    <a:pt x="38" y="7"/>
                    <a:pt x="20" y="25"/>
                    <a:pt x="3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8" name="Freeform 60"/>
            <p:cNvSpPr/>
            <p:nvPr/>
          </p:nvSpPr>
          <p:spPr bwMode="auto">
            <a:xfrm>
              <a:off x="8158074" y="5180131"/>
              <a:ext cx="37266" cy="57231"/>
            </a:xfrm>
            <a:custGeom>
              <a:avLst/>
              <a:gdLst>
                <a:gd name="T0" fmla="*/ 33 w 54"/>
                <a:gd name="T1" fmla="*/ 20 h 81"/>
                <a:gd name="T2" fmla="*/ 25 w 54"/>
                <a:gd name="T3" fmla="*/ 36 h 81"/>
                <a:gd name="T4" fmla="*/ 49 w 54"/>
                <a:gd name="T5" fmla="*/ 28 h 81"/>
                <a:gd name="T6" fmla="*/ 45 w 54"/>
                <a:gd name="T7" fmla="*/ 56 h 81"/>
                <a:gd name="T8" fmla="*/ 37 w 54"/>
                <a:gd name="T9" fmla="*/ 44 h 81"/>
                <a:gd name="T10" fmla="*/ 17 w 54"/>
                <a:gd name="T11" fmla="*/ 80 h 81"/>
                <a:gd name="T12" fmla="*/ 5 w 54"/>
                <a:gd name="T13" fmla="*/ 52 h 81"/>
                <a:gd name="T14" fmla="*/ 1 w 54"/>
                <a:gd name="T15" fmla="*/ 36 h 81"/>
                <a:gd name="T16" fmla="*/ 21 w 54"/>
                <a:gd name="T17" fmla="*/ 36 h 81"/>
                <a:gd name="T18" fmla="*/ 9 w 54"/>
                <a:gd name="T19" fmla="*/ 0 h 81"/>
                <a:gd name="T20" fmla="*/ 25 w 54"/>
                <a:gd name="T21" fmla="*/ 0 h 81"/>
                <a:gd name="T22" fmla="*/ 33 w 54"/>
                <a:gd name="T23"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33" y="20"/>
                  </a:moveTo>
                  <a:cubicBezTo>
                    <a:pt x="36" y="31"/>
                    <a:pt x="25" y="28"/>
                    <a:pt x="25" y="36"/>
                  </a:cubicBezTo>
                  <a:cubicBezTo>
                    <a:pt x="33" y="49"/>
                    <a:pt x="39" y="26"/>
                    <a:pt x="49" y="28"/>
                  </a:cubicBezTo>
                  <a:cubicBezTo>
                    <a:pt x="53" y="38"/>
                    <a:pt x="54" y="46"/>
                    <a:pt x="45" y="56"/>
                  </a:cubicBezTo>
                  <a:cubicBezTo>
                    <a:pt x="39" y="55"/>
                    <a:pt x="44" y="44"/>
                    <a:pt x="37" y="44"/>
                  </a:cubicBezTo>
                  <a:cubicBezTo>
                    <a:pt x="39" y="63"/>
                    <a:pt x="17" y="37"/>
                    <a:pt x="17" y="80"/>
                  </a:cubicBezTo>
                  <a:cubicBezTo>
                    <a:pt x="5" y="81"/>
                    <a:pt x="13" y="42"/>
                    <a:pt x="5" y="52"/>
                  </a:cubicBezTo>
                  <a:cubicBezTo>
                    <a:pt x="0" y="51"/>
                    <a:pt x="2" y="42"/>
                    <a:pt x="1" y="36"/>
                  </a:cubicBezTo>
                  <a:cubicBezTo>
                    <a:pt x="13" y="39"/>
                    <a:pt x="9" y="39"/>
                    <a:pt x="21" y="36"/>
                  </a:cubicBezTo>
                  <a:cubicBezTo>
                    <a:pt x="9" y="32"/>
                    <a:pt x="15" y="10"/>
                    <a:pt x="9" y="0"/>
                  </a:cubicBezTo>
                  <a:cubicBezTo>
                    <a:pt x="17" y="7"/>
                    <a:pt x="14" y="0"/>
                    <a:pt x="25" y="0"/>
                  </a:cubicBezTo>
                  <a:cubicBezTo>
                    <a:pt x="23" y="8"/>
                    <a:pt x="16" y="19"/>
                    <a:pt x="33"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9" name="Freeform 61"/>
            <p:cNvSpPr/>
            <p:nvPr/>
          </p:nvSpPr>
          <p:spPr bwMode="auto">
            <a:xfrm>
              <a:off x="8191348" y="5224053"/>
              <a:ext cx="13309" cy="14641"/>
            </a:xfrm>
            <a:custGeom>
              <a:avLst/>
              <a:gdLst>
                <a:gd name="T0" fmla="*/ 13 w 18"/>
                <a:gd name="T1" fmla="*/ 2 h 22"/>
                <a:gd name="T2" fmla="*/ 5 w 18"/>
                <a:gd name="T3" fmla="*/ 18 h 22"/>
                <a:gd name="T4" fmla="*/ 13 w 18"/>
                <a:gd name="T5" fmla="*/ 2 h 22"/>
              </a:gdLst>
              <a:ahLst/>
              <a:cxnLst>
                <a:cxn ang="0">
                  <a:pos x="T0" y="T1"/>
                </a:cxn>
                <a:cxn ang="0">
                  <a:pos x="T2" y="T3"/>
                </a:cxn>
                <a:cxn ang="0">
                  <a:pos x="T4" y="T5"/>
                </a:cxn>
              </a:cxnLst>
              <a:rect l="0" t="0" r="r" b="b"/>
              <a:pathLst>
                <a:path w="18" h="22">
                  <a:moveTo>
                    <a:pt x="13" y="2"/>
                  </a:moveTo>
                  <a:cubicBezTo>
                    <a:pt x="18" y="0"/>
                    <a:pt x="15" y="22"/>
                    <a:pt x="5" y="18"/>
                  </a:cubicBezTo>
                  <a:cubicBezTo>
                    <a:pt x="0" y="5"/>
                    <a:pt x="11" y="8"/>
                    <a:pt x="1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0" name="Freeform 62"/>
            <p:cNvSpPr/>
            <p:nvPr/>
          </p:nvSpPr>
          <p:spPr bwMode="auto">
            <a:xfrm>
              <a:off x="8178039" y="5359809"/>
              <a:ext cx="427232" cy="147735"/>
            </a:xfrm>
            <a:custGeom>
              <a:avLst/>
              <a:gdLst>
                <a:gd name="T0" fmla="*/ 301 w 613"/>
                <a:gd name="T1" fmla="*/ 11 h 211"/>
                <a:gd name="T2" fmla="*/ 313 w 613"/>
                <a:gd name="T3" fmla="*/ 23 h 211"/>
                <a:gd name="T4" fmla="*/ 329 w 613"/>
                <a:gd name="T5" fmla="*/ 3 h 211"/>
                <a:gd name="T6" fmla="*/ 333 w 613"/>
                <a:gd name="T7" fmla="*/ 19 h 211"/>
                <a:gd name="T8" fmla="*/ 349 w 613"/>
                <a:gd name="T9" fmla="*/ 11 h 211"/>
                <a:gd name="T10" fmla="*/ 489 w 613"/>
                <a:gd name="T11" fmla="*/ 39 h 211"/>
                <a:gd name="T12" fmla="*/ 541 w 613"/>
                <a:gd name="T13" fmla="*/ 35 h 211"/>
                <a:gd name="T14" fmla="*/ 557 w 613"/>
                <a:gd name="T15" fmla="*/ 47 h 211"/>
                <a:gd name="T16" fmla="*/ 597 w 613"/>
                <a:gd name="T17" fmla="*/ 51 h 211"/>
                <a:gd name="T18" fmla="*/ 613 w 613"/>
                <a:gd name="T19" fmla="*/ 75 h 211"/>
                <a:gd name="T20" fmla="*/ 573 w 613"/>
                <a:gd name="T21" fmla="*/ 151 h 211"/>
                <a:gd name="T22" fmla="*/ 525 w 613"/>
                <a:gd name="T23" fmla="*/ 179 h 211"/>
                <a:gd name="T24" fmla="*/ 437 w 613"/>
                <a:gd name="T25" fmla="*/ 191 h 211"/>
                <a:gd name="T26" fmla="*/ 369 w 613"/>
                <a:gd name="T27" fmla="*/ 207 h 211"/>
                <a:gd name="T28" fmla="*/ 281 w 613"/>
                <a:gd name="T29" fmla="*/ 195 h 211"/>
                <a:gd name="T30" fmla="*/ 253 w 613"/>
                <a:gd name="T31" fmla="*/ 203 h 211"/>
                <a:gd name="T32" fmla="*/ 121 w 613"/>
                <a:gd name="T33" fmla="*/ 191 h 211"/>
                <a:gd name="T34" fmla="*/ 77 w 613"/>
                <a:gd name="T35" fmla="*/ 179 h 211"/>
                <a:gd name="T36" fmla="*/ 1 w 613"/>
                <a:gd name="T37" fmla="*/ 131 h 211"/>
                <a:gd name="T38" fmla="*/ 29 w 613"/>
                <a:gd name="T39" fmla="*/ 83 h 211"/>
                <a:gd name="T40" fmla="*/ 57 w 613"/>
                <a:gd name="T41" fmla="*/ 71 h 211"/>
                <a:gd name="T42" fmla="*/ 65 w 613"/>
                <a:gd name="T43" fmla="*/ 59 h 211"/>
                <a:gd name="T44" fmla="*/ 153 w 613"/>
                <a:gd name="T45" fmla="*/ 35 h 211"/>
                <a:gd name="T46" fmla="*/ 305 w 613"/>
                <a:gd name="T47" fmla="*/ 15 h 211"/>
                <a:gd name="T48" fmla="*/ 301 w 613"/>
                <a:gd name="T49" fmla="*/ 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3" h="211">
                  <a:moveTo>
                    <a:pt x="301" y="11"/>
                  </a:moveTo>
                  <a:cubicBezTo>
                    <a:pt x="305" y="0"/>
                    <a:pt x="311" y="19"/>
                    <a:pt x="313" y="23"/>
                  </a:cubicBezTo>
                  <a:cubicBezTo>
                    <a:pt x="320" y="18"/>
                    <a:pt x="329" y="15"/>
                    <a:pt x="329" y="3"/>
                  </a:cubicBezTo>
                  <a:cubicBezTo>
                    <a:pt x="335" y="7"/>
                    <a:pt x="338" y="14"/>
                    <a:pt x="333" y="19"/>
                  </a:cubicBezTo>
                  <a:cubicBezTo>
                    <a:pt x="340" y="18"/>
                    <a:pt x="346" y="16"/>
                    <a:pt x="349" y="11"/>
                  </a:cubicBezTo>
                  <a:cubicBezTo>
                    <a:pt x="395" y="33"/>
                    <a:pt x="448" y="18"/>
                    <a:pt x="489" y="39"/>
                  </a:cubicBezTo>
                  <a:cubicBezTo>
                    <a:pt x="506" y="42"/>
                    <a:pt x="524" y="33"/>
                    <a:pt x="541" y="35"/>
                  </a:cubicBezTo>
                  <a:cubicBezTo>
                    <a:pt x="550" y="36"/>
                    <a:pt x="545" y="42"/>
                    <a:pt x="557" y="47"/>
                  </a:cubicBezTo>
                  <a:cubicBezTo>
                    <a:pt x="562" y="49"/>
                    <a:pt x="588" y="45"/>
                    <a:pt x="597" y="51"/>
                  </a:cubicBezTo>
                  <a:cubicBezTo>
                    <a:pt x="605" y="56"/>
                    <a:pt x="604" y="74"/>
                    <a:pt x="613" y="75"/>
                  </a:cubicBezTo>
                  <a:cubicBezTo>
                    <a:pt x="608" y="111"/>
                    <a:pt x="588" y="136"/>
                    <a:pt x="573" y="151"/>
                  </a:cubicBezTo>
                  <a:cubicBezTo>
                    <a:pt x="551" y="155"/>
                    <a:pt x="533" y="162"/>
                    <a:pt x="525" y="179"/>
                  </a:cubicBezTo>
                  <a:cubicBezTo>
                    <a:pt x="487" y="173"/>
                    <a:pt x="464" y="211"/>
                    <a:pt x="437" y="191"/>
                  </a:cubicBezTo>
                  <a:cubicBezTo>
                    <a:pt x="412" y="193"/>
                    <a:pt x="392" y="206"/>
                    <a:pt x="369" y="207"/>
                  </a:cubicBezTo>
                  <a:cubicBezTo>
                    <a:pt x="343" y="208"/>
                    <a:pt x="315" y="194"/>
                    <a:pt x="281" y="195"/>
                  </a:cubicBezTo>
                  <a:cubicBezTo>
                    <a:pt x="271" y="195"/>
                    <a:pt x="263" y="202"/>
                    <a:pt x="253" y="203"/>
                  </a:cubicBezTo>
                  <a:cubicBezTo>
                    <a:pt x="213" y="206"/>
                    <a:pt x="156" y="195"/>
                    <a:pt x="121" y="191"/>
                  </a:cubicBezTo>
                  <a:cubicBezTo>
                    <a:pt x="104" y="189"/>
                    <a:pt x="89" y="193"/>
                    <a:pt x="77" y="179"/>
                  </a:cubicBezTo>
                  <a:cubicBezTo>
                    <a:pt x="47" y="178"/>
                    <a:pt x="5" y="160"/>
                    <a:pt x="1" y="131"/>
                  </a:cubicBezTo>
                  <a:cubicBezTo>
                    <a:pt x="0" y="123"/>
                    <a:pt x="17" y="92"/>
                    <a:pt x="29" y="83"/>
                  </a:cubicBezTo>
                  <a:cubicBezTo>
                    <a:pt x="38" y="76"/>
                    <a:pt x="50" y="76"/>
                    <a:pt x="57" y="71"/>
                  </a:cubicBezTo>
                  <a:cubicBezTo>
                    <a:pt x="62" y="69"/>
                    <a:pt x="65" y="66"/>
                    <a:pt x="65" y="59"/>
                  </a:cubicBezTo>
                  <a:cubicBezTo>
                    <a:pt x="95" y="52"/>
                    <a:pt x="133" y="52"/>
                    <a:pt x="153" y="35"/>
                  </a:cubicBezTo>
                  <a:cubicBezTo>
                    <a:pt x="216" y="39"/>
                    <a:pt x="258" y="33"/>
                    <a:pt x="305" y="15"/>
                  </a:cubicBezTo>
                  <a:cubicBezTo>
                    <a:pt x="306" y="12"/>
                    <a:pt x="303" y="11"/>
                    <a:pt x="30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1" name="Freeform 63"/>
            <p:cNvSpPr>
              <a:spLocks noEditPoints="1"/>
            </p:cNvSpPr>
            <p:nvPr/>
          </p:nvSpPr>
          <p:spPr bwMode="auto">
            <a:xfrm>
              <a:off x="6616844" y="2942820"/>
              <a:ext cx="327411" cy="409930"/>
            </a:xfrm>
            <a:custGeom>
              <a:avLst/>
              <a:gdLst>
                <a:gd name="T0" fmla="*/ 412 w 469"/>
                <a:gd name="T1" fmla="*/ 304 h 587"/>
                <a:gd name="T2" fmla="*/ 336 w 469"/>
                <a:gd name="T3" fmla="*/ 344 h 587"/>
                <a:gd name="T4" fmla="*/ 276 w 469"/>
                <a:gd name="T5" fmla="*/ 428 h 587"/>
                <a:gd name="T6" fmla="*/ 264 w 469"/>
                <a:gd name="T7" fmla="*/ 432 h 587"/>
                <a:gd name="T8" fmla="*/ 252 w 469"/>
                <a:gd name="T9" fmla="*/ 480 h 587"/>
                <a:gd name="T10" fmla="*/ 248 w 469"/>
                <a:gd name="T11" fmla="*/ 568 h 587"/>
                <a:gd name="T12" fmla="*/ 212 w 469"/>
                <a:gd name="T13" fmla="*/ 584 h 587"/>
                <a:gd name="T14" fmla="*/ 196 w 469"/>
                <a:gd name="T15" fmla="*/ 560 h 587"/>
                <a:gd name="T16" fmla="*/ 212 w 469"/>
                <a:gd name="T17" fmla="*/ 508 h 587"/>
                <a:gd name="T18" fmla="*/ 200 w 469"/>
                <a:gd name="T19" fmla="*/ 424 h 587"/>
                <a:gd name="T20" fmla="*/ 176 w 469"/>
                <a:gd name="T21" fmla="*/ 364 h 587"/>
                <a:gd name="T22" fmla="*/ 120 w 469"/>
                <a:gd name="T23" fmla="*/ 308 h 587"/>
                <a:gd name="T24" fmla="*/ 16 w 469"/>
                <a:gd name="T25" fmla="*/ 320 h 587"/>
                <a:gd name="T26" fmla="*/ 0 w 469"/>
                <a:gd name="T27" fmla="*/ 304 h 587"/>
                <a:gd name="T28" fmla="*/ 84 w 469"/>
                <a:gd name="T29" fmla="*/ 268 h 587"/>
                <a:gd name="T30" fmla="*/ 180 w 469"/>
                <a:gd name="T31" fmla="*/ 204 h 587"/>
                <a:gd name="T32" fmla="*/ 224 w 469"/>
                <a:gd name="T33" fmla="*/ 84 h 587"/>
                <a:gd name="T34" fmla="*/ 232 w 469"/>
                <a:gd name="T35" fmla="*/ 0 h 587"/>
                <a:gd name="T36" fmla="*/ 268 w 469"/>
                <a:gd name="T37" fmla="*/ 0 h 587"/>
                <a:gd name="T38" fmla="*/ 344 w 469"/>
                <a:gd name="T39" fmla="*/ 228 h 587"/>
                <a:gd name="T40" fmla="*/ 348 w 469"/>
                <a:gd name="T41" fmla="*/ 244 h 587"/>
                <a:gd name="T42" fmla="*/ 416 w 469"/>
                <a:gd name="T43" fmla="*/ 268 h 587"/>
                <a:gd name="T44" fmla="*/ 424 w 469"/>
                <a:gd name="T45" fmla="*/ 256 h 587"/>
                <a:gd name="T46" fmla="*/ 444 w 469"/>
                <a:gd name="T47" fmla="*/ 316 h 587"/>
                <a:gd name="T48" fmla="*/ 412 w 469"/>
                <a:gd name="T49" fmla="*/ 304 h 587"/>
                <a:gd name="T50" fmla="*/ 140 w 469"/>
                <a:gd name="T51" fmla="*/ 304 h 587"/>
                <a:gd name="T52" fmla="*/ 228 w 469"/>
                <a:gd name="T53" fmla="*/ 384 h 587"/>
                <a:gd name="T54" fmla="*/ 280 w 469"/>
                <a:gd name="T55" fmla="*/ 324 h 587"/>
                <a:gd name="T56" fmla="*/ 320 w 469"/>
                <a:gd name="T57" fmla="*/ 268 h 587"/>
                <a:gd name="T58" fmla="*/ 236 w 469"/>
                <a:gd name="T59" fmla="*/ 176 h 587"/>
                <a:gd name="T60" fmla="*/ 140 w 469"/>
                <a:gd name="T61" fmla="*/ 30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9" h="587">
                  <a:moveTo>
                    <a:pt x="412" y="304"/>
                  </a:moveTo>
                  <a:cubicBezTo>
                    <a:pt x="404" y="321"/>
                    <a:pt x="367" y="337"/>
                    <a:pt x="336" y="344"/>
                  </a:cubicBezTo>
                  <a:cubicBezTo>
                    <a:pt x="312" y="368"/>
                    <a:pt x="283" y="387"/>
                    <a:pt x="276" y="428"/>
                  </a:cubicBezTo>
                  <a:cubicBezTo>
                    <a:pt x="270" y="427"/>
                    <a:pt x="269" y="432"/>
                    <a:pt x="264" y="432"/>
                  </a:cubicBezTo>
                  <a:cubicBezTo>
                    <a:pt x="263" y="456"/>
                    <a:pt x="261" y="485"/>
                    <a:pt x="252" y="480"/>
                  </a:cubicBezTo>
                  <a:cubicBezTo>
                    <a:pt x="259" y="510"/>
                    <a:pt x="239" y="530"/>
                    <a:pt x="248" y="568"/>
                  </a:cubicBezTo>
                  <a:cubicBezTo>
                    <a:pt x="241" y="578"/>
                    <a:pt x="233" y="587"/>
                    <a:pt x="212" y="584"/>
                  </a:cubicBezTo>
                  <a:cubicBezTo>
                    <a:pt x="199" y="574"/>
                    <a:pt x="214" y="563"/>
                    <a:pt x="196" y="560"/>
                  </a:cubicBezTo>
                  <a:cubicBezTo>
                    <a:pt x="211" y="548"/>
                    <a:pt x="186" y="514"/>
                    <a:pt x="212" y="508"/>
                  </a:cubicBezTo>
                  <a:cubicBezTo>
                    <a:pt x="199" y="471"/>
                    <a:pt x="193" y="452"/>
                    <a:pt x="200" y="424"/>
                  </a:cubicBezTo>
                  <a:cubicBezTo>
                    <a:pt x="182" y="407"/>
                    <a:pt x="187" y="384"/>
                    <a:pt x="176" y="364"/>
                  </a:cubicBezTo>
                  <a:cubicBezTo>
                    <a:pt x="162" y="339"/>
                    <a:pt x="131" y="335"/>
                    <a:pt x="120" y="308"/>
                  </a:cubicBezTo>
                  <a:cubicBezTo>
                    <a:pt x="106" y="334"/>
                    <a:pt x="35" y="301"/>
                    <a:pt x="16" y="320"/>
                  </a:cubicBezTo>
                  <a:cubicBezTo>
                    <a:pt x="11" y="314"/>
                    <a:pt x="6" y="309"/>
                    <a:pt x="0" y="304"/>
                  </a:cubicBezTo>
                  <a:cubicBezTo>
                    <a:pt x="4" y="263"/>
                    <a:pt x="58" y="275"/>
                    <a:pt x="84" y="268"/>
                  </a:cubicBezTo>
                  <a:cubicBezTo>
                    <a:pt x="121" y="252"/>
                    <a:pt x="141" y="218"/>
                    <a:pt x="180" y="204"/>
                  </a:cubicBezTo>
                  <a:cubicBezTo>
                    <a:pt x="183" y="160"/>
                    <a:pt x="219" y="128"/>
                    <a:pt x="224" y="84"/>
                  </a:cubicBezTo>
                  <a:cubicBezTo>
                    <a:pt x="228" y="55"/>
                    <a:pt x="217" y="26"/>
                    <a:pt x="232" y="0"/>
                  </a:cubicBezTo>
                  <a:cubicBezTo>
                    <a:pt x="244" y="0"/>
                    <a:pt x="256" y="0"/>
                    <a:pt x="268" y="0"/>
                  </a:cubicBezTo>
                  <a:cubicBezTo>
                    <a:pt x="283" y="82"/>
                    <a:pt x="270" y="182"/>
                    <a:pt x="344" y="228"/>
                  </a:cubicBezTo>
                  <a:cubicBezTo>
                    <a:pt x="347" y="232"/>
                    <a:pt x="348" y="237"/>
                    <a:pt x="348" y="244"/>
                  </a:cubicBezTo>
                  <a:cubicBezTo>
                    <a:pt x="371" y="252"/>
                    <a:pt x="400" y="253"/>
                    <a:pt x="416" y="268"/>
                  </a:cubicBezTo>
                  <a:cubicBezTo>
                    <a:pt x="420" y="265"/>
                    <a:pt x="422" y="261"/>
                    <a:pt x="424" y="256"/>
                  </a:cubicBezTo>
                  <a:cubicBezTo>
                    <a:pt x="438" y="272"/>
                    <a:pt x="469" y="295"/>
                    <a:pt x="444" y="316"/>
                  </a:cubicBezTo>
                  <a:cubicBezTo>
                    <a:pt x="434" y="312"/>
                    <a:pt x="417" y="313"/>
                    <a:pt x="412" y="304"/>
                  </a:cubicBezTo>
                  <a:close/>
                  <a:moveTo>
                    <a:pt x="140" y="304"/>
                  </a:moveTo>
                  <a:cubicBezTo>
                    <a:pt x="206" y="285"/>
                    <a:pt x="198" y="362"/>
                    <a:pt x="228" y="384"/>
                  </a:cubicBezTo>
                  <a:cubicBezTo>
                    <a:pt x="255" y="374"/>
                    <a:pt x="265" y="346"/>
                    <a:pt x="280" y="324"/>
                  </a:cubicBezTo>
                  <a:cubicBezTo>
                    <a:pt x="302" y="329"/>
                    <a:pt x="322" y="300"/>
                    <a:pt x="320" y="268"/>
                  </a:cubicBezTo>
                  <a:cubicBezTo>
                    <a:pt x="268" y="255"/>
                    <a:pt x="281" y="199"/>
                    <a:pt x="236" y="176"/>
                  </a:cubicBezTo>
                  <a:cubicBezTo>
                    <a:pt x="208" y="222"/>
                    <a:pt x="154" y="243"/>
                    <a:pt x="140" y="30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2" name="Freeform 64"/>
            <p:cNvSpPr/>
            <p:nvPr/>
          </p:nvSpPr>
          <p:spPr bwMode="auto">
            <a:xfrm>
              <a:off x="9640742" y="2973431"/>
              <a:ext cx="560327" cy="499103"/>
            </a:xfrm>
            <a:custGeom>
              <a:avLst/>
              <a:gdLst>
                <a:gd name="T0" fmla="*/ 794 w 802"/>
                <a:gd name="T1" fmla="*/ 0 h 716"/>
                <a:gd name="T2" fmla="*/ 802 w 802"/>
                <a:gd name="T3" fmla="*/ 16 h 716"/>
                <a:gd name="T4" fmla="*/ 750 w 802"/>
                <a:gd name="T5" fmla="*/ 68 h 716"/>
                <a:gd name="T6" fmla="*/ 654 w 802"/>
                <a:gd name="T7" fmla="*/ 132 h 716"/>
                <a:gd name="T8" fmla="*/ 486 w 802"/>
                <a:gd name="T9" fmla="*/ 288 h 716"/>
                <a:gd name="T10" fmla="*/ 458 w 802"/>
                <a:gd name="T11" fmla="*/ 300 h 716"/>
                <a:gd name="T12" fmla="*/ 350 w 802"/>
                <a:gd name="T13" fmla="*/ 408 h 716"/>
                <a:gd name="T14" fmla="*/ 330 w 802"/>
                <a:gd name="T15" fmla="*/ 436 h 716"/>
                <a:gd name="T16" fmla="*/ 318 w 802"/>
                <a:gd name="T17" fmla="*/ 436 h 716"/>
                <a:gd name="T18" fmla="*/ 254 w 802"/>
                <a:gd name="T19" fmla="*/ 484 h 716"/>
                <a:gd name="T20" fmla="*/ 166 w 802"/>
                <a:gd name="T21" fmla="*/ 564 h 716"/>
                <a:gd name="T22" fmla="*/ 102 w 802"/>
                <a:gd name="T23" fmla="*/ 628 h 716"/>
                <a:gd name="T24" fmla="*/ 86 w 802"/>
                <a:gd name="T25" fmla="*/ 656 h 716"/>
                <a:gd name="T26" fmla="*/ 6 w 802"/>
                <a:gd name="T27" fmla="*/ 716 h 716"/>
                <a:gd name="T28" fmla="*/ 10 w 802"/>
                <a:gd name="T29" fmla="*/ 684 h 716"/>
                <a:gd name="T30" fmla="*/ 30 w 802"/>
                <a:gd name="T31" fmla="*/ 676 h 716"/>
                <a:gd name="T32" fmla="*/ 90 w 802"/>
                <a:gd name="T33" fmla="*/ 592 h 716"/>
                <a:gd name="T34" fmla="*/ 154 w 802"/>
                <a:gd name="T35" fmla="*/ 552 h 716"/>
                <a:gd name="T36" fmla="*/ 186 w 802"/>
                <a:gd name="T37" fmla="*/ 504 h 716"/>
                <a:gd name="T38" fmla="*/ 258 w 802"/>
                <a:gd name="T39" fmla="*/ 436 h 716"/>
                <a:gd name="T40" fmla="*/ 278 w 802"/>
                <a:gd name="T41" fmla="*/ 436 h 716"/>
                <a:gd name="T42" fmla="*/ 294 w 802"/>
                <a:gd name="T43" fmla="*/ 408 h 716"/>
                <a:gd name="T44" fmla="*/ 314 w 802"/>
                <a:gd name="T45" fmla="*/ 384 h 716"/>
                <a:gd name="T46" fmla="*/ 390 w 802"/>
                <a:gd name="T47" fmla="*/ 324 h 716"/>
                <a:gd name="T48" fmla="*/ 474 w 802"/>
                <a:gd name="T49" fmla="*/ 236 h 716"/>
                <a:gd name="T50" fmla="*/ 522 w 802"/>
                <a:gd name="T51" fmla="*/ 208 h 716"/>
                <a:gd name="T52" fmla="*/ 554 w 802"/>
                <a:gd name="T53" fmla="*/ 172 h 716"/>
                <a:gd name="T54" fmla="*/ 586 w 802"/>
                <a:gd name="T55" fmla="*/ 160 h 716"/>
                <a:gd name="T56" fmla="*/ 666 w 802"/>
                <a:gd name="T57" fmla="*/ 88 h 716"/>
                <a:gd name="T58" fmla="*/ 794 w 802"/>
                <a:gd name="T59"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2" h="716">
                  <a:moveTo>
                    <a:pt x="794" y="0"/>
                  </a:moveTo>
                  <a:cubicBezTo>
                    <a:pt x="801" y="1"/>
                    <a:pt x="796" y="14"/>
                    <a:pt x="802" y="16"/>
                  </a:cubicBezTo>
                  <a:cubicBezTo>
                    <a:pt x="793" y="41"/>
                    <a:pt x="752" y="35"/>
                    <a:pt x="750" y="68"/>
                  </a:cubicBezTo>
                  <a:cubicBezTo>
                    <a:pt x="713" y="84"/>
                    <a:pt x="693" y="117"/>
                    <a:pt x="654" y="132"/>
                  </a:cubicBezTo>
                  <a:cubicBezTo>
                    <a:pt x="611" y="197"/>
                    <a:pt x="534" y="228"/>
                    <a:pt x="486" y="288"/>
                  </a:cubicBezTo>
                  <a:cubicBezTo>
                    <a:pt x="475" y="290"/>
                    <a:pt x="469" y="298"/>
                    <a:pt x="458" y="300"/>
                  </a:cubicBezTo>
                  <a:cubicBezTo>
                    <a:pt x="425" y="339"/>
                    <a:pt x="387" y="373"/>
                    <a:pt x="350" y="408"/>
                  </a:cubicBezTo>
                  <a:cubicBezTo>
                    <a:pt x="342" y="416"/>
                    <a:pt x="338" y="431"/>
                    <a:pt x="330" y="436"/>
                  </a:cubicBezTo>
                  <a:cubicBezTo>
                    <a:pt x="327" y="438"/>
                    <a:pt x="320" y="434"/>
                    <a:pt x="318" y="436"/>
                  </a:cubicBezTo>
                  <a:cubicBezTo>
                    <a:pt x="297" y="453"/>
                    <a:pt x="273" y="466"/>
                    <a:pt x="254" y="484"/>
                  </a:cubicBezTo>
                  <a:cubicBezTo>
                    <a:pt x="225" y="512"/>
                    <a:pt x="206" y="550"/>
                    <a:pt x="166" y="564"/>
                  </a:cubicBezTo>
                  <a:cubicBezTo>
                    <a:pt x="150" y="591"/>
                    <a:pt x="129" y="613"/>
                    <a:pt x="102" y="628"/>
                  </a:cubicBezTo>
                  <a:cubicBezTo>
                    <a:pt x="104" y="645"/>
                    <a:pt x="86" y="642"/>
                    <a:pt x="86" y="656"/>
                  </a:cubicBezTo>
                  <a:cubicBezTo>
                    <a:pt x="55" y="671"/>
                    <a:pt x="39" y="702"/>
                    <a:pt x="6" y="716"/>
                  </a:cubicBezTo>
                  <a:cubicBezTo>
                    <a:pt x="0" y="703"/>
                    <a:pt x="8" y="698"/>
                    <a:pt x="10" y="684"/>
                  </a:cubicBezTo>
                  <a:cubicBezTo>
                    <a:pt x="22" y="682"/>
                    <a:pt x="17" y="681"/>
                    <a:pt x="30" y="676"/>
                  </a:cubicBezTo>
                  <a:cubicBezTo>
                    <a:pt x="43" y="641"/>
                    <a:pt x="75" y="625"/>
                    <a:pt x="90" y="592"/>
                  </a:cubicBezTo>
                  <a:cubicBezTo>
                    <a:pt x="119" y="586"/>
                    <a:pt x="123" y="555"/>
                    <a:pt x="154" y="552"/>
                  </a:cubicBezTo>
                  <a:cubicBezTo>
                    <a:pt x="163" y="534"/>
                    <a:pt x="180" y="524"/>
                    <a:pt x="186" y="504"/>
                  </a:cubicBezTo>
                  <a:cubicBezTo>
                    <a:pt x="216" y="487"/>
                    <a:pt x="239" y="464"/>
                    <a:pt x="258" y="436"/>
                  </a:cubicBezTo>
                  <a:cubicBezTo>
                    <a:pt x="268" y="436"/>
                    <a:pt x="270" y="429"/>
                    <a:pt x="278" y="436"/>
                  </a:cubicBezTo>
                  <a:cubicBezTo>
                    <a:pt x="279" y="427"/>
                    <a:pt x="288" y="415"/>
                    <a:pt x="294" y="408"/>
                  </a:cubicBezTo>
                  <a:cubicBezTo>
                    <a:pt x="301" y="399"/>
                    <a:pt x="307" y="391"/>
                    <a:pt x="314" y="384"/>
                  </a:cubicBezTo>
                  <a:cubicBezTo>
                    <a:pt x="335" y="361"/>
                    <a:pt x="367" y="346"/>
                    <a:pt x="390" y="324"/>
                  </a:cubicBezTo>
                  <a:cubicBezTo>
                    <a:pt x="419" y="296"/>
                    <a:pt x="444" y="266"/>
                    <a:pt x="474" y="236"/>
                  </a:cubicBezTo>
                  <a:cubicBezTo>
                    <a:pt x="486" y="239"/>
                    <a:pt x="507" y="221"/>
                    <a:pt x="522" y="208"/>
                  </a:cubicBezTo>
                  <a:cubicBezTo>
                    <a:pt x="535" y="197"/>
                    <a:pt x="549" y="186"/>
                    <a:pt x="554" y="172"/>
                  </a:cubicBezTo>
                  <a:cubicBezTo>
                    <a:pt x="572" y="175"/>
                    <a:pt x="574" y="163"/>
                    <a:pt x="586" y="160"/>
                  </a:cubicBezTo>
                  <a:cubicBezTo>
                    <a:pt x="593" y="130"/>
                    <a:pt x="633" y="104"/>
                    <a:pt x="666" y="88"/>
                  </a:cubicBezTo>
                  <a:cubicBezTo>
                    <a:pt x="697" y="49"/>
                    <a:pt x="745" y="8"/>
                    <a:pt x="794" y="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3" name="Freeform 65"/>
            <p:cNvSpPr>
              <a:spLocks noEditPoints="1"/>
            </p:cNvSpPr>
            <p:nvPr/>
          </p:nvSpPr>
          <p:spPr bwMode="auto">
            <a:xfrm>
              <a:off x="5988640" y="3579010"/>
              <a:ext cx="302124" cy="401944"/>
            </a:xfrm>
            <a:custGeom>
              <a:avLst/>
              <a:gdLst>
                <a:gd name="T0" fmla="*/ 252 w 433"/>
                <a:gd name="T1" fmla="*/ 0 h 576"/>
                <a:gd name="T2" fmla="*/ 260 w 433"/>
                <a:gd name="T3" fmla="*/ 132 h 576"/>
                <a:gd name="T4" fmla="*/ 252 w 433"/>
                <a:gd name="T5" fmla="*/ 144 h 576"/>
                <a:gd name="T6" fmla="*/ 288 w 433"/>
                <a:gd name="T7" fmla="*/ 180 h 576"/>
                <a:gd name="T8" fmla="*/ 316 w 433"/>
                <a:gd name="T9" fmla="*/ 236 h 576"/>
                <a:gd name="T10" fmla="*/ 432 w 433"/>
                <a:gd name="T11" fmla="*/ 260 h 576"/>
                <a:gd name="T12" fmla="*/ 428 w 433"/>
                <a:gd name="T13" fmla="*/ 292 h 576"/>
                <a:gd name="T14" fmla="*/ 264 w 433"/>
                <a:gd name="T15" fmla="*/ 444 h 576"/>
                <a:gd name="T16" fmla="*/ 248 w 433"/>
                <a:gd name="T17" fmla="*/ 464 h 576"/>
                <a:gd name="T18" fmla="*/ 240 w 433"/>
                <a:gd name="T19" fmla="*/ 504 h 576"/>
                <a:gd name="T20" fmla="*/ 232 w 433"/>
                <a:gd name="T21" fmla="*/ 572 h 576"/>
                <a:gd name="T22" fmla="*/ 220 w 433"/>
                <a:gd name="T23" fmla="*/ 576 h 576"/>
                <a:gd name="T24" fmla="*/ 188 w 433"/>
                <a:gd name="T25" fmla="*/ 400 h 576"/>
                <a:gd name="T26" fmla="*/ 160 w 433"/>
                <a:gd name="T27" fmla="*/ 348 h 576"/>
                <a:gd name="T28" fmla="*/ 60 w 433"/>
                <a:gd name="T29" fmla="*/ 312 h 576"/>
                <a:gd name="T30" fmla="*/ 16 w 433"/>
                <a:gd name="T31" fmla="*/ 320 h 576"/>
                <a:gd name="T32" fmla="*/ 0 w 433"/>
                <a:gd name="T33" fmla="*/ 284 h 576"/>
                <a:gd name="T34" fmla="*/ 100 w 433"/>
                <a:gd name="T35" fmla="*/ 244 h 576"/>
                <a:gd name="T36" fmla="*/ 116 w 433"/>
                <a:gd name="T37" fmla="*/ 248 h 576"/>
                <a:gd name="T38" fmla="*/ 156 w 433"/>
                <a:gd name="T39" fmla="*/ 208 h 576"/>
                <a:gd name="T40" fmla="*/ 220 w 433"/>
                <a:gd name="T41" fmla="*/ 0 h 576"/>
                <a:gd name="T42" fmla="*/ 252 w 433"/>
                <a:gd name="T43" fmla="*/ 0 h 576"/>
                <a:gd name="T44" fmla="*/ 144 w 433"/>
                <a:gd name="T45" fmla="*/ 264 h 576"/>
                <a:gd name="T46" fmla="*/ 136 w 433"/>
                <a:gd name="T47" fmla="*/ 300 h 576"/>
                <a:gd name="T48" fmla="*/ 228 w 433"/>
                <a:gd name="T49" fmla="*/ 380 h 576"/>
                <a:gd name="T50" fmla="*/ 256 w 433"/>
                <a:gd name="T51" fmla="*/ 348 h 576"/>
                <a:gd name="T52" fmla="*/ 260 w 433"/>
                <a:gd name="T53" fmla="*/ 328 h 576"/>
                <a:gd name="T54" fmla="*/ 300 w 433"/>
                <a:gd name="T55" fmla="*/ 276 h 576"/>
                <a:gd name="T56" fmla="*/ 256 w 433"/>
                <a:gd name="T57" fmla="*/ 236 h 576"/>
                <a:gd name="T58" fmla="*/ 220 w 433"/>
                <a:gd name="T59" fmla="*/ 180 h 576"/>
                <a:gd name="T60" fmla="*/ 144 w 433"/>
                <a:gd name="T61" fmla="*/ 264 h 576"/>
                <a:gd name="T62" fmla="*/ 228 w 433"/>
                <a:gd name="T63" fmla="*/ 472 h 576"/>
                <a:gd name="T64" fmla="*/ 236 w 433"/>
                <a:gd name="T65" fmla="*/ 472 h 576"/>
                <a:gd name="T66" fmla="*/ 224 w 433"/>
                <a:gd name="T67" fmla="*/ 468 h 576"/>
                <a:gd name="T68" fmla="*/ 228 w 433"/>
                <a:gd name="T69" fmla="*/ 47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576">
                  <a:moveTo>
                    <a:pt x="252" y="0"/>
                  </a:moveTo>
                  <a:cubicBezTo>
                    <a:pt x="252" y="51"/>
                    <a:pt x="239" y="94"/>
                    <a:pt x="260" y="132"/>
                  </a:cubicBezTo>
                  <a:cubicBezTo>
                    <a:pt x="257" y="135"/>
                    <a:pt x="258" y="143"/>
                    <a:pt x="252" y="144"/>
                  </a:cubicBezTo>
                  <a:cubicBezTo>
                    <a:pt x="276" y="152"/>
                    <a:pt x="268" y="173"/>
                    <a:pt x="288" y="180"/>
                  </a:cubicBezTo>
                  <a:cubicBezTo>
                    <a:pt x="274" y="209"/>
                    <a:pt x="310" y="214"/>
                    <a:pt x="316" y="236"/>
                  </a:cubicBezTo>
                  <a:cubicBezTo>
                    <a:pt x="362" y="241"/>
                    <a:pt x="387" y="254"/>
                    <a:pt x="432" y="260"/>
                  </a:cubicBezTo>
                  <a:cubicBezTo>
                    <a:pt x="433" y="273"/>
                    <a:pt x="425" y="277"/>
                    <a:pt x="428" y="292"/>
                  </a:cubicBezTo>
                  <a:cubicBezTo>
                    <a:pt x="353" y="322"/>
                    <a:pt x="282" y="356"/>
                    <a:pt x="264" y="444"/>
                  </a:cubicBezTo>
                  <a:cubicBezTo>
                    <a:pt x="249" y="441"/>
                    <a:pt x="259" y="463"/>
                    <a:pt x="248" y="464"/>
                  </a:cubicBezTo>
                  <a:cubicBezTo>
                    <a:pt x="249" y="481"/>
                    <a:pt x="249" y="497"/>
                    <a:pt x="240" y="504"/>
                  </a:cubicBezTo>
                  <a:cubicBezTo>
                    <a:pt x="251" y="530"/>
                    <a:pt x="231" y="543"/>
                    <a:pt x="232" y="572"/>
                  </a:cubicBezTo>
                  <a:cubicBezTo>
                    <a:pt x="226" y="572"/>
                    <a:pt x="221" y="571"/>
                    <a:pt x="220" y="576"/>
                  </a:cubicBezTo>
                  <a:cubicBezTo>
                    <a:pt x="170" y="547"/>
                    <a:pt x="204" y="454"/>
                    <a:pt x="188" y="400"/>
                  </a:cubicBezTo>
                  <a:cubicBezTo>
                    <a:pt x="167" y="394"/>
                    <a:pt x="164" y="371"/>
                    <a:pt x="160" y="348"/>
                  </a:cubicBezTo>
                  <a:cubicBezTo>
                    <a:pt x="117" y="344"/>
                    <a:pt x="102" y="323"/>
                    <a:pt x="60" y="312"/>
                  </a:cubicBezTo>
                  <a:cubicBezTo>
                    <a:pt x="42" y="320"/>
                    <a:pt x="41" y="324"/>
                    <a:pt x="16" y="320"/>
                  </a:cubicBezTo>
                  <a:cubicBezTo>
                    <a:pt x="13" y="306"/>
                    <a:pt x="2" y="299"/>
                    <a:pt x="0" y="284"/>
                  </a:cubicBezTo>
                  <a:cubicBezTo>
                    <a:pt x="20" y="276"/>
                    <a:pt x="76" y="270"/>
                    <a:pt x="100" y="244"/>
                  </a:cubicBezTo>
                  <a:cubicBezTo>
                    <a:pt x="104" y="247"/>
                    <a:pt x="109" y="248"/>
                    <a:pt x="116" y="248"/>
                  </a:cubicBezTo>
                  <a:cubicBezTo>
                    <a:pt x="127" y="233"/>
                    <a:pt x="135" y="214"/>
                    <a:pt x="156" y="208"/>
                  </a:cubicBezTo>
                  <a:cubicBezTo>
                    <a:pt x="196" y="150"/>
                    <a:pt x="183" y="59"/>
                    <a:pt x="220" y="0"/>
                  </a:cubicBezTo>
                  <a:cubicBezTo>
                    <a:pt x="231" y="0"/>
                    <a:pt x="241" y="0"/>
                    <a:pt x="252" y="0"/>
                  </a:cubicBezTo>
                  <a:close/>
                  <a:moveTo>
                    <a:pt x="144" y="264"/>
                  </a:moveTo>
                  <a:cubicBezTo>
                    <a:pt x="144" y="278"/>
                    <a:pt x="138" y="287"/>
                    <a:pt x="136" y="300"/>
                  </a:cubicBezTo>
                  <a:cubicBezTo>
                    <a:pt x="179" y="315"/>
                    <a:pt x="194" y="357"/>
                    <a:pt x="228" y="380"/>
                  </a:cubicBezTo>
                  <a:cubicBezTo>
                    <a:pt x="235" y="366"/>
                    <a:pt x="248" y="361"/>
                    <a:pt x="256" y="348"/>
                  </a:cubicBezTo>
                  <a:cubicBezTo>
                    <a:pt x="258" y="344"/>
                    <a:pt x="256" y="333"/>
                    <a:pt x="260" y="328"/>
                  </a:cubicBezTo>
                  <a:cubicBezTo>
                    <a:pt x="274" y="310"/>
                    <a:pt x="299" y="303"/>
                    <a:pt x="300" y="276"/>
                  </a:cubicBezTo>
                  <a:cubicBezTo>
                    <a:pt x="287" y="261"/>
                    <a:pt x="269" y="251"/>
                    <a:pt x="256" y="236"/>
                  </a:cubicBezTo>
                  <a:cubicBezTo>
                    <a:pt x="250" y="211"/>
                    <a:pt x="243" y="188"/>
                    <a:pt x="220" y="180"/>
                  </a:cubicBezTo>
                  <a:cubicBezTo>
                    <a:pt x="197" y="210"/>
                    <a:pt x="188" y="254"/>
                    <a:pt x="144" y="264"/>
                  </a:cubicBezTo>
                  <a:close/>
                  <a:moveTo>
                    <a:pt x="228" y="472"/>
                  </a:moveTo>
                  <a:cubicBezTo>
                    <a:pt x="231" y="472"/>
                    <a:pt x="233" y="472"/>
                    <a:pt x="236" y="472"/>
                  </a:cubicBezTo>
                  <a:cubicBezTo>
                    <a:pt x="242" y="462"/>
                    <a:pt x="222" y="460"/>
                    <a:pt x="224" y="468"/>
                  </a:cubicBezTo>
                  <a:cubicBezTo>
                    <a:pt x="226" y="468"/>
                    <a:pt x="229" y="469"/>
                    <a:pt x="228" y="4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4" name="Freeform 66"/>
            <p:cNvSpPr>
              <a:spLocks noEditPoints="1"/>
            </p:cNvSpPr>
            <p:nvPr/>
          </p:nvSpPr>
          <p:spPr bwMode="auto">
            <a:xfrm>
              <a:off x="6309398" y="3786637"/>
              <a:ext cx="276836" cy="400614"/>
            </a:xfrm>
            <a:custGeom>
              <a:avLst/>
              <a:gdLst>
                <a:gd name="T0" fmla="*/ 200 w 395"/>
                <a:gd name="T1" fmla="*/ 0 h 575"/>
                <a:gd name="T2" fmla="*/ 240 w 395"/>
                <a:gd name="T3" fmla="*/ 32 h 575"/>
                <a:gd name="T4" fmla="*/ 248 w 395"/>
                <a:gd name="T5" fmla="*/ 164 h 575"/>
                <a:gd name="T6" fmla="*/ 316 w 395"/>
                <a:gd name="T7" fmla="*/ 240 h 575"/>
                <a:gd name="T8" fmla="*/ 376 w 395"/>
                <a:gd name="T9" fmla="*/ 284 h 575"/>
                <a:gd name="T10" fmla="*/ 348 w 395"/>
                <a:gd name="T11" fmla="*/ 292 h 575"/>
                <a:gd name="T12" fmla="*/ 316 w 395"/>
                <a:gd name="T13" fmla="*/ 312 h 575"/>
                <a:gd name="T14" fmla="*/ 260 w 395"/>
                <a:gd name="T15" fmla="*/ 380 h 575"/>
                <a:gd name="T16" fmla="*/ 224 w 395"/>
                <a:gd name="T17" fmla="*/ 536 h 575"/>
                <a:gd name="T18" fmla="*/ 228 w 395"/>
                <a:gd name="T19" fmla="*/ 556 h 575"/>
                <a:gd name="T20" fmla="*/ 180 w 395"/>
                <a:gd name="T21" fmla="*/ 568 h 575"/>
                <a:gd name="T22" fmla="*/ 184 w 395"/>
                <a:gd name="T23" fmla="*/ 408 h 575"/>
                <a:gd name="T24" fmla="*/ 164 w 395"/>
                <a:gd name="T25" fmla="*/ 368 h 575"/>
                <a:gd name="T26" fmla="*/ 156 w 395"/>
                <a:gd name="T27" fmla="*/ 324 h 575"/>
                <a:gd name="T28" fmla="*/ 64 w 395"/>
                <a:gd name="T29" fmla="*/ 316 h 575"/>
                <a:gd name="T30" fmla="*/ 0 w 395"/>
                <a:gd name="T31" fmla="*/ 296 h 575"/>
                <a:gd name="T32" fmla="*/ 56 w 395"/>
                <a:gd name="T33" fmla="*/ 264 h 575"/>
                <a:gd name="T34" fmla="*/ 168 w 395"/>
                <a:gd name="T35" fmla="*/ 180 h 575"/>
                <a:gd name="T36" fmla="*/ 172 w 395"/>
                <a:gd name="T37" fmla="*/ 144 h 575"/>
                <a:gd name="T38" fmla="*/ 184 w 395"/>
                <a:gd name="T39" fmla="*/ 132 h 575"/>
                <a:gd name="T40" fmla="*/ 184 w 395"/>
                <a:gd name="T41" fmla="*/ 12 h 575"/>
                <a:gd name="T42" fmla="*/ 200 w 395"/>
                <a:gd name="T43" fmla="*/ 0 h 575"/>
                <a:gd name="T44" fmla="*/ 256 w 395"/>
                <a:gd name="T45" fmla="*/ 260 h 575"/>
                <a:gd name="T46" fmla="*/ 220 w 395"/>
                <a:gd name="T47" fmla="*/ 220 h 575"/>
                <a:gd name="T48" fmla="*/ 172 w 395"/>
                <a:gd name="T49" fmla="*/ 264 h 575"/>
                <a:gd name="T50" fmla="*/ 164 w 395"/>
                <a:gd name="T51" fmla="*/ 264 h 575"/>
                <a:gd name="T52" fmla="*/ 164 w 395"/>
                <a:gd name="T53" fmla="*/ 296 h 575"/>
                <a:gd name="T54" fmla="*/ 152 w 395"/>
                <a:gd name="T55" fmla="*/ 300 h 575"/>
                <a:gd name="T56" fmla="*/ 188 w 395"/>
                <a:gd name="T57" fmla="*/ 328 h 575"/>
                <a:gd name="T58" fmla="*/ 224 w 395"/>
                <a:gd name="T59" fmla="*/ 348 h 575"/>
                <a:gd name="T60" fmla="*/ 264 w 395"/>
                <a:gd name="T61" fmla="*/ 288 h 575"/>
                <a:gd name="T62" fmla="*/ 268 w 395"/>
                <a:gd name="T63" fmla="*/ 256 h 575"/>
                <a:gd name="T64" fmla="*/ 256 w 395"/>
                <a:gd name="T65" fmla="*/ 2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5" h="575">
                  <a:moveTo>
                    <a:pt x="200" y="0"/>
                  </a:moveTo>
                  <a:cubicBezTo>
                    <a:pt x="217" y="7"/>
                    <a:pt x="231" y="17"/>
                    <a:pt x="240" y="32"/>
                  </a:cubicBezTo>
                  <a:cubicBezTo>
                    <a:pt x="240" y="83"/>
                    <a:pt x="234" y="127"/>
                    <a:pt x="248" y="164"/>
                  </a:cubicBezTo>
                  <a:cubicBezTo>
                    <a:pt x="261" y="200"/>
                    <a:pt x="292" y="217"/>
                    <a:pt x="316" y="240"/>
                  </a:cubicBezTo>
                  <a:cubicBezTo>
                    <a:pt x="347" y="221"/>
                    <a:pt x="395" y="252"/>
                    <a:pt x="376" y="284"/>
                  </a:cubicBezTo>
                  <a:cubicBezTo>
                    <a:pt x="367" y="287"/>
                    <a:pt x="362" y="294"/>
                    <a:pt x="348" y="292"/>
                  </a:cubicBezTo>
                  <a:cubicBezTo>
                    <a:pt x="343" y="307"/>
                    <a:pt x="326" y="303"/>
                    <a:pt x="316" y="312"/>
                  </a:cubicBezTo>
                  <a:cubicBezTo>
                    <a:pt x="294" y="331"/>
                    <a:pt x="288" y="366"/>
                    <a:pt x="260" y="380"/>
                  </a:cubicBezTo>
                  <a:cubicBezTo>
                    <a:pt x="243" y="427"/>
                    <a:pt x="252" y="500"/>
                    <a:pt x="224" y="536"/>
                  </a:cubicBezTo>
                  <a:cubicBezTo>
                    <a:pt x="226" y="542"/>
                    <a:pt x="219" y="557"/>
                    <a:pt x="228" y="556"/>
                  </a:cubicBezTo>
                  <a:cubicBezTo>
                    <a:pt x="218" y="575"/>
                    <a:pt x="198" y="559"/>
                    <a:pt x="180" y="568"/>
                  </a:cubicBezTo>
                  <a:cubicBezTo>
                    <a:pt x="170" y="514"/>
                    <a:pt x="192" y="459"/>
                    <a:pt x="184" y="408"/>
                  </a:cubicBezTo>
                  <a:cubicBezTo>
                    <a:pt x="182" y="393"/>
                    <a:pt x="168" y="381"/>
                    <a:pt x="164" y="368"/>
                  </a:cubicBezTo>
                  <a:cubicBezTo>
                    <a:pt x="159" y="352"/>
                    <a:pt x="168" y="335"/>
                    <a:pt x="156" y="324"/>
                  </a:cubicBezTo>
                  <a:cubicBezTo>
                    <a:pt x="131" y="334"/>
                    <a:pt x="96" y="316"/>
                    <a:pt x="64" y="316"/>
                  </a:cubicBezTo>
                  <a:cubicBezTo>
                    <a:pt x="37" y="316"/>
                    <a:pt x="9" y="325"/>
                    <a:pt x="0" y="296"/>
                  </a:cubicBezTo>
                  <a:cubicBezTo>
                    <a:pt x="6" y="265"/>
                    <a:pt x="45" y="283"/>
                    <a:pt x="56" y="264"/>
                  </a:cubicBezTo>
                  <a:cubicBezTo>
                    <a:pt x="120" y="263"/>
                    <a:pt x="133" y="211"/>
                    <a:pt x="168" y="180"/>
                  </a:cubicBezTo>
                  <a:cubicBezTo>
                    <a:pt x="171" y="170"/>
                    <a:pt x="173" y="159"/>
                    <a:pt x="172" y="144"/>
                  </a:cubicBezTo>
                  <a:cubicBezTo>
                    <a:pt x="182" y="146"/>
                    <a:pt x="170" y="126"/>
                    <a:pt x="184" y="132"/>
                  </a:cubicBezTo>
                  <a:cubicBezTo>
                    <a:pt x="174" y="104"/>
                    <a:pt x="181" y="57"/>
                    <a:pt x="184" y="12"/>
                  </a:cubicBezTo>
                  <a:cubicBezTo>
                    <a:pt x="192" y="10"/>
                    <a:pt x="201" y="11"/>
                    <a:pt x="200" y="0"/>
                  </a:cubicBezTo>
                  <a:close/>
                  <a:moveTo>
                    <a:pt x="256" y="260"/>
                  </a:moveTo>
                  <a:cubicBezTo>
                    <a:pt x="246" y="246"/>
                    <a:pt x="232" y="222"/>
                    <a:pt x="220" y="220"/>
                  </a:cubicBezTo>
                  <a:cubicBezTo>
                    <a:pt x="187" y="215"/>
                    <a:pt x="181" y="248"/>
                    <a:pt x="172" y="264"/>
                  </a:cubicBezTo>
                  <a:cubicBezTo>
                    <a:pt x="171" y="265"/>
                    <a:pt x="164" y="263"/>
                    <a:pt x="164" y="264"/>
                  </a:cubicBezTo>
                  <a:cubicBezTo>
                    <a:pt x="161" y="272"/>
                    <a:pt x="161" y="286"/>
                    <a:pt x="164" y="296"/>
                  </a:cubicBezTo>
                  <a:cubicBezTo>
                    <a:pt x="159" y="297"/>
                    <a:pt x="153" y="295"/>
                    <a:pt x="152" y="300"/>
                  </a:cubicBezTo>
                  <a:cubicBezTo>
                    <a:pt x="169" y="304"/>
                    <a:pt x="194" y="300"/>
                    <a:pt x="188" y="328"/>
                  </a:cubicBezTo>
                  <a:cubicBezTo>
                    <a:pt x="207" y="328"/>
                    <a:pt x="207" y="346"/>
                    <a:pt x="224" y="348"/>
                  </a:cubicBezTo>
                  <a:cubicBezTo>
                    <a:pt x="238" y="331"/>
                    <a:pt x="258" y="312"/>
                    <a:pt x="264" y="288"/>
                  </a:cubicBezTo>
                  <a:cubicBezTo>
                    <a:pt x="267" y="276"/>
                    <a:pt x="257" y="265"/>
                    <a:pt x="268" y="256"/>
                  </a:cubicBezTo>
                  <a:cubicBezTo>
                    <a:pt x="262" y="256"/>
                    <a:pt x="259" y="258"/>
                    <a:pt x="256" y="26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5" name="Freeform 67"/>
            <p:cNvSpPr/>
            <p:nvPr/>
          </p:nvSpPr>
          <p:spPr bwMode="auto">
            <a:xfrm>
              <a:off x="8316457" y="4016889"/>
              <a:ext cx="849140" cy="1344250"/>
            </a:xfrm>
            <a:custGeom>
              <a:avLst/>
              <a:gdLst>
                <a:gd name="T0" fmla="*/ 1102 w 1216"/>
                <a:gd name="T1" fmla="*/ 78 h 1926"/>
                <a:gd name="T2" fmla="*/ 1122 w 1216"/>
                <a:gd name="T3" fmla="*/ 150 h 1926"/>
                <a:gd name="T4" fmla="*/ 1150 w 1216"/>
                <a:gd name="T5" fmla="*/ 418 h 1926"/>
                <a:gd name="T6" fmla="*/ 1162 w 1216"/>
                <a:gd name="T7" fmla="*/ 570 h 1926"/>
                <a:gd name="T8" fmla="*/ 1162 w 1216"/>
                <a:gd name="T9" fmla="*/ 626 h 1926"/>
                <a:gd name="T10" fmla="*/ 1166 w 1216"/>
                <a:gd name="T11" fmla="*/ 730 h 1926"/>
                <a:gd name="T12" fmla="*/ 1174 w 1216"/>
                <a:gd name="T13" fmla="*/ 798 h 1926"/>
                <a:gd name="T14" fmla="*/ 1194 w 1216"/>
                <a:gd name="T15" fmla="*/ 1026 h 1926"/>
                <a:gd name="T16" fmla="*/ 1202 w 1216"/>
                <a:gd name="T17" fmla="*/ 1338 h 1926"/>
                <a:gd name="T18" fmla="*/ 1202 w 1216"/>
                <a:gd name="T19" fmla="*/ 1514 h 1926"/>
                <a:gd name="T20" fmla="*/ 1186 w 1216"/>
                <a:gd name="T21" fmla="*/ 1850 h 1926"/>
                <a:gd name="T22" fmla="*/ 902 w 1216"/>
                <a:gd name="T23" fmla="*/ 1898 h 1926"/>
                <a:gd name="T24" fmla="*/ 774 w 1216"/>
                <a:gd name="T25" fmla="*/ 1822 h 1926"/>
                <a:gd name="T26" fmla="*/ 766 w 1216"/>
                <a:gd name="T27" fmla="*/ 1566 h 1926"/>
                <a:gd name="T28" fmla="*/ 782 w 1216"/>
                <a:gd name="T29" fmla="*/ 1350 h 1926"/>
                <a:gd name="T30" fmla="*/ 738 w 1216"/>
                <a:gd name="T31" fmla="*/ 1302 h 1926"/>
                <a:gd name="T32" fmla="*/ 670 w 1216"/>
                <a:gd name="T33" fmla="*/ 1314 h 1926"/>
                <a:gd name="T34" fmla="*/ 598 w 1216"/>
                <a:gd name="T35" fmla="*/ 1314 h 1926"/>
                <a:gd name="T36" fmla="*/ 506 w 1216"/>
                <a:gd name="T37" fmla="*/ 1318 h 1926"/>
                <a:gd name="T38" fmla="*/ 490 w 1216"/>
                <a:gd name="T39" fmla="*/ 1318 h 1926"/>
                <a:gd name="T40" fmla="*/ 422 w 1216"/>
                <a:gd name="T41" fmla="*/ 1346 h 1926"/>
                <a:gd name="T42" fmla="*/ 406 w 1216"/>
                <a:gd name="T43" fmla="*/ 1770 h 1926"/>
                <a:gd name="T44" fmla="*/ 394 w 1216"/>
                <a:gd name="T45" fmla="*/ 1926 h 1926"/>
                <a:gd name="T46" fmla="*/ 98 w 1216"/>
                <a:gd name="T47" fmla="*/ 1906 h 1926"/>
                <a:gd name="T48" fmla="*/ 30 w 1216"/>
                <a:gd name="T49" fmla="*/ 1806 h 1926"/>
                <a:gd name="T50" fmla="*/ 6 w 1216"/>
                <a:gd name="T51" fmla="*/ 1642 h 1926"/>
                <a:gd name="T52" fmla="*/ 2 w 1216"/>
                <a:gd name="T53" fmla="*/ 1538 h 1926"/>
                <a:gd name="T54" fmla="*/ 10 w 1216"/>
                <a:gd name="T55" fmla="*/ 1322 h 1926"/>
                <a:gd name="T56" fmla="*/ 14 w 1216"/>
                <a:gd name="T57" fmla="*/ 1142 h 1926"/>
                <a:gd name="T58" fmla="*/ 10 w 1216"/>
                <a:gd name="T59" fmla="*/ 1010 h 1926"/>
                <a:gd name="T60" fmla="*/ 50 w 1216"/>
                <a:gd name="T61" fmla="*/ 714 h 1926"/>
                <a:gd name="T62" fmla="*/ 66 w 1216"/>
                <a:gd name="T63" fmla="*/ 626 h 1926"/>
                <a:gd name="T64" fmla="*/ 86 w 1216"/>
                <a:gd name="T65" fmla="*/ 506 h 1926"/>
                <a:gd name="T66" fmla="*/ 122 w 1216"/>
                <a:gd name="T67" fmla="*/ 350 h 1926"/>
                <a:gd name="T68" fmla="*/ 170 w 1216"/>
                <a:gd name="T69" fmla="*/ 186 h 1926"/>
                <a:gd name="T70" fmla="*/ 218 w 1216"/>
                <a:gd name="T71" fmla="*/ 34 h 1926"/>
                <a:gd name="T72" fmla="*/ 382 w 1216"/>
                <a:gd name="T73" fmla="*/ 86 h 1926"/>
                <a:gd name="T74" fmla="*/ 438 w 1216"/>
                <a:gd name="T75" fmla="*/ 86 h 1926"/>
                <a:gd name="T76" fmla="*/ 714 w 1216"/>
                <a:gd name="T77" fmla="*/ 126 h 1926"/>
                <a:gd name="T78" fmla="*/ 786 w 1216"/>
                <a:gd name="T79" fmla="*/ 118 h 1926"/>
                <a:gd name="T80" fmla="*/ 910 w 1216"/>
                <a:gd name="T81" fmla="*/ 98 h 1926"/>
                <a:gd name="T82" fmla="*/ 938 w 1216"/>
                <a:gd name="T83" fmla="*/ 86 h 1926"/>
                <a:gd name="T84" fmla="*/ 1094 w 1216"/>
                <a:gd name="T85" fmla="*/ 30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6" h="1926">
                  <a:moveTo>
                    <a:pt x="1094" y="30"/>
                  </a:moveTo>
                  <a:cubicBezTo>
                    <a:pt x="1101" y="42"/>
                    <a:pt x="1099" y="67"/>
                    <a:pt x="1102" y="78"/>
                  </a:cubicBezTo>
                  <a:cubicBezTo>
                    <a:pt x="1105" y="89"/>
                    <a:pt x="1115" y="99"/>
                    <a:pt x="1118" y="110"/>
                  </a:cubicBezTo>
                  <a:cubicBezTo>
                    <a:pt x="1122" y="122"/>
                    <a:pt x="1119" y="135"/>
                    <a:pt x="1122" y="150"/>
                  </a:cubicBezTo>
                  <a:cubicBezTo>
                    <a:pt x="1128" y="175"/>
                    <a:pt x="1144" y="225"/>
                    <a:pt x="1146" y="262"/>
                  </a:cubicBezTo>
                  <a:cubicBezTo>
                    <a:pt x="1149" y="314"/>
                    <a:pt x="1148" y="367"/>
                    <a:pt x="1150" y="418"/>
                  </a:cubicBezTo>
                  <a:cubicBezTo>
                    <a:pt x="1152" y="462"/>
                    <a:pt x="1158" y="501"/>
                    <a:pt x="1158" y="558"/>
                  </a:cubicBezTo>
                  <a:cubicBezTo>
                    <a:pt x="1158" y="562"/>
                    <a:pt x="1162" y="564"/>
                    <a:pt x="1162" y="570"/>
                  </a:cubicBezTo>
                  <a:cubicBezTo>
                    <a:pt x="1162" y="578"/>
                    <a:pt x="1154" y="581"/>
                    <a:pt x="1154" y="586"/>
                  </a:cubicBezTo>
                  <a:cubicBezTo>
                    <a:pt x="1154" y="592"/>
                    <a:pt x="1159" y="611"/>
                    <a:pt x="1162" y="626"/>
                  </a:cubicBezTo>
                  <a:cubicBezTo>
                    <a:pt x="1165" y="641"/>
                    <a:pt x="1167" y="654"/>
                    <a:pt x="1174" y="666"/>
                  </a:cubicBezTo>
                  <a:cubicBezTo>
                    <a:pt x="1171" y="686"/>
                    <a:pt x="1164" y="709"/>
                    <a:pt x="1166" y="730"/>
                  </a:cubicBezTo>
                  <a:cubicBezTo>
                    <a:pt x="1167" y="742"/>
                    <a:pt x="1177" y="754"/>
                    <a:pt x="1178" y="766"/>
                  </a:cubicBezTo>
                  <a:cubicBezTo>
                    <a:pt x="1179" y="776"/>
                    <a:pt x="1174" y="787"/>
                    <a:pt x="1174" y="798"/>
                  </a:cubicBezTo>
                  <a:cubicBezTo>
                    <a:pt x="1175" y="859"/>
                    <a:pt x="1181" y="925"/>
                    <a:pt x="1190" y="982"/>
                  </a:cubicBezTo>
                  <a:cubicBezTo>
                    <a:pt x="1193" y="1001"/>
                    <a:pt x="1189" y="1009"/>
                    <a:pt x="1194" y="1026"/>
                  </a:cubicBezTo>
                  <a:cubicBezTo>
                    <a:pt x="1201" y="1050"/>
                    <a:pt x="1194" y="1083"/>
                    <a:pt x="1198" y="1114"/>
                  </a:cubicBezTo>
                  <a:cubicBezTo>
                    <a:pt x="1207" y="1184"/>
                    <a:pt x="1209" y="1260"/>
                    <a:pt x="1202" y="1338"/>
                  </a:cubicBezTo>
                  <a:cubicBezTo>
                    <a:pt x="1208" y="1344"/>
                    <a:pt x="1207" y="1357"/>
                    <a:pt x="1214" y="1362"/>
                  </a:cubicBezTo>
                  <a:cubicBezTo>
                    <a:pt x="1198" y="1415"/>
                    <a:pt x="1211" y="1466"/>
                    <a:pt x="1202" y="1514"/>
                  </a:cubicBezTo>
                  <a:cubicBezTo>
                    <a:pt x="1211" y="1537"/>
                    <a:pt x="1216" y="1585"/>
                    <a:pt x="1202" y="1598"/>
                  </a:cubicBezTo>
                  <a:cubicBezTo>
                    <a:pt x="1209" y="1690"/>
                    <a:pt x="1209" y="1783"/>
                    <a:pt x="1186" y="1850"/>
                  </a:cubicBezTo>
                  <a:cubicBezTo>
                    <a:pt x="1115" y="1880"/>
                    <a:pt x="988" y="1875"/>
                    <a:pt x="902" y="1886"/>
                  </a:cubicBezTo>
                  <a:cubicBezTo>
                    <a:pt x="896" y="1888"/>
                    <a:pt x="904" y="1891"/>
                    <a:pt x="902" y="1898"/>
                  </a:cubicBezTo>
                  <a:cubicBezTo>
                    <a:pt x="861" y="1884"/>
                    <a:pt x="816" y="1919"/>
                    <a:pt x="778" y="1894"/>
                  </a:cubicBezTo>
                  <a:cubicBezTo>
                    <a:pt x="771" y="1870"/>
                    <a:pt x="775" y="1846"/>
                    <a:pt x="774" y="1822"/>
                  </a:cubicBezTo>
                  <a:cubicBezTo>
                    <a:pt x="771" y="1765"/>
                    <a:pt x="757" y="1708"/>
                    <a:pt x="770" y="1662"/>
                  </a:cubicBezTo>
                  <a:cubicBezTo>
                    <a:pt x="754" y="1634"/>
                    <a:pt x="765" y="1597"/>
                    <a:pt x="766" y="1566"/>
                  </a:cubicBezTo>
                  <a:cubicBezTo>
                    <a:pt x="768" y="1497"/>
                    <a:pt x="755" y="1421"/>
                    <a:pt x="770" y="1362"/>
                  </a:cubicBezTo>
                  <a:cubicBezTo>
                    <a:pt x="772" y="1352"/>
                    <a:pt x="779" y="1357"/>
                    <a:pt x="782" y="1350"/>
                  </a:cubicBezTo>
                  <a:cubicBezTo>
                    <a:pt x="787" y="1339"/>
                    <a:pt x="779" y="1323"/>
                    <a:pt x="790" y="1318"/>
                  </a:cubicBezTo>
                  <a:cubicBezTo>
                    <a:pt x="785" y="1294"/>
                    <a:pt x="751" y="1300"/>
                    <a:pt x="738" y="1302"/>
                  </a:cubicBezTo>
                  <a:cubicBezTo>
                    <a:pt x="728" y="1304"/>
                    <a:pt x="726" y="1310"/>
                    <a:pt x="722" y="1310"/>
                  </a:cubicBezTo>
                  <a:cubicBezTo>
                    <a:pt x="707" y="1311"/>
                    <a:pt x="687" y="1301"/>
                    <a:pt x="670" y="1314"/>
                  </a:cubicBezTo>
                  <a:cubicBezTo>
                    <a:pt x="661" y="1309"/>
                    <a:pt x="655" y="1307"/>
                    <a:pt x="646" y="1306"/>
                  </a:cubicBezTo>
                  <a:cubicBezTo>
                    <a:pt x="630" y="1304"/>
                    <a:pt x="614" y="1312"/>
                    <a:pt x="598" y="1314"/>
                  </a:cubicBezTo>
                  <a:cubicBezTo>
                    <a:pt x="574" y="1316"/>
                    <a:pt x="548" y="1311"/>
                    <a:pt x="530" y="1314"/>
                  </a:cubicBezTo>
                  <a:cubicBezTo>
                    <a:pt x="521" y="1316"/>
                    <a:pt x="514" y="1333"/>
                    <a:pt x="506" y="1318"/>
                  </a:cubicBezTo>
                  <a:cubicBezTo>
                    <a:pt x="496" y="1316"/>
                    <a:pt x="508" y="1336"/>
                    <a:pt x="494" y="1330"/>
                  </a:cubicBezTo>
                  <a:cubicBezTo>
                    <a:pt x="479" y="1330"/>
                    <a:pt x="482" y="1323"/>
                    <a:pt x="490" y="1318"/>
                  </a:cubicBezTo>
                  <a:cubicBezTo>
                    <a:pt x="475" y="1315"/>
                    <a:pt x="475" y="1327"/>
                    <a:pt x="470" y="1334"/>
                  </a:cubicBezTo>
                  <a:cubicBezTo>
                    <a:pt x="455" y="1313"/>
                    <a:pt x="437" y="1342"/>
                    <a:pt x="422" y="1346"/>
                  </a:cubicBezTo>
                  <a:cubicBezTo>
                    <a:pt x="412" y="1466"/>
                    <a:pt x="410" y="1605"/>
                    <a:pt x="402" y="1722"/>
                  </a:cubicBezTo>
                  <a:cubicBezTo>
                    <a:pt x="402" y="1729"/>
                    <a:pt x="410" y="1762"/>
                    <a:pt x="406" y="1770"/>
                  </a:cubicBezTo>
                  <a:cubicBezTo>
                    <a:pt x="405" y="1773"/>
                    <a:pt x="398" y="1768"/>
                    <a:pt x="398" y="1774"/>
                  </a:cubicBezTo>
                  <a:cubicBezTo>
                    <a:pt x="397" y="1829"/>
                    <a:pt x="417" y="1884"/>
                    <a:pt x="394" y="1926"/>
                  </a:cubicBezTo>
                  <a:cubicBezTo>
                    <a:pt x="320" y="1924"/>
                    <a:pt x="289" y="1909"/>
                    <a:pt x="226" y="1918"/>
                  </a:cubicBezTo>
                  <a:cubicBezTo>
                    <a:pt x="180" y="1895"/>
                    <a:pt x="129" y="1921"/>
                    <a:pt x="98" y="1906"/>
                  </a:cubicBezTo>
                  <a:cubicBezTo>
                    <a:pt x="78" y="1917"/>
                    <a:pt x="68" y="1915"/>
                    <a:pt x="42" y="1910"/>
                  </a:cubicBezTo>
                  <a:cubicBezTo>
                    <a:pt x="31" y="1882"/>
                    <a:pt x="14" y="1837"/>
                    <a:pt x="30" y="1806"/>
                  </a:cubicBezTo>
                  <a:cubicBezTo>
                    <a:pt x="16" y="1769"/>
                    <a:pt x="21" y="1728"/>
                    <a:pt x="14" y="1694"/>
                  </a:cubicBezTo>
                  <a:cubicBezTo>
                    <a:pt x="11" y="1678"/>
                    <a:pt x="4" y="1665"/>
                    <a:pt x="6" y="1642"/>
                  </a:cubicBezTo>
                  <a:cubicBezTo>
                    <a:pt x="7" y="1636"/>
                    <a:pt x="14" y="1630"/>
                    <a:pt x="14" y="1622"/>
                  </a:cubicBezTo>
                  <a:cubicBezTo>
                    <a:pt x="15" y="1595"/>
                    <a:pt x="3" y="1567"/>
                    <a:pt x="2" y="1538"/>
                  </a:cubicBezTo>
                  <a:cubicBezTo>
                    <a:pt x="0" y="1480"/>
                    <a:pt x="0" y="1404"/>
                    <a:pt x="2" y="1362"/>
                  </a:cubicBezTo>
                  <a:cubicBezTo>
                    <a:pt x="3" y="1348"/>
                    <a:pt x="10" y="1336"/>
                    <a:pt x="10" y="1322"/>
                  </a:cubicBezTo>
                  <a:cubicBezTo>
                    <a:pt x="10" y="1307"/>
                    <a:pt x="3" y="1291"/>
                    <a:pt x="2" y="1274"/>
                  </a:cubicBezTo>
                  <a:cubicBezTo>
                    <a:pt x="0" y="1229"/>
                    <a:pt x="13" y="1185"/>
                    <a:pt x="14" y="1142"/>
                  </a:cubicBezTo>
                  <a:cubicBezTo>
                    <a:pt x="15" y="1110"/>
                    <a:pt x="1" y="1074"/>
                    <a:pt x="22" y="1046"/>
                  </a:cubicBezTo>
                  <a:cubicBezTo>
                    <a:pt x="14" y="1038"/>
                    <a:pt x="22" y="1014"/>
                    <a:pt x="10" y="1010"/>
                  </a:cubicBezTo>
                  <a:cubicBezTo>
                    <a:pt x="25" y="936"/>
                    <a:pt x="31" y="846"/>
                    <a:pt x="46" y="758"/>
                  </a:cubicBezTo>
                  <a:cubicBezTo>
                    <a:pt x="49" y="740"/>
                    <a:pt x="49" y="732"/>
                    <a:pt x="50" y="714"/>
                  </a:cubicBezTo>
                  <a:cubicBezTo>
                    <a:pt x="51" y="683"/>
                    <a:pt x="71" y="656"/>
                    <a:pt x="54" y="630"/>
                  </a:cubicBezTo>
                  <a:cubicBezTo>
                    <a:pt x="60" y="630"/>
                    <a:pt x="65" y="631"/>
                    <a:pt x="66" y="626"/>
                  </a:cubicBezTo>
                  <a:cubicBezTo>
                    <a:pt x="58" y="616"/>
                    <a:pt x="73" y="607"/>
                    <a:pt x="62" y="598"/>
                  </a:cubicBezTo>
                  <a:cubicBezTo>
                    <a:pt x="75" y="573"/>
                    <a:pt x="81" y="539"/>
                    <a:pt x="86" y="506"/>
                  </a:cubicBezTo>
                  <a:cubicBezTo>
                    <a:pt x="100" y="504"/>
                    <a:pt x="92" y="480"/>
                    <a:pt x="106" y="478"/>
                  </a:cubicBezTo>
                  <a:cubicBezTo>
                    <a:pt x="103" y="435"/>
                    <a:pt x="113" y="398"/>
                    <a:pt x="122" y="350"/>
                  </a:cubicBezTo>
                  <a:cubicBezTo>
                    <a:pt x="133" y="349"/>
                    <a:pt x="123" y="327"/>
                    <a:pt x="138" y="330"/>
                  </a:cubicBezTo>
                  <a:cubicBezTo>
                    <a:pt x="133" y="281"/>
                    <a:pt x="158" y="233"/>
                    <a:pt x="170" y="186"/>
                  </a:cubicBezTo>
                  <a:cubicBezTo>
                    <a:pt x="176" y="162"/>
                    <a:pt x="175" y="139"/>
                    <a:pt x="182" y="118"/>
                  </a:cubicBezTo>
                  <a:cubicBezTo>
                    <a:pt x="190" y="94"/>
                    <a:pt x="207" y="65"/>
                    <a:pt x="218" y="34"/>
                  </a:cubicBezTo>
                  <a:cubicBezTo>
                    <a:pt x="268" y="21"/>
                    <a:pt x="286" y="54"/>
                    <a:pt x="326" y="54"/>
                  </a:cubicBezTo>
                  <a:cubicBezTo>
                    <a:pt x="338" y="77"/>
                    <a:pt x="372" y="69"/>
                    <a:pt x="382" y="86"/>
                  </a:cubicBezTo>
                  <a:cubicBezTo>
                    <a:pt x="397" y="70"/>
                    <a:pt x="407" y="94"/>
                    <a:pt x="426" y="94"/>
                  </a:cubicBezTo>
                  <a:cubicBezTo>
                    <a:pt x="430" y="94"/>
                    <a:pt x="440" y="86"/>
                    <a:pt x="438" y="86"/>
                  </a:cubicBezTo>
                  <a:cubicBezTo>
                    <a:pt x="452" y="90"/>
                    <a:pt x="464" y="100"/>
                    <a:pt x="474" y="110"/>
                  </a:cubicBezTo>
                  <a:cubicBezTo>
                    <a:pt x="546" y="111"/>
                    <a:pt x="615" y="131"/>
                    <a:pt x="714" y="126"/>
                  </a:cubicBezTo>
                  <a:cubicBezTo>
                    <a:pt x="720" y="126"/>
                    <a:pt x="727" y="130"/>
                    <a:pt x="734" y="130"/>
                  </a:cubicBezTo>
                  <a:cubicBezTo>
                    <a:pt x="750" y="130"/>
                    <a:pt x="768" y="120"/>
                    <a:pt x="786" y="118"/>
                  </a:cubicBezTo>
                  <a:cubicBezTo>
                    <a:pt x="806" y="116"/>
                    <a:pt x="828" y="119"/>
                    <a:pt x="850" y="114"/>
                  </a:cubicBezTo>
                  <a:cubicBezTo>
                    <a:pt x="870" y="109"/>
                    <a:pt x="889" y="101"/>
                    <a:pt x="910" y="98"/>
                  </a:cubicBezTo>
                  <a:cubicBezTo>
                    <a:pt x="918" y="97"/>
                    <a:pt x="923" y="91"/>
                    <a:pt x="930" y="86"/>
                  </a:cubicBezTo>
                  <a:cubicBezTo>
                    <a:pt x="934" y="83"/>
                    <a:pt x="935" y="88"/>
                    <a:pt x="938" y="86"/>
                  </a:cubicBezTo>
                  <a:cubicBezTo>
                    <a:pt x="951" y="76"/>
                    <a:pt x="963" y="63"/>
                    <a:pt x="982" y="54"/>
                  </a:cubicBezTo>
                  <a:cubicBezTo>
                    <a:pt x="1032" y="61"/>
                    <a:pt x="1047" y="0"/>
                    <a:pt x="1094"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6" name="Freeform 68"/>
            <p:cNvSpPr/>
            <p:nvPr/>
          </p:nvSpPr>
          <p:spPr bwMode="auto">
            <a:xfrm>
              <a:off x="5976662" y="4211206"/>
              <a:ext cx="1601122" cy="58561"/>
            </a:xfrm>
            <a:custGeom>
              <a:avLst/>
              <a:gdLst>
                <a:gd name="T0" fmla="*/ 2294 w 2294"/>
                <a:gd name="T1" fmla="*/ 15 h 84"/>
                <a:gd name="T2" fmla="*/ 2218 w 2294"/>
                <a:gd name="T3" fmla="*/ 43 h 84"/>
                <a:gd name="T4" fmla="*/ 2114 w 2294"/>
                <a:gd name="T5" fmla="*/ 47 h 84"/>
                <a:gd name="T6" fmla="*/ 2090 w 2294"/>
                <a:gd name="T7" fmla="*/ 35 h 84"/>
                <a:gd name="T8" fmla="*/ 2074 w 2294"/>
                <a:gd name="T9" fmla="*/ 51 h 84"/>
                <a:gd name="T10" fmla="*/ 1978 w 2294"/>
                <a:gd name="T11" fmla="*/ 55 h 84"/>
                <a:gd name="T12" fmla="*/ 1898 w 2294"/>
                <a:gd name="T13" fmla="*/ 59 h 84"/>
                <a:gd name="T14" fmla="*/ 1822 w 2294"/>
                <a:gd name="T15" fmla="*/ 51 h 84"/>
                <a:gd name="T16" fmla="*/ 1814 w 2294"/>
                <a:gd name="T17" fmla="*/ 43 h 84"/>
                <a:gd name="T18" fmla="*/ 1742 w 2294"/>
                <a:gd name="T19" fmla="*/ 55 h 84"/>
                <a:gd name="T20" fmla="*/ 1602 w 2294"/>
                <a:gd name="T21" fmla="*/ 51 h 84"/>
                <a:gd name="T22" fmla="*/ 1534 w 2294"/>
                <a:gd name="T23" fmla="*/ 55 h 84"/>
                <a:gd name="T24" fmla="*/ 1498 w 2294"/>
                <a:gd name="T25" fmla="*/ 47 h 84"/>
                <a:gd name="T26" fmla="*/ 1470 w 2294"/>
                <a:gd name="T27" fmla="*/ 55 h 84"/>
                <a:gd name="T28" fmla="*/ 1402 w 2294"/>
                <a:gd name="T29" fmla="*/ 59 h 84"/>
                <a:gd name="T30" fmla="*/ 1310 w 2294"/>
                <a:gd name="T31" fmla="*/ 59 h 84"/>
                <a:gd name="T32" fmla="*/ 1278 w 2294"/>
                <a:gd name="T33" fmla="*/ 47 h 84"/>
                <a:gd name="T34" fmla="*/ 1090 w 2294"/>
                <a:gd name="T35" fmla="*/ 59 h 84"/>
                <a:gd name="T36" fmla="*/ 1058 w 2294"/>
                <a:gd name="T37" fmla="*/ 47 h 84"/>
                <a:gd name="T38" fmla="*/ 986 w 2294"/>
                <a:gd name="T39" fmla="*/ 47 h 84"/>
                <a:gd name="T40" fmla="*/ 810 w 2294"/>
                <a:gd name="T41" fmla="*/ 67 h 84"/>
                <a:gd name="T42" fmla="*/ 798 w 2294"/>
                <a:gd name="T43" fmla="*/ 51 h 84"/>
                <a:gd name="T44" fmla="*/ 730 w 2294"/>
                <a:gd name="T45" fmla="*/ 67 h 84"/>
                <a:gd name="T46" fmla="*/ 674 w 2294"/>
                <a:gd name="T47" fmla="*/ 63 h 84"/>
                <a:gd name="T48" fmla="*/ 606 w 2294"/>
                <a:gd name="T49" fmla="*/ 63 h 84"/>
                <a:gd name="T50" fmla="*/ 518 w 2294"/>
                <a:gd name="T51" fmla="*/ 75 h 84"/>
                <a:gd name="T52" fmla="*/ 498 w 2294"/>
                <a:gd name="T53" fmla="*/ 67 h 84"/>
                <a:gd name="T54" fmla="*/ 406 w 2294"/>
                <a:gd name="T55" fmla="*/ 67 h 84"/>
                <a:gd name="T56" fmla="*/ 398 w 2294"/>
                <a:gd name="T57" fmla="*/ 59 h 84"/>
                <a:gd name="T58" fmla="*/ 370 w 2294"/>
                <a:gd name="T59" fmla="*/ 67 h 84"/>
                <a:gd name="T60" fmla="*/ 314 w 2294"/>
                <a:gd name="T61" fmla="*/ 67 h 84"/>
                <a:gd name="T62" fmla="*/ 286 w 2294"/>
                <a:gd name="T63" fmla="*/ 59 h 84"/>
                <a:gd name="T64" fmla="*/ 222 w 2294"/>
                <a:gd name="T65" fmla="*/ 67 h 84"/>
                <a:gd name="T66" fmla="*/ 110 w 2294"/>
                <a:gd name="T67" fmla="*/ 59 h 84"/>
                <a:gd name="T68" fmla="*/ 78 w 2294"/>
                <a:gd name="T69" fmla="*/ 55 h 84"/>
                <a:gd name="T70" fmla="*/ 18 w 2294"/>
                <a:gd name="T71" fmla="*/ 47 h 84"/>
                <a:gd name="T72" fmla="*/ 10 w 2294"/>
                <a:gd name="T73" fmla="*/ 15 h 84"/>
                <a:gd name="T74" fmla="*/ 110 w 2294"/>
                <a:gd name="T75" fmla="*/ 11 h 84"/>
                <a:gd name="T76" fmla="*/ 118 w 2294"/>
                <a:gd name="T77" fmla="*/ 19 h 84"/>
                <a:gd name="T78" fmla="*/ 338 w 2294"/>
                <a:gd name="T79" fmla="*/ 19 h 84"/>
                <a:gd name="T80" fmla="*/ 414 w 2294"/>
                <a:gd name="T81" fmla="*/ 19 h 84"/>
                <a:gd name="T82" fmla="*/ 434 w 2294"/>
                <a:gd name="T83" fmla="*/ 27 h 84"/>
                <a:gd name="T84" fmla="*/ 534 w 2294"/>
                <a:gd name="T85" fmla="*/ 35 h 84"/>
                <a:gd name="T86" fmla="*/ 654 w 2294"/>
                <a:gd name="T87" fmla="*/ 23 h 84"/>
                <a:gd name="T88" fmla="*/ 842 w 2294"/>
                <a:gd name="T89" fmla="*/ 23 h 84"/>
                <a:gd name="T90" fmla="*/ 1002 w 2294"/>
                <a:gd name="T91" fmla="*/ 23 h 84"/>
                <a:gd name="T92" fmla="*/ 1094 w 2294"/>
                <a:gd name="T93" fmla="*/ 19 h 84"/>
                <a:gd name="T94" fmla="*/ 1166 w 2294"/>
                <a:gd name="T95" fmla="*/ 11 h 84"/>
                <a:gd name="T96" fmla="*/ 1186 w 2294"/>
                <a:gd name="T97" fmla="*/ 23 h 84"/>
                <a:gd name="T98" fmla="*/ 1398 w 2294"/>
                <a:gd name="T99" fmla="*/ 11 h 84"/>
                <a:gd name="T100" fmla="*/ 1546 w 2294"/>
                <a:gd name="T101" fmla="*/ 15 h 84"/>
                <a:gd name="T102" fmla="*/ 1694 w 2294"/>
                <a:gd name="T103" fmla="*/ 11 h 84"/>
                <a:gd name="T104" fmla="*/ 1714 w 2294"/>
                <a:gd name="T105" fmla="*/ 23 h 84"/>
                <a:gd name="T106" fmla="*/ 1790 w 2294"/>
                <a:gd name="T107" fmla="*/ 7 h 84"/>
                <a:gd name="T108" fmla="*/ 1922 w 2294"/>
                <a:gd name="T109" fmla="*/ 19 h 84"/>
                <a:gd name="T110" fmla="*/ 1946 w 2294"/>
                <a:gd name="T111" fmla="*/ 7 h 84"/>
                <a:gd name="T112" fmla="*/ 2090 w 2294"/>
                <a:gd name="T113" fmla="*/ 7 h 84"/>
                <a:gd name="T114" fmla="*/ 2102 w 2294"/>
                <a:gd name="T115" fmla="*/ 15 h 84"/>
                <a:gd name="T116" fmla="*/ 2294 w 2294"/>
                <a:gd name="T117" fmla="*/ 1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4" h="84">
                  <a:moveTo>
                    <a:pt x="2294" y="15"/>
                  </a:moveTo>
                  <a:cubicBezTo>
                    <a:pt x="2285" y="56"/>
                    <a:pt x="2245" y="43"/>
                    <a:pt x="2218" y="43"/>
                  </a:cubicBezTo>
                  <a:cubicBezTo>
                    <a:pt x="2183" y="43"/>
                    <a:pt x="2145" y="45"/>
                    <a:pt x="2114" y="47"/>
                  </a:cubicBezTo>
                  <a:cubicBezTo>
                    <a:pt x="2107" y="42"/>
                    <a:pt x="2089" y="48"/>
                    <a:pt x="2090" y="35"/>
                  </a:cubicBezTo>
                  <a:cubicBezTo>
                    <a:pt x="2082" y="37"/>
                    <a:pt x="2076" y="43"/>
                    <a:pt x="2074" y="51"/>
                  </a:cubicBezTo>
                  <a:cubicBezTo>
                    <a:pt x="2043" y="45"/>
                    <a:pt x="2018" y="45"/>
                    <a:pt x="1978" y="55"/>
                  </a:cubicBezTo>
                  <a:cubicBezTo>
                    <a:pt x="1951" y="42"/>
                    <a:pt x="1919" y="52"/>
                    <a:pt x="1898" y="59"/>
                  </a:cubicBezTo>
                  <a:cubicBezTo>
                    <a:pt x="1875" y="40"/>
                    <a:pt x="1849" y="53"/>
                    <a:pt x="1822" y="51"/>
                  </a:cubicBezTo>
                  <a:cubicBezTo>
                    <a:pt x="1813" y="50"/>
                    <a:pt x="1818" y="44"/>
                    <a:pt x="1814" y="43"/>
                  </a:cubicBezTo>
                  <a:cubicBezTo>
                    <a:pt x="1791" y="36"/>
                    <a:pt x="1769" y="52"/>
                    <a:pt x="1742" y="55"/>
                  </a:cubicBezTo>
                  <a:cubicBezTo>
                    <a:pt x="1699" y="59"/>
                    <a:pt x="1652" y="50"/>
                    <a:pt x="1602" y="51"/>
                  </a:cubicBezTo>
                  <a:cubicBezTo>
                    <a:pt x="1579" y="52"/>
                    <a:pt x="1556" y="57"/>
                    <a:pt x="1534" y="55"/>
                  </a:cubicBezTo>
                  <a:cubicBezTo>
                    <a:pt x="1522" y="54"/>
                    <a:pt x="1510" y="46"/>
                    <a:pt x="1498" y="47"/>
                  </a:cubicBezTo>
                  <a:cubicBezTo>
                    <a:pt x="1488" y="47"/>
                    <a:pt x="1479" y="54"/>
                    <a:pt x="1470" y="55"/>
                  </a:cubicBezTo>
                  <a:cubicBezTo>
                    <a:pt x="1447" y="57"/>
                    <a:pt x="1422" y="48"/>
                    <a:pt x="1402" y="59"/>
                  </a:cubicBezTo>
                  <a:cubicBezTo>
                    <a:pt x="1371" y="44"/>
                    <a:pt x="1341" y="50"/>
                    <a:pt x="1310" y="59"/>
                  </a:cubicBezTo>
                  <a:cubicBezTo>
                    <a:pt x="1299" y="55"/>
                    <a:pt x="1287" y="53"/>
                    <a:pt x="1278" y="47"/>
                  </a:cubicBezTo>
                  <a:cubicBezTo>
                    <a:pt x="1217" y="68"/>
                    <a:pt x="1148" y="47"/>
                    <a:pt x="1090" y="59"/>
                  </a:cubicBezTo>
                  <a:cubicBezTo>
                    <a:pt x="1078" y="56"/>
                    <a:pt x="1062" y="58"/>
                    <a:pt x="1058" y="47"/>
                  </a:cubicBezTo>
                  <a:cubicBezTo>
                    <a:pt x="1028" y="61"/>
                    <a:pt x="1013" y="62"/>
                    <a:pt x="986" y="47"/>
                  </a:cubicBezTo>
                  <a:cubicBezTo>
                    <a:pt x="946" y="69"/>
                    <a:pt x="866" y="47"/>
                    <a:pt x="810" y="67"/>
                  </a:cubicBezTo>
                  <a:cubicBezTo>
                    <a:pt x="802" y="66"/>
                    <a:pt x="802" y="56"/>
                    <a:pt x="798" y="51"/>
                  </a:cubicBezTo>
                  <a:cubicBezTo>
                    <a:pt x="781" y="60"/>
                    <a:pt x="756" y="65"/>
                    <a:pt x="730" y="67"/>
                  </a:cubicBezTo>
                  <a:cubicBezTo>
                    <a:pt x="711" y="68"/>
                    <a:pt x="691" y="62"/>
                    <a:pt x="674" y="63"/>
                  </a:cubicBezTo>
                  <a:cubicBezTo>
                    <a:pt x="648" y="65"/>
                    <a:pt x="620" y="84"/>
                    <a:pt x="606" y="63"/>
                  </a:cubicBezTo>
                  <a:cubicBezTo>
                    <a:pt x="578" y="65"/>
                    <a:pt x="551" y="75"/>
                    <a:pt x="518" y="75"/>
                  </a:cubicBezTo>
                  <a:cubicBezTo>
                    <a:pt x="509" y="75"/>
                    <a:pt x="506" y="68"/>
                    <a:pt x="498" y="67"/>
                  </a:cubicBezTo>
                  <a:cubicBezTo>
                    <a:pt x="474" y="63"/>
                    <a:pt x="438" y="73"/>
                    <a:pt x="406" y="67"/>
                  </a:cubicBezTo>
                  <a:cubicBezTo>
                    <a:pt x="401" y="66"/>
                    <a:pt x="397" y="59"/>
                    <a:pt x="398" y="59"/>
                  </a:cubicBezTo>
                  <a:cubicBezTo>
                    <a:pt x="388" y="58"/>
                    <a:pt x="380" y="66"/>
                    <a:pt x="370" y="67"/>
                  </a:cubicBezTo>
                  <a:cubicBezTo>
                    <a:pt x="353" y="68"/>
                    <a:pt x="330" y="67"/>
                    <a:pt x="314" y="67"/>
                  </a:cubicBezTo>
                  <a:cubicBezTo>
                    <a:pt x="304" y="67"/>
                    <a:pt x="297" y="60"/>
                    <a:pt x="286" y="59"/>
                  </a:cubicBezTo>
                  <a:cubicBezTo>
                    <a:pt x="266" y="58"/>
                    <a:pt x="243" y="67"/>
                    <a:pt x="222" y="67"/>
                  </a:cubicBezTo>
                  <a:cubicBezTo>
                    <a:pt x="187" y="67"/>
                    <a:pt x="142" y="65"/>
                    <a:pt x="110" y="59"/>
                  </a:cubicBezTo>
                  <a:cubicBezTo>
                    <a:pt x="90" y="55"/>
                    <a:pt x="94" y="54"/>
                    <a:pt x="78" y="55"/>
                  </a:cubicBezTo>
                  <a:cubicBezTo>
                    <a:pt x="51" y="56"/>
                    <a:pt x="40" y="47"/>
                    <a:pt x="18" y="47"/>
                  </a:cubicBezTo>
                  <a:cubicBezTo>
                    <a:pt x="16" y="32"/>
                    <a:pt x="0" y="32"/>
                    <a:pt x="10" y="15"/>
                  </a:cubicBezTo>
                  <a:cubicBezTo>
                    <a:pt x="55" y="12"/>
                    <a:pt x="68" y="21"/>
                    <a:pt x="110" y="11"/>
                  </a:cubicBezTo>
                  <a:cubicBezTo>
                    <a:pt x="117" y="10"/>
                    <a:pt x="118" y="14"/>
                    <a:pt x="118" y="19"/>
                  </a:cubicBezTo>
                  <a:cubicBezTo>
                    <a:pt x="197" y="9"/>
                    <a:pt x="268" y="19"/>
                    <a:pt x="338" y="19"/>
                  </a:cubicBezTo>
                  <a:cubicBezTo>
                    <a:pt x="363" y="19"/>
                    <a:pt x="389" y="18"/>
                    <a:pt x="414" y="19"/>
                  </a:cubicBezTo>
                  <a:cubicBezTo>
                    <a:pt x="421" y="19"/>
                    <a:pt x="426" y="26"/>
                    <a:pt x="434" y="27"/>
                  </a:cubicBezTo>
                  <a:cubicBezTo>
                    <a:pt x="465" y="32"/>
                    <a:pt x="509" y="18"/>
                    <a:pt x="534" y="35"/>
                  </a:cubicBezTo>
                  <a:cubicBezTo>
                    <a:pt x="570" y="18"/>
                    <a:pt x="620" y="39"/>
                    <a:pt x="654" y="23"/>
                  </a:cubicBezTo>
                  <a:cubicBezTo>
                    <a:pt x="703" y="39"/>
                    <a:pt x="785" y="0"/>
                    <a:pt x="842" y="23"/>
                  </a:cubicBezTo>
                  <a:cubicBezTo>
                    <a:pt x="894" y="9"/>
                    <a:pt x="945" y="12"/>
                    <a:pt x="1002" y="23"/>
                  </a:cubicBezTo>
                  <a:cubicBezTo>
                    <a:pt x="1026" y="12"/>
                    <a:pt x="1061" y="21"/>
                    <a:pt x="1094" y="19"/>
                  </a:cubicBezTo>
                  <a:cubicBezTo>
                    <a:pt x="1122" y="17"/>
                    <a:pt x="1146" y="10"/>
                    <a:pt x="1166" y="11"/>
                  </a:cubicBezTo>
                  <a:cubicBezTo>
                    <a:pt x="1179" y="9"/>
                    <a:pt x="1177" y="22"/>
                    <a:pt x="1186" y="23"/>
                  </a:cubicBezTo>
                  <a:cubicBezTo>
                    <a:pt x="1248" y="3"/>
                    <a:pt x="1321" y="18"/>
                    <a:pt x="1398" y="11"/>
                  </a:cubicBezTo>
                  <a:cubicBezTo>
                    <a:pt x="1447" y="6"/>
                    <a:pt x="1495" y="13"/>
                    <a:pt x="1546" y="15"/>
                  </a:cubicBezTo>
                  <a:cubicBezTo>
                    <a:pt x="1596" y="16"/>
                    <a:pt x="1646" y="15"/>
                    <a:pt x="1694" y="11"/>
                  </a:cubicBezTo>
                  <a:cubicBezTo>
                    <a:pt x="1703" y="13"/>
                    <a:pt x="1707" y="20"/>
                    <a:pt x="1714" y="23"/>
                  </a:cubicBezTo>
                  <a:cubicBezTo>
                    <a:pt x="1729" y="0"/>
                    <a:pt x="1771" y="27"/>
                    <a:pt x="1790" y="7"/>
                  </a:cubicBezTo>
                  <a:cubicBezTo>
                    <a:pt x="1840" y="29"/>
                    <a:pt x="1879" y="10"/>
                    <a:pt x="1922" y="19"/>
                  </a:cubicBezTo>
                  <a:cubicBezTo>
                    <a:pt x="1930" y="15"/>
                    <a:pt x="1940" y="13"/>
                    <a:pt x="1946" y="7"/>
                  </a:cubicBezTo>
                  <a:cubicBezTo>
                    <a:pt x="2000" y="6"/>
                    <a:pt x="2041" y="27"/>
                    <a:pt x="2090" y="7"/>
                  </a:cubicBezTo>
                  <a:cubicBezTo>
                    <a:pt x="2099" y="5"/>
                    <a:pt x="2096" y="15"/>
                    <a:pt x="2102" y="15"/>
                  </a:cubicBezTo>
                  <a:cubicBezTo>
                    <a:pt x="2175" y="14"/>
                    <a:pt x="2224" y="26"/>
                    <a:pt x="2294" y="15"/>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7" name="Freeform 69"/>
            <p:cNvSpPr/>
            <p:nvPr/>
          </p:nvSpPr>
          <p:spPr bwMode="auto">
            <a:xfrm>
              <a:off x="6350656" y="4515992"/>
              <a:ext cx="1277703" cy="397952"/>
            </a:xfrm>
            <a:custGeom>
              <a:avLst/>
              <a:gdLst>
                <a:gd name="T0" fmla="*/ 1829 w 1829"/>
                <a:gd name="T1" fmla="*/ 6 h 569"/>
                <a:gd name="T2" fmla="*/ 1673 w 1829"/>
                <a:gd name="T3" fmla="*/ 86 h 569"/>
                <a:gd name="T4" fmla="*/ 1633 w 1829"/>
                <a:gd name="T5" fmla="*/ 98 h 569"/>
                <a:gd name="T6" fmla="*/ 1565 w 1829"/>
                <a:gd name="T7" fmla="*/ 110 h 569"/>
                <a:gd name="T8" fmla="*/ 1525 w 1829"/>
                <a:gd name="T9" fmla="*/ 134 h 569"/>
                <a:gd name="T10" fmla="*/ 1509 w 1829"/>
                <a:gd name="T11" fmla="*/ 126 h 569"/>
                <a:gd name="T12" fmla="*/ 1493 w 1829"/>
                <a:gd name="T13" fmla="*/ 142 h 569"/>
                <a:gd name="T14" fmla="*/ 1437 w 1829"/>
                <a:gd name="T15" fmla="*/ 158 h 569"/>
                <a:gd name="T16" fmla="*/ 1309 w 1829"/>
                <a:gd name="T17" fmla="*/ 186 h 569"/>
                <a:gd name="T18" fmla="*/ 1273 w 1829"/>
                <a:gd name="T19" fmla="*/ 194 h 569"/>
                <a:gd name="T20" fmla="*/ 1233 w 1829"/>
                <a:gd name="T21" fmla="*/ 222 h 569"/>
                <a:gd name="T22" fmla="*/ 1189 w 1829"/>
                <a:gd name="T23" fmla="*/ 222 h 569"/>
                <a:gd name="T24" fmla="*/ 1057 w 1829"/>
                <a:gd name="T25" fmla="*/ 270 h 569"/>
                <a:gd name="T26" fmla="*/ 1037 w 1829"/>
                <a:gd name="T27" fmla="*/ 266 h 569"/>
                <a:gd name="T28" fmla="*/ 1005 w 1829"/>
                <a:gd name="T29" fmla="*/ 278 h 569"/>
                <a:gd name="T30" fmla="*/ 945 w 1829"/>
                <a:gd name="T31" fmla="*/ 294 h 569"/>
                <a:gd name="T32" fmla="*/ 953 w 1829"/>
                <a:gd name="T33" fmla="*/ 298 h 569"/>
                <a:gd name="T34" fmla="*/ 853 w 1829"/>
                <a:gd name="T35" fmla="*/ 326 h 569"/>
                <a:gd name="T36" fmla="*/ 757 w 1829"/>
                <a:gd name="T37" fmla="*/ 350 h 569"/>
                <a:gd name="T38" fmla="*/ 745 w 1829"/>
                <a:gd name="T39" fmla="*/ 366 h 569"/>
                <a:gd name="T40" fmla="*/ 733 w 1829"/>
                <a:gd name="T41" fmla="*/ 358 h 569"/>
                <a:gd name="T42" fmla="*/ 577 w 1829"/>
                <a:gd name="T43" fmla="*/ 410 h 569"/>
                <a:gd name="T44" fmla="*/ 557 w 1829"/>
                <a:gd name="T45" fmla="*/ 406 h 569"/>
                <a:gd name="T46" fmla="*/ 529 w 1829"/>
                <a:gd name="T47" fmla="*/ 430 h 569"/>
                <a:gd name="T48" fmla="*/ 321 w 1829"/>
                <a:gd name="T49" fmla="*/ 482 h 569"/>
                <a:gd name="T50" fmla="*/ 297 w 1829"/>
                <a:gd name="T51" fmla="*/ 478 h 569"/>
                <a:gd name="T52" fmla="*/ 257 w 1829"/>
                <a:gd name="T53" fmla="*/ 494 h 569"/>
                <a:gd name="T54" fmla="*/ 141 w 1829"/>
                <a:gd name="T55" fmla="*/ 526 h 569"/>
                <a:gd name="T56" fmla="*/ 109 w 1829"/>
                <a:gd name="T57" fmla="*/ 534 h 569"/>
                <a:gd name="T58" fmla="*/ 85 w 1829"/>
                <a:gd name="T59" fmla="*/ 546 h 569"/>
                <a:gd name="T60" fmla="*/ 53 w 1829"/>
                <a:gd name="T61" fmla="*/ 554 h 569"/>
                <a:gd name="T62" fmla="*/ 9 w 1829"/>
                <a:gd name="T63" fmla="*/ 566 h 569"/>
                <a:gd name="T64" fmla="*/ 1 w 1829"/>
                <a:gd name="T65" fmla="*/ 530 h 569"/>
                <a:gd name="T66" fmla="*/ 13 w 1829"/>
                <a:gd name="T67" fmla="*/ 518 h 569"/>
                <a:gd name="T68" fmla="*/ 85 w 1829"/>
                <a:gd name="T69" fmla="*/ 506 h 569"/>
                <a:gd name="T70" fmla="*/ 93 w 1829"/>
                <a:gd name="T71" fmla="*/ 494 h 569"/>
                <a:gd name="T72" fmla="*/ 161 w 1829"/>
                <a:gd name="T73" fmla="*/ 474 h 569"/>
                <a:gd name="T74" fmla="*/ 277 w 1829"/>
                <a:gd name="T75" fmla="*/ 438 h 569"/>
                <a:gd name="T76" fmla="*/ 293 w 1829"/>
                <a:gd name="T77" fmla="*/ 446 h 569"/>
                <a:gd name="T78" fmla="*/ 301 w 1829"/>
                <a:gd name="T79" fmla="*/ 434 h 569"/>
                <a:gd name="T80" fmla="*/ 385 w 1829"/>
                <a:gd name="T81" fmla="*/ 410 h 569"/>
                <a:gd name="T82" fmla="*/ 489 w 1829"/>
                <a:gd name="T83" fmla="*/ 386 h 569"/>
                <a:gd name="T84" fmla="*/ 513 w 1829"/>
                <a:gd name="T85" fmla="*/ 386 h 569"/>
                <a:gd name="T86" fmla="*/ 689 w 1829"/>
                <a:gd name="T87" fmla="*/ 318 h 569"/>
                <a:gd name="T88" fmla="*/ 733 w 1829"/>
                <a:gd name="T89" fmla="*/ 318 h 569"/>
                <a:gd name="T90" fmla="*/ 917 w 1829"/>
                <a:gd name="T91" fmla="*/ 258 h 569"/>
                <a:gd name="T92" fmla="*/ 973 w 1829"/>
                <a:gd name="T93" fmla="*/ 242 h 569"/>
                <a:gd name="T94" fmla="*/ 985 w 1829"/>
                <a:gd name="T95" fmla="*/ 254 h 569"/>
                <a:gd name="T96" fmla="*/ 1025 w 1829"/>
                <a:gd name="T97" fmla="*/ 222 h 569"/>
                <a:gd name="T98" fmla="*/ 1057 w 1829"/>
                <a:gd name="T99" fmla="*/ 210 h 569"/>
                <a:gd name="T100" fmla="*/ 1085 w 1829"/>
                <a:gd name="T101" fmla="*/ 214 h 569"/>
                <a:gd name="T102" fmla="*/ 1201 w 1829"/>
                <a:gd name="T103" fmla="*/ 170 h 569"/>
                <a:gd name="T104" fmla="*/ 1221 w 1829"/>
                <a:gd name="T105" fmla="*/ 178 h 569"/>
                <a:gd name="T106" fmla="*/ 1405 w 1829"/>
                <a:gd name="T107" fmla="*/ 118 h 569"/>
                <a:gd name="T108" fmla="*/ 1437 w 1829"/>
                <a:gd name="T109" fmla="*/ 110 h 569"/>
                <a:gd name="T110" fmla="*/ 1453 w 1829"/>
                <a:gd name="T111" fmla="*/ 98 h 569"/>
                <a:gd name="T112" fmla="*/ 1517 w 1829"/>
                <a:gd name="T113" fmla="*/ 82 h 569"/>
                <a:gd name="T114" fmla="*/ 1541 w 1829"/>
                <a:gd name="T115" fmla="*/ 74 h 569"/>
                <a:gd name="T116" fmla="*/ 1561 w 1829"/>
                <a:gd name="T117" fmla="*/ 82 h 569"/>
                <a:gd name="T118" fmla="*/ 1637 w 1829"/>
                <a:gd name="T119" fmla="*/ 50 h 569"/>
                <a:gd name="T120" fmla="*/ 1729 w 1829"/>
                <a:gd name="T121" fmla="*/ 30 h 569"/>
                <a:gd name="T122" fmla="*/ 1829 w 1829"/>
                <a:gd name="T123" fmla="*/ 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9" h="569">
                  <a:moveTo>
                    <a:pt x="1829" y="6"/>
                  </a:moveTo>
                  <a:cubicBezTo>
                    <a:pt x="1795" y="54"/>
                    <a:pt x="1720" y="46"/>
                    <a:pt x="1673" y="86"/>
                  </a:cubicBezTo>
                  <a:cubicBezTo>
                    <a:pt x="1655" y="86"/>
                    <a:pt x="1639" y="86"/>
                    <a:pt x="1633" y="98"/>
                  </a:cubicBezTo>
                  <a:cubicBezTo>
                    <a:pt x="1622" y="87"/>
                    <a:pt x="1591" y="108"/>
                    <a:pt x="1565" y="110"/>
                  </a:cubicBezTo>
                  <a:cubicBezTo>
                    <a:pt x="1545" y="112"/>
                    <a:pt x="1531" y="124"/>
                    <a:pt x="1525" y="134"/>
                  </a:cubicBezTo>
                  <a:cubicBezTo>
                    <a:pt x="1514" y="137"/>
                    <a:pt x="1517" y="126"/>
                    <a:pt x="1509" y="126"/>
                  </a:cubicBezTo>
                  <a:cubicBezTo>
                    <a:pt x="1501" y="129"/>
                    <a:pt x="1500" y="138"/>
                    <a:pt x="1493" y="142"/>
                  </a:cubicBezTo>
                  <a:cubicBezTo>
                    <a:pt x="1468" y="134"/>
                    <a:pt x="1457" y="151"/>
                    <a:pt x="1437" y="158"/>
                  </a:cubicBezTo>
                  <a:cubicBezTo>
                    <a:pt x="1400" y="170"/>
                    <a:pt x="1350" y="174"/>
                    <a:pt x="1309" y="186"/>
                  </a:cubicBezTo>
                  <a:cubicBezTo>
                    <a:pt x="1297" y="189"/>
                    <a:pt x="1286" y="201"/>
                    <a:pt x="1273" y="194"/>
                  </a:cubicBezTo>
                  <a:cubicBezTo>
                    <a:pt x="1264" y="208"/>
                    <a:pt x="1238" y="204"/>
                    <a:pt x="1233" y="222"/>
                  </a:cubicBezTo>
                  <a:cubicBezTo>
                    <a:pt x="1215" y="217"/>
                    <a:pt x="1200" y="234"/>
                    <a:pt x="1189" y="222"/>
                  </a:cubicBezTo>
                  <a:cubicBezTo>
                    <a:pt x="1143" y="256"/>
                    <a:pt x="1097" y="228"/>
                    <a:pt x="1057" y="270"/>
                  </a:cubicBezTo>
                  <a:cubicBezTo>
                    <a:pt x="1048" y="271"/>
                    <a:pt x="1042" y="269"/>
                    <a:pt x="1037" y="266"/>
                  </a:cubicBezTo>
                  <a:cubicBezTo>
                    <a:pt x="1028" y="274"/>
                    <a:pt x="1023" y="274"/>
                    <a:pt x="1005" y="278"/>
                  </a:cubicBezTo>
                  <a:cubicBezTo>
                    <a:pt x="977" y="285"/>
                    <a:pt x="976" y="304"/>
                    <a:pt x="945" y="294"/>
                  </a:cubicBezTo>
                  <a:cubicBezTo>
                    <a:pt x="944" y="296"/>
                    <a:pt x="952" y="299"/>
                    <a:pt x="953" y="298"/>
                  </a:cubicBezTo>
                  <a:cubicBezTo>
                    <a:pt x="934" y="314"/>
                    <a:pt x="892" y="316"/>
                    <a:pt x="853" y="326"/>
                  </a:cubicBezTo>
                  <a:cubicBezTo>
                    <a:pt x="821" y="334"/>
                    <a:pt x="800" y="349"/>
                    <a:pt x="757" y="350"/>
                  </a:cubicBezTo>
                  <a:cubicBezTo>
                    <a:pt x="751" y="353"/>
                    <a:pt x="744" y="356"/>
                    <a:pt x="745" y="366"/>
                  </a:cubicBezTo>
                  <a:cubicBezTo>
                    <a:pt x="740" y="365"/>
                    <a:pt x="739" y="359"/>
                    <a:pt x="733" y="358"/>
                  </a:cubicBezTo>
                  <a:cubicBezTo>
                    <a:pt x="688" y="390"/>
                    <a:pt x="624" y="379"/>
                    <a:pt x="577" y="410"/>
                  </a:cubicBezTo>
                  <a:cubicBezTo>
                    <a:pt x="568" y="411"/>
                    <a:pt x="562" y="409"/>
                    <a:pt x="557" y="406"/>
                  </a:cubicBezTo>
                  <a:cubicBezTo>
                    <a:pt x="548" y="415"/>
                    <a:pt x="535" y="418"/>
                    <a:pt x="529" y="430"/>
                  </a:cubicBezTo>
                  <a:cubicBezTo>
                    <a:pt x="456" y="435"/>
                    <a:pt x="377" y="458"/>
                    <a:pt x="321" y="482"/>
                  </a:cubicBezTo>
                  <a:cubicBezTo>
                    <a:pt x="314" y="480"/>
                    <a:pt x="297" y="487"/>
                    <a:pt x="297" y="478"/>
                  </a:cubicBezTo>
                  <a:cubicBezTo>
                    <a:pt x="291" y="491"/>
                    <a:pt x="277" y="488"/>
                    <a:pt x="257" y="494"/>
                  </a:cubicBezTo>
                  <a:cubicBezTo>
                    <a:pt x="224" y="503"/>
                    <a:pt x="185" y="520"/>
                    <a:pt x="141" y="526"/>
                  </a:cubicBezTo>
                  <a:cubicBezTo>
                    <a:pt x="130" y="527"/>
                    <a:pt x="119" y="531"/>
                    <a:pt x="109" y="534"/>
                  </a:cubicBezTo>
                  <a:cubicBezTo>
                    <a:pt x="101" y="536"/>
                    <a:pt x="94" y="543"/>
                    <a:pt x="85" y="546"/>
                  </a:cubicBezTo>
                  <a:cubicBezTo>
                    <a:pt x="71" y="550"/>
                    <a:pt x="68" y="543"/>
                    <a:pt x="53" y="554"/>
                  </a:cubicBezTo>
                  <a:cubicBezTo>
                    <a:pt x="46" y="559"/>
                    <a:pt x="29" y="569"/>
                    <a:pt x="9" y="566"/>
                  </a:cubicBezTo>
                  <a:cubicBezTo>
                    <a:pt x="1" y="560"/>
                    <a:pt x="0" y="546"/>
                    <a:pt x="1" y="530"/>
                  </a:cubicBezTo>
                  <a:cubicBezTo>
                    <a:pt x="5" y="526"/>
                    <a:pt x="16" y="529"/>
                    <a:pt x="13" y="518"/>
                  </a:cubicBezTo>
                  <a:cubicBezTo>
                    <a:pt x="49" y="520"/>
                    <a:pt x="56" y="503"/>
                    <a:pt x="85" y="506"/>
                  </a:cubicBezTo>
                  <a:cubicBezTo>
                    <a:pt x="89" y="503"/>
                    <a:pt x="91" y="499"/>
                    <a:pt x="93" y="494"/>
                  </a:cubicBezTo>
                  <a:cubicBezTo>
                    <a:pt x="118" y="498"/>
                    <a:pt x="140" y="485"/>
                    <a:pt x="161" y="474"/>
                  </a:cubicBezTo>
                  <a:cubicBezTo>
                    <a:pt x="207" y="476"/>
                    <a:pt x="240" y="455"/>
                    <a:pt x="277" y="438"/>
                  </a:cubicBezTo>
                  <a:cubicBezTo>
                    <a:pt x="286" y="437"/>
                    <a:pt x="292" y="439"/>
                    <a:pt x="293" y="446"/>
                  </a:cubicBezTo>
                  <a:cubicBezTo>
                    <a:pt x="297" y="443"/>
                    <a:pt x="299" y="439"/>
                    <a:pt x="301" y="434"/>
                  </a:cubicBezTo>
                  <a:cubicBezTo>
                    <a:pt x="333" y="438"/>
                    <a:pt x="357" y="418"/>
                    <a:pt x="385" y="410"/>
                  </a:cubicBezTo>
                  <a:cubicBezTo>
                    <a:pt x="417" y="401"/>
                    <a:pt x="455" y="408"/>
                    <a:pt x="489" y="386"/>
                  </a:cubicBezTo>
                  <a:cubicBezTo>
                    <a:pt x="497" y="386"/>
                    <a:pt x="505" y="386"/>
                    <a:pt x="513" y="386"/>
                  </a:cubicBezTo>
                  <a:cubicBezTo>
                    <a:pt x="567" y="349"/>
                    <a:pt x="640" y="358"/>
                    <a:pt x="689" y="318"/>
                  </a:cubicBezTo>
                  <a:cubicBezTo>
                    <a:pt x="709" y="321"/>
                    <a:pt x="713" y="321"/>
                    <a:pt x="733" y="318"/>
                  </a:cubicBezTo>
                  <a:cubicBezTo>
                    <a:pt x="797" y="285"/>
                    <a:pt x="851" y="286"/>
                    <a:pt x="917" y="258"/>
                  </a:cubicBezTo>
                  <a:cubicBezTo>
                    <a:pt x="945" y="260"/>
                    <a:pt x="970" y="267"/>
                    <a:pt x="973" y="242"/>
                  </a:cubicBezTo>
                  <a:cubicBezTo>
                    <a:pt x="977" y="246"/>
                    <a:pt x="981" y="250"/>
                    <a:pt x="985" y="254"/>
                  </a:cubicBezTo>
                  <a:cubicBezTo>
                    <a:pt x="998" y="234"/>
                    <a:pt x="1013" y="241"/>
                    <a:pt x="1025" y="222"/>
                  </a:cubicBezTo>
                  <a:cubicBezTo>
                    <a:pt x="1038" y="228"/>
                    <a:pt x="1054" y="224"/>
                    <a:pt x="1057" y="210"/>
                  </a:cubicBezTo>
                  <a:cubicBezTo>
                    <a:pt x="1070" y="216"/>
                    <a:pt x="1088" y="198"/>
                    <a:pt x="1085" y="214"/>
                  </a:cubicBezTo>
                  <a:cubicBezTo>
                    <a:pt x="1121" y="191"/>
                    <a:pt x="1176" y="191"/>
                    <a:pt x="1201" y="170"/>
                  </a:cubicBezTo>
                  <a:cubicBezTo>
                    <a:pt x="1211" y="169"/>
                    <a:pt x="1218" y="172"/>
                    <a:pt x="1221" y="178"/>
                  </a:cubicBezTo>
                  <a:cubicBezTo>
                    <a:pt x="1279" y="149"/>
                    <a:pt x="1343" y="137"/>
                    <a:pt x="1405" y="118"/>
                  </a:cubicBezTo>
                  <a:cubicBezTo>
                    <a:pt x="1416" y="115"/>
                    <a:pt x="1424" y="100"/>
                    <a:pt x="1437" y="110"/>
                  </a:cubicBezTo>
                  <a:cubicBezTo>
                    <a:pt x="1442" y="106"/>
                    <a:pt x="1449" y="103"/>
                    <a:pt x="1453" y="98"/>
                  </a:cubicBezTo>
                  <a:cubicBezTo>
                    <a:pt x="1475" y="108"/>
                    <a:pt x="1511" y="101"/>
                    <a:pt x="1517" y="82"/>
                  </a:cubicBezTo>
                  <a:cubicBezTo>
                    <a:pt x="1525" y="80"/>
                    <a:pt x="1545" y="88"/>
                    <a:pt x="1541" y="74"/>
                  </a:cubicBezTo>
                  <a:cubicBezTo>
                    <a:pt x="1548" y="76"/>
                    <a:pt x="1558" y="76"/>
                    <a:pt x="1561" y="82"/>
                  </a:cubicBezTo>
                  <a:cubicBezTo>
                    <a:pt x="1581" y="61"/>
                    <a:pt x="1624" y="69"/>
                    <a:pt x="1637" y="50"/>
                  </a:cubicBezTo>
                  <a:cubicBezTo>
                    <a:pt x="1664" y="54"/>
                    <a:pt x="1698" y="22"/>
                    <a:pt x="1729" y="30"/>
                  </a:cubicBezTo>
                  <a:cubicBezTo>
                    <a:pt x="1755" y="6"/>
                    <a:pt x="1791" y="0"/>
                    <a:pt x="1829" y="6"/>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 name="矩形 90"/>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92" name="组合 91"/>
          <p:cNvGrpSpPr/>
          <p:nvPr/>
        </p:nvGrpSpPr>
        <p:grpSpPr>
          <a:xfrm>
            <a:off x="123866" y="3570465"/>
            <a:ext cx="864143" cy="1018348"/>
            <a:chOff x="3792538" y="261938"/>
            <a:chExt cx="5097463" cy="6007100"/>
          </a:xfrm>
        </p:grpSpPr>
        <p:sp>
          <p:nvSpPr>
            <p:cNvPr id="9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2" name="矩形 1"/>
          <p:cNvSpPr/>
          <p:nvPr/>
        </p:nvSpPr>
        <p:spPr>
          <a:xfrm>
            <a:off x="2746967" y="2899173"/>
            <a:ext cx="640362" cy="670322"/>
          </a:xfrm>
          <a:custGeom>
            <a:avLst/>
            <a:gdLst>
              <a:gd name="connsiteX0" fmla="*/ 0 w 839788"/>
              <a:gd name="connsiteY0" fmla="*/ 0 h 954087"/>
              <a:gd name="connsiteX1" fmla="*/ 839788 w 839788"/>
              <a:gd name="connsiteY1" fmla="*/ 0 h 954087"/>
              <a:gd name="connsiteX2" fmla="*/ 839788 w 839788"/>
              <a:gd name="connsiteY2" fmla="*/ 954087 h 954087"/>
              <a:gd name="connsiteX3" fmla="*/ 0 w 839788"/>
              <a:gd name="connsiteY3" fmla="*/ 954087 h 954087"/>
              <a:gd name="connsiteX4" fmla="*/ 0 w 839788"/>
              <a:gd name="connsiteY4" fmla="*/ 0 h 954087"/>
              <a:gd name="connsiteX0-1" fmla="*/ 0 w 839788"/>
              <a:gd name="connsiteY0-2" fmla="*/ 0 h 954087"/>
              <a:gd name="connsiteX1-3" fmla="*/ 706438 w 839788"/>
              <a:gd name="connsiteY1-4" fmla="*/ 28575 h 954087"/>
              <a:gd name="connsiteX2-5" fmla="*/ 839788 w 839788"/>
              <a:gd name="connsiteY2-6" fmla="*/ 954087 h 954087"/>
              <a:gd name="connsiteX3-7" fmla="*/ 0 w 839788"/>
              <a:gd name="connsiteY3-8" fmla="*/ 954087 h 954087"/>
              <a:gd name="connsiteX4-9" fmla="*/ 0 w 839788"/>
              <a:gd name="connsiteY4-10" fmla="*/ 0 h 954087"/>
              <a:gd name="connsiteX0-11" fmla="*/ 47625 w 839788"/>
              <a:gd name="connsiteY0-12" fmla="*/ 9525 h 925512"/>
              <a:gd name="connsiteX1-13" fmla="*/ 706438 w 839788"/>
              <a:gd name="connsiteY1-14" fmla="*/ 0 h 925512"/>
              <a:gd name="connsiteX2-15" fmla="*/ 839788 w 839788"/>
              <a:gd name="connsiteY2-16" fmla="*/ 925512 h 925512"/>
              <a:gd name="connsiteX3-17" fmla="*/ 0 w 839788"/>
              <a:gd name="connsiteY3-18" fmla="*/ 925512 h 925512"/>
              <a:gd name="connsiteX4-19" fmla="*/ 47625 w 839788"/>
              <a:gd name="connsiteY4-20" fmla="*/ 9525 h 925512"/>
              <a:gd name="connsiteX0-21" fmla="*/ 47625 w 839788"/>
              <a:gd name="connsiteY0-22" fmla="*/ 9525 h 925512"/>
              <a:gd name="connsiteX1-23" fmla="*/ 706438 w 839788"/>
              <a:gd name="connsiteY1-24" fmla="*/ 0 h 925512"/>
              <a:gd name="connsiteX2-25" fmla="*/ 839788 w 839788"/>
              <a:gd name="connsiteY2-26" fmla="*/ 925512 h 925512"/>
              <a:gd name="connsiteX3-27" fmla="*/ 0 w 839788"/>
              <a:gd name="connsiteY3-28" fmla="*/ 925512 h 925512"/>
              <a:gd name="connsiteX4-29" fmla="*/ 47625 w 839788"/>
              <a:gd name="connsiteY4-30" fmla="*/ 9525 h 925512"/>
              <a:gd name="connsiteX0-31" fmla="*/ 47625 w 839788"/>
              <a:gd name="connsiteY0-32" fmla="*/ 0 h 915987"/>
              <a:gd name="connsiteX1-33" fmla="*/ 611188 w 839788"/>
              <a:gd name="connsiteY1-34" fmla="*/ 38100 h 915987"/>
              <a:gd name="connsiteX2-35" fmla="*/ 839788 w 839788"/>
              <a:gd name="connsiteY2-36" fmla="*/ 915987 h 915987"/>
              <a:gd name="connsiteX3-37" fmla="*/ 0 w 839788"/>
              <a:gd name="connsiteY3-38" fmla="*/ 915987 h 915987"/>
              <a:gd name="connsiteX4-39" fmla="*/ 47625 w 839788"/>
              <a:gd name="connsiteY4-40" fmla="*/ 0 h 915987"/>
              <a:gd name="connsiteX0-41" fmla="*/ 57150 w 839788"/>
              <a:gd name="connsiteY0-42" fmla="*/ 0 h 877887"/>
              <a:gd name="connsiteX1-43" fmla="*/ 611188 w 839788"/>
              <a:gd name="connsiteY1-44" fmla="*/ 0 h 877887"/>
              <a:gd name="connsiteX2-45" fmla="*/ 839788 w 839788"/>
              <a:gd name="connsiteY2-46" fmla="*/ 877887 h 877887"/>
              <a:gd name="connsiteX3-47" fmla="*/ 0 w 839788"/>
              <a:gd name="connsiteY3-48" fmla="*/ 877887 h 877887"/>
              <a:gd name="connsiteX4-49" fmla="*/ 57150 w 839788"/>
              <a:gd name="connsiteY4-50" fmla="*/ 0 h 877887"/>
              <a:gd name="connsiteX0-51" fmla="*/ 57150 w 839788"/>
              <a:gd name="connsiteY0-52" fmla="*/ 0 h 877887"/>
              <a:gd name="connsiteX1-53" fmla="*/ 611188 w 839788"/>
              <a:gd name="connsiteY1-54" fmla="*/ 0 h 877887"/>
              <a:gd name="connsiteX2-55" fmla="*/ 839788 w 839788"/>
              <a:gd name="connsiteY2-56" fmla="*/ 877887 h 877887"/>
              <a:gd name="connsiteX3-57" fmla="*/ 0 w 839788"/>
              <a:gd name="connsiteY3-58" fmla="*/ 877887 h 877887"/>
              <a:gd name="connsiteX4-59" fmla="*/ 57150 w 839788"/>
              <a:gd name="connsiteY4-60" fmla="*/ 0 h 877887"/>
              <a:gd name="connsiteX0-61" fmla="*/ 57150 w 839788"/>
              <a:gd name="connsiteY0-62" fmla="*/ 0 h 877887"/>
              <a:gd name="connsiteX1-63" fmla="*/ 611188 w 839788"/>
              <a:gd name="connsiteY1-64" fmla="*/ 0 h 877887"/>
              <a:gd name="connsiteX2-65" fmla="*/ 839788 w 839788"/>
              <a:gd name="connsiteY2-66" fmla="*/ 877887 h 877887"/>
              <a:gd name="connsiteX3-67" fmla="*/ 0 w 839788"/>
              <a:gd name="connsiteY3-68" fmla="*/ 877887 h 877887"/>
              <a:gd name="connsiteX4-69" fmla="*/ 57150 w 839788"/>
              <a:gd name="connsiteY4-70" fmla="*/ 0 h 877887"/>
              <a:gd name="connsiteX0-71" fmla="*/ 57150 w 839788"/>
              <a:gd name="connsiteY0-72" fmla="*/ 19050 h 896937"/>
              <a:gd name="connsiteX1-73" fmla="*/ 630238 w 839788"/>
              <a:gd name="connsiteY1-74" fmla="*/ 0 h 896937"/>
              <a:gd name="connsiteX2-75" fmla="*/ 839788 w 839788"/>
              <a:gd name="connsiteY2-76" fmla="*/ 896937 h 896937"/>
              <a:gd name="connsiteX3-77" fmla="*/ 0 w 839788"/>
              <a:gd name="connsiteY3-78" fmla="*/ 896937 h 896937"/>
              <a:gd name="connsiteX4-79" fmla="*/ 57150 w 839788"/>
              <a:gd name="connsiteY4-80" fmla="*/ 19050 h 896937"/>
              <a:gd name="connsiteX0-81" fmla="*/ 57150 w 839788"/>
              <a:gd name="connsiteY0-82" fmla="*/ 19050 h 896937"/>
              <a:gd name="connsiteX1-83" fmla="*/ 630238 w 839788"/>
              <a:gd name="connsiteY1-84" fmla="*/ 0 h 896937"/>
              <a:gd name="connsiteX2-85" fmla="*/ 839788 w 839788"/>
              <a:gd name="connsiteY2-86" fmla="*/ 896937 h 896937"/>
              <a:gd name="connsiteX3-87" fmla="*/ 0 w 839788"/>
              <a:gd name="connsiteY3-88" fmla="*/ 896937 h 896937"/>
              <a:gd name="connsiteX4-89" fmla="*/ 57150 w 839788"/>
              <a:gd name="connsiteY4-90" fmla="*/ 19050 h 896937"/>
              <a:gd name="connsiteX0-91" fmla="*/ 31409 w 861672"/>
              <a:gd name="connsiteY0-92" fmla="*/ 0 h 906462"/>
              <a:gd name="connsiteX1-93" fmla="*/ 652122 w 861672"/>
              <a:gd name="connsiteY1-94" fmla="*/ 9525 h 906462"/>
              <a:gd name="connsiteX2-95" fmla="*/ 861672 w 861672"/>
              <a:gd name="connsiteY2-96" fmla="*/ 906462 h 906462"/>
              <a:gd name="connsiteX3-97" fmla="*/ 21884 w 861672"/>
              <a:gd name="connsiteY3-98" fmla="*/ 906462 h 906462"/>
              <a:gd name="connsiteX4-99" fmla="*/ 31409 w 861672"/>
              <a:gd name="connsiteY4-100" fmla="*/ 0 h 906462"/>
              <a:gd name="connsiteX0-101" fmla="*/ 10268 w 840531"/>
              <a:gd name="connsiteY0-102" fmla="*/ 0 h 906462"/>
              <a:gd name="connsiteX1-103" fmla="*/ 630981 w 840531"/>
              <a:gd name="connsiteY1-104" fmla="*/ 9525 h 906462"/>
              <a:gd name="connsiteX2-105" fmla="*/ 840531 w 840531"/>
              <a:gd name="connsiteY2-106" fmla="*/ 906462 h 906462"/>
              <a:gd name="connsiteX3-107" fmla="*/ 743 w 840531"/>
              <a:gd name="connsiteY3-108" fmla="*/ 906462 h 906462"/>
              <a:gd name="connsiteX4-109" fmla="*/ 10268 w 840531"/>
              <a:gd name="connsiteY4-110" fmla="*/ 0 h 906462"/>
              <a:gd name="connsiteX0-111" fmla="*/ 10268 w 831006"/>
              <a:gd name="connsiteY0-112" fmla="*/ 0 h 906462"/>
              <a:gd name="connsiteX1-113" fmla="*/ 630981 w 831006"/>
              <a:gd name="connsiteY1-114" fmla="*/ 9525 h 906462"/>
              <a:gd name="connsiteX2-115" fmla="*/ 831006 w 831006"/>
              <a:gd name="connsiteY2-116" fmla="*/ 858837 h 906462"/>
              <a:gd name="connsiteX3-117" fmla="*/ 743 w 831006"/>
              <a:gd name="connsiteY3-118" fmla="*/ 906462 h 906462"/>
              <a:gd name="connsiteX4-119" fmla="*/ 10268 w 831006"/>
              <a:gd name="connsiteY4-120" fmla="*/ 0 h 906462"/>
              <a:gd name="connsiteX0-121" fmla="*/ 28575 w 849313"/>
              <a:gd name="connsiteY0-122" fmla="*/ 0 h 858837"/>
              <a:gd name="connsiteX1-123" fmla="*/ 649288 w 849313"/>
              <a:gd name="connsiteY1-124" fmla="*/ 9525 h 858837"/>
              <a:gd name="connsiteX2-125" fmla="*/ 849313 w 849313"/>
              <a:gd name="connsiteY2-126" fmla="*/ 858837 h 858837"/>
              <a:gd name="connsiteX3-127" fmla="*/ 0 w 849313"/>
              <a:gd name="connsiteY3-128" fmla="*/ 858837 h 858837"/>
              <a:gd name="connsiteX4-129" fmla="*/ 28575 w 849313"/>
              <a:gd name="connsiteY4-130" fmla="*/ 0 h 858837"/>
              <a:gd name="connsiteX0-131" fmla="*/ 7246 w 827984"/>
              <a:gd name="connsiteY0-132" fmla="*/ 0 h 868362"/>
              <a:gd name="connsiteX1-133" fmla="*/ 627959 w 827984"/>
              <a:gd name="connsiteY1-134" fmla="*/ 9525 h 868362"/>
              <a:gd name="connsiteX2-135" fmla="*/ 827984 w 827984"/>
              <a:gd name="connsiteY2-136" fmla="*/ 858837 h 868362"/>
              <a:gd name="connsiteX3-137" fmla="*/ 16771 w 827984"/>
              <a:gd name="connsiteY3-138" fmla="*/ 868362 h 868362"/>
              <a:gd name="connsiteX4-139" fmla="*/ 7246 w 827984"/>
              <a:gd name="connsiteY4-140" fmla="*/ 0 h 868362"/>
              <a:gd name="connsiteX0-141" fmla="*/ 14028 w 834766"/>
              <a:gd name="connsiteY0-142" fmla="*/ 0 h 868362"/>
              <a:gd name="connsiteX1-143" fmla="*/ 634741 w 834766"/>
              <a:gd name="connsiteY1-144" fmla="*/ 9525 h 868362"/>
              <a:gd name="connsiteX2-145" fmla="*/ 834766 w 834766"/>
              <a:gd name="connsiteY2-146" fmla="*/ 858837 h 868362"/>
              <a:gd name="connsiteX3-147" fmla="*/ 23553 w 834766"/>
              <a:gd name="connsiteY3-148" fmla="*/ 868362 h 868362"/>
              <a:gd name="connsiteX4-149" fmla="*/ 14028 w 834766"/>
              <a:gd name="connsiteY4-150" fmla="*/ 0 h 868362"/>
              <a:gd name="connsiteX0-151" fmla="*/ 14028 w 853816"/>
              <a:gd name="connsiteY0-152" fmla="*/ 0 h 868362"/>
              <a:gd name="connsiteX1-153" fmla="*/ 634741 w 853816"/>
              <a:gd name="connsiteY1-154" fmla="*/ 9525 h 868362"/>
              <a:gd name="connsiteX2-155" fmla="*/ 853816 w 853816"/>
              <a:gd name="connsiteY2-156" fmla="*/ 840328 h 868362"/>
              <a:gd name="connsiteX3-157" fmla="*/ 23553 w 853816"/>
              <a:gd name="connsiteY3-158" fmla="*/ 868362 h 868362"/>
              <a:gd name="connsiteX4-159" fmla="*/ 14028 w 853816"/>
              <a:gd name="connsiteY4-160" fmla="*/ 0 h 868362"/>
              <a:gd name="connsiteX0-161" fmla="*/ 14028 w 853816"/>
              <a:gd name="connsiteY0-162" fmla="*/ 0 h 868362"/>
              <a:gd name="connsiteX1-163" fmla="*/ 634741 w 853816"/>
              <a:gd name="connsiteY1-164" fmla="*/ 9525 h 868362"/>
              <a:gd name="connsiteX2-165" fmla="*/ 853816 w 853816"/>
              <a:gd name="connsiteY2-166" fmla="*/ 840328 h 868362"/>
              <a:gd name="connsiteX3-167" fmla="*/ 23553 w 853816"/>
              <a:gd name="connsiteY3-168" fmla="*/ 868362 h 868362"/>
              <a:gd name="connsiteX4-169" fmla="*/ 14028 w 853816"/>
              <a:gd name="connsiteY4-170" fmla="*/ 0 h 8683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3816" h="868362">
                <a:moveTo>
                  <a:pt x="14028" y="0"/>
                </a:moveTo>
                <a:lnTo>
                  <a:pt x="634741" y="9525"/>
                </a:lnTo>
                <a:cubicBezTo>
                  <a:pt x="749041" y="321204"/>
                  <a:pt x="806191" y="509870"/>
                  <a:pt x="853816" y="840328"/>
                </a:cubicBezTo>
                <a:lnTo>
                  <a:pt x="23553" y="868362"/>
                </a:lnTo>
                <a:cubicBezTo>
                  <a:pt x="1328" y="553508"/>
                  <a:pt x="-11372" y="362479"/>
                  <a:pt x="14028"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4" name="AutoShape 3"/>
          <p:cNvSpPr>
            <a:spLocks noChangeAspect="1" noChangeArrowheads="1" noTextEdit="1"/>
          </p:cNvSpPr>
          <p:nvPr/>
        </p:nvSpPr>
        <p:spPr bwMode="auto">
          <a:xfrm>
            <a:off x="1302544" y="1085850"/>
            <a:ext cx="6138863" cy="263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 name="Freeform 6"/>
          <p:cNvSpPr>
            <a:spLocks noEditPoints="1"/>
          </p:cNvSpPr>
          <p:nvPr/>
        </p:nvSpPr>
        <p:spPr bwMode="auto">
          <a:xfrm>
            <a:off x="4295775" y="1709737"/>
            <a:ext cx="3090863" cy="1662113"/>
          </a:xfrm>
          <a:custGeom>
            <a:avLst/>
            <a:gdLst>
              <a:gd name="T0" fmla="*/ 1335 w 7102"/>
              <a:gd name="T1" fmla="*/ 3361 h 3819"/>
              <a:gd name="T2" fmla="*/ 881 w 7102"/>
              <a:gd name="T3" fmla="*/ 2252 h 3819"/>
              <a:gd name="T4" fmla="*/ 323 w 7102"/>
              <a:gd name="T5" fmla="*/ 2117 h 3819"/>
              <a:gd name="T6" fmla="*/ 1307 w 7102"/>
              <a:gd name="T7" fmla="*/ 1179 h 3819"/>
              <a:gd name="T8" fmla="*/ 1622 w 7102"/>
              <a:gd name="T9" fmla="*/ 14 h 3819"/>
              <a:gd name="T10" fmla="*/ 3013 w 7102"/>
              <a:gd name="T11" fmla="*/ 36 h 3819"/>
              <a:gd name="T12" fmla="*/ 4407 w 7102"/>
              <a:gd name="T13" fmla="*/ 25 h 3819"/>
              <a:gd name="T14" fmla="*/ 5502 w 7102"/>
              <a:gd name="T15" fmla="*/ 20 h 3819"/>
              <a:gd name="T16" fmla="*/ 6985 w 7102"/>
              <a:gd name="T17" fmla="*/ 46 h 3819"/>
              <a:gd name="T18" fmla="*/ 7098 w 7102"/>
              <a:gd name="T19" fmla="*/ 928 h 3819"/>
              <a:gd name="T20" fmla="*/ 7091 w 7102"/>
              <a:gd name="T21" fmla="*/ 2182 h 3819"/>
              <a:gd name="T22" fmla="*/ 7081 w 7102"/>
              <a:gd name="T23" fmla="*/ 3606 h 3819"/>
              <a:gd name="T24" fmla="*/ 5439 w 7102"/>
              <a:gd name="T25" fmla="*/ 3793 h 3819"/>
              <a:gd name="T26" fmla="*/ 3745 w 7102"/>
              <a:gd name="T27" fmla="*/ 3775 h 3819"/>
              <a:gd name="T28" fmla="*/ 6902 w 7102"/>
              <a:gd name="T29" fmla="*/ 3715 h 3819"/>
              <a:gd name="T30" fmla="*/ 7020 w 7102"/>
              <a:gd name="T31" fmla="*/ 2578 h 3819"/>
              <a:gd name="T32" fmla="*/ 6559 w 7102"/>
              <a:gd name="T33" fmla="*/ 2657 h 3819"/>
              <a:gd name="T34" fmla="*/ 5625 w 7102"/>
              <a:gd name="T35" fmla="*/ 2242 h 3819"/>
              <a:gd name="T36" fmla="*/ 5074 w 7102"/>
              <a:gd name="T37" fmla="*/ 2716 h 3819"/>
              <a:gd name="T38" fmla="*/ 6136 w 7102"/>
              <a:gd name="T39" fmla="*/ 3747 h 3819"/>
              <a:gd name="T40" fmla="*/ 6541 w 7102"/>
              <a:gd name="T41" fmla="*/ 2948 h 3819"/>
              <a:gd name="T42" fmla="*/ 3014 w 7102"/>
              <a:gd name="T43" fmla="*/ 612 h 3819"/>
              <a:gd name="T44" fmla="*/ 1908 w 7102"/>
              <a:gd name="T45" fmla="*/ 1208 h 3819"/>
              <a:gd name="T46" fmla="*/ 2474 w 7102"/>
              <a:gd name="T47" fmla="*/ 2176 h 3819"/>
              <a:gd name="T48" fmla="*/ 3455 w 7102"/>
              <a:gd name="T49" fmla="*/ 1476 h 3819"/>
              <a:gd name="T50" fmla="*/ 2576 w 7102"/>
              <a:gd name="T51" fmla="*/ 3710 h 3819"/>
              <a:gd name="T52" fmla="*/ 3464 w 7102"/>
              <a:gd name="T53" fmla="*/ 2921 h 3819"/>
              <a:gd name="T54" fmla="*/ 1935 w 7102"/>
              <a:gd name="T55" fmla="*/ 2208 h 3819"/>
              <a:gd name="T56" fmla="*/ 4999 w 7102"/>
              <a:gd name="T57" fmla="*/ 622 h 3819"/>
              <a:gd name="T58" fmla="*/ 3510 w 7102"/>
              <a:gd name="T59" fmla="*/ 1078 h 3819"/>
              <a:gd name="T60" fmla="*/ 4301 w 7102"/>
              <a:gd name="T61" fmla="*/ 2166 h 3819"/>
              <a:gd name="T62" fmla="*/ 5012 w 7102"/>
              <a:gd name="T63" fmla="*/ 1424 h 3819"/>
              <a:gd name="T64" fmla="*/ 6543 w 7102"/>
              <a:gd name="T65" fmla="*/ 1166 h 3819"/>
              <a:gd name="T66" fmla="*/ 5926 w 7102"/>
              <a:gd name="T67" fmla="*/ 648 h 3819"/>
              <a:gd name="T68" fmla="*/ 5054 w 7102"/>
              <a:gd name="T69" fmla="*/ 1026 h 3819"/>
              <a:gd name="T70" fmla="*/ 5593 w 7102"/>
              <a:gd name="T71" fmla="*/ 2190 h 3819"/>
              <a:gd name="T72" fmla="*/ 6549 w 7102"/>
              <a:gd name="T73" fmla="*/ 1835 h 3819"/>
              <a:gd name="T74" fmla="*/ 4896 w 7102"/>
              <a:gd name="T75" fmla="*/ 2218 h 3819"/>
              <a:gd name="T76" fmla="*/ 3512 w 7102"/>
              <a:gd name="T77" fmla="*/ 2526 h 3819"/>
              <a:gd name="T78" fmla="*/ 3755 w 7102"/>
              <a:gd name="T79" fmla="*/ 3713 h 3819"/>
              <a:gd name="T80" fmla="*/ 311 w 7102"/>
              <a:gd name="T81" fmla="*/ 2229 h 3819"/>
              <a:gd name="T82" fmla="*/ 1677 w 7102"/>
              <a:gd name="T83" fmla="*/ 2152 h 3819"/>
              <a:gd name="T84" fmla="*/ 1847 w 7102"/>
              <a:gd name="T85" fmla="*/ 751 h 3819"/>
              <a:gd name="T86" fmla="*/ 1370 w 7102"/>
              <a:gd name="T87" fmla="*/ 1436 h 3819"/>
              <a:gd name="T88" fmla="*/ 430 w 7102"/>
              <a:gd name="T89" fmla="*/ 2146 h 3819"/>
              <a:gd name="T90" fmla="*/ 6405 w 7102"/>
              <a:gd name="T91" fmla="*/ 102 h 3819"/>
              <a:gd name="T92" fmla="*/ 5094 w 7102"/>
              <a:gd name="T93" fmla="*/ 88 h 3819"/>
              <a:gd name="T94" fmla="*/ 6380 w 7102"/>
              <a:gd name="T95" fmla="*/ 597 h 3819"/>
              <a:gd name="T96" fmla="*/ 2383 w 7102"/>
              <a:gd name="T97" fmla="*/ 69 h 3819"/>
              <a:gd name="T98" fmla="*/ 1899 w 7102"/>
              <a:gd name="T99" fmla="*/ 530 h 3819"/>
              <a:gd name="T100" fmla="*/ 3453 w 7102"/>
              <a:gd name="T101" fmla="*/ 287 h 3819"/>
              <a:gd name="T102" fmla="*/ 3561 w 7102"/>
              <a:gd name="T103" fmla="*/ 567 h 3819"/>
              <a:gd name="T104" fmla="*/ 4995 w 7102"/>
              <a:gd name="T105" fmla="*/ 528 h 3819"/>
              <a:gd name="T106" fmla="*/ 4534 w 7102"/>
              <a:gd name="T107" fmla="*/ 99 h 3819"/>
              <a:gd name="T108" fmla="*/ 6602 w 7102"/>
              <a:gd name="T109" fmla="*/ 1246 h 3819"/>
              <a:gd name="T110" fmla="*/ 7023 w 7102"/>
              <a:gd name="T111" fmla="*/ 1906 h 3819"/>
              <a:gd name="T112" fmla="*/ 1832 w 7102"/>
              <a:gd name="T113" fmla="*/ 2211 h 3819"/>
              <a:gd name="T114" fmla="*/ 1399 w 7102"/>
              <a:gd name="T115" fmla="*/ 3229 h 3819"/>
              <a:gd name="T116" fmla="*/ 1825 w 7102"/>
              <a:gd name="T117" fmla="*/ 3319 h 3819"/>
              <a:gd name="T118" fmla="*/ 1853 w 7102"/>
              <a:gd name="T119" fmla="*/ 459 h 3819"/>
              <a:gd name="T120" fmla="*/ 6599 w 7102"/>
              <a:gd name="T121" fmla="*/ 595 h 3819"/>
              <a:gd name="T122" fmla="*/ 6632 w 7102"/>
              <a:gd name="T123" fmla="*/ 11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02" h="3819">
                <a:moveTo>
                  <a:pt x="2659" y="3751"/>
                </a:moveTo>
                <a:cubicBezTo>
                  <a:pt x="2613" y="3749"/>
                  <a:pt x="2566" y="3744"/>
                  <a:pt x="2520" y="3744"/>
                </a:cubicBezTo>
                <a:cubicBezTo>
                  <a:pt x="2471" y="3744"/>
                  <a:pt x="2422" y="3748"/>
                  <a:pt x="2373" y="3751"/>
                </a:cubicBezTo>
                <a:cubicBezTo>
                  <a:pt x="2298" y="3754"/>
                  <a:pt x="2224" y="3757"/>
                  <a:pt x="2150" y="3762"/>
                </a:cubicBezTo>
                <a:cubicBezTo>
                  <a:pt x="2070" y="3767"/>
                  <a:pt x="1990" y="3761"/>
                  <a:pt x="1911" y="3757"/>
                </a:cubicBezTo>
                <a:cubicBezTo>
                  <a:pt x="1883" y="3756"/>
                  <a:pt x="1855" y="3758"/>
                  <a:pt x="1827" y="3757"/>
                </a:cubicBezTo>
                <a:cubicBezTo>
                  <a:pt x="1690" y="3753"/>
                  <a:pt x="1553" y="3741"/>
                  <a:pt x="1416" y="3761"/>
                </a:cubicBezTo>
                <a:cubicBezTo>
                  <a:pt x="1352" y="3771"/>
                  <a:pt x="1337" y="3759"/>
                  <a:pt x="1340" y="3686"/>
                </a:cubicBezTo>
                <a:cubicBezTo>
                  <a:pt x="1342" y="3635"/>
                  <a:pt x="1338" y="3586"/>
                  <a:pt x="1334" y="3536"/>
                </a:cubicBezTo>
                <a:cubicBezTo>
                  <a:pt x="1330" y="3478"/>
                  <a:pt x="1335" y="3419"/>
                  <a:pt x="1335" y="3361"/>
                </a:cubicBezTo>
                <a:cubicBezTo>
                  <a:pt x="1336" y="3325"/>
                  <a:pt x="1335" y="3290"/>
                  <a:pt x="1335" y="3254"/>
                </a:cubicBezTo>
                <a:cubicBezTo>
                  <a:pt x="1335" y="3227"/>
                  <a:pt x="1332" y="3199"/>
                  <a:pt x="1336" y="3172"/>
                </a:cubicBezTo>
                <a:cubicBezTo>
                  <a:pt x="1345" y="3108"/>
                  <a:pt x="1354" y="3046"/>
                  <a:pt x="1344" y="2982"/>
                </a:cubicBezTo>
                <a:cubicBezTo>
                  <a:pt x="1339" y="2944"/>
                  <a:pt x="1346" y="2905"/>
                  <a:pt x="1346" y="2867"/>
                </a:cubicBezTo>
                <a:cubicBezTo>
                  <a:pt x="1347" y="2820"/>
                  <a:pt x="1345" y="2774"/>
                  <a:pt x="1344" y="2727"/>
                </a:cubicBezTo>
                <a:cubicBezTo>
                  <a:pt x="1344" y="2719"/>
                  <a:pt x="1341" y="2711"/>
                  <a:pt x="1343" y="2703"/>
                </a:cubicBezTo>
                <a:cubicBezTo>
                  <a:pt x="1363" y="2633"/>
                  <a:pt x="1350" y="2561"/>
                  <a:pt x="1352" y="2489"/>
                </a:cubicBezTo>
                <a:cubicBezTo>
                  <a:pt x="1354" y="2404"/>
                  <a:pt x="1355" y="2319"/>
                  <a:pt x="1343" y="2235"/>
                </a:cubicBezTo>
                <a:cubicBezTo>
                  <a:pt x="1339" y="2205"/>
                  <a:pt x="1335" y="2202"/>
                  <a:pt x="1305" y="2204"/>
                </a:cubicBezTo>
                <a:cubicBezTo>
                  <a:pt x="1163" y="2213"/>
                  <a:pt x="1022" y="2236"/>
                  <a:pt x="881" y="2252"/>
                </a:cubicBezTo>
                <a:cubicBezTo>
                  <a:pt x="814" y="2260"/>
                  <a:pt x="746" y="2263"/>
                  <a:pt x="679" y="2268"/>
                </a:cubicBezTo>
                <a:cubicBezTo>
                  <a:pt x="626" y="2272"/>
                  <a:pt x="573" y="2277"/>
                  <a:pt x="520" y="2281"/>
                </a:cubicBezTo>
                <a:cubicBezTo>
                  <a:pt x="471" y="2284"/>
                  <a:pt x="422" y="2287"/>
                  <a:pt x="372" y="2290"/>
                </a:cubicBezTo>
                <a:cubicBezTo>
                  <a:pt x="308" y="2294"/>
                  <a:pt x="243" y="2299"/>
                  <a:pt x="178" y="2302"/>
                </a:cubicBezTo>
                <a:cubicBezTo>
                  <a:pt x="137" y="2305"/>
                  <a:pt x="95" y="2307"/>
                  <a:pt x="54" y="2305"/>
                </a:cubicBezTo>
                <a:cubicBezTo>
                  <a:pt x="42" y="2305"/>
                  <a:pt x="26" y="2296"/>
                  <a:pt x="18" y="2286"/>
                </a:cubicBezTo>
                <a:cubicBezTo>
                  <a:pt x="0" y="2264"/>
                  <a:pt x="9" y="2243"/>
                  <a:pt x="35" y="2233"/>
                </a:cubicBezTo>
                <a:cubicBezTo>
                  <a:pt x="77" y="2217"/>
                  <a:pt x="120" y="2203"/>
                  <a:pt x="162" y="2186"/>
                </a:cubicBezTo>
                <a:cubicBezTo>
                  <a:pt x="188" y="2176"/>
                  <a:pt x="212" y="2161"/>
                  <a:pt x="237" y="2150"/>
                </a:cubicBezTo>
                <a:cubicBezTo>
                  <a:pt x="265" y="2139"/>
                  <a:pt x="295" y="2129"/>
                  <a:pt x="323" y="2117"/>
                </a:cubicBezTo>
                <a:cubicBezTo>
                  <a:pt x="361" y="2102"/>
                  <a:pt x="397" y="2082"/>
                  <a:pt x="436" y="2069"/>
                </a:cubicBezTo>
                <a:cubicBezTo>
                  <a:pt x="584" y="2019"/>
                  <a:pt x="723" y="1951"/>
                  <a:pt x="867" y="1892"/>
                </a:cubicBezTo>
                <a:cubicBezTo>
                  <a:pt x="931" y="1866"/>
                  <a:pt x="997" y="1843"/>
                  <a:pt x="1059" y="1814"/>
                </a:cubicBezTo>
                <a:cubicBezTo>
                  <a:pt x="1108" y="1792"/>
                  <a:pt x="1156" y="1771"/>
                  <a:pt x="1206" y="1754"/>
                </a:cubicBezTo>
                <a:cubicBezTo>
                  <a:pt x="1230" y="1746"/>
                  <a:pt x="1253" y="1732"/>
                  <a:pt x="1272" y="1716"/>
                </a:cubicBezTo>
                <a:cubicBezTo>
                  <a:pt x="1283" y="1706"/>
                  <a:pt x="1289" y="1687"/>
                  <a:pt x="1291" y="1671"/>
                </a:cubicBezTo>
                <a:cubicBezTo>
                  <a:pt x="1296" y="1638"/>
                  <a:pt x="1297" y="1605"/>
                  <a:pt x="1300" y="1572"/>
                </a:cubicBezTo>
                <a:cubicBezTo>
                  <a:pt x="1304" y="1507"/>
                  <a:pt x="1309" y="1442"/>
                  <a:pt x="1311" y="1377"/>
                </a:cubicBezTo>
                <a:cubicBezTo>
                  <a:pt x="1312" y="1338"/>
                  <a:pt x="1306" y="1298"/>
                  <a:pt x="1305" y="1258"/>
                </a:cubicBezTo>
                <a:cubicBezTo>
                  <a:pt x="1305" y="1232"/>
                  <a:pt x="1306" y="1205"/>
                  <a:pt x="1307" y="1179"/>
                </a:cubicBezTo>
                <a:cubicBezTo>
                  <a:pt x="1309" y="1137"/>
                  <a:pt x="1313" y="1095"/>
                  <a:pt x="1314" y="1052"/>
                </a:cubicBezTo>
                <a:cubicBezTo>
                  <a:pt x="1315" y="1006"/>
                  <a:pt x="1314" y="960"/>
                  <a:pt x="1312" y="914"/>
                </a:cubicBezTo>
                <a:cubicBezTo>
                  <a:pt x="1307" y="822"/>
                  <a:pt x="1299" y="729"/>
                  <a:pt x="1298" y="637"/>
                </a:cubicBezTo>
                <a:cubicBezTo>
                  <a:pt x="1296" y="573"/>
                  <a:pt x="1304" y="510"/>
                  <a:pt x="1305" y="446"/>
                </a:cubicBezTo>
                <a:cubicBezTo>
                  <a:pt x="1306" y="404"/>
                  <a:pt x="1302" y="361"/>
                  <a:pt x="1301" y="319"/>
                </a:cubicBezTo>
                <a:cubicBezTo>
                  <a:pt x="1300" y="283"/>
                  <a:pt x="1302" y="247"/>
                  <a:pt x="1302" y="211"/>
                </a:cubicBezTo>
                <a:cubicBezTo>
                  <a:pt x="1301" y="166"/>
                  <a:pt x="1299" y="121"/>
                  <a:pt x="1296" y="76"/>
                </a:cubicBezTo>
                <a:cubicBezTo>
                  <a:pt x="1292" y="38"/>
                  <a:pt x="1302" y="26"/>
                  <a:pt x="1339" y="22"/>
                </a:cubicBezTo>
                <a:cubicBezTo>
                  <a:pt x="1416" y="15"/>
                  <a:pt x="1493" y="12"/>
                  <a:pt x="1571" y="19"/>
                </a:cubicBezTo>
                <a:cubicBezTo>
                  <a:pt x="1588" y="21"/>
                  <a:pt x="1605" y="16"/>
                  <a:pt x="1622" y="14"/>
                </a:cubicBezTo>
                <a:cubicBezTo>
                  <a:pt x="1674" y="8"/>
                  <a:pt x="1725" y="6"/>
                  <a:pt x="1777" y="15"/>
                </a:cubicBezTo>
                <a:cubicBezTo>
                  <a:pt x="1800" y="18"/>
                  <a:pt x="1825" y="11"/>
                  <a:pt x="1848" y="11"/>
                </a:cubicBezTo>
                <a:cubicBezTo>
                  <a:pt x="1883" y="10"/>
                  <a:pt x="1917" y="11"/>
                  <a:pt x="1951" y="10"/>
                </a:cubicBezTo>
                <a:cubicBezTo>
                  <a:pt x="2027" y="9"/>
                  <a:pt x="2103" y="9"/>
                  <a:pt x="2179" y="7"/>
                </a:cubicBezTo>
                <a:cubicBezTo>
                  <a:pt x="2224" y="6"/>
                  <a:pt x="2268" y="0"/>
                  <a:pt x="2313" y="2"/>
                </a:cubicBezTo>
                <a:cubicBezTo>
                  <a:pt x="2369" y="3"/>
                  <a:pt x="2424" y="10"/>
                  <a:pt x="2480" y="14"/>
                </a:cubicBezTo>
                <a:cubicBezTo>
                  <a:pt x="2497" y="15"/>
                  <a:pt x="2514" y="17"/>
                  <a:pt x="2531" y="17"/>
                </a:cubicBezTo>
                <a:cubicBezTo>
                  <a:pt x="2593" y="17"/>
                  <a:pt x="2654" y="14"/>
                  <a:pt x="2715" y="17"/>
                </a:cubicBezTo>
                <a:cubicBezTo>
                  <a:pt x="2800" y="21"/>
                  <a:pt x="2885" y="29"/>
                  <a:pt x="2969" y="35"/>
                </a:cubicBezTo>
                <a:cubicBezTo>
                  <a:pt x="2984" y="36"/>
                  <a:pt x="2999" y="36"/>
                  <a:pt x="3013" y="36"/>
                </a:cubicBezTo>
                <a:cubicBezTo>
                  <a:pt x="3059" y="36"/>
                  <a:pt x="3105" y="29"/>
                  <a:pt x="3151" y="39"/>
                </a:cubicBezTo>
                <a:cubicBezTo>
                  <a:pt x="3155" y="40"/>
                  <a:pt x="3159" y="39"/>
                  <a:pt x="3163" y="39"/>
                </a:cubicBezTo>
                <a:cubicBezTo>
                  <a:pt x="3284" y="25"/>
                  <a:pt x="3405" y="34"/>
                  <a:pt x="3526" y="32"/>
                </a:cubicBezTo>
                <a:cubicBezTo>
                  <a:pt x="3558" y="31"/>
                  <a:pt x="3589" y="35"/>
                  <a:pt x="3621" y="34"/>
                </a:cubicBezTo>
                <a:cubicBezTo>
                  <a:pt x="3670" y="31"/>
                  <a:pt x="3720" y="41"/>
                  <a:pt x="3770" y="33"/>
                </a:cubicBezTo>
                <a:cubicBezTo>
                  <a:pt x="3809" y="27"/>
                  <a:pt x="3849" y="26"/>
                  <a:pt x="3889" y="24"/>
                </a:cubicBezTo>
                <a:cubicBezTo>
                  <a:pt x="3915" y="23"/>
                  <a:pt x="3942" y="27"/>
                  <a:pt x="3968" y="25"/>
                </a:cubicBezTo>
                <a:cubicBezTo>
                  <a:pt x="4029" y="21"/>
                  <a:pt x="4090" y="14"/>
                  <a:pt x="4150" y="9"/>
                </a:cubicBezTo>
                <a:cubicBezTo>
                  <a:pt x="4157" y="9"/>
                  <a:pt x="4164" y="8"/>
                  <a:pt x="4170" y="9"/>
                </a:cubicBezTo>
                <a:cubicBezTo>
                  <a:pt x="4249" y="14"/>
                  <a:pt x="4328" y="20"/>
                  <a:pt x="4407" y="25"/>
                </a:cubicBezTo>
                <a:cubicBezTo>
                  <a:pt x="4423" y="26"/>
                  <a:pt x="4439" y="25"/>
                  <a:pt x="4455" y="26"/>
                </a:cubicBezTo>
                <a:cubicBezTo>
                  <a:pt x="4514" y="29"/>
                  <a:pt x="4572" y="32"/>
                  <a:pt x="4630" y="36"/>
                </a:cubicBezTo>
                <a:cubicBezTo>
                  <a:pt x="4634" y="36"/>
                  <a:pt x="4639" y="38"/>
                  <a:pt x="4642" y="38"/>
                </a:cubicBezTo>
                <a:cubicBezTo>
                  <a:pt x="4687" y="28"/>
                  <a:pt x="4731" y="31"/>
                  <a:pt x="4776" y="32"/>
                </a:cubicBezTo>
                <a:cubicBezTo>
                  <a:pt x="4793" y="33"/>
                  <a:pt x="4810" y="31"/>
                  <a:pt x="4827" y="31"/>
                </a:cubicBezTo>
                <a:cubicBezTo>
                  <a:pt x="4859" y="31"/>
                  <a:pt x="4891" y="32"/>
                  <a:pt x="4922" y="31"/>
                </a:cubicBezTo>
                <a:cubicBezTo>
                  <a:pt x="4969" y="30"/>
                  <a:pt x="5015" y="28"/>
                  <a:pt x="5062" y="27"/>
                </a:cubicBezTo>
                <a:cubicBezTo>
                  <a:pt x="5132" y="26"/>
                  <a:pt x="5202" y="28"/>
                  <a:pt x="5273" y="25"/>
                </a:cubicBezTo>
                <a:cubicBezTo>
                  <a:pt x="5324" y="22"/>
                  <a:pt x="5376" y="30"/>
                  <a:pt x="5428" y="16"/>
                </a:cubicBezTo>
                <a:cubicBezTo>
                  <a:pt x="5450" y="10"/>
                  <a:pt x="5477" y="20"/>
                  <a:pt x="5502" y="20"/>
                </a:cubicBezTo>
                <a:cubicBezTo>
                  <a:pt x="5539" y="20"/>
                  <a:pt x="5576" y="17"/>
                  <a:pt x="5613" y="15"/>
                </a:cubicBezTo>
                <a:cubicBezTo>
                  <a:pt x="5621" y="15"/>
                  <a:pt x="5630" y="12"/>
                  <a:pt x="5637" y="15"/>
                </a:cubicBezTo>
                <a:cubicBezTo>
                  <a:pt x="5674" y="26"/>
                  <a:pt x="5711" y="17"/>
                  <a:pt x="5748" y="16"/>
                </a:cubicBezTo>
                <a:cubicBezTo>
                  <a:pt x="5773" y="16"/>
                  <a:pt x="5799" y="18"/>
                  <a:pt x="5824" y="19"/>
                </a:cubicBezTo>
                <a:cubicBezTo>
                  <a:pt x="5863" y="21"/>
                  <a:pt x="5903" y="20"/>
                  <a:pt x="5943" y="24"/>
                </a:cubicBezTo>
                <a:cubicBezTo>
                  <a:pt x="6081" y="37"/>
                  <a:pt x="6219" y="39"/>
                  <a:pt x="6357" y="38"/>
                </a:cubicBezTo>
                <a:cubicBezTo>
                  <a:pt x="6422" y="38"/>
                  <a:pt x="6487" y="43"/>
                  <a:pt x="6552" y="44"/>
                </a:cubicBezTo>
                <a:cubicBezTo>
                  <a:pt x="6593" y="44"/>
                  <a:pt x="6634" y="42"/>
                  <a:pt x="6675" y="42"/>
                </a:cubicBezTo>
                <a:cubicBezTo>
                  <a:pt x="6711" y="41"/>
                  <a:pt x="6747" y="43"/>
                  <a:pt x="6782" y="44"/>
                </a:cubicBezTo>
                <a:cubicBezTo>
                  <a:pt x="6850" y="44"/>
                  <a:pt x="6917" y="45"/>
                  <a:pt x="6985" y="46"/>
                </a:cubicBezTo>
                <a:cubicBezTo>
                  <a:pt x="7003" y="46"/>
                  <a:pt x="7022" y="46"/>
                  <a:pt x="7040" y="50"/>
                </a:cubicBezTo>
                <a:cubicBezTo>
                  <a:pt x="7061" y="54"/>
                  <a:pt x="7075" y="71"/>
                  <a:pt x="7076" y="95"/>
                </a:cubicBezTo>
                <a:cubicBezTo>
                  <a:pt x="7078" y="135"/>
                  <a:pt x="7078" y="174"/>
                  <a:pt x="7078" y="214"/>
                </a:cubicBezTo>
                <a:cubicBezTo>
                  <a:pt x="7078" y="225"/>
                  <a:pt x="7077" y="235"/>
                  <a:pt x="7078" y="246"/>
                </a:cubicBezTo>
                <a:cubicBezTo>
                  <a:pt x="7080" y="275"/>
                  <a:pt x="7080" y="304"/>
                  <a:pt x="7085" y="333"/>
                </a:cubicBezTo>
                <a:cubicBezTo>
                  <a:pt x="7097" y="410"/>
                  <a:pt x="7086" y="487"/>
                  <a:pt x="7084" y="564"/>
                </a:cubicBezTo>
                <a:cubicBezTo>
                  <a:pt x="7083" y="615"/>
                  <a:pt x="7087" y="667"/>
                  <a:pt x="7088" y="719"/>
                </a:cubicBezTo>
                <a:cubicBezTo>
                  <a:pt x="7090" y="754"/>
                  <a:pt x="7090" y="790"/>
                  <a:pt x="7091" y="825"/>
                </a:cubicBezTo>
                <a:cubicBezTo>
                  <a:pt x="7092" y="852"/>
                  <a:pt x="7095" y="878"/>
                  <a:pt x="7097" y="905"/>
                </a:cubicBezTo>
                <a:cubicBezTo>
                  <a:pt x="7098" y="912"/>
                  <a:pt x="7100" y="921"/>
                  <a:pt x="7098" y="928"/>
                </a:cubicBezTo>
                <a:cubicBezTo>
                  <a:pt x="7079" y="999"/>
                  <a:pt x="7094" y="1072"/>
                  <a:pt x="7088" y="1143"/>
                </a:cubicBezTo>
                <a:cubicBezTo>
                  <a:pt x="7084" y="1200"/>
                  <a:pt x="7088" y="1257"/>
                  <a:pt x="7088" y="1315"/>
                </a:cubicBezTo>
                <a:cubicBezTo>
                  <a:pt x="7088" y="1317"/>
                  <a:pt x="7088" y="1320"/>
                  <a:pt x="7088" y="1323"/>
                </a:cubicBezTo>
                <a:cubicBezTo>
                  <a:pt x="7101" y="1430"/>
                  <a:pt x="7081" y="1537"/>
                  <a:pt x="7089" y="1645"/>
                </a:cubicBezTo>
                <a:cubicBezTo>
                  <a:pt x="7094" y="1708"/>
                  <a:pt x="7088" y="1772"/>
                  <a:pt x="7088" y="1835"/>
                </a:cubicBezTo>
                <a:cubicBezTo>
                  <a:pt x="7088" y="1853"/>
                  <a:pt x="7093" y="1872"/>
                  <a:pt x="7093" y="1890"/>
                </a:cubicBezTo>
                <a:cubicBezTo>
                  <a:pt x="7094" y="1907"/>
                  <a:pt x="7093" y="1924"/>
                  <a:pt x="7093" y="1942"/>
                </a:cubicBezTo>
                <a:cubicBezTo>
                  <a:pt x="7092" y="1978"/>
                  <a:pt x="7092" y="2018"/>
                  <a:pt x="7092" y="2052"/>
                </a:cubicBezTo>
                <a:cubicBezTo>
                  <a:pt x="7092" y="2089"/>
                  <a:pt x="7093" y="2126"/>
                  <a:pt x="7093" y="2163"/>
                </a:cubicBezTo>
                <a:cubicBezTo>
                  <a:pt x="7093" y="2169"/>
                  <a:pt x="7090" y="2176"/>
                  <a:pt x="7091" y="2182"/>
                </a:cubicBezTo>
                <a:cubicBezTo>
                  <a:pt x="7102" y="2242"/>
                  <a:pt x="7099" y="2301"/>
                  <a:pt x="7091" y="2360"/>
                </a:cubicBezTo>
                <a:cubicBezTo>
                  <a:pt x="7089" y="2380"/>
                  <a:pt x="7087" y="2400"/>
                  <a:pt x="7085" y="2419"/>
                </a:cubicBezTo>
                <a:cubicBezTo>
                  <a:pt x="7084" y="2431"/>
                  <a:pt x="7081" y="2444"/>
                  <a:pt x="7085" y="2455"/>
                </a:cubicBezTo>
                <a:cubicBezTo>
                  <a:pt x="7096" y="2493"/>
                  <a:pt x="7089" y="2531"/>
                  <a:pt x="7087" y="2570"/>
                </a:cubicBezTo>
                <a:cubicBezTo>
                  <a:pt x="7084" y="2638"/>
                  <a:pt x="7088" y="2706"/>
                  <a:pt x="7083" y="2774"/>
                </a:cubicBezTo>
                <a:cubicBezTo>
                  <a:pt x="7079" y="2824"/>
                  <a:pt x="7094" y="2873"/>
                  <a:pt x="7091" y="2923"/>
                </a:cubicBezTo>
                <a:cubicBezTo>
                  <a:pt x="7088" y="2973"/>
                  <a:pt x="7084" y="3022"/>
                  <a:pt x="7083" y="3071"/>
                </a:cubicBezTo>
                <a:cubicBezTo>
                  <a:pt x="7082" y="3120"/>
                  <a:pt x="7085" y="3169"/>
                  <a:pt x="7085" y="3219"/>
                </a:cubicBezTo>
                <a:cubicBezTo>
                  <a:pt x="7085" y="3281"/>
                  <a:pt x="7083" y="3344"/>
                  <a:pt x="7082" y="3406"/>
                </a:cubicBezTo>
                <a:cubicBezTo>
                  <a:pt x="7081" y="3473"/>
                  <a:pt x="7082" y="3539"/>
                  <a:pt x="7081" y="3606"/>
                </a:cubicBezTo>
                <a:cubicBezTo>
                  <a:pt x="7080" y="3652"/>
                  <a:pt x="7077" y="3698"/>
                  <a:pt x="7074" y="3744"/>
                </a:cubicBezTo>
                <a:cubicBezTo>
                  <a:pt x="7072" y="3775"/>
                  <a:pt x="7048" y="3788"/>
                  <a:pt x="7018" y="3783"/>
                </a:cubicBezTo>
                <a:cubicBezTo>
                  <a:pt x="6988" y="3778"/>
                  <a:pt x="6957" y="3778"/>
                  <a:pt x="6927" y="3780"/>
                </a:cubicBezTo>
                <a:cubicBezTo>
                  <a:pt x="6843" y="3785"/>
                  <a:pt x="6758" y="3792"/>
                  <a:pt x="6673" y="3797"/>
                </a:cubicBezTo>
                <a:cubicBezTo>
                  <a:pt x="6621" y="3800"/>
                  <a:pt x="6569" y="3795"/>
                  <a:pt x="6518" y="3801"/>
                </a:cubicBezTo>
                <a:cubicBezTo>
                  <a:pt x="6377" y="3817"/>
                  <a:pt x="6236" y="3813"/>
                  <a:pt x="6095" y="3817"/>
                </a:cubicBezTo>
                <a:cubicBezTo>
                  <a:pt x="6043" y="3819"/>
                  <a:pt x="5990" y="3809"/>
                  <a:pt x="5937" y="3804"/>
                </a:cubicBezTo>
                <a:cubicBezTo>
                  <a:pt x="5910" y="3802"/>
                  <a:pt x="5884" y="3799"/>
                  <a:pt x="5857" y="3800"/>
                </a:cubicBezTo>
                <a:cubicBezTo>
                  <a:pt x="5804" y="3800"/>
                  <a:pt x="5751" y="3803"/>
                  <a:pt x="5698" y="3802"/>
                </a:cubicBezTo>
                <a:cubicBezTo>
                  <a:pt x="5612" y="3800"/>
                  <a:pt x="5525" y="3795"/>
                  <a:pt x="5439" y="3793"/>
                </a:cubicBezTo>
                <a:cubicBezTo>
                  <a:pt x="5383" y="3791"/>
                  <a:pt x="5327" y="3793"/>
                  <a:pt x="5271" y="3791"/>
                </a:cubicBezTo>
                <a:cubicBezTo>
                  <a:pt x="5217" y="3789"/>
                  <a:pt x="5162" y="3783"/>
                  <a:pt x="5108" y="3779"/>
                </a:cubicBezTo>
                <a:cubicBezTo>
                  <a:pt x="5087" y="3778"/>
                  <a:pt x="5066" y="3778"/>
                  <a:pt x="5044" y="3777"/>
                </a:cubicBezTo>
                <a:cubicBezTo>
                  <a:pt x="4943" y="3773"/>
                  <a:pt x="4842" y="3767"/>
                  <a:pt x="4741" y="3765"/>
                </a:cubicBezTo>
                <a:cubicBezTo>
                  <a:pt x="4672" y="3764"/>
                  <a:pt x="4603" y="3769"/>
                  <a:pt x="4534" y="3772"/>
                </a:cubicBezTo>
                <a:cubicBezTo>
                  <a:pt x="4511" y="3773"/>
                  <a:pt x="4489" y="3774"/>
                  <a:pt x="4466" y="3775"/>
                </a:cubicBezTo>
                <a:cubicBezTo>
                  <a:pt x="4412" y="3778"/>
                  <a:pt x="4357" y="3782"/>
                  <a:pt x="4303" y="3784"/>
                </a:cubicBezTo>
                <a:cubicBezTo>
                  <a:pt x="4267" y="3785"/>
                  <a:pt x="4231" y="3783"/>
                  <a:pt x="4196" y="3783"/>
                </a:cubicBezTo>
                <a:cubicBezTo>
                  <a:pt x="4093" y="3782"/>
                  <a:pt x="3991" y="3783"/>
                  <a:pt x="3888" y="3781"/>
                </a:cubicBezTo>
                <a:cubicBezTo>
                  <a:pt x="3841" y="3781"/>
                  <a:pt x="3793" y="3778"/>
                  <a:pt x="3745" y="3775"/>
                </a:cubicBezTo>
                <a:cubicBezTo>
                  <a:pt x="3681" y="3772"/>
                  <a:pt x="3616" y="3768"/>
                  <a:pt x="3551" y="3766"/>
                </a:cubicBezTo>
                <a:cubicBezTo>
                  <a:pt x="3523" y="3765"/>
                  <a:pt x="3495" y="3769"/>
                  <a:pt x="3468" y="3769"/>
                </a:cubicBezTo>
                <a:cubicBezTo>
                  <a:pt x="3366" y="3769"/>
                  <a:pt x="3265" y="3769"/>
                  <a:pt x="3164" y="3768"/>
                </a:cubicBezTo>
                <a:cubicBezTo>
                  <a:pt x="3111" y="3768"/>
                  <a:pt x="3058" y="3765"/>
                  <a:pt x="3005" y="3763"/>
                </a:cubicBezTo>
                <a:cubicBezTo>
                  <a:pt x="2969" y="3762"/>
                  <a:pt x="2934" y="3760"/>
                  <a:pt x="2898" y="3758"/>
                </a:cubicBezTo>
                <a:cubicBezTo>
                  <a:pt x="2819" y="3755"/>
                  <a:pt x="2739" y="3751"/>
                  <a:pt x="2659" y="3748"/>
                </a:cubicBezTo>
                <a:cubicBezTo>
                  <a:pt x="2659" y="3749"/>
                  <a:pt x="2659" y="3750"/>
                  <a:pt x="2659" y="3751"/>
                </a:cubicBezTo>
                <a:close/>
                <a:moveTo>
                  <a:pt x="6570" y="3728"/>
                </a:moveTo>
                <a:cubicBezTo>
                  <a:pt x="6588" y="3730"/>
                  <a:pt x="6604" y="3733"/>
                  <a:pt x="6620" y="3733"/>
                </a:cubicBezTo>
                <a:cubicBezTo>
                  <a:pt x="6714" y="3734"/>
                  <a:pt x="6808" y="3732"/>
                  <a:pt x="6902" y="3715"/>
                </a:cubicBezTo>
                <a:cubicBezTo>
                  <a:pt x="6923" y="3711"/>
                  <a:pt x="6944" y="3713"/>
                  <a:pt x="6965" y="3710"/>
                </a:cubicBezTo>
                <a:cubicBezTo>
                  <a:pt x="6995" y="3705"/>
                  <a:pt x="6998" y="3700"/>
                  <a:pt x="6999" y="3671"/>
                </a:cubicBezTo>
                <a:cubicBezTo>
                  <a:pt x="7000" y="3657"/>
                  <a:pt x="6999" y="3644"/>
                  <a:pt x="7000" y="3631"/>
                </a:cubicBezTo>
                <a:cubicBezTo>
                  <a:pt x="7009" y="3562"/>
                  <a:pt x="7015" y="3494"/>
                  <a:pt x="7007" y="3425"/>
                </a:cubicBezTo>
                <a:cubicBezTo>
                  <a:pt x="7006" y="3417"/>
                  <a:pt x="7006" y="3408"/>
                  <a:pt x="7009" y="3401"/>
                </a:cubicBezTo>
                <a:cubicBezTo>
                  <a:pt x="7021" y="3364"/>
                  <a:pt x="7012" y="3327"/>
                  <a:pt x="7011" y="3290"/>
                </a:cubicBezTo>
                <a:cubicBezTo>
                  <a:pt x="7010" y="3278"/>
                  <a:pt x="7009" y="3266"/>
                  <a:pt x="7009" y="3254"/>
                </a:cubicBezTo>
                <a:cubicBezTo>
                  <a:pt x="7012" y="3193"/>
                  <a:pt x="7017" y="3132"/>
                  <a:pt x="7018" y="3071"/>
                </a:cubicBezTo>
                <a:cubicBezTo>
                  <a:pt x="7019" y="2993"/>
                  <a:pt x="7017" y="2915"/>
                  <a:pt x="7017" y="2837"/>
                </a:cubicBezTo>
                <a:cubicBezTo>
                  <a:pt x="7018" y="2751"/>
                  <a:pt x="7018" y="2664"/>
                  <a:pt x="7020" y="2578"/>
                </a:cubicBezTo>
                <a:cubicBezTo>
                  <a:pt x="7020" y="2546"/>
                  <a:pt x="7026" y="2514"/>
                  <a:pt x="7024" y="2482"/>
                </a:cubicBezTo>
                <a:cubicBezTo>
                  <a:pt x="7019" y="2418"/>
                  <a:pt x="7016" y="2355"/>
                  <a:pt x="7026" y="2292"/>
                </a:cubicBezTo>
                <a:cubicBezTo>
                  <a:pt x="7028" y="2279"/>
                  <a:pt x="7023" y="2264"/>
                  <a:pt x="7022" y="2249"/>
                </a:cubicBezTo>
                <a:cubicBezTo>
                  <a:pt x="6991" y="2246"/>
                  <a:pt x="6965" y="2241"/>
                  <a:pt x="6939" y="2241"/>
                </a:cubicBezTo>
                <a:cubicBezTo>
                  <a:pt x="6855" y="2240"/>
                  <a:pt x="6771" y="2241"/>
                  <a:pt x="6687" y="2241"/>
                </a:cubicBezTo>
                <a:cubicBezTo>
                  <a:pt x="6670" y="2241"/>
                  <a:pt x="6653" y="2242"/>
                  <a:pt x="6635" y="2242"/>
                </a:cubicBezTo>
                <a:cubicBezTo>
                  <a:pt x="6617" y="2242"/>
                  <a:pt x="6605" y="2250"/>
                  <a:pt x="6603" y="2270"/>
                </a:cubicBezTo>
                <a:cubicBezTo>
                  <a:pt x="6600" y="2306"/>
                  <a:pt x="6596" y="2343"/>
                  <a:pt x="6593" y="2380"/>
                </a:cubicBezTo>
                <a:cubicBezTo>
                  <a:pt x="6590" y="2405"/>
                  <a:pt x="6590" y="2430"/>
                  <a:pt x="6587" y="2455"/>
                </a:cubicBezTo>
                <a:cubicBezTo>
                  <a:pt x="6579" y="2522"/>
                  <a:pt x="6569" y="2589"/>
                  <a:pt x="6559" y="2657"/>
                </a:cubicBezTo>
                <a:cubicBezTo>
                  <a:pt x="6555" y="2685"/>
                  <a:pt x="6551" y="2713"/>
                  <a:pt x="6546" y="2750"/>
                </a:cubicBezTo>
                <a:cubicBezTo>
                  <a:pt x="6533" y="2714"/>
                  <a:pt x="6523" y="2688"/>
                  <a:pt x="6534" y="2657"/>
                </a:cubicBezTo>
                <a:cubicBezTo>
                  <a:pt x="6537" y="2648"/>
                  <a:pt x="6535" y="2636"/>
                  <a:pt x="6535" y="2626"/>
                </a:cubicBezTo>
                <a:cubicBezTo>
                  <a:pt x="6537" y="2537"/>
                  <a:pt x="6539" y="2448"/>
                  <a:pt x="6540" y="2359"/>
                </a:cubicBezTo>
                <a:cubicBezTo>
                  <a:pt x="6541" y="2331"/>
                  <a:pt x="6543" y="2303"/>
                  <a:pt x="6543" y="2275"/>
                </a:cubicBezTo>
                <a:cubicBezTo>
                  <a:pt x="6543" y="2252"/>
                  <a:pt x="6536" y="2242"/>
                  <a:pt x="6517" y="2242"/>
                </a:cubicBezTo>
                <a:cubicBezTo>
                  <a:pt x="6464" y="2242"/>
                  <a:pt x="6411" y="2242"/>
                  <a:pt x="6358" y="2242"/>
                </a:cubicBezTo>
                <a:cubicBezTo>
                  <a:pt x="6284" y="2243"/>
                  <a:pt x="6209" y="2247"/>
                  <a:pt x="6135" y="2243"/>
                </a:cubicBezTo>
                <a:cubicBezTo>
                  <a:pt x="6009" y="2237"/>
                  <a:pt x="5883" y="2227"/>
                  <a:pt x="5756" y="2237"/>
                </a:cubicBezTo>
                <a:cubicBezTo>
                  <a:pt x="5713" y="2241"/>
                  <a:pt x="5668" y="2243"/>
                  <a:pt x="5625" y="2242"/>
                </a:cubicBezTo>
                <a:cubicBezTo>
                  <a:pt x="5532" y="2239"/>
                  <a:pt x="5439" y="2237"/>
                  <a:pt x="5346" y="2239"/>
                </a:cubicBezTo>
                <a:cubicBezTo>
                  <a:pt x="5341" y="2239"/>
                  <a:pt x="5336" y="2237"/>
                  <a:pt x="5331" y="2237"/>
                </a:cubicBezTo>
                <a:cubicBezTo>
                  <a:pt x="5312" y="2235"/>
                  <a:pt x="5294" y="2232"/>
                  <a:pt x="5275" y="2232"/>
                </a:cubicBezTo>
                <a:cubicBezTo>
                  <a:pt x="5246" y="2232"/>
                  <a:pt x="5217" y="2236"/>
                  <a:pt x="5188" y="2236"/>
                </a:cubicBezTo>
                <a:cubicBezTo>
                  <a:pt x="5155" y="2236"/>
                  <a:pt x="5122" y="2232"/>
                  <a:pt x="5089" y="2232"/>
                </a:cubicBezTo>
                <a:cubicBezTo>
                  <a:pt x="5062" y="2232"/>
                  <a:pt x="5052" y="2242"/>
                  <a:pt x="5052" y="2268"/>
                </a:cubicBezTo>
                <a:cubicBezTo>
                  <a:pt x="5052" y="2296"/>
                  <a:pt x="5052" y="2324"/>
                  <a:pt x="5054" y="2352"/>
                </a:cubicBezTo>
                <a:cubicBezTo>
                  <a:pt x="5058" y="2420"/>
                  <a:pt x="5070" y="2489"/>
                  <a:pt x="5061" y="2558"/>
                </a:cubicBezTo>
                <a:cubicBezTo>
                  <a:pt x="5060" y="2564"/>
                  <a:pt x="5062" y="2571"/>
                  <a:pt x="5063" y="2578"/>
                </a:cubicBezTo>
                <a:cubicBezTo>
                  <a:pt x="5067" y="2624"/>
                  <a:pt x="5073" y="2670"/>
                  <a:pt x="5074" y="2716"/>
                </a:cubicBezTo>
                <a:cubicBezTo>
                  <a:pt x="5076" y="2835"/>
                  <a:pt x="5075" y="2953"/>
                  <a:pt x="5075" y="3071"/>
                </a:cubicBezTo>
                <a:cubicBezTo>
                  <a:pt x="5076" y="3168"/>
                  <a:pt x="5079" y="3265"/>
                  <a:pt x="5079" y="3362"/>
                </a:cubicBezTo>
                <a:cubicBezTo>
                  <a:pt x="5079" y="3418"/>
                  <a:pt x="5079" y="3475"/>
                  <a:pt x="5068" y="3529"/>
                </a:cubicBezTo>
                <a:cubicBezTo>
                  <a:pt x="5057" y="3589"/>
                  <a:pt x="5064" y="3647"/>
                  <a:pt x="5064" y="3711"/>
                </a:cubicBezTo>
                <a:cubicBezTo>
                  <a:pt x="5100" y="3714"/>
                  <a:pt x="5134" y="3718"/>
                  <a:pt x="5168" y="3721"/>
                </a:cubicBezTo>
                <a:cubicBezTo>
                  <a:pt x="5228" y="3725"/>
                  <a:pt x="5288" y="3727"/>
                  <a:pt x="5347" y="3731"/>
                </a:cubicBezTo>
                <a:cubicBezTo>
                  <a:pt x="5419" y="3735"/>
                  <a:pt x="5491" y="3741"/>
                  <a:pt x="5563" y="3743"/>
                </a:cubicBezTo>
                <a:cubicBezTo>
                  <a:pt x="5685" y="3745"/>
                  <a:pt x="5807" y="3744"/>
                  <a:pt x="5930" y="3743"/>
                </a:cubicBezTo>
                <a:cubicBezTo>
                  <a:pt x="5995" y="3742"/>
                  <a:pt x="6059" y="3758"/>
                  <a:pt x="6124" y="3746"/>
                </a:cubicBezTo>
                <a:cubicBezTo>
                  <a:pt x="6128" y="3745"/>
                  <a:pt x="6132" y="3747"/>
                  <a:pt x="6136" y="3747"/>
                </a:cubicBezTo>
                <a:cubicBezTo>
                  <a:pt x="6175" y="3748"/>
                  <a:pt x="6213" y="3751"/>
                  <a:pt x="6251" y="3750"/>
                </a:cubicBezTo>
                <a:cubicBezTo>
                  <a:pt x="6292" y="3749"/>
                  <a:pt x="6333" y="3745"/>
                  <a:pt x="6374" y="3743"/>
                </a:cubicBezTo>
                <a:cubicBezTo>
                  <a:pt x="6406" y="3741"/>
                  <a:pt x="6438" y="3740"/>
                  <a:pt x="6470" y="3738"/>
                </a:cubicBezTo>
                <a:cubicBezTo>
                  <a:pt x="6510" y="3735"/>
                  <a:pt x="6510" y="3735"/>
                  <a:pt x="6511" y="3696"/>
                </a:cubicBezTo>
                <a:cubicBezTo>
                  <a:pt x="6512" y="3675"/>
                  <a:pt x="6510" y="3654"/>
                  <a:pt x="6510" y="3633"/>
                </a:cubicBezTo>
                <a:cubicBezTo>
                  <a:pt x="6510" y="3582"/>
                  <a:pt x="6512" y="3532"/>
                  <a:pt x="6513" y="3482"/>
                </a:cubicBezTo>
                <a:cubicBezTo>
                  <a:pt x="6514" y="3431"/>
                  <a:pt x="6514" y="3380"/>
                  <a:pt x="6517" y="3330"/>
                </a:cubicBezTo>
                <a:cubicBezTo>
                  <a:pt x="6521" y="3263"/>
                  <a:pt x="6528" y="3196"/>
                  <a:pt x="6531" y="3128"/>
                </a:cubicBezTo>
                <a:cubicBezTo>
                  <a:pt x="6533" y="3091"/>
                  <a:pt x="6531" y="3054"/>
                  <a:pt x="6533" y="3017"/>
                </a:cubicBezTo>
                <a:cubicBezTo>
                  <a:pt x="6534" y="2994"/>
                  <a:pt x="6538" y="2971"/>
                  <a:pt x="6541" y="2948"/>
                </a:cubicBezTo>
                <a:cubicBezTo>
                  <a:pt x="6545" y="2948"/>
                  <a:pt x="6549" y="2948"/>
                  <a:pt x="6553" y="2947"/>
                </a:cubicBezTo>
                <a:cubicBezTo>
                  <a:pt x="6561" y="2967"/>
                  <a:pt x="6576" y="2987"/>
                  <a:pt x="6578" y="3008"/>
                </a:cubicBezTo>
                <a:cubicBezTo>
                  <a:pt x="6582" y="3064"/>
                  <a:pt x="6583" y="3122"/>
                  <a:pt x="6582" y="3179"/>
                </a:cubicBezTo>
                <a:cubicBezTo>
                  <a:pt x="6579" y="3272"/>
                  <a:pt x="6572" y="3364"/>
                  <a:pt x="6569" y="3457"/>
                </a:cubicBezTo>
                <a:cubicBezTo>
                  <a:pt x="6567" y="3510"/>
                  <a:pt x="6569" y="3563"/>
                  <a:pt x="6570" y="3617"/>
                </a:cubicBezTo>
                <a:cubicBezTo>
                  <a:pt x="6570" y="3652"/>
                  <a:pt x="6570" y="3687"/>
                  <a:pt x="6570" y="3728"/>
                </a:cubicBezTo>
                <a:close/>
                <a:moveTo>
                  <a:pt x="3445" y="618"/>
                </a:moveTo>
                <a:cubicBezTo>
                  <a:pt x="3382" y="615"/>
                  <a:pt x="3325" y="610"/>
                  <a:pt x="3268" y="609"/>
                </a:cubicBezTo>
                <a:cubicBezTo>
                  <a:pt x="3206" y="609"/>
                  <a:pt x="3144" y="613"/>
                  <a:pt x="3081" y="614"/>
                </a:cubicBezTo>
                <a:cubicBezTo>
                  <a:pt x="3059" y="615"/>
                  <a:pt x="3036" y="615"/>
                  <a:pt x="3014" y="612"/>
                </a:cubicBezTo>
                <a:cubicBezTo>
                  <a:pt x="2956" y="604"/>
                  <a:pt x="2899" y="601"/>
                  <a:pt x="2840" y="603"/>
                </a:cubicBezTo>
                <a:cubicBezTo>
                  <a:pt x="2784" y="606"/>
                  <a:pt x="2726" y="603"/>
                  <a:pt x="2670" y="601"/>
                </a:cubicBezTo>
                <a:cubicBezTo>
                  <a:pt x="2604" y="599"/>
                  <a:pt x="2539" y="593"/>
                  <a:pt x="2474" y="593"/>
                </a:cubicBezTo>
                <a:cubicBezTo>
                  <a:pt x="2351" y="592"/>
                  <a:pt x="2227" y="594"/>
                  <a:pt x="2104" y="593"/>
                </a:cubicBezTo>
                <a:cubicBezTo>
                  <a:pt x="2043" y="593"/>
                  <a:pt x="1983" y="588"/>
                  <a:pt x="1922" y="585"/>
                </a:cubicBezTo>
                <a:cubicBezTo>
                  <a:pt x="1900" y="584"/>
                  <a:pt x="1892" y="592"/>
                  <a:pt x="1894" y="616"/>
                </a:cubicBezTo>
                <a:cubicBezTo>
                  <a:pt x="1895" y="640"/>
                  <a:pt x="1896" y="664"/>
                  <a:pt x="1897" y="688"/>
                </a:cubicBezTo>
                <a:cubicBezTo>
                  <a:pt x="1899" y="771"/>
                  <a:pt x="1901" y="855"/>
                  <a:pt x="1903" y="939"/>
                </a:cubicBezTo>
                <a:cubicBezTo>
                  <a:pt x="1905" y="980"/>
                  <a:pt x="1908" y="1020"/>
                  <a:pt x="1911" y="1061"/>
                </a:cubicBezTo>
                <a:cubicBezTo>
                  <a:pt x="1914" y="1110"/>
                  <a:pt x="1901" y="1158"/>
                  <a:pt x="1908" y="1208"/>
                </a:cubicBezTo>
                <a:cubicBezTo>
                  <a:pt x="1916" y="1263"/>
                  <a:pt x="1910" y="1319"/>
                  <a:pt x="1910" y="1375"/>
                </a:cubicBezTo>
                <a:cubicBezTo>
                  <a:pt x="1911" y="1412"/>
                  <a:pt x="1912" y="1449"/>
                  <a:pt x="1910" y="1486"/>
                </a:cubicBezTo>
                <a:cubicBezTo>
                  <a:pt x="1909" y="1523"/>
                  <a:pt x="1904" y="1560"/>
                  <a:pt x="1903" y="1597"/>
                </a:cubicBezTo>
                <a:cubicBezTo>
                  <a:pt x="1903" y="1633"/>
                  <a:pt x="1907" y="1668"/>
                  <a:pt x="1906" y="1704"/>
                </a:cubicBezTo>
                <a:cubicBezTo>
                  <a:pt x="1904" y="1769"/>
                  <a:pt x="1900" y="1834"/>
                  <a:pt x="1897" y="1899"/>
                </a:cubicBezTo>
                <a:cubicBezTo>
                  <a:pt x="1895" y="1951"/>
                  <a:pt x="1892" y="2002"/>
                  <a:pt x="1891" y="2054"/>
                </a:cubicBezTo>
                <a:cubicBezTo>
                  <a:pt x="1890" y="2085"/>
                  <a:pt x="1892" y="2117"/>
                  <a:pt x="1892" y="2149"/>
                </a:cubicBezTo>
                <a:cubicBezTo>
                  <a:pt x="1907" y="2150"/>
                  <a:pt x="1918" y="2152"/>
                  <a:pt x="1928" y="2152"/>
                </a:cubicBezTo>
                <a:cubicBezTo>
                  <a:pt x="2050" y="2159"/>
                  <a:pt x="2173" y="2167"/>
                  <a:pt x="2295" y="2173"/>
                </a:cubicBezTo>
                <a:cubicBezTo>
                  <a:pt x="2355" y="2176"/>
                  <a:pt x="2414" y="2176"/>
                  <a:pt x="2474" y="2176"/>
                </a:cubicBezTo>
                <a:cubicBezTo>
                  <a:pt x="2545" y="2175"/>
                  <a:pt x="2615" y="2173"/>
                  <a:pt x="2685" y="2170"/>
                </a:cubicBezTo>
                <a:cubicBezTo>
                  <a:pt x="2711" y="2170"/>
                  <a:pt x="2736" y="2168"/>
                  <a:pt x="2761" y="2167"/>
                </a:cubicBezTo>
                <a:cubicBezTo>
                  <a:pt x="2826" y="2164"/>
                  <a:pt x="2891" y="2159"/>
                  <a:pt x="2956" y="2157"/>
                </a:cubicBezTo>
                <a:cubicBezTo>
                  <a:pt x="2980" y="2156"/>
                  <a:pt x="3003" y="2161"/>
                  <a:pt x="3027" y="2161"/>
                </a:cubicBezTo>
                <a:cubicBezTo>
                  <a:pt x="3091" y="2162"/>
                  <a:pt x="3155" y="2162"/>
                  <a:pt x="3219" y="2163"/>
                </a:cubicBezTo>
                <a:cubicBezTo>
                  <a:pt x="3287" y="2164"/>
                  <a:pt x="3355" y="2168"/>
                  <a:pt x="3422" y="2159"/>
                </a:cubicBezTo>
                <a:cubicBezTo>
                  <a:pt x="3453" y="2154"/>
                  <a:pt x="3459" y="2152"/>
                  <a:pt x="3462" y="2120"/>
                </a:cubicBezTo>
                <a:cubicBezTo>
                  <a:pt x="3464" y="2095"/>
                  <a:pt x="3461" y="2070"/>
                  <a:pt x="3463" y="2045"/>
                </a:cubicBezTo>
                <a:cubicBezTo>
                  <a:pt x="3469" y="1958"/>
                  <a:pt x="3467" y="1870"/>
                  <a:pt x="3463" y="1783"/>
                </a:cubicBezTo>
                <a:cubicBezTo>
                  <a:pt x="3458" y="1681"/>
                  <a:pt x="3456" y="1578"/>
                  <a:pt x="3455" y="1476"/>
                </a:cubicBezTo>
                <a:cubicBezTo>
                  <a:pt x="3454" y="1359"/>
                  <a:pt x="3454" y="1243"/>
                  <a:pt x="3457" y="1126"/>
                </a:cubicBezTo>
                <a:cubicBezTo>
                  <a:pt x="3459" y="1068"/>
                  <a:pt x="3468" y="1010"/>
                  <a:pt x="3459" y="951"/>
                </a:cubicBezTo>
                <a:cubicBezTo>
                  <a:pt x="3455" y="927"/>
                  <a:pt x="3455" y="901"/>
                  <a:pt x="3459" y="876"/>
                </a:cubicBezTo>
                <a:cubicBezTo>
                  <a:pt x="3470" y="807"/>
                  <a:pt x="3457" y="739"/>
                  <a:pt x="3451" y="670"/>
                </a:cubicBezTo>
                <a:cubicBezTo>
                  <a:pt x="3450" y="653"/>
                  <a:pt x="3447" y="637"/>
                  <a:pt x="3445" y="618"/>
                </a:cubicBezTo>
                <a:close/>
                <a:moveTo>
                  <a:pt x="1885" y="3682"/>
                </a:moveTo>
                <a:cubicBezTo>
                  <a:pt x="1950" y="3689"/>
                  <a:pt x="2010" y="3697"/>
                  <a:pt x="2071" y="3701"/>
                </a:cubicBezTo>
                <a:cubicBezTo>
                  <a:pt x="2143" y="3705"/>
                  <a:pt x="2217" y="3696"/>
                  <a:pt x="2289" y="3710"/>
                </a:cubicBezTo>
                <a:cubicBezTo>
                  <a:pt x="2326" y="3718"/>
                  <a:pt x="2364" y="3718"/>
                  <a:pt x="2401" y="3718"/>
                </a:cubicBezTo>
                <a:cubicBezTo>
                  <a:pt x="2459" y="3717"/>
                  <a:pt x="2518" y="3714"/>
                  <a:pt x="2576" y="3710"/>
                </a:cubicBezTo>
                <a:cubicBezTo>
                  <a:pt x="2632" y="3707"/>
                  <a:pt x="2688" y="3699"/>
                  <a:pt x="2743" y="3695"/>
                </a:cubicBezTo>
                <a:cubicBezTo>
                  <a:pt x="2786" y="3691"/>
                  <a:pt x="2828" y="3688"/>
                  <a:pt x="2871" y="3688"/>
                </a:cubicBezTo>
                <a:cubicBezTo>
                  <a:pt x="2919" y="3688"/>
                  <a:pt x="2966" y="3691"/>
                  <a:pt x="3014" y="3693"/>
                </a:cubicBezTo>
                <a:cubicBezTo>
                  <a:pt x="3041" y="3694"/>
                  <a:pt x="3067" y="3693"/>
                  <a:pt x="3094" y="3696"/>
                </a:cubicBezTo>
                <a:cubicBezTo>
                  <a:pt x="3148" y="3702"/>
                  <a:pt x="3202" y="3700"/>
                  <a:pt x="3256" y="3698"/>
                </a:cubicBezTo>
                <a:cubicBezTo>
                  <a:pt x="3304" y="3696"/>
                  <a:pt x="3353" y="3699"/>
                  <a:pt x="3402" y="3700"/>
                </a:cubicBezTo>
                <a:cubicBezTo>
                  <a:pt x="3430" y="3701"/>
                  <a:pt x="3441" y="3693"/>
                  <a:pt x="3443" y="3664"/>
                </a:cubicBezTo>
                <a:cubicBezTo>
                  <a:pt x="3447" y="3593"/>
                  <a:pt x="3450" y="3521"/>
                  <a:pt x="3451" y="3450"/>
                </a:cubicBezTo>
                <a:cubicBezTo>
                  <a:pt x="3453" y="3370"/>
                  <a:pt x="3451" y="3291"/>
                  <a:pt x="3452" y="3211"/>
                </a:cubicBezTo>
                <a:cubicBezTo>
                  <a:pt x="3453" y="3114"/>
                  <a:pt x="3454" y="3017"/>
                  <a:pt x="3464" y="2921"/>
                </a:cubicBezTo>
                <a:cubicBezTo>
                  <a:pt x="3480" y="2768"/>
                  <a:pt x="3459" y="2615"/>
                  <a:pt x="3458" y="2462"/>
                </a:cubicBezTo>
                <a:cubicBezTo>
                  <a:pt x="3458" y="2391"/>
                  <a:pt x="3457" y="2320"/>
                  <a:pt x="3458" y="2249"/>
                </a:cubicBezTo>
                <a:cubicBezTo>
                  <a:pt x="3458" y="2218"/>
                  <a:pt x="3452" y="2208"/>
                  <a:pt x="3423" y="2215"/>
                </a:cubicBezTo>
                <a:cubicBezTo>
                  <a:pt x="3351" y="2230"/>
                  <a:pt x="3280" y="2215"/>
                  <a:pt x="3208" y="2217"/>
                </a:cubicBezTo>
                <a:cubicBezTo>
                  <a:pt x="3173" y="2217"/>
                  <a:pt x="3137" y="2212"/>
                  <a:pt x="3101" y="2213"/>
                </a:cubicBezTo>
                <a:cubicBezTo>
                  <a:pt x="2980" y="2214"/>
                  <a:pt x="2859" y="2218"/>
                  <a:pt x="2738" y="2220"/>
                </a:cubicBezTo>
                <a:cubicBezTo>
                  <a:pt x="2682" y="2221"/>
                  <a:pt x="2626" y="2218"/>
                  <a:pt x="2571" y="2223"/>
                </a:cubicBezTo>
                <a:cubicBezTo>
                  <a:pt x="2470" y="2233"/>
                  <a:pt x="2369" y="2223"/>
                  <a:pt x="2268" y="2220"/>
                </a:cubicBezTo>
                <a:cubicBezTo>
                  <a:pt x="2207" y="2217"/>
                  <a:pt x="2147" y="2210"/>
                  <a:pt x="2086" y="2208"/>
                </a:cubicBezTo>
                <a:cubicBezTo>
                  <a:pt x="2036" y="2206"/>
                  <a:pt x="1985" y="2209"/>
                  <a:pt x="1935" y="2208"/>
                </a:cubicBezTo>
                <a:cubicBezTo>
                  <a:pt x="1926" y="2207"/>
                  <a:pt x="1918" y="2199"/>
                  <a:pt x="1909" y="2194"/>
                </a:cubicBezTo>
                <a:cubicBezTo>
                  <a:pt x="1887" y="2203"/>
                  <a:pt x="1880" y="2221"/>
                  <a:pt x="1882" y="2243"/>
                </a:cubicBezTo>
                <a:cubicBezTo>
                  <a:pt x="1883" y="2272"/>
                  <a:pt x="1888" y="2301"/>
                  <a:pt x="1887" y="2330"/>
                </a:cubicBezTo>
                <a:cubicBezTo>
                  <a:pt x="1886" y="2448"/>
                  <a:pt x="1884" y="2566"/>
                  <a:pt x="1881" y="2685"/>
                </a:cubicBezTo>
                <a:cubicBezTo>
                  <a:pt x="1880" y="2748"/>
                  <a:pt x="1876" y="2812"/>
                  <a:pt x="1876" y="2875"/>
                </a:cubicBezTo>
                <a:cubicBezTo>
                  <a:pt x="1878" y="2980"/>
                  <a:pt x="1879" y="3085"/>
                  <a:pt x="1870" y="3189"/>
                </a:cubicBezTo>
                <a:cubicBezTo>
                  <a:pt x="1862" y="3286"/>
                  <a:pt x="1862" y="3383"/>
                  <a:pt x="1875" y="3480"/>
                </a:cubicBezTo>
                <a:cubicBezTo>
                  <a:pt x="1877" y="3496"/>
                  <a:pt x="1877" y="3512"/>
                  <a:pt x="1877" y="3528"/>
                </a:cubicBezTo>
                <a:cubicBezTo>
                  <a:pt x="1880" y="3578"/>
                  <a:pt x="1882" y="3628"/>
                  <a:pt x="1885" y="3682"/>
                </a:cubicBezTo>
                <a:close/>
                <a:moveTo>
                  <a:pt x="4999" y="622"/>
                </a:moveTo>
                <a:cubicBezTo>
                  <a:pt x="4989" y="620"/>
                  <a:pt x="4984" y="619"/>
                  <a:pt x="4978" y="619"/>
                </a:cubicBezTo>
                <a:cubicBezTo>
                  <a:pt x="4872" y="621"/>
                  <a:pt x="4766" y="624"/>
                  <a:pt x="4660" y="626"/>
                </a:cubicBezTo>
                <a:cubicBezTo>
                  <a:pt x="4580" y="627"/>
                  <a:pt x="4499" y="626"/>
                  <a:pt x="4418" y="626"/>
                </a:cubicBezTo>
                <a:cubicBezTo>
                  <a:pt x="4346" y="626"/>
                  <a:pt x="4275" y="627"/>
                  <a:pt x="4203" y="629"/>
                </a:cubicBezTo>
                <a:cubicBezTo>
                  <a:pt x="4113" y="632"/>
                  <a:pt x="4023" y="621"/>
                  <a:pt x="3933" y="617"/>
                </a:cubicBezTo>
                <a:cubicBezTo>
                  <a:pt x="3827" y="612"/>
                  <a:pt x="3721" y="612"/>
                  <a:pt x="3615" y="616"/>
                </a:cubicBezTo>
                <a:cubicBezTo>
                  <a:pt x="3593" y="617"/>
                  <a:pt x="3570" y="620"/>
                  <a:pt x="3548" y="620"/>
                </a:cubicBezTo>
                <a:cubicBezTo>
                  <a:pt x="3510" y="620"/>
                  <a:pt x="3506" y="623"/>
                  <a:pt x="3507" y="660"/>
                </a:cubicBezTo>
                <a:cubicBezTo>
                  <a:pt x="3509" y="715"/>
                  <a:pt x="3514" y="769"/>
                  <a:pt x="3514" y="824"/>
                </a:cubicBezTo>
                <a:cubicBezTo>
                  <a:pt x="3514" y="908"/>
                  <a:pt x="3511" y="993"/>
                  <a:pt x="3510" y="1078"/>
                </a:cubicBezTo>
                <a:cubicBezTo>
                  <a:pt x="3508" y="1151"/>
                  <a:pt x="3507" y="1224"/>
                  <a:pt x="3506" y="1297"/>
                </a:cubicBezTo>
                <a:cubicBezTo>
                  <a:pt x="3505" y="1353"/>
                  <a:pt x="3500" y="1409"/>
                  <a:pt x="3502" y="1464"/>
                </a:cubicBezTo>
                <a:cubicBezTo>
                  <a:pt x="3504" y="1544"/>
                  <a:pt x="3514" y="1623"/>
                  <a:pt x="3515" y="1702"/>
                </a:cubicBezTo>
                <a:cubicBezTo>
                  <a:pt x="3516" y="1819"/>
                  <a:pt x="3521" y="1936"/>
                  <a:pt x="3515" y="2053"/>
                </a:cubicBezTo>
                <a:cubicBezTo>
                  <a:pt x="3513" y="2087"/>
                  <a:pt x="3514" y="2122"/>
                  <a:pt x="3514" y="2157"/>
                </a:cubicBezTo>
                <a:cubicBezTo>
                  <a:pt x="3560" y="2160"/>
                  <a:pt x="3603" y="2165"/>
                  <a:pt x="3645" y="2164"/>
                </a:cubicBezTo>
                <a:cubicBezTo>
                  <a:pt x="3695" y="2163"/>
                  <a:pt x="3745" y="2162"/>
                  <a:pt x="3795" y="2165"/>
                </a:cubicBezTo>
                <a:cubicBezTo>
                  <a:pt x="3851" y="2168"/>
                  <a:pt x="3907" y="2165"/>
                  <a:pt x="3962" y="2164"/>
                </a:cubicBezTo>
                <a:cubicBezTo>
                  <a:pt x="4017" y="2163"/>
                  <a:pt x="4071" y="2161"/>
                  <a:pt x="4126" y="2161"/>
                </a:cubicBezTo>
                <a:cubicBezTo>
                  <a:pt x="4184" y="2161"/>
                  <a:pt x="4242" y="2165"/>
                  <a:pt x="4301" y="2166"/>
                </a:cubicBezTo>
                <a:cubicBezTo>
                  <a:pt x="4402" y="2167"/>
                  <a:pt x="4503" y="2167"/>
                  <a:pt x="4604" y="2166"/>
                </a:cubicBezTo>
                <a:cubicBezTo>
                  <a:pt x="4668" y="2166"/>
                  <a:pt x="4731" y="2162"/>
                  <a:pt x="4795" y="2162"/>
                </a:cubicBezTo>
                <a:cubicBezTo>
                  <a:pt x="4844" y="2162"/>
                  <a:pt x="4893" y="2165"/>
                  <a:pt x="4942" y="2167"/>
                </a:cubicBezTo>
                <a:cubicBezTo>
                  <a:pt x="4951" y="2167"/>
                  <a:pt x="4961" y="2169"/>
                  <a:pt x="4970" y="2168"/>
                </a:cubicBezTo>
                <a:cubicBezTo>
                  <a:pt x="4987" y="2166"/>
                  <a:pt x="4996" y="2157"/>
                  <a:pt x="4995" y="2139"/>
                </a:cubicBezTo>
                <a:cubicBezTo>
                  <a:pt x="4994" y="2115"/>
                  <a:pt x="4994" y="2091"/>
                  <a:pt x="4995" y="2068"/>
                </a:cubicBezTo>
                <a:cubicBezTo>
                  <a:pt x="4997" y="2004"/>
                  <a:pt x="5001" y="1940"/>
                  <a:pt x="5003" y="1877"/>
                </a:cubicBezTo>
                <a:cubicBezTo>
                  <a:pt x="5005" y="1814"/>
                  <a:pt x="5006" y="1752"/>
                  <a:pt x="5007" y="1690"/>
                </a:cubicBezTo>
                <a:cubicBezTo>
                  <a:pt x="5008" y="1653"/>
                  <a:pt x="5007" y="1615"/>
                  <a:pt x="5008" y="1578"/>
                </a:cubicBezTo>
                <a:cubicBezTo>
                  <a:pt x="5009" y="1527"/>
                  <a:pt x="5013" y="1475"/>
                  <a:pt x="5012" y="1424"/>
                </a:cubicBezTo>
                <a:cubicBezTo>
                  <a:pt x="5011" y="1364"/>
                  <a:pt x="5005" y="1304"/>
                  <a:pt x="5002" y="1245"/>
                </a:cubicBezTo>
                <a:cubicBezTo>
                  <a:pt x="5001" y="1221"/>
                  <a:pt x="5006" y="1197"/>
                  <a:pt x="5006" y="1173"/>
                </a:cubicBezTo>
                <a:cubicBezTo>
                  <a:pt x="5005" y="1111"/>
                  <a:pt x="5001" y="1049"/>
                  <a:pt x="5001" y="987"/>
                </a:cubicBezTo>
                <a:cubicBezTo>
                  <a:pt x="5001" y="910"/>
                  <a:pt x="5006" y="832"/>
                  <a:pt x="5007" y="755"/>
                </a:cubicBezTo>
                <a:cubicBezTo>
                  <a:pt x="5007" y="712"/>
                  <a:pt x="5002" y="668"/>
                  <a:pt x="4999" y="622"/>
                </a:cubicBezTo>
                <a:close/>
                <a:moveTo>
                  <a:pt x="6549" y="1835"/>
                </a:moveTo>
                <a:cubicBezTo>
                  <a:pt x="6548" y="1835"/>
                  <a:pt x="6547" y="1835"/>
                  <a:pt x="6547" y="1835"/>
                </a:cubicBezTo>
                <a:cubicBezTo>
                  <a:pt x="6547" y="1706"/>
                  <a:pt x="6547" y="1577"/>
                  <a:pt x="6547" y="1448"/>
                </a:cubicBezTo>
                <a:cubicBezTo>
                  <a:pt x="6547" y="1399"/>
                  <a:pt x="6550" y="1350"/>
                  <a:pt x="6549" y="1301"/>
                </a:cubicBezTo>
                <a:cubicBezTo>
                  <a:pt x="6548" y="1256"/>
                  <a:pt x="6544" y="1211"/>
                  <a:pt x="6543" y="1166"/>
                </a:cubicBezTo>
                <a:cubicBezTo>
                  <a:pt x="6542" y="1107"/>
                  <a:pt x="6542" y="1047"/>
                  <a:pt x="6542" y="987"/>
                </a:cubicBezTo>
                <a:cubicBezTo>
                  <a:pt x="6542" y="942"/>
                  <a:pt x="6543" y="897"/>
                  <a:pt x="6543" y="852"/>
                </a:cubicBezTo>
                <a:cubicBezTo>
                  <a:pt x="6543" y="824"/>
                  <a:pt x="6539" y="796"/>
                  <a:pt x="6540" y="768"/>
                </a:cubicBezTo>
                <a:cubicBezTo>
                  <a:pt x="6540" y="738"/>
                  <a:pt x="6544" y="707"/>
                  <a:pt x="6544" y="677"/>
                </a:cubicBezTo>
                <a:cubicBezTo>
                  <a:pt x="6543" y="649"/>
                  <a:pt x="6536" y="646"/>
                  <a:pt x="6508" y="650"/>
                </a:cubicBezTo>
                <a:cubicBezTo>
                  <a:pt x="6482" y="653"/>
                  <a:pt x="6456" y="656"/>
                  <a:pt x="6429" y="655"/>
                </a:cubicBezTo>
                <a:cubicBezTo>
                  <a:pt x="6378" y="654"/>
                  <a:pt x="6326" y="642"/>
                  <a:pt x="6275" y="658"/>
                </a:cubicBezTo>
                <a:cubicBezTo>
                  <a:pt x="6269" y="660"/>
                  <a:pt x="6262" y="658"/>
                  <a:pt x="6255" y="658"/>
                </a:cubicBezTo>
                <a:cubicBezTo>
                  <a:pt x="6214" y="656"/>
                  <a:pt x="6173" y="655"/>
                  <a:pt x="6132" y="654"/>
                </a:cubicBezTo>
                <a:cubicBezTo>
                  <a:pt x="6064" y="651"/>
                  <a:pt x="5995" y="649"/>
                  <a:pt x="5926" y="648"/>
                </a:cubicBezTo>
                <a:cubicBezTo>
                  <a:pt x="5885" y="647"/>
                  <a:pt x="5844" y="649"/>
                  <a:pt x="5803" y="649"/>
                </a:cubicBezTo>
                <a:cubicBezTo>
                  <a:pt x="5740" y="649"/>
                  <a:pt x="5678" y="649"/>
                  <a:pt x="5616" y="647"/>
                </a:cubicBezTo>
                <a:cubicBezTo>
                  <a:pt x="5583" y="646"/>
                  <a:pt x="5550" y="638"/>
                  <a:pt x="5517" y="637"/>
                </a:cubicBezTo>
                <a:cubicBezTo>
                  <a:pt x="5422" y="635"/>
                  <a:pt x="5328" y="634"/>
                  <a:pt x="5233" y="633"/>
                </a:cubicBezTo>
                <a:cubicBezTo>
                  <a:pt x="5223" y="633"/>
                  <a:pt x="5212" y="633"/>
                  <a:pt x="5202" y="632"/>
                </a:cubicBezTo>
                <a:cubicBezTo>
                  <a:pt x="5162" y="629"/>
                  <a:pt x="5122" y="625"/>
                  <a:pt x="5083" y="623"/>
                </a:cubicBezTo>
                <a:cubicBezTo>
                  <a:pt x="5059" y="621"/>
                  <a:pt x="5054" y="627"/>
                  <a:pt x="5053" y="650"/>
                </a:cubicBezTo>
                <a:cubicBezTo>
                  <a:pt x="5053" y="683"/>
                  <a:pt x="5054" y="716"/>
                  <a:pt x="5055" y="749"/>
                </a:cubicBezTo>
                <a:cubicBezTo>
                  <a:pt x="5056" y="797"/>
                  <a:pt x="5057" y="846"/>
                  <a:pt x="5057" y="895"/>
                </a:cubicBezTo>
                <a:cubicBezTo>
                  <a:pt x="5057" y="938"/>
                  <a:pt x="5055" y="982"/>
                  <a:pt x="5054" y="1026"/>
                </a:cubicBezTo>
                <a:cubicBezTo>
                  <a:pt x="5054" y="1083"/>
                  <a:pt x="5056" y="1140"/>
                  <a:pt x="5054" y="1197"/>
                </a:cubicBezTo>
                <a:cubicBezTo>
                  <a:pt x="5053" y="1258"/>
                  <a:pt x="5050" y="1319"/>
                  <a:pt x="5059" y="1380"/>
                </a:cubicBezTo>
                <a:cubicBezTo>
                  <a:pt x="5066" y="1428"/>
                  <a:pt x="5065" y="1478"/>
                  <a:pt x="5068" y="1527"/>
                </a:cubicBezTo>
                <a:cubicBezTo>
                  <a:pt x="5072" y="1605"/>
                  <a:pt x="5052" y="1683"/>
                  <a:pt x="5068" y="1761"/>
                </a:cubicBezTo>
                <a:cubicBezTo>
                  <a:pt x="5070" y="1772"/>
                  <a:pt x="5066" y="1784"/>
                  <a:pt x="5065" y="1796"/>
                </a:cubicBezTo>
                <a:cubicBezTo>
                  <a:pt x="5060" y="1833"/>
                  <a:pt x="5054" y="1870"/>
                  <a:pt x="5053" y="1907"/>
                </a:cubicBezTo>
                <a:cubicBezTo>
                  <a:pt x="5049" y="1985"/>
                  <a:pt x="5047" y="2064"/>
                  <a:pt x="5045" y="2142"/>
                </a:cubicBezTo>
                <a:cubicBezTo>
                  <a:pt x="5044" y="2166"/>
                  <a:pt x="5049" y="2173"/>
                  <a:pt x="5074" y="2174"/>
                </a:cubicBezTo>
                <a:cubicBezTo>
                  <a:pt x="5102" y="2176"/>
                  <a:pt x="5130" y="2176"/>
                  <a:pt x="5158" y="2177"/>
                </a:cubicBezTo>
                <a:cubicBezTo>
                  <a:pt x="5303" y="2182"/>
                  <a:pt x="5448" y="2188"/>
                  <a:pt x="5593" y="2190"/>
                </a:cubicBezTo>
                <a:cubicBezTo>
                  <a:pt x="5666" y="2192"/>
                  <a:pt x="5739" y="2187"/>
                  <a:pt x="5812" y="2184"/>
                </a:cubicBezTo>
                <a:cubicBezTo>
                  <a:pt x="5849" y="2182"/>
                  <a:pt x="5886" y="2178"/>
                  <a:pt x="5923" y="2178"/>
                </a:cubicBezTo>
                <a:cubicBezTo>
                  <a:pt x="5962" y="2178"/>
                  <a:pt x="6000" y="2182"/>
                  <a:pt x="6039" y="2185"/>
                </a:cubicBezTo>
                <a:cubicBezTo>
                  <a:pt x="6048" y="2185"/>
                  <a:pt x="6057" y="2187"/>
                  <a:pt x="6066" y="2187"/>
                </a:cubicBezTo>
                <a:cubicBezTo>
                  <a:pt x="6124" y="2190"/>
                  <a:pt x="6181" y="2194"/>
                  <a:pt x="6238" y="2194"/>
                </a:cubicBezTo>
                <a:cubicBezTo>
                  <a:pt x="6299" y="2195"/>
                  <a:pt x="6360" y="2192"/>
                  <a:pt x="6421" y="2191"/>
                </a:cubicBezTo>
                <a:cubicBezTo>
                  <a:pt x="6450" y="2191"/>
                  <a:pt x="6480" y="2192"/>
                  <a:pt x="6509" y="2191"/>
                </a:cubicBezTo>
                <a:cubicBezTo>
                  <a:pt x="6542" y="2190"/>
                  <a:pt x="6546" y="2186"/>
                  <a:pt x="6548" y="2154"/>
                </a:cubicBezTo>
                <a:cubicBezTo>
                  <a:pt x="6549" y="2142"/>
                  <a:pt x="6549" y="2130"/>
                  <a:pt x="6549" y="2118"/>
                </a:cubicBezTo>
                <a:cubicBezTo>
                  <a:pt x="6549" y="2024"/>
                  <a:pt x="6549" y="1929"/>
                  <a:pt x="6549" y="1835"/>
                </a:cubicBezTo>
                <a:close/>
                <a:moveTo>
                  <a:pt x="5002" y="3705"/>
                </a:moveTo>
                <a:cubicBezTo>
                  <a:pt x="5004" y="3671"/>
                  <a:pt x="5005" y="3645"/>
                  <a:pt x="5006" y="3619"/>
                </a:cubicBezTo>
                <a:cubicBezTo>
                  <a:pt x="5007" y="3594"/>
                  <a:pt x="5006" y="3568"/>
                  <a:pt x="5010" y="3543"/>
                </a:cubicBezTo>
                <a:cubicBezTo>
                  <a:pt x="5022" y="3464"/>
                  <a:pt x="5029" y="3386"/>
                  <a:pt x="5028" y="3305"/>
                </a:cubicBezTo>
                <a:cubicBezTo>
                  <a:pt x="5025" y="3108"/>
                  <a:pt x="5031" y="2911"/>
                  <a:pt x="5020" y="2715"/>
                </a:cubicBezTo>
                <a:cubicBezTo>
                  <a:pt x="5019" y="2691"/>
                  <a:pt x="5020" y="2667"/>
                  <a:pt x="5019" y="2643"/>
                </a:cubicBezTo>
                <a:cubicBezTo>
                  <a:pt x="5015" y="2543"/>
                  <a:pt x="5010" y="2444"/>
                  <a:pt x="5005" y="2344"/>
                </a:cubicBezTo>
                <a:cubicBezTo>
                  <a:pt x="5004" y="2313"/>
                  <a:pt x="5002" y="2281"/>
                  <a:pt x="5000" y="2249"/>
                </a:cubicBezTo>
                <a:cubicBezTo>
                  <a:pt x="4999" y="2234"/>
                  <a:pt x="4991" y="2225"/>
                  <a:pt x="4975" y="2224"/>
                </a:cubicBezTo>
                <a:cubicBezTo>
                  <a:pt x="4948" y="2222"/>
                  <a:pt x="4922" y="2223"/>
                  <a:pt x="4896" y="2218"/>
                </a:cubicBezTo>
                <a:cubicBezTo>
                  <a:pt x="4836" y="2209"/>
                  <a:pt x="4777" y="2212"/>
                  <a:pt x="4718" y="2215"/>
                </a:cubicBezTo>
                <a:cubicBezTo>
                  <a:pt x="4666" y="2218"/>
                  <a:pt x="4614" y="2222"/>
                  <a:pt x="4562" y="2221"/>
                </a:cubicBezTo>
                <a:cubicBezTo>
                  <a:pt x="4492" y="2221"/>
                  <a:pt x="4421" y="2216"/>
                  <a:pt x="4351" y="2215"/>
                </a:cubicBezTo>
                <a:cubicBezTo>
                  <a:pt x="4258" y="2215"/>
                  <a:pt x="4165" y="2217"/>
                  <a:pt x="4071" y="2217"/>
                </a:cubicBezTo>
                <a:cubicBezTo>
                  <a:pt x="3992" y="2217"/>
                  <a:pt x="3912" y="2215"/>
                  <a:pt x="3832" y="2214"/>
                </a:cubicBezTo>
                <a:cubicBezTo>
                  <a:pt x="3758" y="2214"/>
                  <a:pt x="3683" y="2216"/>
                  <a:pt x="3609" y="2216"/>
                </a:cubicBezTo>
                <a:cubicBezTo>
                  <a:pt x="3588" y="2216"/>
                  <a:pt x="3567" y="2213"/>
                  <a:pt x="3545" y="2213"/>
                </a:cubicBezTo>
                <a:cubicBezTo>
                  <a:pt x="3520" y="2214"/>
                  <a:pt x="3515" y="2220"/>
                  <a:pt x="3514" y="2244"/>
                </a:cubicBezTo>
                <a:cubicBezTo>
                  <a:pt x="3512" y="2300"/>
                  <a:pt x="3510" y="2355"/>
                  <a:pt x="3509" y="2411"/>
                </a:cubicBezTo>
                <a:cubicBezTo>
                  <a:pt x="3508" y="2449"/>
                  <a:pt x="3511" y="2488"/>
                  <a:pt x="3512" y="2526"/>
                </a:cubicBezTo>
                <a:cubicBezTo>
                  <a:pt x="3513" y="2571"/>
                  <a:pt x="3507" y="2617"/>
                  <a:pt x="3515" y="2661"/>
                </a:cubicBezTo>
                <a:cubicBezTo>
                  <a:pt x="3523" y="2707"/>
                  <a:pt x="3521" y="2753"/>
                  <a:pt x="3520" y="2799"/>
                </a:cubicBezTo>
                <a:cubicBezTo>
                  <a:pt x="3519" y="2887"/>
                  <a:pt x="3509" y="2974"/>
                  <a:pt x="3507" y="3061"/>
                </a:cubicBezTo>
                <a:cubicBezTo>
                  <a:pt x="3505" y="3190"/>
                  <a:pt x="3508" y="3319"/>
                  <a:pt x="3507" y="3448"/>
                </a:cubicBezTo>
                <a:cubicBezTo>
                  <a:pt x="3506" y="3525"/>
                  <a:pt x="3502" y="3602"/>
                  <a:pt x="3500" y="3679"/>
                </a:cubicBezTo>
                <a:cubicBezTo>
                  <a:pt x="3500" y="3686"/>
                  <a:pt x="3504" y="3695"/>
                  <a:pt x="3509" y="3700"/>
                </a:cubicBezTo>
                <a:cubicBezTo>
                  <a:pt x="3519" y="3711"/>
                  <a:pt x="3532" y="3721"/>
                  <a:pt x="3544" y="3732"/>
                </a:cubicBezTo>
                <a:cubicBezTo>
                  <a:pt x="3559" y="3699"/>
                  <a:pt x="3559" y="3700"/>
                  <a:pt x="3592" y="3708"/>
                </a:cubicBezTo>
                <a:cubicBezTo>
                  <a:pt x="3602" y="3710"/>
                  <a:pt x="3613" y="3710"/>
                  <a:pt x="3624" y="3710"/>
                </a:cubicBezTo>
                <a:cubicBezTo>
                  <a:pt x="3668" y="3711"/>
                  <a:pt x="3711" y="3712"/>
                  <a:pt x="3755" y="3713"/>
                </a:cubicBezTo>
                <a:cubicBezTo>
                  <a:pt x="3817" y="3715"/>
                  <a:pt x="3880" y="3717"/>
                  <a:pt x="3942" y="3718"/>
                </a:cubicBezTo>
                <a:cubicBezTo>
                  <a:pt x="3992" y="3718"/>
                  <a:pt x="4042" y="3715"/>
                  <a:pt x="4093" y="3715"/>
                </a:cubicBezTo>
                <a:cubicBezTo>
                  <a:pt x="4129" y="3715"/>
                  <a:pt x="4165" y="3720"/>
                  <a:pt x="4200" y="3719"/>
                </a:cubicBezTo>
                <a:cubicBezTo>
                  <a:pt x="4309" y="3715"/>
                  <a:pt x="4418" y="3711"/>
                  <a:pt x="4527" y="3707"/>
                </a:cubicBezTo>
                <a:cubicBezTo>
                  <a:pt x="4593" y="3704"/>
                  <a:pt x="4660" y="3699"/>
                  <a:pt x="4726" y="3699"/>
                </a:cubicBezTo>
                <a:cubicBezTo>
                  <a:pt x="4782" y="3698"/>
                  <a:pt x="4838" y="3703"/>
                  <a:pt x="4893" y="3704"/>
                </a:cubicBezTo>
                <a:cubicBezTo>
                  <a:pt x="4928" y="3705"/>
                  <a:pt x="4962" y="3705"/>
                  <a:pt x="5002" y="3705"/>
                </a:cubicBezTo>
                <a:close/>
                <a:moveTo>
                  <a:pt x="268" y="2218"/>
                </a:moveTo>
                <a:cubicBezTo>
                  <a:pt x="270" y="2222"/>
                  <a:pt x="271" y="2226"/>
                  <a:pt x="272" y="2230"/>
                </a:cubicBezTo>
                <a:cubicBezTo>
                  <a:pt x="285" y="2230"/>
                  <a:pt x="298" y="2231"/>
                  <a:pt x="311" y="2229"/>
                </a:cubicBezTo>
                <a:cubicBezTo>
                  <a:pt x="349" y="2226"/>
                  <a:pt x="387" y="2219"/>
                  <a:pt x="426" y="2217"/>
                </a:cubicBezTo>
                <a:cubicBezTo>
                  <a:pt x="475" y="2213"/>
                  <a:pt x="524" y="2214"/>
                  <a:pt x="573" y="2210"/>
                </a:cubicBezTo>
                <a:cubicBezTo>
                  <a:pt x="649" y="2205"/>
                  <a:pt x="724" y="2199"/>
                  <a:pt x="799" y="2188"/>
                </a:cubicBezTo>
                <a:cubicBezTo>
                  <a:pt x="873" y="2178"/>
                  <a:pt x="948" y="2185"/>
                  <a:pt x="1020" y="2162"/>
                </a:cubicBezTo>
                <a:cubicBezTo>
                  <a:pt x="1026" y="2160"/>
                  <a:pt x="1033" y="2161"/>
                  <a:pt x="1040" y="2160"/>
                </a:cubicBezTo>
                <a:cubicBezTo>
                  <a:pt x="1077" y="2156"/>
                  <a:pt x="1114" y="2153"/>
                  <a:pt x="1151" y="2148"/>
                </a:cubicBezTo>
                <a:cubicBezTo>
                  <a:pt x="1208" y="2141"/>
                  <a:pt x="1264" y="2134"/>
                  <a:pt x="1321" y="2128"/>
                </a:cubicBezTo>
                <a:cubicBezTo>
                  <a:pt x="1334" y="2126"/>
                  <a:pt x="1349" y="2126"/>
                  <a:pt x="1360" y="2131"/>
                </a:cubicBezTo>
                <a:cubicBezTo>
                  <a:pt x="1394" y="2145"/>
                  <a:pt x="1430" y="2144"/>
                  <a:pt x="1466" y="2145"/>
                </a:cubicBezTo>
                <a:cubicBezTo>
                  <a:pt x="1536" y="2147"/>
                  <a:pt x="1606" y="2150"/>
                  <a:pt x="1677" y="2152"/>
                </a:cubicBezTo>
                <a:cubicBezTo>
                  <a:pt x="1717" y="2153"/>
                  <a:pt x="1757" y="2152"/>
                  <a:pt x="1796" y="2152"/>
                </a:cubicBezTo>
                <a:cubicBezTo>
                  <a:pt x="1828" y="2153"/>
                  <a:pt x="1834" y="2148"/>
                  <a:pt x="1836" y="2117"/>
                </a:cubicBezTo>
                <a:cubicBezTo>
                  <a:pt x="1841" y="2043"/>
                  <a:pt x="1850" y="1968"/>
                  <a:pt x="1849" y="1894"/>
                </a:cubicBezTo>
                <a:cubicBezTo>
                  <a:pt x="1848" y="1846"/>
                  <a:pt x="1854" y="1799"/>
                  <a:pt x="1855" y="1752"/>
                </a:cubicBezTo>
                <a:cubicBezTo>
                  <a:pt x="1855" y="1722"/>
                  <a:pt x="1856" y="1691"/>
                  <a:pt x="1856" y="1661"/>
                </a:cubicBezTo>
                <a:cubicBezTo>
                  <a:pt x="1856" y="1636"/>
                  <a:pt x="1852" y="1610"/>
                  <a:pt x="1853" y="1586"/>
                </a:cubicBezTo>
                <a:cubicBezTo>
                  <a:pt x="1860" y="1505"/>
                  <a:pt x="1863" y="1425"/>
                  <a:pt x="1860" y="1344"/>
                </a:cubicBezTo>
                <a:cubicBezTo>
                  <a:pt x="1856" y="1256"/>
                  <a:pt x="1860" y="1169"/>
                  <a:pt x="1860" y="1081"/>
                </a:cubicBezTo>
                <a:cubicBezTo>
                  <a:pt x="1860" y="1052"/>
                  <a:pt x="1864" y="1021"/>
                  <a:pt x="1857" y="993"/>
                </a:cubicBezTo>
                <a:cubicBezTo>
                  <a:pt x="1838" y="913"/>
                  <a:pt x="1848" y="832"/>
                  <a:pt x="1847" y="751"/>
                </a:cubicBezTo>
                <a:cubicBezTo>
                  <a:pt x="1846" y="713"/>
                  <a:pt x="1852" y="675"/>
                  <a:pt x="1853" y="636"/>
                </a:cubicBezTo>
                <a:cubicBezTo>
                  <a:pt x="1854" y="578"/>
                  <a:pt x="1852" y="576"/>
                  <a:pt x="1792" y="575"/>
                </a:cubicBezTo>
                <a:cubicBezTo>
                  <a:pt x="1760" y="574"/>
                  <a:pt x="1728" y="574"/>
                  <a:pt x="1696" y="574"/>
                </a:cubicBezTo>
                <a:cubicBezTo>
                  <a:pt x="1599" y="572"/>
                  <a:pt x="1502" y="569"/>
                  <a:pt x="1405" y="568"/>
                </a:cubicBezTo>
                <a:cubicBezTo>
                  <a:pt x="1376" y="568"/>
                  <a:pt x="1367" y="578"/>
                  <a:pt x="1366" y="607"/>
                </a:cubicBezTo>
                <a:cubicBezTo>
                  <a:pt x="1364" y="642"/>
                  <a:pt x="1365" y="678"/>
                  <a:pt x="1366" y="714"/>
                </a:cubicBezTo>
                <a:cubicBezTo>
                  <a:pt x="1370" y="805"/>
                  <a:pt x="1375" y="897"/>
                  <a:pt x="1379" y="988"/>
                </a:cubicBezTo>
                <a:cubicBezTo>
                  <a:pt x="1379" y="990"/>
                  <a:pt x="1379" y="993"/>
                  <a:pt x="1379" y="996"/>
                </a:cubicBezTo>
                <a:cubicBezTo>
                  <a:pt x="1363" y="1104"/>
                  <a:pt x="1376" y="1213"/>
                  <a:pt x="1369" y="1321"/>
                </a:cubicBezTo>
                <a:cubicBezTo>
                  <a:pt x="1366" y="1359"/>
                  <a:pt x="1371" y="1398"/>
                  <a:pt x="1370" y="1436"/>
                </a:cubicBezTo>
                <a:cubicBezTo>
                  <a:pt x="1367" y="1525"/>
                  <a:pt x="1363" y="1614"/>
                  <a:pt x="1359" y="1703"/>
                </a:cubicBezTo>
                <a:cubicBezTo>
                  <a:pt x="1358" y="1726"/>
                  <a:pt x="1355" y="1748"/>
                  <a:pt x="1351" y="1770"/>
                </a:cubicBezTo>
                <a:cubicBezTo>
                  <a:pt x="1349" y="1786"/>
                  <a:pt x="1339" y="1791"/>
                  <a:pt x="1324" y="1794"/>
                </a:cubicBezTo>
                <a:cubicBezTo>
                  <a:pt x="1303" y="1797"/>
                  <a:pt x="1283" y="1803"/>
                  <a:pt x="1263" y="1810"/>
                </a:cubicBezTo>
                <a:cubicBezTo>
                  <a:pt x="1246" y="1815"/>
                  <a:pt x="1229" y="1824"/>
                  <a:pt x="1212" y="1831"/>
                </a:cubicBezTo>
                <a:cubicBezTo>
                  <a:pt x="1171" y="1847"/>
                  <a:pt x="1131" y="1864"/>
                  <a:pt x="1090" y="1880"/>
                </a:cubicBezTo>
                <a:cubicBezTo>
                  <a:pt x="1066" y="1890"/>
                  <a:pt x="1042" y="1904"/>
                  <a:pt x="1017" y="1911"/>
                </a:cubicBezTo>
                <a:cubicBezTo>
                  <a:pt x="934" y="1931"/>
                  <a:pt x="861" y="1971"/>
                  <a:pt x="784" y="2003"/>
                </a:cubicBezTo>
                <a:cubicBezTo>
                  <a:pt x="724" y="2029"/>
                  <a:pt x="664" y="2055"/>
                  <a:pt x="604" y="2079"/>
                </a:cubicBezTo>
                <a:cubicBezTo>
                  <a:pt x="546" y="2102"/>
                  <a:pt x="488" y="2124"/>
                  <a:pt x="430" y="2146"/>
                </a:cubicBezTo>
                <a:cubicBezTo>
                  <a:pt x="427" y="2147"/>
                  <a:pt x="425" y="2149"/>
                  <a:pt x="422" y="2150"/>
                </a:cubicBezTo>
                <a:cubicBezTo>
                  <a:pt x="384" y="2167"/>
                  <a:pt x="345" y="2184"/>
                  <a:pt x="306" y="2201"/>
                </a:cubicBezTo>
                <a:cubicBezTo>
                  <a:pt x="293" y="2206"/>
                  <a:pt x="281" y="2212"/>
                  <a:pt x="268" y="2218"/>
                </a:cubicBezTo>
                <a:close/>
                <a:moveTo>
                  <a:pt x="6539" y="594"/>
                </a:moveTo>
                <a:cubicBezTo>
                  <a:pt x="6542" y="582"/>
                  <a:pt x="6543" y="578"/>
                  <a:pt x="6543" y="575"/>
                </a:cubicBezTo>
                <a:cubicBezTo>
                  <a:pt x="6543" y="514"/>
                  <a:pt x="6543" y="453"/>
                  <a:pt x="6543" y="392"/>
                </a:cubicBezTo>
                <a:cubicBezTo>
                  <a:pt x="6543" y="368"/>
                  <a:pt x="6540" y="344"/>
                  <a:pt x="6541" y="321"/>
                </a:cubicBezTo>
                <a:cubicBezTo>
                  <a:pt x="6542" y="265"/>
                  <a:pt x="6545" y="209"/>
                  <a:pt x="6547" y="154"/>
                </a:cubicBezTo>
                <a:cubicBezTo>
                  <a:pt x="6547" y="115"/>
                  <a:pt x="6540" y="107"/>
                  <a:pt x="6501" y="104"/>
                </a:cubicBezTo>
                <a:cubicBezTo>
                  <a:pt x="6469" y="102"/>
                  <a:pt x="6437" y="102"/>
                  <a:pt x="6405" y="102"/>
                </a:cubicBezTo>
                <a:cubicBezTo>
                  <a:pt x="6339" y="102"/>
                  <a:pt x="6272" y="102"/>
                  <a:pt x="6206" y="101"/>
                </a:cubicBezTo>
                <a:cubicBezTo>
                  <a:pt x="6172" y="101"/>
                  <a:pt x="6138" y="99"/>
                  <a:pt x="6103" y="99"/>
                </a:cubicBezTo>
                <a:cubicBezTo>
                  <a:pt x="6020" y="98"/>
                  <a:pt x="5938" y="77"/>
                  <a:pt x="5855" y="86"/>
                </a:cubicBezTo>
                <a:cubicBezTo>
                  <a:pt x="5848" y="87"/>
                  <a:pt x="5842" y="86"/>
                  <a:pt x="5835" y="85"/>
                </a:cubicBezTo>
                <a:cubicBezTo>
                  <a:pt x="5814" y="83"/>
                  <a:pt x="5793" y="79"/>
                  <a:pt x="5772" y="79"/>
                </a:cubicBezTo>
                <a:cubicBezTo>
                  <a:pt x="5710" y="80"/>
                  <a:pt x="5648" y="85"/>
                  <a:pt x="5586" y="85"/>
                </a:cubicBezTo>
                <a:cubicBezTo>
                  <a:pt x="5553" y="85"/>
                  <a:pt x="5520" y="79"/>
                  <a:pt x="5487" y="79"/>
                </a:cubicBezTo>
                <a:cubicBezTo>
                  <a:pt x="5439" y="79"/>
                  <a:pt x="5391" y="82"/>
                  <a:pt x="5344" y="85"/>
                </a:cubicBezTo>
                <a:cubicBezTo>
                  <a:pt x="5315" y="87"/>
                  <a:pt x="5286" y="92"/>
                  <a:pt x="5256" y="92"/>
                </a:cubicBezTo>
                <a:cubicBezTo>
                  <a:pt x="5202" y="92"/>
                  <a:pt x="5148" y="90"/>
                  <a:pt x="5094" y="88"/>
                </a:cubicBezTo>
                <a:cubicBezTo>
                  <a:pt x="5064" y="88"/>
                  <a:pt x="5052" y="97"/>
                  <a:pt x="5051" y="127"/>
                </a:cubicBezTo>
                <a:cubicBezTo>
                  <a:pt x="5050" y="193"/>
                  <a:pt x="5048" y="259"/>
                  <a:pt x="5048" y="325"/>
                </a:cubicBezTo>
                <a:cubicBezTo>
                  <a:pt x="5049" y="390"/>
                  <a:pt x="5052" y="455"/>
                  <a:pt x="5054" y="521"/>
                </a:cubicBezTo>
                <a:cubicBezTo>
                  <a:pt x="5054" y="532"/>
                  <a:pt x="5055" y="544"/>
                  <a:pt x="5056" y="556"/>
                </a:cubicBezTo>
                <a:cubicBezTo>
                  <a:pt x="5063" y="558"/>
                  <a:pt x="5068" y="560"/>
                  <a:pt x="5073" y="561"/>
                </a:cubicBezTo>
                <a:cubicBezTo>
                  <a:pt x="5137" y="566"/>
                  <a:pt x="5200" y="573"/>
                  <a:pt x="5264" y="577"/>
                </a:cubicBezTo>
                <a:cubicBezTo>
                  <a:pt x="5297" y="579"/>
                  <a:pt x="5330" y="576"/>
                  <a:pt x="5364" y="578"/>
                </a:cubicBezTo>
                <a:cubicBezTo>
                  <a:pt x="5438" y="581"/>
                  <a:pt x="5512" y="588"/>
                  <a:pt x="5586" y="591"/>
                </a:cubicBezTo>
                <a:cubicBezTo>
                  <a:pt x="5649" y="594"/>
                  <a:pt x="5712" y="593"/>
                  <a:pt x="5774" y="594"/>
                </a:cubicBezTo>
                <a:cubicBezTo>
                  <a:pt x="5976" y="595"/>
                  <a:pt x="6178" y="596"/>
                  <a:pt x="6380" y="597"/>
                </a:cubicBezTo>
                <a:cubicBezTo>
                  <a:pt x="6406" y="597"/>
                  <a:pt x="6433" y="599"/>
                  <a:pt x="6460" y="598"/>
                </a:cubicBezTo>
                <a:cubicBezTo>
                  <a:pt x="6486" y="597"/>
                  <a:pt x="6512" y="595"/>
                  <a:pt x="6539" y="594"/>
                </a:cubicBezTo>
                <a:close/>
                <a:moveTo>
                  <a:pt x="3457" y="104"/>
                </a:moveTo>
                <a:cubicBezTo>
                  <a:pt x="3391" y="101"/>
                  <a:pt x="3329" y="96"/>
                  <a:pt x="3267" y="96"/>
                </a:cubicBezTo>
                <a:cubicBezTo>
                  <a:pt x="3207" y="96"/>
                  <a:pt x="3146" y="101"/>
                  <a:pt x="3085" y="101"/>
                </a:cubicBezTo>
                <a:cubicBezTo>
                  <a:pt x="3040" y="102"/>
                  <a:pt x="2995" y="98"/>
                  <a:pt x="2949" y="96"/>
                </a:cubicBezTo>
                <a:cubicBezTo>
                  <a:pt x="2917" y="95"/>
                  <a:pt x="2885" y="96"/>
                  <a:pt x="2853" y="94"/>
                </a:cubicBezTo>
                <a:cubicBezTo>
                  <a:pt x="2791" y="90"/>
                  <a:pt x="2729" y="83"/>
                  <a:pt x="2667" y="81"/>
                </a:cubicBezTo>
                <a:cubicBezTo>
                  <a:pt x="2620" y="79"/>
                  <a:pt x="2572" y="75"/>
                  <a:pt x="2525" y="77"/>
                </a:cubicBezTo>
                <a:cubicBezTo>
                  <a:pt x="2478" y="80"/>
                  <a:pt x="2432" y="72"/>
                  <a:pt x="2383" y="69"/>
                </a:cubicBezTo>
                <a:cubicBezTo>
                  <a:pt x="2381" y="54"/>
                  <a:pt x="2379" y="39"/>
                  <a:pt x="2378" y="25"/>
                </a:cubicBezTo>
                <a:cubicBezTo>
                  <a:pt x="2375" y="24"/>
                  <a:pt x="2373" y="23"/>
                  <a:pt x="2370" y="22"/>
                </a:cubicBezTo>
                <a:cubicBezTo>
                  <a:pt x="2363" y="35"/>
                  <a:pt x="2356" y="48"/>
                  <a:pt x="2349" y="61"/>
                </a:cubicBezTo>
                <a:cubicBezTo>
                  <a:pt x="2346" y="61"/>
                  <a:pt x="2344" y="63"/>
                  <a:pt x="2341" y="63"/>
                </a:cubicBezTo>
                <a:cubicBezTo>
                  <a:pt x="2243" y="66"/>
                  <a:pt x="2145" y="68"/>
                  <a:pt x="2047" y="71"/>
                </a:cubicBezTo>
                <a:cubicBezTo>
                  <a:pt x="2008" y="71"/>
                  <a:pt x="1968" y="71"/>
                  <a:pt x="1928" y="71"/>
                </a:cubicBezTo>
                <a:cubicBezTo>
                  <a:pt x="1908" y="71"/>
                  <a:pt x="1899" y="81"/>
                  <a:pt x="1898" y="100"/>
                </a:cubicBezTo>
                <a:cubicBezTo>
                  <a:pt x="1895" y="145"/>
                  <a:pt x="1892" y="190"/>
                  <a:pt x="1892" y="235"/>
                </a:cubicBezTo>
                <a:cubicBezTo>
                  <a:pt x="1891" y="270"/>
                  <a:pt x="1898" y="304"/>
                  <a:pt x="1898" y="338"/>
                </a:cubicBezTo>
                <a:cubicBezTo>
                  <a:pt x="1899" y="402"/>
                  <a:pt x="1899" y="465"/>
                  <a:pt x="1899" y="530"/>
                </a:cubicBezTo>
                <a:cubicBezTo>
                  <a:pt x="1936" y="534"/>
                  <a:pt x="1971" y="542"/>
                  <a:pt x="2006" y="542"/>
                </a:cubicBezTo>
                <a:cubicBezTo>
                  <a:pt x="2155" y="543"/>
                  <a:pt x="2304" y="542"/>
                  <a:pt x="2453" y="542"/>
                </a:cubicBezTo>
                <a:cubicBezTo>
                  <a:pt x="2507" y="542"/>
                  <a:pt x="2562" y="543"/>
                  <a:pt x="2616" y="544"/>
                </a:cubicBezTo>
                <a:cubicBezTo>
                  <a:pt x="2645" y="544"/>
                  <a:pt x="2674" y="547"/>
                  <a:pt x="2704" y="547"/>
                </a:cubicBezTo>
                <a:cubicBezTo>
                  <a:pt x="2729" y="548"/>
                  <a:pt x="2754" y="545"/>
                  <a:pt x="2779" y="546"/>
                </a:cubicBezTo>
                <a:cubicBezTo>
                  <a:pt x="2885" y="550"/>
                  <a:pt x="2991" y="556"/>
                  <a:pt x="3098" y="558"/>
                </a:cubicBezTo>
                <a:cubicBezTo>
                  <a:pt x="3196" y="560"/>
                  <a:pt x="3294" y="559"/>
                  <a:pt x="3392" y="559"/>
                </a:cubicBezTo>
                <a:cubicBezTo>
                  <a:pt x="3448" y="559"/>
                  <a:pt x="3448" y="560"/>
                  <a:pt x="3452" y="506"/>
                </a:cubicBezTo>
                <a:cubicBezTo>
                  <a:pt x="3452" y="501"/>
                  <a:pt x="3454" y="496"/>
                  <a:pt x="3454" y="491"/>
                </a:cubicBezTo>
                <a:cubicBezTo>
                  <a:pt x="3454" y="423"/>
                  <a:pt x="3454" y="355"/>
                  <a:pt x="3453" y="287"/>
                </a:cubicBezTo>
                <a:cubicBezTo>
                  <a:pt x="3453" y="263"/>
                  <a:pt x="3450" y="239"/>
                  <a:pt x="3451" y="216"/>
                </a:cubicBezTo>
                <a:cubicBezTo>
                  <a:pt x="3452" y="180"/>
                  <a:pt x="3455" y="145"/>
                  <a:pt x="3457" y="104"/>
                </a:cubicBezTo>
                <a:close/>
                <a:moveTo>
                  <a:pt x="3687" y="102"/>
                </a:moveTo>
                <a:cubicBezTo>
                  <a:pt x="3687" y="101"/>
                  <a:pt x="3687" y="100"/>
                  <a:pt x="3687" y="99"/>
                </a:cubicBezTo>
                <a:cubicBezTo>
                  <a:pt x="3646" y="99"/>
                  <a:pt x="3604" y="98"/>
                  <a:pt x="3563" y="100"/>
                </a:cubicBezTo>
                <a:cubicBezTo>
                  <a:pt x="3514" y="102"/>
                  <a:pt x="3509" y="109"/>
                  <a:pt x="3510" y="158"/>
                </a:cubicBezTo>
                <a:cubicBezTo>
                  <a:pt x="3510" y="171"/>
                  <a:pt x="3511" y="185"/>
                  <a:pt x="3508" y="197"/>
                </a:cubicBezTo>
                <a:cubicBezTo>
                  <a:pt x="3495" y="254"/>
                  <a:pt x="3505" y="311"/>
                  <a:pt x="3503" y="368"/>
                </a:cubicBezTo>
                <a:cubicBezTo>
                  <a:pt x="3502" y="415"/>
                  <a:pt x="3511" y="463"/>
                  <a:pt x="3508" y="511"/>
                </a:cubicBezTo>
                <a:cubicBezTo>
                  <a:pt x="3504" y="567"/>
                  <a:pt x="3514" y="567"/>
                  <a:pt x="3561" y="567"/>
                </a:cubicBezTo>
                <a:cubicBezTo>
                  <a:pt x="3567" y="567"/>
                  <a:pt x="3572" y="567"/>
                  <a:pt x="3577" y="567"/>
                </a:cubicBezTo>
                <a:cubicBezTo>
                  <a:pt x="3649" y="565"/>
                  <a:pt x="3721" y="560"/>
                  <a:pt x="3792" y="560"/>
                </a:cubicBezTo>
                <a:cubicBezTo>
                  <a:pt x="3863" y="560"/>
                  <a:pt x="3933" y="555"/>
                  <a:pt x="4003" y="568"/>
                </a:cubicBezTo>
                <a:cubicBezTo>
                  <a:pt x="4021" y="572"/>
                  <a:pt x="4040" y="575"/>
                  <a:pt x="4058" y="575"/>
                </a:cubicBezTo>
                <a:cubicBezTo>
                  <a:pt x="4149" y="574"/>
                  <a:pt x="4239" y="571"/>
                  <a:pt x="4329" y="571"/>
                </a:cubicBezTo>
                <a:cubicBezTo>
                  <a:pt x="4400" y="571"/>
                  <a:pt x="4470" y="572"/>
                  <a:pt x="4540" y="573"/>
                </a:cubicBezTo>
                <a:cubicBezTo>
                  <a:pt x="4586" y="573"/>
                  <a:pt x="4633" y="576"/>
                  <a:pt x="4679" y="574"/>
                </a:cubicBezTo>
                <a:cubicBezTo>
                  <a:pt x="4751" y="571"/>
                  <a:pt x="4822" y="564"/>
                  <a:pt x="4894" y="560"/>
                </a:cubicBezTo>
                <a:cubicBezTo>
                  <a:pt x="4917" y="559"/>
                  <a:pt x="4939" y="561"/>
                  <a:pt x="4962" y="560"/>
                </a:cubicBezTo>
                <a:cubicBezTo>
                  <a:pt x="4991" y="559"/>
                  <a:pt x="4994" y="556"/>
                  <a:pt x="4995" y="528"/>
                </a:cubicBezTo>
                <a:cubicBezTo>
                  <a:pt x="4996" y="481"/>
                  <a:pt x="4995" y="433"/>
                  <a:pt x="4996" y="386"/>
                </a:cubicBezTo>
                <a:cubicBezTo>
                  <a:pt x="4997" y="365"/>
                  <a:pt x="5001" y="344"/>
                  <a:pt x="5000" y="323"/>
                </a:cubicBezTo>
                <a:cubicBezTo>
                  <a:pt x="5000" y="284"/>
                  <a:pt x="4993" y="246"/>
                  <a:pt x="4997" y="208"/>
                </a:cubicBezTo>
                <a:cubicBezTo>
                  <a:pt x="5000" y="176"/>
                  <a:pt x="5000" y="145"/>
                  <a:pt x="4996" y="113"/>
                </a:cubicBezTo>
                <a:cubicBezTo>
                  <a:pt x="4991" y="86"/>
                  <a:pt x="4984" y="75"/>
                  <a:pt x="4958" y="79"/>
                </a:cubicBezTo>
                <a:cubicBezTo>
                  <a:pt x="4919" y="86"/>
                  <a:pt x="4881" y="96"/>
                  <a:pt x="4842" y="86"/>
                </a:cubicBezTo>
                <a:cubicBezTo>
                  <a:pt x="4838" y="85"/>
                  <a:pt x="4834" y="88"/>
                  <a:pt x="4830" y="89"/>
                </a:cubicBezTo>
                <a:cubicBezTo>
                  <a:pt x="4784" y="101"/>
                  <a:pt x="4736" y="94"/>
                  <a:pt x="4689" y="95"/>
                </a:cubicBezTo>
                <a:cubicBezTo>
                  <a:pt x="4647" y="96"/>
                  <a:pt x="4604" y="96"/>
                  <a:pt x="4562" y="97"/>
                </a:cubicBezTo>
                <a:cubicBezTo>
                  <a:pt x="4553" y="97"/>
                  <a:pt x="4543" y="99"/>
                  <a:pt x="4534" y="99"/>
                </a:cubicBezTo>
                <a:cubicBezTo>
                  <a:pt x="4425" y="93"/>
                  <a:pt x="4317" y="87"/>
                  <a:pt x="4208" y="82"/>
                </a:cubicBezTo>
                <a:cubicBezTo>
                  <a:pt x="4185" y="80"/>
                  <a:pt x="4163" y="77"/>
                  <a:pt x="4140" y="78"/>
                </a:cubicBezTo>
                <a:cubicBezTo>
                  <a:pt x="4073" y="81"/>
                  <a:pt x="4005" y="86"/>
                  <a:pt x="3937" y="89"/>
                </a:cubicBezTo>
                <a:cubicBezTo>
                  <a:pt x="3912" y="90"/>
                  <a:pt x="3887" y="88"/>
                  <a:pt x="3862" y="89"/>
                </a:cubicBezTo>
                <a:cubicBezTo>
                  <a:pt x="3803" y="93"/>
                  <a:pt x="3745" y="98"/>
                  <a:pt x="3687" y="102"/>
                </a:cubicBezTo>
                <a:close/>
                <a:moveTo>
                  <a:pt x="6606" y="648"/>
                </a:moveTo>
                <a:cubicBezTo>
                  <a:pt x="6604" y="658"/>
                  <a:pt x="6600" y="665"/>
                  <a:pt x="6600" y="673"/>
                </a:cubicBezTo>
                <a:cubicBezTo>
                  <a:pt x="6597" y="725"/>
                  <a:pt x="6591" y="776"/>
                  <a:pt x="6591" y="828"/>
                </a:cubicBezTo>
                <a:cubicBezTo>
                  <a:pt x="6591" y="904"/>
                  <a:pt x="6595" y="980"/>
                  <a:pt x="6597" y="1055"/>
                </a:cubicBezTo>
                <a:cubicBezTo>
                  <a:pt x="6599" y="1119"/>
                  <a:pt x="6601" y="1182"/>
                  <a:pt x="6602" y="1246"/>
                </a:cubicBezTo>
                <a:cubicBezTo>
                  <a:pt x="6603" y="1326"/>
                  <a:pt x="6601" y="1407"/>
                  <a:pt x="6601" y="1488"/>
                </a:cubicBezTo>
                <a:cubicBezTo>
                  <a:pt x="6602" y="1605"/>
                  <a:pt x="6604" y="1722"/>
                  <a:pt x="6604" y="1839"/>
                </a:cubicBezTo>
                <a:cubicBezTo>
                  <a:pt x="6604" y="1929"/>
                  <a:pt x="6602" y="2019"/>
                  <a:pt x="6601" y="2110"/>
                </a:cubicBezTo>
                <a:cubicBezTo>
                  <a:pt x="6601" y="2133"/>
                  <a:pt x="6604" y="2157"/>
                  <a:pt x="6605" y="2181"/>
                </a:cubicBezTo>
                <a:cubicBezTo>
                  <a:pt x="6661" y="2201"/>
                  <a:pt x="6716" y="2188"/>
                  <a:pt x="6770" y="2189"/>
                </a:cubicBezTo>
                <a:cubicBezTo>
                  <a:pt x="6838" y="2191"/>
                  <a:pt x="6905" y="2189"/>
                  <a:pt x="6973" y="2192"/>
                </a:cubicBezTo>
                <a:cubicBezTo>
                  <a:pt x="7018" y="2194"/>
                  <a:pt x="7025" y="2191"/>
                  <a:pt x="7028" y="2148"/>
                </a:cubicBezTo>
                <a:cubicBezTo>
                  <a:pt x="7028" y="2140"/>
                  <a:pt x="7028" y="2132"/>
                  <a:pt x="7028" y="2124"/>
                </a:cubicBezTo>
                <a:cubicBezTo>
                  <a:pt x="7031" y="2059"/>
                  <a:pt x="7009" y="1994"/>
                  <a:pt x="7025" y="1929"/>
                </a:cubicBezTo>
                <a:cubicBezTo>
                  <a:pt x="7027" y="1922"/>
                  <a:pt x="7024" y="1914"/>
                  <a:pt x="7023" y="1906"/>
                </a:cubicBezTo>
                <a:cubicBezTo>
                  <a:pt x="7021" y="1891"/>
                  <a:pt x="7019" y="1877"/>
                  <a:pt x="7019" y="1862"/>
                </a:cubicBezTo>
                <a:cubicBezTo>
                  <a:pt x="7019" y="1790"/>
                  <a:pt x="7019" y="1718"/>
                  <a:pt x="7020" y="1646"/>
                </a:cubicBezTo>
                <a:cubicBezTo>
                  <a:pt x="7021" y="1563"/>
                  <a:pt x="7028" y="1479"/>
                  <a:pt x="7024" y="1395"/>
                </a:cubicBezTo>
                <a:cubicBezTo>
                  <a:pt x="7020" y="1303"/>
                  <a:pt x="7023" y="1212"/>
                  <a:pt x="7030" y="1121"/>
                </a:cubicBezTo>
                <a:cubicBezTo>
                  <a:pt x="7033" y="1078"/>
                  <a:pt x="7038" y="1036"/>
                  <a:pt x="7036" y="993"/>
                </a:cubicBezTo>
                <a:cubicBezTo>
                  <a:pt x="7034" y="933"/>
                  <a:pt x="7026" y="872"/>
                  <a:pt x="7023" y="811"/>
                </a:cubicBezTo>
                <a:cubicBezTo>
                  <a:pt x="7020" y="765"/>
                  <a:pt x="7026" y="718"/>
                  <a:pt x="7008" y="667"/>
                </a:cubicBezTo>
                <a:cubicBezTo>
                  <a:pt x="6944" y="663"/>
                  <a:pt x="6879" y="658"/>
                  <a:pt x="6813" y="655"/>
                </a:cubicBezTo>
                <a:cubicBezTo>
                  <a:pt x="6746" y="652"/>
                  <a:pt x="6678" y="651"/>
                  <a:pt x="6606" y="648"/>
                </a:cubicBezTo>
                <a:close/>
                <a:moveTo>
                  <a:pt x="1832" y="2211"/>
                </a:moveTo>
                <a:cubicBezTo>
                  <a:pt x="1763" y="2209"/>
                  <a:pt x="1701" y="2192"/>
                  <a:pt x="1636" y="2207"/>
                </a:cubicBezTo>
                <a:cubicBezTo>
                  <a:pt x="1619" y="2211"/>
                  <a:pt x="1598" y="2209"/>
                  <a:pt x="1581" y="2204"/>
                </a:cubicBezTo>
                <a:cubicBezTo>
                  <a:pt x="1535" y="2190"/>
                  <a:pt x="1489" y="2198"/>
                  <a:pt x="1442" y="2200"/>
                </a:cubicBezTo>
                <a:cubicBezTo>
                  <a:pt x="1418" y="2201"/>
                  <a:pt x="1411" y="2211"/>
                  <a:pt x="1413" y="2237"/>
                </a:cubicBezTo>
                <a:cubicBezTo>
                  <a:pt x="1414" y="2262"/>
                  <a:pt x="1419" y="2287"/>
                  <a:pt x="1419" y="2312"/>
                </a:cubicBezTo>
                <a:cubicBezTo>
                  <a:pt x="1421" y="2415"/>
                  <a:pt x="1421" y="2519"/>
                  <a:pt x="1421" y="2622"/>
                </a:cubicBezTo>
                <a:cubicBezTo>
                  <a:pt x="1421" y="2672"/>
                  <a:pt x="1415" y="2722"/>
                  <a:pt x="1419" y="2773"/>
                </a:cubicBezTo>
                <a:cubicBezTo>
                  <a:pt x="1424" y="2853"/>
                  <a:pt x="1417" y="2934"/>
                  <a:pt x="1418" y="3015"/>
                </a:cubicBezTo>
                <a:cubicBezTo>
                  <a:pt x="1419" y="3076"/>
                  <a:pt x="1407" y="3136"/>
                  <a:pt x="1401" y="3197"/>
                </a:cubicBezTo>
                <a:cubicBezTo>
                  <a:pt x="1400" y="3208"/>
                  <a:pt x="1399" y="3218"/>
                  <a:pt x="1399" y="3229"/>
                </a:cubicBezTo>
                <a:cubicBezTo>
                  <a:pt x="1400" y="3270"/>
                  <a:pt x="1401" y="3311"/>
                  <a:pt x="1401" y="3352"/>
                </a:cubicBezTo>
                <a:cubicBezTo>
                  <a:pt x="1403" y="3461"/>
                  <a:pt x="1404" y="3570"/>
                  <a:pt x="1406" y="3678"/>
                </a:cubicBezTo>
                <a:cubicBezTo>
                  <a:pt x="1406" y="3683"/>
                  <a:pt x="1410" y="3688"/>
                  <a:pt x="1413" y="3694"/>
                </a:cubicBezTo>
                <a:cubicBezTo>
                  <a:pt x="1473" y="3689"/>
                  <a:pt x="1532" y="3684"/>
                  <a:pt x="1592" y="3680"/>
                </a:cubicBezTo>
                <a:cubicBezTo>
                  <a:pt x="1621" y="3678"/>
                  <a:pt x="1650" y="3678"/>
                  <a:pt x="1679" y="3680"/>
                </a:cubicBezTo>
                <a:cubicBezTo>
                  <a:pt x="1707" y="3682"/>
                  <a:pt x="1734" y="3690"/>
                  <a:pt x="1761" y="3689"/>
                </a:cubicBezTo>
                <a:cubicBezTo>
                  <a:pt x="1822" y="3688"/>
                  <a:pt x="1821" y="3688"/>
                  <a:pt x="1827" y="3621"/>
                </a:cubicBezTo>
                <a:cubicBezTo>
                  <a:pt x="1827" y="3620"/>
                  <a:pt x="1827" y="3618"/>
                  <a:pt x="1827" y="3617"/>
                </a:cubicBezTo>
                <a:cubicBezTo>
                  <a:pt x="1826" y="3560"/>
                  <a:pt x="1826" y="3503"/>
                  <a:pt x="1826" y="3447"/>
                </a:cubicBezTo>
                <a:cubicBezTo>
                  <a:pt x="1826" y="3404"/>
                  <a:pt x="1830" y="3361"/>
                  <a:pt x="1825" y="3319"/>
                </a:cubicBezTo>
                <a:cubicBezTo>
                  <a:pt x="1813" y="3226"/>
                  <a:pt x="1821" y="3133"/>
                  <a:pt x="1828" y="3040"/>
                </a:cubicBezTo>
                <a:cubicBezTo>
                  <a:pt x="1838" y="2932"/>
                  <a:pt x="1832" y="2824"/>
                  <a:pt x="1833" y="2715"/>
                </a:cubicBezTo>
                <a:cubicBezTo>
                  <a:pt x="1833" y="2677"/>
                  <a:pt x="1828" y="2638"/>
                  <a:pt x="1828" y="2600"/>
                </a:cubicBezTo>
                <a:cubicBezTo>
                  <a:pt x="1829" y="2552"/>
                  <a:pt x="1833" y="2505"/>
                  <a:pt x="1834" y="2457"/>
                </a:cubicBezTo>
                <a:cubicBezTo>
                  <a:pt x="1835" y="2395"/>
                  <a:pt x="1835" y="2332"/>
                  <a:pt x="1835" y="2270"/>
                </a:cubicBezTo>
                <a:cubicBezTo>
                  <a:pt x="1835" y="2252"/>
                  <a:pt x="1833" y="2233"/>
                  <a:pt x="1832" y="2211"/>
                </a:cubicBezTo>
                <a:close/>
                <a:moveTo>
                  <a:pt x="1375" y="518"/>
                </a:moveTo>
                <a:cubicBezTo>
                  <a:pt x="1431" y="518"/>
                  <a:pt x="1479" y="517"/>
                  <a:pt x="1528" y="518"/>
                </a:cubicBezTo>
                <a:cubicBezTo>
                  <a:pt x="1613" y="519"/>
                  <a:pt x="1698" y="520"/>
                  <a:pt x="1783" y="525"/>
                </a:cubicBezTo>
                <a:cubicBezTo>
                  <a:pt x="1843" y="528"/>
                  <a:pt x="1852" y="522"/>
                  <a:pt x="1853" y="459"/>
                </a:cubicBezTo>
                <a:cubicBezTo>
                  <a:pt x="1853" y="454"/>
                  <a:pt x="1853" y="449"/>
                  <a:pt x="1853" y="443"/>
                </a:cubicBezTo>
                <a:cubicBezTo>
                  <a:pt x="1848" y="359"/>
                  <a:pt x="1842" y="275"/>
                  <a:pt x="1838" y="190"/>
                </a:cubicBezTo>
                <a:cubicBezTo>
                  <a:pt x="1837" y="172"/>
                  <a:pt x="1840" y="153"/>
                  <a:pt x="1842" y="135"/>
                </a:cubicBezTo>
                <a:cubicBezTo>
                  <a:pt x="1844" y="117"/>
                  <a:pt x="1850" y="99"/>
                  <a:pt x="1834" y="78"/>
                </a:cubicBezTo>
                <a:cubicBezTo>
                  <a:pt x="1785" y="78"/>
                  <a:pt x="1733" y="77"/>
                  <a:pt x="1682" y="78"/>
                </a:cubicBezTo>
                <a:cubicBezTo>
                  <a:pt x="1593" y="78"/>
                  <a:pt x="1504" y="79"/>
                  <a:pt x="1415" y="80"/>
                </a:cubicBezTo>
                <a:cubicBezTo>
                  <a:pt x="1376" y="80"/>
                  <a:pt x="1367" y="91"/>
                  <a:pt x="1367" y="130"/>
                </a:cubicBezTo>
                <a:cubicBezTo>
                  <a:pt x="1368" y="211"/>
                  <a:pt x="1367" y="292"/>
                  <a:pt x="1368" y="373"/>
                </a:cubicBezTo>
                <a:cubicBezTo>
                  <a:pt x="1369" y="420"/>
                  <a:pt x="1373" y="468"/>
                  <a:pt x="1375" y="518"/>
                </a:cubicBezTo>
                <a:close/>
                <a:moveTo>
                  <a:pt x="6599" y="595"/>
                </a:moveTo>
                <a:cubicBezTo>
                  <a:pt x="6636" y="595"/>
                  <a:pt x="6665" y="594"/>
                  <a:pt x="6694" y="595"/>
                </a:cubicBezTo>
                <a:cubicBezTo>
                  <a:pt x="6734" y="596"/>
                  <a:pt x="6774" y="597"/>
                  <a:pt x="6814" y="599"/>
                </a:cubicBezTo>
                <a:cubicBezTo>
                  <a:pt x="6867" y="601"/>
                  <a:pt x="6920" y="605"/>
                  <a:pt x="6973" y="604"/>
                </a:cubicBezTo>
                <a:cubicBezTo>
                  <a:pt x="7017" y="604"/>
                  <a:pt x="7017" y="601"/>
                  <a:pt x="7017" y="557"/>
                </a:cubicBezTo>
                <a:cubicBezTo>
                  <a:pt x="7017" y="503"/>
                  <a:pt x="7012" y="447"/>
                  <a:pt x="7019" y="394"/>
                </a:cubicBezTo>
                <a:cubicBezTo>
                  <a:pt x="7025" y="356"/>
                  <a:pt x="7020" y="320"/>
                  <a:pt x="7015" y="284"/>
                </a:cubicBezTo>
                <a:cubicBezTo>
                  <a:pt x="7013" y="261"/>
                  <a:pt x="7012" y="239"/>
                  <a:pt x="7010" y="216"/>
                </a:cubicBezTo>
                <a:cubicBezTo>
                  <a:pt x="7009" y="185"/>
                  <a:pt x="7013" y="153"/>
                  <a:pt x="7005" y="123"/>
                </a:cubicBezTo>
                <a:cubicBezTo>
                  <a:pt x="6963" y="118"/>
                  <a:pt x="6923" y="112"/>
                  <a:pt x="6884" y="111"/>
                </a:cubicBezTo>
                <a:cubicBezTo>
                  <a:pt x="6800" y="109"/>
                  <a:pt x="6716" y="110"/>
                  <a:pt x="6632" y="110"/>
                </a:cubicBezTo>
                <a:cubicBezTo>
                  <a:pt x="6604" y="110"/>
                  <a:pt x="6600" y="114"/>
                  <a:pt x="6601" y="143"/>
                </a:cubicBezTo>
                <a:cubicBezTo>
                  <a:pt x="6601" y="176"/>
                  <a:pt x="6609" y="210"/>
                  <a:pt x="6605" y="242"/>
                </a:cubicBezTo>
                <a:cubicBezTo>
                  <a:pt x="6595" y="313"/>
                  <a:pt x="6598" y="383"/>
                  <a:pt x="6598" y="453"/>
                </a:cubicBezTo>
                <a:cubicBezTo>
                  <a:pt x="6597" y="498"/>
                  <a:pt x="6598" y="543"/>
                  <a:pt x="6599" y="595"/>
                </a:cubicBezTo>
                <a:close/>
                <a:moveTo>
                  <a:pt x="1178" y="2173"/>
                </a:moveTo>
                <a:cubicBezTo>
                  <a:pt x="1169" y="2188"/>
                  <a:pt x="1164" y="2193"/>
                  <a:pt x="1165" y="2196"/>
                </a:cubicBezTo>
                <a:cubicBezTo>
                  <a:pt x="1166" y="2199"/>
                  <a:pt x="1172" y="2204"/>
                  <a:pt x="1175" y="2204"/>
                </a:cubicBezTo>
                <a:cubicBezTo>
                  <a:pt x="1179" y="2203"/>
                  <a:pt x="1183" y="2197"/>
                  <a:pt x="1184" y="2193"/>
                </a:cubicBezTo>
                <a:cubicBezTo>
                  <a:pt x="1185" y="2189"/>
                  <a:pt x="1182" y="2184"/>
                  <a:pt x="1178" y="21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7"/>
          <p:cNvSpPr>
            <a:spLocks noEditPoints="1"/>
          </p:cNvSpPr>
          <p:nvPr/>
        </p:nvSpPr>
        <p:spPr bwMode="auto">
          <a:xfrm>
            <a:off x="2408635" y="2293144"/>
            <a:ext cx="1849041" cy="1285875"/>
          </a:xfrm>
          <a:custGeom>
            <a:avLst/>
            <a:gdLst>
              <a:gd name="T0" fmla="*/ 2509 w 4248"/>
              <a:gd name="T1" fmla="*/ 1537 h 2953"/>
              <a:gd name="T2" fmla="*/ 2361 w 4248"/>
              <a:gd name="T3" fmla="*/ 799 h 2953"/>
              <a:gd name="T4" fmla="*/ 2899 w 4248"/>
              <a:gd name="T5" fmla="*/ 267 h 2953"/>
              <a:gd name="T6" fmla="*/ 3554 w 4248"/>
              <a:gd name="T7" fmla="*/ 458 h 2953"/>
              <a:gd name="T8" fmla="*/ 4082 w 4248"/>
              <a:gd name="T9" fmla="*/ 1315 h 2953"/>
              <a:gd name="T10" fmla="*/ 3719 w 4248"/>
              <a:gd name="T11" fmla="*/ 1755 h 2953"/>
              <a:gd name="T12" fmla="*/ 2725 w 4248"/>
              <a:gd name="T13" fmla="*/ 2038 h 2953"/>
              <a:gd name="T14" fmla="*/ 2264 w 4248"/>
              <a:gd name="T15" fmla="*/ 2718 h 2953"/>
              <a:gd name="T16" fmla="*/ 2094 w 4248"/>
              <a:gd name="T17" fmla="*/ 2168 h 2953"/>
              <a:gd name="T18" fmla="*/ 1430 w 4248"/>
              <a:gd name="T19" fmla="*/ 1603 h 2953"/>
              <a:gd name="T20" fmla="*/ 809 w 4248"/>
              <a:gd name="T21" fmla="*/ 2146 h 2953"/>
              <a:gd name="T22" fmla="*/ 778 w 4248"/>
              <a:gd name="T23" fmla="*/ 2931 h 2953"/>
              <a:gd name="T24" fmla="*/ 554 w 4248"/>
              <a:gd name="T25" fmla="*/ 1692 h 2953"/>
              <a:gd name="T26" fmla="*/ 84 w 4248"/>
              <a:gd name="T27" fmla="*/ 1153 h 2953"/>
              <a:gd name="T28" fmla="*/ 1032 w 4248"/>
              <a:gd name="T29" fmla="*/ 91 h 2953"/>
              <a:gd name="T30" fmla="*/ 2189 w 4248"/>
              <a:gd name="T31" fmla="*/ 679 h 2953"/>
              <a:gd name="T32" fmla="*/ 1044 w 4248"/>
              <a:gd name="T33" fmla="*/ 196 h 2953"/>
              <a:gd name="T34" fmla="*/ 1120 w 4248"/>
              <a:gd name="T35" fmla="*/ 1495 h 2953"/>
              <a:gd name="T36" fmla="*/ 1915 w 4248"/>
              <a:gd name="T37" fmla="*/ 258 h 2953"/>
              <a:gd name="T38" fmla="*/ 316 w 4248"/>
              <a:gd name="T39" fmla="*/ 828 h 2953"/>
              <a:gd name="T40" fmla="*/ 766 w 4248"/>
              <a:gd name="T41" fmla="*/ 1552 h 2953"/>
              <a:gd name="T42" fmla="*/ 413 w 4248"/>
              <a:gd name="T43" fmla="*/ 1252 h 2953"/>
              <a:gd name="T44" fmla="*/ 2853 w 4248"/>
              <a:gd name="T45" fmla="*/ 1166 h 2953"/>
              <a:gd name="T46" fmla="*/ 3122 w 4248"/>
              <a:gd name="T47" fmla="*/ 1235 h 2953"/>
              <a:gd name="T48" fmla="*/ 3257 w 4248"/>
              <a:gd name="T49" fmla="*/ 880 h 2953"/>
              <a:gd name="T50" fmla="*/ 3310 w 4248"/>
              <a:gd name="T51" fmla="*/ 686 h 2953"/>
              <a:gd name="T52" fmla="*/ 3146 w 4248"/>
              <a:gd name="T53" fmla="*/ 716 h 2953"/>
              <a:gd name="T54" fmla="*/ 2909 w 4248"/>
              <a:gd name="T55" fmla="*/ 898 h 2953"/>
              <a:gd name="T56" fmla="*/ 3441 w 4248"/>
              <a:gd name="T57" fmla="*/ 1350 h 2953"/>
              <a:gd name="T58" fmla="*/ 3814 w 4248"/>
              <a:gd name="T59" fmla="*/ 1071 h 2953"/>
              <a:gd name="T60" fmla="*/ 3597 w 4248"/>
              <a:gd name="T61" fmla="*/ 784 h 2953"/>
              <a:gd name="T62" fmla="*/ 2432 w 4248"/>
              <a:gd name="T63" fmla="*/ 2183 h 2953"/>
              <a:gd name="T64" fmla="*/ 2305 w 4248"/>
              <a:gd name="T65" fmla="*/ 1859 h 2953"/>
              <a:gd name="T66" fmla="*/ 831 w 4248"/>
              <a:gd name="T67" fmla="*/ 320 h 2953"/>
              <a:gd name="T68" fmla="*/ 3585 w 4248"/>
              <a:gd name="T69" fmla="*/ 602 h 2953"/>
              <a:gd name="T70" fmla="*/ 3930 w 4248"/>
              <a:gd name="T71" fmla="*/ 1496 h 2953"/>
              <a:gd name="T72" fmla="*/ 3228 w 4248"/>
              <a:gd name="T73" fmla="*/ 1491 h 2953"/>
              <a:gd name="T74" fmla="*/ 4067 w 4248"/>
              <a:gd name="T75" fmla="*/ 1135 h 2953"/>
              <a:gd name="T76" fmla="*/ 3653 w 4248"/>
              <a:gd name="T77" fmla="*/ 529 h 2953"/>
              <a:gd name="T78" fmla="*/ 2483 w 4248"/>
              <a:gd name="T79" fmla="*/ 844 h 2953"/>
              <a:gd name="T80" fmla="*/ 3279 w 4248"/>
              <a:gd name="T81" fmla="*/ 493 h 2953"/>
              <a:gd name="T82" fmla="*/ 2438 w 4248"/>
              <a:gd name="T83" fmla="*/ 755 h 2953"/>
              <a:gd name="T84" fmla="*/ 2562 w 4248"/>
              <a:gd name="T85" fmla="*/ 1542 h 2953"/>
              <a:gd name="T86" fmla="*/ 2797 w 4248"/>
              <a:gd name="T87" fmla="*/ 1464 h 2953"/>
              <a:gd name="T88" fmla="*/ 2615 w 4248"/>
              <a:gd name="T89" fmla="*/ 1487 h 2953"/>
              <a:gd name="T90" fmla="*/ 3266 w 4248"/>
              <a:gd name="T91" fmla="*/ 1183 h 2953"/>
              <a:gd name="T92" fmla="*/ 3371 w 4248"/>
              <a:gd name="T93" fmla="*/ 1347 h 2953"/>
              <a:gd name="T94" fmla="*/ 3469 w 4248"/>
              <a:gd name="T95" fmla="*/ 956 h 2953"/>
              <a:gd name="T96" fmla="*/ 3365 w 4248"/>
              <a:gd name="T97" fmla="*/ 727 h 2953"/>
              <a:gd name="T98" fmla="*/ 2508 w 4248"/>
              <a:gd name="T99" fmla="*/ 999 h 2953"/>
              <a:gd name="T100" fmla="*/ 2791 w 4248"/>
              <a:gd name="T101" fmla="*/ 601 h 2953"/>
              <a:gd name="T102" fmla="*/ 2578 w 4248"/>
              <a:gd name="T103" fmla="*/ 723 h 2953"/>
              <a:gd name="T104" fmla="*/ 3881 w 4248"/>
              <a:gd name="T105" fmla="*/ 803 h 2953"/>
              <a:gd name="T106" fmla="*/ 518 w 4248"/>
              <a:gd name="T107" fmla="*/ 1165 h 2953"/>
              <a:gd name="T108" fmla="*/ 3127 w 4248"/>
              <a:gd name="T109" fmla="*/ 1561 h 2953"/>
              <a:gd name="T110" fmla="*/ 2471 w 4248"/>
              <a:gd name="T111" fmla="*/ 1185 h 2953"/>
              <a:gd name="T112" fmla="*/ 3031 w 4248"/>
              <a:gd name="T113" fmla="*/ 1362 h 2953"/>
              <a:gd name="T114" fmla="*/ 2337 w 4248"/>
              <a:gd name="T115" fmla="*/ 1371 h 2953"/>
              <a:gd name="T116" fmla="*/ 2937 w 4248"/>
              <a:gd name="T117" fmla="*/ 1487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8" h="2953">
                <a:moveTo>
                  <a:pt x="1960" y="1375"/>
                </a:moveTo>
                <a:cubicBezTo>
                  <a:pt x="1973" y="1396"/>
                  <a:pt x="1983" y="1416"/>
                  <a:pt x="1997" y="1434"/>
                </a:cubicBezTo>
                <a:cubicBezTo>
                  <a:pt x="2027" y="1475"/>
                  <a:pt x="2059" y="1516"/>
                  <a:pt x="2091" y="1556"/>
                </a:cubicBezTo>
                <a:cubicBezTo>
                  <a:pt x="2112" y="1582"/>
                  <a:pt x="2136" y="1605"/>
                  <a:pt x="2158" y="1629"/>
                </a:cubicBezTo>
                <a:cubicBezTo>
                  <a:pt x="2183" y="1657"/>
                  <a:pt x="2206" y="1686"/>
                  <a:pt x="2231" y="1713"/>
                </a:cubicBezTo>
                <a:cubicBezTo>
                  <a:pt x="2254" y="1737"/>
                  <a:pt x="2278" y="1760"/>
                  <a:pt x="2302" y="1782"/>
                </a:cubicBezTo>
                <a:cubicBezTo>
                  <a:pt x="2314" y="1793"/>
                  <a:pt x="2329" y="1801"/>
                  <a:pt x="2340" y="1785"/>
                </a:cubicBezTo>
                <a:cubicBezTo>
                  <a:pt x="2391" y="1717"/>
                  <a:pt x="2461" y="1664"/>
                  <a:pt x="2499" y="1586"/>
                </a:cubicBezTo>
                <a:cubicBezTo>
                  <a:pt x="2507" y="1570"/>
                  <a:pt x="2514" y="1556"/>
                  <a:pt x="2509" y="1537"/>
                </a:cubicBezTo>
                <a:cubicBezTo>
                  <a:pt x="2506" y="1525"/>
                  <a:pt x="2508" y="1511"/>
                  <a:pt x="2508" y="1497"/>
                </a:cubicBezTo>
                <a:cubicBezTo>
                  <a:pt x="2510" y="1464"/>
                  <a:pt x="2511" y="1462"/>
                  <a:pt x="2477" y="1455"/>
                </a:cubicBezTo>
                <a:cubicBezTo>
                  <a:pt x="2427" y="1444"/>
                  <a:pt x="2375" y="1437"/>
                  <a:pt x="2324" y="1428"/>
                </a:cubicBezTo>
                <a:cubicBezTo>
                  <a:pt x="2309" y="1426"/>
                  <a:pt x="2293" y="1422"/>
                  <a:pt x="2277" y="1421"/>
                </a:cubicBezTo>
                <a:cubicBezTo>
                  <a:pt x="2235" y="1416"/>
                  <a:pt x="2213" y="1389"/>
                  <a:pt x="2219" y="1348"/>
                </a:cubicBezTo>
                <a:cubicBezTo>
                  <a:pt x="2221" y="1328"/>
                  <a:pt x="2225" y="1308"/>
                  <a:pt x="2232" y="1290"/>
                </a:cubicBezTo>
                <a:cubicBezTo>
                  <a:pt x="2255" y="1227"/>
                  <a:pt x="2273" y="1164"/>
                  <a:pt x="2282" y="1098"/>
                </a:cubicBezTo>
                <a:cubicBezTo>
                  <a:pt x="2284" y="1083"/>
                  <a:pt x="2289" y="1069"/>
                  <a:pt x="2293" y="1055"/>
                </a:cubicBezTo>
                <a:cubicBezTo>
                  <a:pt x="2318" y="971"/>
                  <a:pt x="2348" y="887"/>
                  <a:pt x="2361" y="799"/>
                </a:cubicBezTo>
                <a:cubicBezTo>
                  <a:pt x="2365" y="769"/>
                  <a:pt x="2375" y="739"/>
                  <a:pt x="2383" y="710"/>
                </a:cubicBezTo>
                <a:cubicBezTo>
                  <a:pt x="2407" y="619"/>
                  <a:pt x="2430" y="527"/>
                  <a:pt x="2455" y="437"/>
                </a:cubicBezTo>
                <a:cubicBezTo>
                  <a:pt x="2463" y="406"/>
                  <a:pt x="2478" y="377"/>
                  <a:pt x="2488" y="347"/>
                </a:cubicBezTo>
                <a:cubicBezTo>
                  <a:pt x="2493" y="334"/>
                  <a:pt x="2492" y="318"/>
                  <a:pt x="2497" y="305"/>
                </a:cubicBezTo>
                <a:cubicBezTo>
                  <a:pt x="2501" y="295"/>
                  <a:pt x="2507" y="282"/>
                  <a:pt x="2515" y="277"/>
                </a:cubicBezTo>
                <a:cubicBezTo>
                  <a:pt x="2531" y="269"/>
                  <a:pt x="2550" y="262"/>
                  <a:pt x="2568" y="260"/>
                </a:cubicBezTo>
                <a:cubicBezTo>
                  <a:pt x="2606" y="257"/>
                  <a:pt x="2644" y="257"/>
                  <a:pt x="2683" y="256"/>
                </a:cubicBezTo>
                <a:cubicBezTo>
                  <a:pt x="2718" y="255"/>
                  <a:pt x="2754" y="251"/>
                  <a:pt x="2790" y="252"/>
                </a:cubicBezTo>
                <a:cubicBezTo>
                  <a:pt x="2826" y="254"/>
                  <a:pt x="2863" y="262"/>
                  <a:pt x="2899" y="267"/>
                </a:cubicBezTo>
                <a:cubicBezTo>
                  <a:pt x="2910" y="269"/>
                  <a:pt x="2920" y="271"/>
                  <a:pt x="2930" y="274"/>
                </a:cubicBezTo>
                <a:cubicBezTo>
                  <a:pt x="2949" y="279"/>
                  <a:pt x="2968" y="284"/>
                  <a:pt x="2987" y="290"/>
                </a:cubicBezTo>
                <a:cubicBezTo>
                  <a:pt x="2996" y="293"/>
                  <a:pt x="3004" y="299"/>
                  <a:pt x="3013" y="299"/>
                </a:cubicBezTo>
                <a:cubicBezTo>
                  <a:pt x="3069" y="295"/>
                  <a:pt x="3117" y="319"/>
                  <a:pt x="3164" y="344"/>
                </a:cubicBezTo>
                <a:cubicBezTo>
                  <a:pt x="3202" y="364"/>
                  <a:pt x="3239" y="388"/>
                  <a:pt x="3276" y="410"/>
                </a:cubicBezTo>
                <a:cubicBezTo>
                  <a:pt x="3284" y="414"/>
                  <a:pt x="3292" y="421"/>
                  <a:pt x="3301" y="423"/>
                </a:cubicBezTo>
                <a:cubicBezTo>
                  <a:pt x="3320" y="426"/>
                  <a:pt x="3332" y="436"/>
                  <a:pt x="3342" y="452"/>
                </a:cubicBezTo>
                <a:cubicBezTo>
                  <a:pt x="3358" y="477"/>
                  <a:pt x="3383" y="483"/>
                  <a:pt x="3408" y="473"/>
                </a:cubicBezTo>
                <a:cubicBezTo>
                  <a:pt x="3456" y="455"/>
                  <a:pt x="3505" y="464"/>
                  <a:pt x="3554" y="458"/>
                </a:cubicBezTo>
                <a:cubicBezTo>
                  <a:pt x="3596" y="452"/>
                  <a:pt x="3641" y="458"/>
                  <a:pt x="3684" y="463"/>
                </a:cubicBezTo>
                <a:cubicBezTo>
                  <a:pt x="3762" y="473"/>
                  <a:pt x="3841" y="479"/>
                  <a:pt x="3913" y="510"/>
                </a:cubicBezTo>
                <a:cubicBezTo>
                  <a:pt x="4006" y="550"/>
                  <a:pt x="4105" y="580"/>
                  <a:pt x="4187" y="642"/>
                </a:cubicBezTo>
                <a:cubicBezTo>
                  <a:pt x="4207" y="658"/>
                  <a:pt x="4226" y="678"/>
                  <a:pt x="4241" y="700"/>
                </a:cubicBezTo>
                <a:cubicBezTo>
                  <a:pt x="4248" y="711"/>
                  <a:pt x="4248" y="731"/>
                  <a:pt x="4244" y="745"/>
                </a:cubicBezTo>
                <a:cubicBezTo>
                  <a:pt x="4224" y="841"/>
                  <a:pt x="4202" y="937"/>
                  <a:pt x="4163" y="1028"/>
                </a:cubicBezTo>
                <a:cubicBezTo>
                  <a:pt x="4143" y="1078"/>
                  <a:pt x="4133" y="1132"/>
                  <a:pt x="4118" y="1184"/>
                </a:cubicBezTo>
                <a:cubicBezTo>
                  <a:pt x="4111" y="1210"/>
                  <a:pt x="4103" y="1235"/>
                  <a:pt x="4095" y="1261"/>
                </a:cubicBezTo>
                <a:cubicBezTo>
                  <a:pt x="4090" y="1278"/>
                  <a:pt x="4086" y="1296"/>
                  <a:pt x="4082" y="1315"/>
                </a:cubicBezTo>
                <a:cubicBezTo>
                  <a:pt x="4077" y="1334"/>
                  <a:pt x="4073" y="1353"/>
                  <a:pt x="4068" y="1372"/>
                </a:cubicBezTo>
                <a:cubicBezTo>
                  <a:pt x="4065" y="1382"/>
                  <a:pt x="4062" y="1393"/>
                  <a:pt x="4059" y="1403"/>
                </a:cubicBezTo>
                <a:cubicBezTo>
                  <a:pt x="4052" y="1430"/>
                  <a:pt x="4046" y="1457"/>
                  <a:pt x="4039" y="1484"/>
                </a:cubicBezTo>
                <a:cubicBezTo>
                  <a:pt x="4021" y="1551"/>
                  <a:pt x="4002" y="1619"/>
                  <a:pt x="3983" y="1687"/>
                </a:cubicBezTo>
                <a:cubicBezTo>
                  <a:pt x="3974" y="1722"/>
                  <a:pt x="3965" y="1758"/>
                  <a:pt x="3955" y="1794"/>
                </a:cubicBezTo>
                <a:cubicBezTo>
                  <a:pt x="3952" y="1805"/>
                  <a:pt x="3947" y="1817"/>
                  <a:pt x="3942" y="1827"/>
                </a:cubicBezTo>
                <a:cubicBezTo>
                  <a:pt x="3928" y="1851"/>
                  <a:pt x="3925" y="1852"/>
                  <a:pt x="3897" y="1842"/>
                </a:cubicBezTo>
                <a:cubicBezTo>
                  <a:pt x="3892" y="1841"/>
                  <a:pt x="3887" y="1838"/>
                  <a:pt x="3882" y="1838"/>
                </a:cubicBezTo>
                <a:cubicBezTo>
                  <a:pt x="3815" y="1835"/>
                  <a:pt x="3768" y="1793"/>
                  <a:pt x="3719" y="1755"/>
                </a:cubicBezTo>
                <a:cubicBezTo>
                  <a:pt x="3698" y="1739"/>
                  <a:pt x="3673" y="1725"/>
                  <a:pt x="3644" y="1723"/>
                </a:cubicBezTo>
                <a:cubicBezTo>
                  <a:pt x="3619" y="1720"/>
                  <a:pt x="3594" y="1711"/>
                  <a:pt x="3572" y="1701"/>
                </a:cubicBezTo>
                <a:cubicBezTo>
                  <a:pt x="3515" y="1674"/>
                  <a:pt x="3453" y="1661"/>
                  <a:pt x="3393" y="1650"/>
                </a:cubicBezTo>
                <a:cubicBezTo>
                  <a:pt x="3341" y="1640"/>
                  <a:pt x="3287" y="1640"/>
                  <a:pt x="3235" y="1635"/>
                </a:cubicBezTo>
                <a:cubicBezTo>
                  <a:pt x="3216" y="1634"/>
                  <a:pt x="3206" y="1645"/>
                  <a:pt x="3198" y="1660"/>
                </a:cubicBezTo>
                <a:cubicBezTo>
                  <a:pt x="3178" y="1696"/>
                  <a:pt x="3153" y="1728"/>
                  <a:pt x="3125" y="1759"/>
                </a:cubicBezTo>
                <a:cubicBezTo>
                  <a:pt x="3072" y="1816"/>
                  <a:pt x="3005" y="1839"/>
                  <a:pt x="2933" y="1858"/>
                </a:cubicBezTo>
                <a:cubicBezTo>
                  <a:pt x="2915" y="1863"/>
                  <a:pt x="2895" y="1871"/>
                  <a:pt x="2881" y="1884"/>
                </a:cubicBezTo>
                <a:cubicBezTo>
                  <a:pt x="2828" y="1934"/>
                  <a:pt x="2778" y="1988"/>
                  <a:pt x="2725" y="2038"/>
                </a:cubicBezTo>
                <a:cubicBezTo>
                  <a:pt x="2690" y="2071"/>
                  <a:pt x="2652" y="2100"/>
                  <a:pt x="2615" y="2130"/>
                </a:cubicBezTo>
                <a:cubicBezTo>
                  <a:pt x="2565" y="2171"/>
                  <a:pt x="2515" y="2210"/>
                  <a:pt x="2466" y="2251"/>
                </a:cubicBezTo>
                <a:cubicBezTo>
                  <a:pt x="2420" y="2290"/>
                  <a:pt x="2372" y="2296"/>
                  <a:pt x="2319" y="2266"/>
                </a:cubicBezTo>
                <a:cubicBezTo>
                  <a:pt x="2270" y="2239"/>
                  <a:pt x="2219" y="2217"/>
                  <a:pt x="2181" y="2173"/>
                </a:cubicBezTo>
                <a:cubicBezTo>
                  <a:pt x="2179" y="2171"/>
                  <a:pt x="2174" y="2172"/>
                  <a:pt x="2164" y="2169"/>
                </a:cubicBezTo>
                <a:cubicBezTo>
                  <a:pt x="2164" y="2181"/>
                  <a:pt x="2161" y="2191"/>
                  <a:pt x="2165" y="2199"/>
                </a:cubicBezTo>
                <a:cubicBezTo>
                  <a:pt x="2186" y="2249"/>
                  <a:pt x="2183" y="2304"/>
                  <a:pt x="2194" y="2356"/>
                </a:cubicBezTo>
                <a:cubicBezTo>
                  <a:pt x="2204" y="2406"/>
                  <a:pt x="2217" y="2457"/>
                  <a:pt x="2227" y="2507"/>
                </a:cubicBezTo>
                <a:cubicBezTo>
                  <a:pt x="2240" y="2577"/>
                  <a:pt x="2253" y="2648"/>
                  <a:pt x="2264" y="2718"/>
                </a:cubicBezTo>
                <a:cubicBezTo>
                  <a:pt x="2271" y="2760"/>
                  <a:pt x="2274" y="2803"/>
                  <a:pt x="2279" y="2845"/>
                </a:cubicBezTo>
                <a:cubicBezTo>
                  <a:pt x="2281" y="2860"/>
                  <a:pt x="2285" y="2877"/>
                  <a:pt x="2264" y="2880"/>
                </a:cubicBezTo>
                <a:cubicBezTo>
                  <a:pt x="2245" y="2883"/>
                  <a:pt x="2237" y="2869"/>
                  <a:pt x="2233" y="2851"/>
                </a:cubicBezTo>
                <a:cubicBezTo>
                  <a:pt x="2223" y="2803"/>
                  <a:pt x="2207" y="2755"/>
                  <a:pt x="2205" y="2707"/>
                </a:cubicBezTo>
                <a:cubicBezTo>
                  <a:pt x="2202" y="2648"/>
                  <a:pt x="2184" y="2592"/>
                  <a:pt x="2173" y="2535"/>
                </a:cubicBezTo>
                <a:cubicBezTo>
                  <a:pt x="2161" y="2473"/>
                  <a:pt x="2146" y="2411"/>
                  <a:pt x="2133" y="2349"/>
                </a:cubicBezTo>
                <a:cubicBezTo>
                  <a:pt x="2126" y="2317"/>
                  <a:pt x="2123" y="2284"/>
                  <a:pt x="2117" y="2252"/>
                </a:cubicBezTo>
                <a:cubicBezTo>
                  <a:pt x="2115" y="2239"/>
                  <a:pt x="2111" y="2226"/>
                  <a:pt x="2107" y="2213"/>
                </a:cubicBezTo>
                <a:cubicBezTo>
                  <a:pt x="2103" y="2198"/>
                  <a:pt x="2098" y="2183"/>
                  <a:pt x="2094" y="2168"/>
                </a:cubicBezTo>
                <a:cubicBezTo>
                  <a:pt x="2076" y="2093"/>
                  <a:pt x="2058" y="2018"/>
                  <a:pt x="2040" y="1944"/>
                </a:cubicBezTo>
                <a:cubicBezTo>
                  <a:pt x="2034" y="1918"/>
                  <a:pt x="2029" y="1892"/>
                  <a:pt x="2023" y="1866"/>
                </a:cubicBezTo>
                <a:cubicBezTo>
                  <a:pt x="2007" y="1804"/>
                  <a:pt x="1991" y="1742"/>
                  <a:pt x="1974" y="1681"/>
                </a:cubicBezTo>
                <a:cubicBezTo>
                  <a:pt x="1960" y="1633"/>
                  <a:pt x="1943" y="1585"/>
                  <a:pt x="1928" y="1537"/>
                </a:cubicBezTo>
                <a:cubicBezTo>
                  <a:pt x="1921" y="1513"/>
                  <a:pt x="1917" y="1488"/>
                  <a:pt x="1910" y="1464"/>
                </a:cubicBezTo>
                <a:cubicBezTo>
                  <a:pt x="1908" y="1454"/>
                  <a:pt x="1904" y="1444"/>
                  <a:pt x="1899" y="1428"/>
                </a:cubicBezTo>
                <a:cubicBezTo>
                  <a:pt x="1881" y="1436"/>
                  <a:pt x="1865" y="1442"/>
                  <a:pt x="1852" y="1451"/>
                </a:cubicBezTo>
                <a:cubicBezTo>
                  <a:pt x="1797" y="1485"/>
                  <a:pt x="1742" y="1521"/>
                  <a:pt x="1680" y="1544"/>
                </a:cubicBezTo>
                <a:cubicBezTo>
                  <a:pt x="1599" y="1575"/>
                  <a:pt x="1519" y="1601"/>
                  <a:pt x="1430" y="1603"/>
                </a:cubicBezTo>
                <a:cubicBezTo>
                  <a:pt x="1380" y="1605"/>
                  <a:pt x="1332" y="1600"/>
                  <a:pt x="1283" y="1601"/>
                </a:cubicBezTo>
                <a:cubicBezTo>
                  <a:pt x="1274" y="1601"/>
                  <a:pt x="1264" y="1600"/>
                  <a:pt x="1255" y="1598"/>
                </a:cubicBezTo>
                <a:cubicBezTo>
                  <a:pt x="1198" y="1584"/>
                  <a:pt x="1140" y="1569"/>
                  <a:pt x="1082" y="1554"/>
                </a:cubicBezTo>
                <a:cubicBezTo>
                  <a:pt x="1077" y="1553"/>
                  <a:pt x="1073" y="1550"/>
                  <a:pt x="1068" y="1548"/>
                </a:cubicBezTo>
                <a:cubicBezTo>
                  <a:pt x="1002" y="1513"/>
                  <a:pt x="930" y="1493"/>
                  <a:pt x="871" y="1445"/>
                </a:cubicBezTo>
                <a:cubicBezTo>
                  <a:pt x="866" y="1441"/>
                  <a:pt x="859" y="1440"/>
                  <a:pt x="853" y="1437"/>
                </a:cubicBezTo>
                <a:cubicBezTo>
                  <a:pt x="834" y="1454"/>
                  <a:pt x="833" y="1475"/>
                  <a:pt x="832" y="1496"/>
                </a:cubicBezTo>
                <a:cubicBezTo>
                  <a:pt x="824" y="1628"/>
                  <a:pt x="815" y="1759"/>
                  <a:pt x="810" y="1890"/>
                </a:cubicBezTo>
                <a:cubicBezTo>
                  <a:pt x="806" y="1975"/>
                  <a:pt x="809" y="2061"/>
                  <a:pt x="809" y="2146"/>
                </a:cubicBezTo>
                <a:cubicBezTo>
                  <a:pt x="810" y="2227"/>
                  <a:pt x="811" y="2308"/>
                  <a:pt x="812" y="2389"/>
                </a:cubicBezTo>
                <a:cubicBezTo>
                  <a:pt x="813" y="2408"/>
                  <a:pt x="815" y="2426"/>
                  <a:pt x="817" y="2445"/>
                </a:cubicBezTo>
                <a:cubicBezTo>
                  <a:pt x="818" y="2457"/>
                  <a:pt x="821" y="2469"/>
                  <a:pt x="820" y="2481"/>
                </a:cubicBezTo>
                <a:cubicBezTo>
                  <a:pt x="812" y="2540"/>
                  <a:pt x="817" y="2599"/>
                  <a:pt x="823" y="2658"/>
                </a:cubicBezTo>
                <a:cubicBezTo>
                  <a:pt x="827" y="2691"/>
                  <a:pt x="826" y="2724"/>
                  <a:pt x="827" y="2757"/>
                </a:cubicBezTo>
                <a:cubicBezTo>
                  <a:pt x="828" y="2783"/>
                  <a:pt x="829" y="2810"/>
                  <a:pt x="829" y="2836"/>
                </a:cubicBezTo>
                <a:cubicBezTo>
                  <a:pt x="830" y="2865"/>
                  <a:pt x="832" y="2894"/>
                  <a:pt x="832" y="2923"/>
                </a:cubicBezTo>
                <a:cubicBezTo>
                  <a:pt x="832" y="2938"/>
                  <a:pt x="825" y="2949"/>
                  <a:pt x="809" y="2951"/>
                </a:cubicBezTo>
                <a:cubicBezTo>
                  <a:pt x="793" y="2953"/>
                  <a:pt x="783" y="2945"/>
                  <a:pt x="778" y="2931"/>
                </a:cubicBezTo>
                <a:cubicBezTo>
                  <a:pt x="773" y="2916"/>
                  <a:pt x="768" y="2901"/>
                  <a:pt x="768" y="2885"/>
                </a:cubicBezTo>
                <a:cubicBezTo>
                  <a:pt x="766" y="2803"/>
                  <a:pt x="764" y="2721"/>
                  <a:pt x="763" y="2639"/>
                </a:cubicBezTo>
                <a:cubicBezTo>
                  <a:pt x="762" y="2571"/>
                  <a:pt x="763" y="2504"/>
                  <a:pt x="762" y="2437"/>
                </a:cubicBezTo>
                <a:cubicBezTo>
                  <a:pt x="761" y="2386"/>
                  <a:pt x="757" y="2336"/>
                  <a:pt x="757" y="2286"/>
                </a:cubicBezTo>
                <a:cubicBezTo>
                  <a:pt x="756" y="2199"/>
                  <a:pt x="754" y="2112"/>
                  <a:pt x="750" y="2024"/>
                </a:cubicBezTo>
                <a:cubicBezTo>
                  <a:pt x="748" y="1969"/>
                  <a:pt x="754" y="1914"/>
                  <a:pt x="755" y="1859"/>
                </a:cubicBezTo>
                <a:cubicBezTo>
                  <a:pt x="756" y="1817"/>
                  <a:pt x="755" y="1774"/>
                  <a:pt x="755" y="1727"/>
                </a:cubicBezTo>
                <a:cubicBezTo>
                  <a:pt x="748" y="1724"/>
                  <a:pt x="737" y="1717"/>
                  <a:pt x="726" y="1716"/>
                </a:cubicBezTo>
                <a:cubicBezTo>
                  <a:pt x="669" y="1707"/>
                  <a:pt x="611" y="1700"/>
                  <a:pt x="554" y="1692"/>
                </a:cubicBezTo>
                <a:cubicBezTo>
                  <a:pt x="504" y="1685"/>
                  <a:pt x="453" y="1688"/>
                  <a:pt x="406" y="1665"/>
                </a:cubicBezTo>
                <a:cubicBezTo>
                  <a:pt x="390" y="1658"/>
                  <a:pt x="370" y="1659"/>
                  <a:pt x="352" y="1655"/>
                </a:cubicBezTo>
                <a:cubicBezTo>
                  <a:pt x="300" y="1644"/>
                  <a:pt x="247" y="1634"/>
                  <a:pt x="196" y="1621"/>
                </a:cubicBezTo>
                <a:cubicBezTo>
                  <a:pt x="168" y="1614"/>
                  <a:pt x="142" y="1601"/>
                  <a:pt x="114" y="1592"/>
                </a:cubicBezTo>
                <a:cubicBezTo>
                  <a:pt x="101" y="1587"/>
                  <a:pt x="87" y="1583"/>
                  <a:pt x="73" y="1579"/>
                </a:cubicBezTo>
                <a:cubicBezTo>
                  <a:pt x="19" y="1561"/>
                  <a:pt x="3" y="1518"/>
                  <a:pt x="2" y="1467"/>
                </a:cubicBezTo>
                <a:cubicBezTo>
                  <a:pt x="0" y="1405"/>
                  <a:pt x="14" y="1346"/>
                  <a:pt x="37" y="1288"/>
                </a:cubicBezTo>
                <a:cubicBezTo>
                  <a:pt x="43" y="1273"/>
                  <a:pt x="47" y="1258"/>
                  <a:pt x="52" y="1243"/>
                </a:cubicBezTo>
                <a:cubicBezTo>
                  <a:pt x="62" y="1213"/>
                  <a:pt x="71" y="1182"/>
                  <a:pt x="84" y="1153"/>
                </a:cubicBezTo>
                <a:cubicBezTo>
                  <a:pt x="113" y="1089"/>
                  <a:pt x="144" y="1026"/>
                  <a:pt x="175" y="963"/>
                </a:cubicBezTo>
                <a:cubicBezTo>
                  <a:pt x="187" y="939"/>
                  <a:pt x="205" y="918"/>
                  <a:pt x="214" y="894"/>
                </a:cubicBezTo>
                <a:cubicBezTo>
                  <a:pt x="234" y="837"/>
                  <a:pt x="266" y="787"/>
                  <a:pt x="303" y="740"/>
                </a:cubicBezTo>
                <a:cubicBezTo>
                  <a:pt x="319" y="719"/>
                  <a:pt x="324" y="697"/>
                  <a:pt x="323" y="670"/>
                </a:cubicBezTo>
                <a:cubicBezTo>
                  <a:pt x="317" y="562"/>
                  <a:pt x="342" y="459"/>
                  <a:pt x="392" y="363"/>
                </a:cubicBezTo>
                <a:cubicBezTo>
                  <a:pt x="405" y="336"/>
                  <a:pt x="415" y="308"/>
                  <a:pt x="431" y="284"/>
                </a:cubicBezTo>
                <a:cubicBezTo>
                  <a:pt x="506" y="163"/>
                  <a:pt x="617" y="92"/>
                  <a:pt x="753" y="60"/>
                </a:cubicBezTo>
                <a:cubicBezTo>
                  <a:pt x="819" y="44"/>
                  <a:pt x="883" y="65"/>
                  <a:pt x="941" y="96"/>
                </a:cubicBezTo>
                <a:cubicBezTo>
                  <a:pt x="976" y="114"/>
                  <a:pt x="1003" y="116"/>
                  <a:pt x="1032" y="91"/>
                </a:cubicBezTo>
                <a:cubicBezTo>
                  <a:pt x="1039" y="85"/>
                  <a:pt x="1047" y="80"/>
                  <a:pt x="1056" y="77"/>
                </a:cubicBezTo>
                <a:cubicBezTo>
                  <a:pt x="1138" y="51"/>
                  <a:pt x="1221" y="24"/>
                  <a:pt x="1307" y="14"/>
                </a:cubicBezTo>
                <a:cubicBezTo>
                  <a:pt x="1341" y="9"/>
                  <a:pt x="1375" y="16"/>
                  <a:pt x="1410" y="5"/>
                </a:cubicBezTo>
                <a:cubicBezTo>
                  <a:pt x="1428" y="0"/>
                  <a:pt x="1452" y="15"/>
                  <a:pt x="1474" y="17"/>
                </a:cubicBezTo>
                <a:cubicBezTo>
                  <a:pt x="1597" y="27"/>
                  <a:pt x="1715" y="57"/>
                  <a:pt x="1828" y="106"/>
                </a:cubicBezTo>
                <a:cubicBezTo>
                  <a:pt x="1833" y="108"/>
                  <a:pt x="1838" y="110"/>
                  <a:pt x="1842" y="113"/>
                </a:cubicBezTo>
                <a:cubicBezTo>
                  <a:pt x="1916" y="173"/>
                  <a:pt x="1994" y="229"/>
                  <a:pt x="2048" y="311"/>
                </a:cubicBezTo>
                <a:cubicBezTo>
                  <a:pt x="2091" y="378"/>
                  <a:pt x="2130" y="446"/>
                  <a:pt x="2149" y="525"/>
                </a:cubicBezTo>
                <a:cubicBezTo>
                  <a:pt x="2162" y="577"/>
                  <a:pt x="2185" y="625"/>
                  <a:pt x="2189" y="679"/>
                </a:cubicBezTo>
                <a:cubicBezTo>
                  <a:pt x="2192" y="721"/>
                  <a:pt x="2193" y="763"/>
                  <a:pt x="2194" y="806"/>
                </a:cubicBezTo>
                <a:cubicBezTo>
                  <a:pt x="2194" y="811"/>
                  <a:pt x="2192" y="816"/>
                  <a:pt x="2193" y="822"/>
                </a:cubicBezTo>
                <a:cubicBezTo>
                  <a:pt x="2207" y="928"/>
                  <a:pt x="2175" y="1025"/>
                  <a:pt x="2134" y="1122"/>
                </a:cubicBezTo>
                <a:cubicBezTo>
                  <a:pt x="2097" y="1206"/>
                  <a:pt x="2044" y="1278"/>
                  <a:pt x="1983" y="1346"/>
                </a:cubicBezTo>
                <a:cubicBezTo>
                  <a:pt x="1976" y="1354"/>
                  <a:pt x="1970" y="1362"/>
                  <a:pt x="1960" y="1375"/>
                </a:cubicBezTo>
                <a:close/>
                <a:moveTo>
                  <a:pt x="1376" y="75"/>
                </a:moveTo>
                <a:cubicBezTo>
                  <a:pt x="1335" y="80"/>
                  <a:pt x="1289" y="81"/>
                  <a:pt x="1245" y="91"/>
                </a:cubicBezTo>
                <a:cubicBezTo>
                  <a:pt x="1187" y="105"/>
                  <a:pt x="1131" y="125"/>
                  <a:pt x="1074" y="144"/>
                </a:cubicBezTo>
                <a:cubicBezTo>
                  <a:pt x="1040" y="155"/>
                  <a:pt x="1040" y="161"/>
                  <a:pt x="1044" y="196"/>
                </a:cubicBezTo>
                <a:cubicBezTo>
                  <a:pt x="1053" y="269"/>
                  <a:pt x="1030" y="328"/>
                  <a:pt x="968" y="351"/>
                </a:cubicBezTo>
                <a:cubicBezTo>
                  <a:pt x="927" y="366"/>
                  <a:pt x="884" y="378"/>
                  <a:pt x="841" y="384"/>
                </a:cubicBezTo>
                <a:cubicBezTo>
                  <a:pt x="804" y="388"/>
                  <a:pt x="780" y="409"/>
                  <a:pt x="765" y="435"/>
                </a:cubicBezTo>
                <a:cubicBezTo>
                  <a:pt x="724" y="505"/>
                  <a:pt x="695" y="581"/>
                  <a:pt x="678" y="660"/>
                </a:cubicBezTo>
                <a:cubicBezTo>
                  <a:pt x="673" y="689"/>
                  <a:pt x="670" y="718"/>
                  <a:pt x="666" y="747"/>
                </a:cubicBezTo>
                <a:cubicBezTo>
                  <a:pt x="654" y="839"/>
                  <a:pt x="646" y="930"/>
                  <a:pt x="663" y="1024"/>
                </a:cubicBezTo>
                <a:cubicBezTo>
                  <a:pt x="686" y="1154"/>
                  <a:pt x="752" y="1254"/>
                  <a:pt x="845" y="1341"/>
                </a:cubicBezTo>
                <a:cubicBezTo>
                  <a:pt x="865" y="1359"/>
                  <a:pt x="888" y="1373"/>
                  <a:pt x="907" y="1391"/>
                </a:cubicBezTo>
                <a:cubicBezTo>
                  <a:pt x="968" y="1447"/>
                  <a:pt x="1047" y="1467"/>
                  <a:pt x="1120" y="1495"/>
                </a:cubicBezTo>
                <a:cubicBezTo>
                  <a:pt x="1176" y="1516"/>
                  <a:pt x="1239" y="1520"/>
                  <a:pt x="1299" y="1531"/>
                </a:cubicBezTo>
                <a:cubicBezTo>
                  <a:pt x="1373" y="1546"/>
                  <a:pt x="1448" y="1539"/>
                  <a:pt x="1520" y="1523"/>
                </a:cubicBezTo>
                <a:cubicBezTo>
                  <a:pt x="1622" y="1501"/>
                  <a:pt x="1717" y="1458"/>
                  <a:pt x="1804" y="1401"/>
                </a:cubicBezTo>
                <a:cubicBezTo>
                  <a:pt x="1830" y="1385"/>
                  <a:pt x="1859" y="1372"/>
                  <a:pt x="1880" y="1351"/>
                </a:cubicBezTo>
                <a:cubicBezTo>
                  <a:pt x="1927" y="1304"/>
                  <a:pt x="1976" y="1259"/>
                  <a:pt x="2012" y="1202"/>
                </a:cubicBezTo>
                <a:cubicBezTo>
                  <a:pt x="2054" y="1137"/>
                  <a:pt x="2093" y="1071"/>
                  <a:pt x="2115" y="997"/>
                </a:cubicBezTo>
                <a:cubicBezTo>
                  <a:pt x="2134" y="935"/>
                  <a:pt x="2139" y="868"/>
                  <a:pt x="2135" y="805"/>
                </a:cubicBezTo>
                <a:cubicBezTo>
                  <a:pt x="2130" y="725"/>
                  <a:pt x="2123" y="645"/>
                  <a:pt x="2097" y="566"/>
                </a:cubicBezTo>
                <a:cubicBezTo>
                  <a:pt x="2058" y="449"/>
                  <a:pt x="2006" y="343"/>
                  <a:pt x="1915" y="258"/>
                </a:cubicBezTo>
                <a:cubicBezTo>
                  <a:pt x="1890" y="235"/>
                  <a:pt x="1863" y="212"/>
                  <a:pt x="1834" y="195"/>
                </a:cubicBezTo>
                <a:cubicBezTo>
                  <a:pt x="1766" y="154"/>
                  <a:pt x="1693" y="127"/>
                  <a:pt x="1615" y="113"/>
                </a:cubicBezTo>
                <a:cubicBezTo>
                  <a:pt x="1591" y="108"/>
                  <a:pt x="1567" y="100"/>
                  <a:pt x="1542" y="95"/>
                </a:cubicBezTo>
                <a:cubicBezTo>
                  <a:pt x="1524" y="92"/>
                  <a:pt x="1505" y="91"/>
                  <a:pt x="1487" y="88"/>
                </a:cubicBezTo>
                <a:cubicBezTo>
                  <a:pt x="1451" y="84"/>
                  <a:pt x="1416" y="80"/>
                  <a:pt x="1376" y="75"/>
                </a:cubicBezTo>
                <a:close/>
                <a:moveTo>
                  <a:pt x="609" y="920"/>
                </a:moveTo>
                <a:cubicBezTo>
                  <a:pt x="548" y="947"/>
                  <a:pt x="505" y="912"/>
                  <a:pt x="461" y="900"/>
                </a:cubicBezTo>
                <a:cubicBezTo>
                  <a:pt x="411" y="886"/>
                  <a:pt x="386" y="835"/>
                  <a:pt x="348" y="794"/>
                </a:cubicBezTo>
                <a:cubicBezTo>
                  <a:pt x="336" y="806"/>
                  <a:pt x="324" y="816"/>
                  <a:pt x="316" y="828"/>
                </a:cubicBezTo>
                <a:cubicBezTo>
                  <a:pt x="291" y="871"/>
                  <a:pt x="265" y="915"/>
                  <a:pt x="242" y="960"/>
                </a:cubicBezTo>
                <a:cubicBezTo>
                  <a:pt x="180" y="1082"/>
                  <a:pt x="120" y="1205"/>
                  <a:pt x="82" y="1337"/>
                </a:cubicBezTo>
                <a:cubicBezTo>
                  <a:pt x="71" y="1377"/>
                  <a:pt x="69" y="1420"/>
                  <a:pt x="64" y="1463"/>
                </a:cubicBezTo>
                <a:cubicBezTo>
                  <a:pt x="62" y="1484"/>
                  <a:pt x="72" y="1497"/>
                  <a:pt x="94" y="1508"/>
                </a:cubicBezTo>
                <a:cubicBezTo>
                  <a:pt x="181" y="1552"/>
                  <a:pt x="275" y="1567"/>
                  <a:pt x="368" y="1588"/>
                </a:cubicBezTo>
                <a:cubicBezTo>
                  <a:pt x="439" y="1604"/>
                  <a:pt x="511" y="1613"/>
                  <a:pt x="583" y="1624"/>
                </a:cubicBezTo>
                <a:cubicBezTo>
                  <a:pt x="630" y="1630"/>
                  <a:pt x="677" y="1635"/>
                  <a:pt x="725" y="1639"/>
                </a:cubicBezTo>
                <a:cubicBezTo>
                  <a:pt x="753" y="1641"/>
                  <a:pt x="758" y="1637"/>
                  <a:pt x="763" y="1611"/>
                </a:cubicBezTo>
                <a:cubicBezTo>
                  <a:pt x="766" y="1591"/>
                  <a:pt x="764" y="1571"/>
                  <a:pt x="766" y="1552"/>
                </a:cubicBezTo>
                <a:cubicBezTo>
                  <a:pt x="772" y="1510"/>
                  <a:pt x="779" y="1468"/>
                  <a:pt x="783" y="1426"/>
                </a:cubicBezTo>
                <a:cubicBezTo>
                  <a:pt x="785" y="1410"/>
                  <a:pt x="780" y="1397"/>
                  <a:pt x="761" y="1394"/>
                </a:cubicBezTo>
                <a:cubicBezTo>
                  <a:pt x="714" y="1387"/>
                  <a:pt x="666" y="1379"/>
                  <a:pt x="619" y="1372"/>
                </a:cubicBezTo>
                <a:cubicBezTo>
                  <a:pt x="573" y="1365"/>
                  <a:pt x="527" y="1359"/>
                  <a:pt x="485" y="1336"/>
                </a:cubicBezTo>
                <a:cubicBezTo>
                  <a:pt x="463" y="1324"/>
                  <a:pt x="456" y="1328"/>
                  <a:pt x="445" y="1352"/>
                </a:cubicBezTo>
                <a:cubicBezTo>
                  <a:pt x="437" y="1370"/>
                  <a:pt x="432" y="1389"/>
                  <a:pt x="425" y="1408"/>
                </a:cubicBezTo>
                <a:cubicBezTo>
                  <a:pt x="419" y="1424"/>
                  <a:pt x="407" y="1434"/>
                  <a:pt x="390" y="1438"/>
                </a:cubicBezTo>
                <a:cubicBezTo>
                  <a:pt x="374" y="1441"/>
                  <a:pt x="365" y="1433"/>
                  <a:pt x="366" y="1416"/>
                </a:cubicBezTo>
                <a:cubicBezTo>
                  <a:pt x="372" y="1359"/>
                  <a:pt x="391" y="1304"/>
                  <a:pt x="413" y="1252"/>
                </a:cubicBezTo>
                <a:cubicBezTo>
                  <a:pt x="439" y="1191"/>
                  <a:pt x="471" y="1133"/>
                  <a:pt x="502" y="1075"/>
                </a:cubicBezTo>
                <a:cubicBezTo>
                  <a:pt x="522" y="1038"/>
                  <a:pt x="545" y="1002"/>
                  <a:pt x="569" y="967"/>
                </a:cubicBezTo>
                <a:cubicBezTo>
                  <a:pt x="575" y="957"/>
                  <a:pt x="590" y="953"/>
                  <a:pt x="599" y="944"/>
                </a:cubicBezTo>
                <a:cubicBezTo>
                  <a:pt x="603" y="940"/>
                  <a:pt x="604" y="933"/>
                  <a:pt x="609" y="920"/>
                </a:cubicBezTo>
                <a:close/>
                <a:moveTo>
                  <a:pt x="2654" y="1195"/>
                </a:moveTo>
                <a:cubicBezTo>
                  <a:pt x="2656" y="1196"/>
                  <a:pt x="2659" y="1198"/>
                  <a:pt x="2661" y="1200"/>
                </a:cubicBezTo>
                <a:cubicBezTo>
                  <a:pt x="2675" y="1188"/>
                  <a:pt x="2687" y="1175"/>
                  <a:pt x="2701" y="1163"/>
                </a:cubicBezTo>
                <a:cubicBezTo>
                  <a:pt x="2729" y="1139"/>
                  <a:pt x="2757" y="1123"/>
                  <a:pt x="2798" y="1136"/>
                </a:cubicBezTo>
                <a:cubicBezTo>
                  <a:pt x="2820" y="1142"/>
                  <a:pt x="2833" y="1158"/>
                  <a:pt x="2853" y="1166"/>
                </a:cubicBezTo>
                <a:cubicBezTo>
                  <a:pt x="2883" y="1177"/>
                  <a:pt x="2904" y="1202"/>
                  <a:pt x="2913" y="1231"/>
                </a:cubicBezTo>
                <a:cubicBezTo>
                  <a:pt x="2920" y="1256"/>
                  <a:pt x="2935" y="1265"/>
                  <a:pt x="2955" y="1273"/>
                </a:cubicBezTo>
                <a:cubicBezTo>
                  <a:pt x="3004" y="1290"/>
                  <a:pt x="3052" y="1309"/>
                  <a:pt x="3101" y="1325"/>
                </a:cubicBezTo>
                <a:cubicBezTo>
                  <a:pt x="3111" y="1328"/>
                  <a:pt x="3126" y="1327"/>
                  <a:pt x="3134" y="1321"/>
                </a:cubicBezTo>
                <a:cubicBezTo>
                  <a:pt x="3145" y="1312"/>
                  <a:pt x="3150" y="1297"/>
                  <a:pt x="3140" y="1282"/>
                </a:cubicBezTo>
                <a:cubicBezTo>
                  <a:pt x="3134" y="1282"/>
                  <a:pt x="3128" y="1282"/>
                  <a:pt x="3123" y="1283"/>
                </a:cubicBezTo>
                <a:cubicBezTo>
                  <a:pt x="3117" y="1285"/>
                  <a:pt x="3111" y="1289"/>
                  <a:pt x="3105" y="1289"/>
                </a:cubicBezTo>
                <a:cubicBezTo>
                  <a:pt x="3089" y="1291"/>
                  <a:pt x="3077" y="1277"/>
                  <a:pt x="3086" y="1264"/>
                </a:cubicBezTo>
                <a:cubicBezTo>
                  <a:pt x="3095" y="1252"/>
                  <a:pt x="3108" y="1241"/>
                  <a:pt x="3122" y="1235"/>
                </a:cubicBezTo>
                <a:cubicBezTo>
                  <a:pt x="3165" y="1216"/>
                  <a:pt x="3165" y="1217"/>
                  <a:pt x="3166" y="1166"/>
                </a:cubicBezTo>
                <a:cubicBezTo>
                  <a:pt x="3155" y="1165"/>
                  <a:pt x="3143" y="1163"/>
                  <a:pt x="3133" y="1162"/>
                </a:cubicBezTo>
                <a:cubicBezTo>
                  <a:pt x="3131" y="1126"/>
                  <a:pt x="3131" y="1122"/>
                  <a:pt x="3159" y="1109"/>
                </a:cubicBezTo>
                <a:cubicBezTo>
                  <a:pt x="3202" y="1090"/>
                  <a:pt x="3211" y="1054"/>
                  <a:pt x="3218" y="1008"/>
                </a:cubicBezTo>
                <a:cubicBezTo>
                  <a:pt x="3193" y="1011"/>
                  <a:pt x="3173" y="1014"/>
                  <a:pt x="3154" y="1017"/>
                </a:cubicBezTo>
                <a:cubicBezTo>
                  <a:pt x="3145" y="986"/>
                  <a:pt x="3146" y="981"/>
                  <a:pt x="3169" y="972"/>
                </a:cubicBezTo>
                <a:cubicBezTo>
                  <a:pt x="3180" y="966"/>
                  <a:pt x="3194" y="964"/>
                  <a:pt x="3207" y="962"/>
                </a:cubicBezTo>
                <a:cubicBezTo>
                  <a:pt x="3230" y="958"/>
                  <a:pt x="3242" y="944"/>
                  <a:pt x="3249" y="924"/>
                </a:cubicBezTo>
                <a:cubicBezTo>
                  <a:pt x="3253" y="912"/>
                  <a:pt x="3254" y="898"/>
                  <a:pt x="3257" y="880"/>
                </a:cubicBezTo>
                <a:cubicBezTo>
                  <a:pt x="3241" y="881"/>
                  <a:pt x="3229" y="881"/>
                  <a:pt x="3216" y="883"/>
                </a:cubicBezTo>
                <a:cubicBezTo>
                  <a:pt x="3203" y="885"/>
                  <a:pt x="3189" y="882"/>
                  <a:pt x="3188" y="868"/>
                </a:cubicBezTo>
                <a:cubicBezTo>
                  <a:pt x="3187" y="858"/>
                  <a:pt x="3194" y="844"/>
                  <a:pt x="3202" y="838"/>
                </a:cubicBezTo>
                <a:cubicBezTo>
                  <a:pt x="3213" y="830"/>
                  <a:pt x="3229" y="828"/>
                  <a:pt x="3243" y="824"/>
                </a:cubicBezTo>
                <a:cubicBezTo>
                  <a:pt x="3279" y="815"/>
                  <a:pt x="3288" y="802"/>
                  <a:pt x="3284" y="760"/>
                </a:cubicBezTo>
                <a:cubicBezTo>
                  <a:pt x="3264" y="761"/>
                  <a:pt x="3244" y="762"/>
                  <a:pt x="3224" y="763"/>
                </a:cubicBezTo>
                <a:cubicBezTo>
                  <a:pt x="3218" y="725"/>
                  <a:pt x="3221" y="721"/>
                  <a:pt x="3248" y="713"/>
                </a:cubicBezTo>
                <a:cubicBezTo>
                  <a:pt x="3261" y="709"/>
                  <a:pt x="3275" y="709"/>
                  <a:pt x="3287" y="704"/>
                </a:cubicBezTo>
                <a:cubicBezTo>
                  <a:pt x="3296" y="701"/>
                  <a:pt x="3308" y="694"/>
                  <a:pt x="3310" y="686"/>
                </a:cubicBezTo>
                <a:cubicBezTo>
                  <a:pt x="3315" y="668"/>
                  <a:pt x="3315" y="648"/>
                  <a:pt x="3317" y="628"/>
                </a:cubicBezTo>
                <a:cubicBezTo>
                  <a:pt x="3285" y="634"/>
                  <a:pt x="3259" y="639"/>
                  <a:pt x="3235" y="643"/>
                </a:cubicBezTo>
                <a:cubicBezTo>
                  <a:pt x="3221" y="627"/>
                  <a:pt x="3214" y="611"/>
                  <a:pt x="3201" y="603"/>
                </a:cubicBezTo>
                <a:cubicBezTo>
                  <a:pt x="3166" y="582"/>
                  <a:pt x="3130" y="562"/>
                  <a:pt x="3093" y="545"/>
                </a:cubicBezTo>
                <a:cubicBezTo>
                  <a:pt x="3052" y="526"/>
                  <a:pt x="3009" y="513"/>
                  <a:pt x="2967" y="495"/>
                </a:cubicBezTo>
                <a:cubicBezTo>
                  <a:pt x="2902" y="467"/>
                  <a:pt x="2868" y="484"/>
                  <a:pt x="2853" y="553"/>
                </a:cubicBezTo>
                <a:cubicBezTo>
                  <a:pt x="2853" y="555"/>
                  <a:pt x="2854" y="558"/>
                  <a:pt x="2857" y="565"/>
                </a:cubicBezTo>
                <a:cubicBezTo>
                  <a:pt x="2969" y="594"/>
                  <a:pt x="3082" y="628"/>
                  <a:pt x="3185" y="687"/>
                </a:cubicBezTo>
                <a:cubicBezTo>
                  <a:pt x="3181" y="722"/>
                  <a:pt x="3174" y="727"/>
                  <a:pt x="3146" y="716"/>
                </a:cubicBezTo>
                <a:cubicBezTo>
                  <a:pt x="3101" y="699"/>
                  <a:pt x="3055" y="682"/>
                  <a:pt x="3011" y="660"/>
                </a:cubicBezTo>
                <a:cubicBezTo>
                  <a:pt x="2964" y="636"/>
                  <a:pt x="2913" y="631"/>
                  <a:pt x="2862" y="621"/>
                </a:cubicBezTo>
                <a:cubicBezTo>
                  <a:pt x="2847" y="617"/>
                  <a:pt x="2835" y="625"/>
                  <a:pt x="2830" y="639"/>
                </a:cubicBezTo>
                <a:cubicBezTo>
                  <a:pt x="2822" y="663"/>
                  <a:pt x="2815" y="689"/>
                  <a:pt x="2808" y="712"/>
                </a:cubicBezTo>
                <a:cubicBezTo>
                  <a:pt x="2817" y="728"/>
                  <a:pt x="2843" y="732"/>
                  <a:pt x="2834" y="750"/>
                </a:cubicBezTo>
                <a:cubicBezTo>
                  <a:pt x="2815" y="756"/>
                  <a:pt x="2794" y="757"/>
                  <a:pt x="2789" y="766"/>
                </a:cubicBezTo>
                <a:cubicBezTo>
                  <a:pt x="2774" y="792"/>
                  <a:pt x="2760" y="820"/>
                  <a:pt x="2762" y="852"/>
                </a:cubicBezTo>
                <a:cubicBezTo>
                  <a:pt x="2787" y="858"/>
                  <a:pt x="2811" y="863"/>
                  <a:pt x="2835" y="870"/>
                </a:cubicBezTo>
                <a:cubicBezTo>
                  <a:pt x="2860" y="878"/>
                  <a:pt x="2885" y="887"/>
                  <a:pt x="2909" y="898"/>
                </a:cubicBezTo>
                <a:cubicBezTo>
                  <a:pt x="2930" y="907"/>
                  <a:pt x="2959" y="907"/>
                  <a:pt x="2971" y="941"/>
                </a:cubicBezTo>
                <a:cubicBezTo>
                  <a:pt x="2892" y="937"/>
                  <a:pt x="2825" y="906"/>
                  <a:pt x="2751" y="891"/>
                </a:cubicBezTo>
                <a:cubicBezTo>
                  <a:pt x="2702" y="985"/>
                  <a:pt x="2684" y="1091"/>
                  <a:pt x="2654" y="1195"/>
                </a:cubicBezTo>
                <a:close/>
                <a:moveTo>
                  <a:pt x="3618" y="1033"/>
                </a:moveTo>
                <a:cubicBezTo>
                  <a:pt x="3595" y="1031"/>
                  <a:pt x="3576" y="1028"/>
                  <a:pt x="3557" y="1029"/>
                </a:cubicBezTo>
                <a:cubicBezTo>
                  <a:pt x="3548" y="1029"/>
                  <a:pt x="3534" y="1035"/>
                  <a:pt x="3531" y="1042"/>
                </a:cubicBezTo>
                <a:cubicBezTo>
                  <a:pt x="3514" y="1085"/>
                  <a:pt x="3494" y="1128"/>
                  <a:pt x="3484" y="1173"/>
                </a:cubicBezTo>
                <a:cubicBezTo>
                  <a:pt x="3474" y="1217"/>
                  <a:pt x="3467" y="1261"/>
                  <a:pt x="3446" y="1302"/>
                </a:cubicBezTo>
                <a:cubicBezTo>
                  <a:pt x="3437" y="1319"/>
                  <a:pt x="3434" y="1337"/>
                  <a:pt x="3441" y="1350"/>
                </a:cubicBezTo>
                <a:cubicBezTo>
                  <a:pt x="3517" y="1370"/>
                  <a:pt x="3589" y="1389"/>
                  <a:pt x="3661" y="1408"/>
                </a:cubicBezTo>
                <a:cubicBezTo>
                  <a:pt x="3676" y="1412"/>
                  <a:pt x="3691" y="1415"/>
                  <a:pt x="3706" y="1421"/>
                </a:cubicBezTo>
                <a:cubicBezTo>
                  <a:pt x="3755" y="1438"/>
                  <a:pt x="3803" y="1456"/>
                  <a:pt x="3852" y="1473"/>
                </a:cubicBezTo>
                <a:cubicBezTo>
                  <a:pt x="3869" y="1479"/>
                  <a:pt x="3880" y="1472"/>
                  <a:pt x="3886" y="1455"/>
                </a:cubicBezTo>
                <a:cubicBezTo>
                  <a:pt x="3887" y="1450"/>
                  <a:pt x="3889" y="1445"/>
                  <a:pt x="3890" y="1440"/>
                </a:cubicBezTo>
                <a:cubicBezTo>
                  <a:pt x="3908" y="1354"/>
                  <a:pt x="3927" y="1269"/>
                  <a:pt x="3945" y="1183"/>
                </a:cubicBezTo>
                <a:cubicBezTo>
                  <a:pt x="3951" y="1157"/>
                  <a:pt x="3946" y="1151"/>
                  <a:pt x="3919" y="1144"/>
                </a:cubicBezTo>
                <a:cubicBezTo>
                  <a:pt x="3870" y="1133"/>
                  <a:pt x="3821" y="1122"/>
                  <a:pt x="3774" y="1112"/>
                </a:cubicBezTo>
                <a:cubicBezTo>
                  <a:pt x="3771" y="1066"/>
                  <a:pt x="3778" y="1060"/>
                  <a:pt x="3814" y="1071"/>
                </a:cubicBezTo>
                <a:cubicBezTo>
                  <a:pt x="3823" y="1074"/>
                  <a:pt x="3832" y="1077"/>
                  <a:pt x="3840" y="1081"/>
                </a:cubicBezTo>
                <a:cubicBezTo>
                  <a:pt x="3871" y="1092"/>
                  <a:pt x="3902" y="1104"/>
                  <a:pt x="3934" y="1115"/>
                </a:cubicBezTo>
                <a:cubicBezTo>
                  <a:pt x="3958" y="1123"/>
                  <a:pt x="3963" y="1120"/>
                  <a:pt x="3970" y="1094"/>
                </a:cubicBezTo>
                <a:cubicBezTo>
                  <a:pt x="3975" y="1074"/>
                  <a:pt x="3978" y="1053"/>
                  <a:pt x="3982" y="1032"/>
                </a:cubicBezTo>
                <a:cubicBezTo>
                  <a:pt x="3989" y="1002"/>
                  <a:pt x="3996" y="972"/>
                  <a:pt x="4003" y="943"/>
                </a:cubicBezTo>
                <a:cubicBezTo>
                  <a:pt x="4007" y="927"/>
                  <a:pt x="4001" y="916"/>
                  <a:pt x="3989" y="908"/>
                </a:cubicBezTo>
                <a:cubicBezTo>
                  <a:pt x="3974" y="898"/>
                  <a:pt x="3958" y="888"/>
                  <a:pt x="3941" y="881"/>
                </a:cubicBezTo>
                <a:cubicBezTo>
                  <a:pt x="3881" y="856"/>
                  <a:pt x="3820" y="832"/>
                  <a:pt x="3760" y="809"/>
                </a:cubicBezTo>
                <a:cubicBezTo>
                  <a:pt x="3707" y="789"/>
                  <a:pt x="3650" y="791"/>
                  <a:pt x="3597" y="784"/>
                </a:cubicBezTo>
                <a:cubicBezTo>
                  <a:pt x="3568" y="842"/>
                  <a:pt x="3545" y="940"/>
                  <a:pt x="3549" y="982"/>
                </a:cubicBezTo>
                <a:cubicBezTo>
                  <a:pt x="3568" y="1002"/>
                  <a:pt x="3607" y="994"/>
                  <a:pt x="3618" y="1033"/>
                </a:cubicBezTo>
                <a:close/>
                <a:moveTo>
                  <a:pt x="2003" y="1554"/>
                </a:moveTo>
                <a:cubicBezTo>
                  <a:pt x="2002" y="1565"/>
                  <a:pt x="2000" y="1571"/>
                  <a:pt x="2002" y="1575"/>
                </a:cubicBezTo>
                <a:cubicBezTo>
                  <a:pt x="2012" y="1615"/>
                  <a:pt x="2024" y="1655"/>
                  <a:pt x="2034" y="1694"/>
                </a:cubicBezTo>
                <a:cubicBezTo>
                  <a:pt x="2056" y="1773"/>
                  <a:pt x="2080" y="1852"/>
                  <a:pt x="2099" y="1932"/>
                </a:cubicBezTo>
                <a:cubicBezTo>
                  <a:pt x="2115" y="2003"/>
                  <a:pt x="2142" y="2062"/>
                  <a:pt x="2205" y="2107"/>
                </a:cubicBezTo>
                <a:cubicBezTo>
                  <a:pt x="2242" y="2133"/>
                  <a:pt x="2275" y="2165"/>
                  <a:pt x="2316" y="2187"/>
                </a:cubicBezTo>
                <a:cubicBezTo>
                  <a:pt x="2358" y="2209"/>
                  <a:pt x="2393" y="2210"/>
                  <a:pt x="2432" y="2183"/>
                </a:cubicBezTo>
                <a:cubicBezTo>
                  <a:pt x="2463" y="2161"/>
                  <a:pt x="2495" y="2140"/>
                  <a:pt x="2526" y="2117"/>
                </a:cubicBezTo>
                <a:cubicBezTo>
                  <a:pt x="2576" y="2081"/>
                  <a:pt x="2626" y="2045"/>
                  <a:pt x="2672" y="2006"/>
                </a:cubicBezTo>
                <a:cubicBezTo>
                  <a:pt x="2714" y="1971"/>
                  <a:pt x="2752" y="1932"/>
                  <a:pt x="2790" y="1893"/>
                </a:cubicBezTo>
                <a:cubicBezTo>
                  <a:pt x="2800" y="1884"/>
                  <a:pt x="2806" y="1870"/>
                  <a:pt x="2813" y="1859"/>
                </a:cubicBezTo>
                <a:cubicBezTo>
                  <a:pt x="2809" y="1856"/>
                  <a:pt x="2535" y="1669"/>
                  <a:pt x="2534" y="1667"/>
                </a:cubicBezTo>
                <a:cubicBezTo>
                  <a:pt x="2529" y="1671"/>
                  <a:pt x="2523" y="1674"/>
                  <a:pt x="2519" y="1678"/>
                </a:cubicBezTo>
                <a:cubicBezTo>
                  <a:pt x="2484" y="1717"/>
                  <a:pt x="2449" y="1755"/>
                  <a:pt x="2414" y="1793"/>
                </a:cubicBezTo>
                <a:cubicBezTo>
                  <a:pt x="2394" y="1814"/>
                  <a:pt x="2372" y="1834"/>
                  <a:pt x="2352" y="1855"/>
                </a:cubicBezTo>
                <a:cubicBezTo>
                  <a:pt x="2337" y="1869"/>
                  <a:pt x="2319" y="1871"/>
                  <a:pt x="2305" y="1859"/>
                </a:cubicBezTo>
                <a:cubicBezTo>
                  <a:pt x="2253" y="1816"/>
                  <a:pt x="2200" y="1774"/>
                  <a:pt x="2157" y="1720"/>
                </a:cubicBezTo>
                <a:cubicBezTo>
                  <a:pt x="2115" y="1666"/>
                  <a:pt x="2068" y="1616"/>
                  <a:pt x="2022" y="1564"/>
                </a:cubicBezTo>
                <a:cubicBezTo>
                  <a:pt x="2019" y="1560"/>
                  <a:pt x="2013" y="1559"/>
                  <a:pt x="2003" y="1554"/>
                </a:cubicBezTo>
                <a:close/>
                <a:moveTo>
                  <a:pt x="371" y="622"/>
                </a:moveTo>
                <a:cubicBezTo>
                  <a:pt x="382" y="763"/>
                  <a:pt x="437" y="827"/>
                  <a:pt x="558" y="855"/>
                </a:cubicBezTo>
                <a:cubicBezTo>
                  <a:pt x="587" y="861"/>
                  <a:pt x="599" y="850"/>
                  <a:pt x="603" y="819"/>
                </a:cubicBezTo>
                <a:cubicBezTo>
                  <a:pt x="606" y="794"/>
                  <a:pt x="608" y="769"/>
                  <a:pt x="610" y="744"/>
                </a:cubicBezTo>
                <a:cubicBezTo>
                  <a:pt x="622" y="617"/>
                  <a:pt x="660" y="499"/>
                  <a:pt x="727" y="391"/>
                </a:cubicBezTo>
                <a:cubicBezTo>
                  <a:pt x="751" y="352"/>
                  <a:pt x="780" y="326"/>
                  <a:pt x="831" y="320"/>
                </a:cubicBezTo>
                <a:cubicBezTo>
                  <a:pt x="876" y="314"/>
                  <a:pt x="921" y="295"/>
                  <a:pt x="962" y="276"/>
                </a:cubicBezTo>
                <a:cubicBezTo>
                  <a:pt x="1006" y="255"/>
                  <a:pt x="1006" y="207"/>
                  <a:pt x="966" y="180"/>
                </a:cubicBezTo>
                <a:cubicBezTo>
                  <a:pt x="911" y="143"/>
                  <a:pt x="849" y="126"/>
                  <a:pt x="782" y="128"/>
                </a:cubicBezTo>
                <a:cubicBezTo>
                  <a:pt x="734" y="130"/>
                  <a:pt x="691" y="146"/>
                  <a:pt x="649" y="167"/>
                </a:cubicBezTo>
                <a:cubicBezTo>
                  <a:pt x="579" y="203"/>
                  <a:pt x="521" y="256"/>
                  <a:pt x="481" y="323"/>
                </a:cubicBezTo>
                <a:cubicBezTo>
                  <a:pt x="451" y="373"/>
                  <a:pt x="428" y="429"/>
                  <a:pt x="408" y="485"/>
                </a:cubicBezTo>
                <a:cubicBezTo>
                  <a:pt x="390" y="534"/>
                  <a:pt x="380" y="587"/>
                  <a:pt x="371" y="622"/>
                </a:cubicBezTo>
                <a:close/>
                <a:moveTo>
                  <a:pt x="3438" y="636"/>
                </a:moveTo>
                <a:cubicBezTo>
                  <a:pt x="3482" y="607"/>
                  <a:pt x="3533" y="603"/>
                  <a:pt x="3585" y="602"/>
                </a:cubicBezTo>
                <a:cubicBezTo>
                  <a:pt x="3626" y="602"/>
                  <a:pt x="3668" y="598"/>
                  <a:pt x="3708" y="605"/>
                </a:cubicBezTo>
                <a:cubicBezTo>
                  <a:pt x="3771" y="616"/>
                  <a:pt x="3833" y="632"/>
                  <a:pt x="3894" y="651"/>
                </a:cubicBezTo>
                <a:cubicBezTo>
                  <a:pt x="3936" y="664"/>
                  <a:pt x="3976" y="686"/>
                  <a:pt x="4016" y="707"/>
                </a:cubicBezTo>
                <a:cubicBezTo>
                  <a:pt x="4036" y="717"/>
                  <a:pt x="4053" y="732"/>
                  <a:pt x="4072" y="745"/>
                </a:cubicBezTo>
                <a:cubicBezTo>
                  <a:pt x="4092" y="758"/>
                  <a:pt x="4099" y="777"/>
                  <a:pt x="4094" y="800"/>
                </a:cubicBezTo>
                <a:cubicBezTo>
                  <a:pt x="4079" y="870"/>
                  <a:pt x="4064" y="940"/>
                  <a:pt x="4049" y="1010"/>
                </a:cubicBezTo>
                <a:cubicBezTo>
                  <a:pt x="4043" y="1037"/>
                  <a:pt x="4041" y="1066"/>
                  <a:pt x="4030" y="1091"/>
                </a:cubicBezTo>
                <a:cubicBezTo>
                  <a:pt x="4000" y="1157"/>
                  <a:pt x="3992" y="1229"/>
                  <a:pt x="3974" y="1298"/>
                </a:cubicBezTo>
                <a:cubicBezTo>
                  <a:pt x="3958" y="1364"/>
                  <a:pt x="3946" y="1431"/>
                  <a:pt x="3930" y="1496"/>
                </a:cubicBezTo>
                <a:cubicBezTo>
                  <a:pt x="3920" y="1541"/>
                  <a:pt x="3876" y="1557"/>
                  <a:pt x="3837" y="1534"/>
                </a:cubicBezTo>
                <a:cubicBezTo>
                  <a:pt x="3819" y="1524"/>
                  <a:pt x="3800" y="1515"/>
                  <a:pt x="3780" y="1507"/>
                </a:cubicBezTo>
                <a:cubicBezTo>
                  <a:pt x="3753" y="1496"/>
                  <a:pt x="3726" y="1486"/>
                  <a:pt x="3698" y="1478"/>
                </a:cubicBezTo>
                <a:cubicBezTo>
                  <a:pt x="3637" y="1459"/>
                  <a:pt x="3577" y="1437"/>
                  <a:pt x="3515" y="1425"/>
                </a:cubicBezTo>
                <a:cubicBezTo>
                  <a:pt x="3448" y="1412"/>
                  <a:pt x="3378" y="1410"/>
                  <a:pt x="3310" y="1403"/>
                </a:cubicBezTo>
                <a:cubicBezTo>
                  <a:pt x="3273" y="1399"/>
                  <a:pt x="3238" y="1395"/>
                  <a:pt x="3212" y="1426"/>
                </a:cubicBezTo>
                <a:cubicBezTo>
                  <a:pt x="3198" y="1417"/>
                  <a:pt x="3187" y="1410"/>
                  <a:pt x="3177" y="1403"/>
                </a:cubicBezTo>
                <a:cubicBezTo>
                  <a:pt x="3150" y="1428"/>
                  <a:pt x="3153" y="1458"/>
                  <a:pt x="3147" y="1491"/>
                </a:cubicBezTo>
                <a:cubicBezTo>
                  <a:pt x="3175" y="1491"/>
                  <a:pt x="3202" y="1492"/>
                  <a:pt x="3228" y="1491"/>
                </a:cubicBezTo>
                <a:cubicBezTo>
                  <a:pt x="3326" y="1490"/>
                  <a:pt x="3424" y="1496"/>
                  <a:pt x="3516" y="1536"/>
                </a:cubicBezTo>
                <a:cubicBezTo>
                  <a:pt x="3523" y="1539"/>
                  <a:pt x="3532" y="1540"/>
                  <a:pt x="3540" y="1541"/>
                </a:cubicBezTo>
                <a:cubicBezTo>
                  <a:pt x="3599" y="1548"/>
                  <a:pt x="3657" y="1562"/>
                  <a:pt x="3710" y="1591"/>
                </a:cubicBezTo>
                <a:cubicBezTo>
                  <a:pt x="3764" y="1619"/>
                  <a:pt x="3820" y="1644"/>
                  <a:pt x="3875" y="1671"/>
                </a:cubicBezTo>
                <a:cubicBezTo>
                  <a:pt x="3899" y="1683"/>
                  <a:pt x="3910" y="1679"/>
                  <a:pt x="3921" y="1654"/>
                </a:cubicBezTo>
                <a:cubicBezTo>
                  <a:pt x="3928" y="1637"/>
                  <a:pt x="3935" y="1620"/>
                  <a:pt x="3940" y="1602"/>
                </a:cubicBezTo>
                <a:cubicBezTo>
                  <a:pt x="3959" y="1538"/>
                  <a:pt x="3977" y="1475"/>
                  <a:pt x="3994" y="1411"/>
                </a:cubicBezTo>
                <a:cubicBezTo>
                  <a:pt x="4006" y="1370"/>
                  <a:pt x="4016" y="1329"/>
                  <a:pt x="4026" y="1288"/>
                </a:cubicBezTo>
                <a:cubicBezTo>
                  <a:pt x="4038" y="1236"/>
                  <a:pt x="4060" y="1188"/>
                  <a:pt x="4067" y="1135"/>
                </a:cubicBezTo>
                <a:cubicBezTo>
                  <a:pt x="4071" y="1108"/>
                  <a:pt x="4087" y="1083"/>
                  <a:pt x="4095" y="1056"/>
                </a:cubicBezTo>
                <a:cubicBezTo>
                  <a:pt x="4111" y="1007"/>
                  <a:pt x="4125" y="957"/>
                  <a:pt x="4141" y="908"/>
                </a:cubicBezTo>
                <a:cubicBezTo>
                  <a:pt x="4149" y="883"/>
                  <a:pt x="4167" y="859"/>
                  <a:pt x="4167" y="835"/>
                </a:cubicBezTo>
                <a:cubicBezTo>
                  <a:pt x="4167" y="804"/>
                  <a:pt x="4177" y="775"/>
                  <a:pt x="4176" y="745"/>
                </a:cubicBezTo>
                <a:cubicBezTo>
                  <a:pt x="4176" y="736"/>
                  <a:pt x="4168" y="726"/>
                  <a:pt x="4161" y="720"/>
                </a:cubicBezTo>
                <a:cubicBezTo>
                  <a:pt x="4145" y="706"/>
                  <a:pt x="4127" y="694"/>
                  <a:pt x="4108" y="684"/>
                </a:cubicBezTo>
                <a:cubicBezTo>
                  <a:pt x="4044" y="651"/>
                  <a:pt x="3979" y="616"/>
                  <a:pt x="3912" y="589"/>
                </a:cubicBezTo>
                <a:cubicBezTo>
                  <a:pt x="3863" y="569"/>
                  <a:pt x="3811" y="559"/>
                  <a:pt x="3759" y="546"/>
                </a:cubicBezTo>
                <a:cubicBezTo>
                  <a:pt x="3724" y="538"/>
                  <a:pt x="3689" y="531"/>
                  <a:pt x="3653" y="529"/>
                </a:cubicBezTo>
                <a:cubicBezTo>
                  <a:pt x="3603" y="526"/>
                  <a:pt x="3552" y="526"/>
                  <a:pt x="3502" y="529"/>
                </a:cubicBezTo>
                <a:cubicBezTo>
                  <a:pt x="3467" y="531"/>
                  <a:pt x="3433" y="538"/>
                  <a:pt x="3400" y="548"/>
                </a:cubicBezTo>
                <a:cubicBezTo>
                  <a:pt x="3375" y="554"/>
                  <a:pt x="3373" y="574"/>
                  <a:pt x="3391" y="592"/>
                </a:cubicBezTo>
                <a:cubicBezTo>
                  <a:pt x="3406" y="606"/>
                  <a:pt x="3420" y="619"/>
                  <a:pt x="3438" y="636"/>
                </a:cubicBezTo>
                <a:close/>
                <a:moveTo>
                  <a:pt x="2627" y="1261"/>
                </a:moveTo>
                <a:cubicBezTo>
                  <a:pt x="2567" y="1246"/>
                  <a:pt x="2509" y="1237"/>
                  <a:pt x="2451" y="1240"/>
                </a:cubicBezTo>
                <a:cubicBezTo>
                  <a:pt x="2406" y="1242"/>
                  <a:pt x="2396" y="1229"/>
                  <a:pt x="2410" y="1185"/>
                </a:cubicBezTo>
                <a:cubicBezTo>
                  <a:pt x="2419" y="1155"/>
                  <a:pt x="2432" y="1125"/>
                  <a:pt x="2438" y="1094"/>
                </a:cubicBezTo>
                <a:cubicBezTo>
                  <a:pt x="2454" y="1011"/>
                  <a:pt x="2468" y="927"/>
                  <a:pt x="2483" y="844"/>
                </a:cubicBezTo>
                <a:cubicBezTo>
                  <a:pt x="2487" y="822"/>
                  <a:pt x="2493" y="800"/>
                  <a:pt x="2500" y="779"/>
                </a:cubicBezTo>
                <a:cubicBezTo>
                  <a:pt x="2523" y="704"/>
                  <a:pt x="2561" y="634"/>
                  <a:pt x="2571" y="555"/>
                </a:cubicBezTo>
                <a:cubicBezTo>
                  <a:pt x="2576" y="516"/>
                  <a:pt x="2603" y="482"/>
                  <a:pt x="2597" y="440"/>
                </a:cubicBezTo>
                <a:cubicBezTo>
                  <a:pt x="2595" y="424"/>
                  <a:pt x="2615" y="411"/>
                  <a:pt x="2634" y="411"/>
                </a:cubicBezTo>
                <a:cubicBezTo>
                  <a:pt x="2685" y="411"/>
                  <a:pt x="2735" y="413"/>
                  <a:pt x="2785" y="413"/>
                </a:cubicBezTo>
                <a:cubicBezTo>
                  <a:pt x="2854" y="413"/>
                  <a:pt x="2920" y="429"/>
                  <a:pt x="2984" y="449"/>
                </a:cubicBezTo>
                <a:cubicBezTo>
                  <a:pt x="3078" y="477"/>
                  <a:pt x="3171" y="509"/>
                  <a:pt x="3252" y="569"/>
                </a:cubicBezTo>
                <a:cubicBezTo>
                  <a:pt x="3273" y="585"/>
                  <a:pt x="3317" y="574"/>
                  <a:pt x="3336" y="553"/>
                </a:cubicBezTo>
                <a:cubicBezTo>
                  <a:pt x="3317" y="533"/>
                  <a:pt x="3299" y="512"/>
                  <a:pt x="3279" y="493"/>
                </a:cubicBezTo>
                <a:cubicBezTo>
                  <a:pt x="3258" y="474"/>
                  <a:pt x="3237" y="456"/>
                  <a:pt x="3207" y="446"/>
                </a:cubicBezTo>
                <a:cubicBezTo>
                  <a:pt x="3172" y="436"/>
                  <a:pt x="3141" y="413"/>
                  <a:pt x="3109" y="396"/>
                </a:cubicBezTo>
                <a:cubicBezTo>
                  <a:pt x="3102" y="392"/>
                  <a:pt x="3094" y="389"/>
                  <a:pt x="3087" y="385"/>
                </a:cubicBezTo>
                <a:cubicBezTo>
                  <a:pt x="3041" y="360"/>
                  <a:pt x="2988" y="356"/>
                  <a:pt x="2939" y="343"/>
                </a:cubicBezTo>
                <a:cubicBezTo>
                  <a:pt x="2890" y="330"/>
                  <a:pt x="2840" y="319"/>
                  <a:pt x="2790" y="315"/>
                </a:cubicBezTo>
                <a:cubicBezTo>
                  <a:pt x="2733" y="311"/>
                  <a:pt x="2675" y="314"/>
                  <a:pt x="2618" y="315"/>
                </a:cubicBezTo>
                <a:cubicBezTo>
                  <a:pt x="2585" y="315"/>
                  <a:pt x="2563" y="330"/>
                  <a:pt x="2545" y="360"/>
                </a:cubicBezTo>
                <a:cubicBezTo>
                  <a:pt x="2515" y="414"/>
                  <a:pt x="2510" y="474"/>
                  <a:pt x="2491" y="531"/>
                </a:cubicBezTo>
                <a:cubicBezTo>
                  <a:pt x="2467" y="603"/>
                  <a:pt x="2456" y="680"/>
                  <a:pt x="2438" y="755"/>
                </a:cubicBezTo>
                <a:cubicBezTo>
                  <a:pt x="2418" y="836"/>
                  <a:pt x="2397" y="917"/>
                  <a:pt x="2376" y="998"/>
                </a:cubicBezTo>
                <a:cubicBezTo>
                  <a:pt x="2363" y="1045"/>
                  <a:pt x="2350" y="1092"/>
                  <a:pt x="2338" y="1140"/>
                </a:cubicBezTo>
                <a:cubicBezTo>
                  <a:pt x="2325" y="1189"/>
                  <a:pt x="2313" y="1238"/>
                  <a:pt x="2300" y="1287"/>
                </a:cubicBezTo>
                <a:cubicBezTo>
                  <a:pt x="2299" y="1291"/>
                  <a:pt x="2301" y="1296"/>
                  <a:pt x="2302" y="1304"/>
                </a:cubicBezTo>
                <a:cubicBezTo>
                  <a:pt x="2357" y="1304"/>
                  <a:pt x="2410" y="1302"/>
                  <a:pt x="2463" y="1304"/>
                </a:cubicBezTo>
                <a:cubicBezTo>
                  <a:pt x="2516" y="1307"/>
                  <a:pt x="2568" y="1325"/>
                  <a:pt x="2622" y="1322"/>
                </a:cubicBezTo>
                <a:cubicBezTo>
                  <a:pt x="2624" y="1300"/>
                  <a:pt x="2625" y="1283"/>
                  <a:pt x="2627" y="1261"/>
                </a:cubicBezTo>
                <a:close/>
                <a:moveTo>
                  <a:pt x="2565" y="1477"/>
                </a:moveTo>
                <a:cubicBezTo>
                  <a:pt x="2563" y="1504"/>
                  <a:pt x="2559" y="1524"/>
                  <a:pt x="2562" y="1542"/>
                </a:cubicBezTo>
                <a:cubicBezTo>
                  <a:pt x="2573" y="1610"/>
                  <a:pt x="2613" y="1663"/>
                  <a:pt x="2656" y="1714"/>
                </a:cubicBezTo>
                <a:cubicBezTo>
                  <a:pt x="2661" y="1720"/>
                  <a:pt x="2669" y="1724"/>
                  <a:pt x="2676" y="1727"/>
                </a:cubicBezTo>
                <a:cubicBezTo>
                  <a:pt x="2703" y="1739"/>
                  <a:pt x="2732" y="1749"/>
                  <a:pt x="2759" y="1763"/>
                </a:cubicBezTo>
                <a:cubicBezTo>
                  <a:pt x="2801" y="1785"/>
                  <a:pt x="2847" y="1781"/>
                  <a:pt x="2891" y="1785"/>
                </a:cubicBezTo>
                <a:cubicBezTo>
                  <a:pt x="2942" y="1790"/>
                  <a:pt x="2992" y="1775"/>
                  <a:pt x="3034" y="1745"/>
                </a:cubicBezTo>
                <a:cubicBezTo>
                  <a:pt x="3069" y="1721"/>
                  <a:pt x="3107" y="1698"/>
                  <a:pt x="3123" y="1653"/>
                </a:cubicBezTo>
                <a:cubicBezTo>
                  <a:pt x="3098" y="1641"/>
                  <a:pt x="3074" y="1630"/>
                  <a:pt x="3052" y="1617"/>
                </a:cubicBezTo>
                <a:cubicBezTo>
                  <a:pt x="2984" y="1576"/>
                  <a:pt x="2914" y="1542"/>
                  <a:pt x="2837" y="1523"/>
                </a:cubicBezTo>
                <a:cubicBezTo>
                  <a:pt x="2802" y="1515"/>
                  <a:pt x="2788" y="1497"/>
                  <a:pt x="2797" y="1464"/>
                </a:cubicBezTo>
                <a:cubicBezTo>
                  <a:pt x="2811" y="1414"/>
                  <a:pt x="2818" y="1364"/>
                  <a:pt x="2840" y="1317"/>
                </a:cubicBezTo>
                <a:cubicBezTo>
                  <a:pt x="2843" y="1310"/>
                  <a:pt x="2846" y="1302"/>
                  <a:pt x="2847" y="1294"/>
                </a:cubicBezTo>
                <a:cubicBezTo>
                  <a:pt x="2852" y="1264"/>
                  <a:pt x="2842" y="1238"/>
                  <a:pt x="2818" y="1221"/>
                </a:cubicBezTo>
                <a:cubicBezTo>
                  <a:pt x="2795" y="1205"/>
                  <a:pt x="2768" y="1191"/>
                  <a:pt x="2741" y="1212"/>
                </a:cubicBezTo>
                <a:cubicBezTo>
                  <a:pt x="2712" y="1234"/>
                  <a:pt x="2691" y="1263"/>
                  <a:pt x="2688" y="1301"/>
                </a:cubicBezTo>
                <a:cubicBezTo>
                  <a:pt x="2685" y="1333"/>
                  <a:pt x="2685" y="1365"/>
                  <a:pt x="2684" y="1397"/>
                </a:cubicBezTo>
                <a:cubicBezTo>
                  <a:pt x="2683" y="1414"/>
                  <a:pt x="2686" y="1432"/>
                  <a:pt x="2681" y="1448"/>
                </a:cubicBezTo>
                <a:cubicBezTo>
                  <a:pt x="2675" y="1465"/>
                  <a:pt x="2663" y="1480"/>
                  <a:pt x="2651" y="1493"/>
                </a:cubicBezTo>
                <a:cubicBezTo>
                  <a:pt x="2639" y="1504"/>
                  <a:pt x="2627" y="1493"/>
                  <a:pt x="2615" y="1487"/>
                </a:cubicBezTo>
                <a:cubicBezTo>
                  <a:pt x="2602" y="1482"/>
                  <a:pt x="2587" y="1481"/>
                  <a:pt x="2565" y="1477"/>
                </a:cubicBezTo>
                <a:close/>
                <a:moveTo>
                  <a:pt x="3288" y="955"/>
                </a:moveTo>
                <a:cubicBezTo>
                  <a:pt x="3305" y="969"/>
                  <a:pt x="3322" y="981"/>
                  <a:pt x="3334" y="996"/>
                </a:cubicBezTo>
                <a:cubicBezTo>
                  <a:pt x="3342" y="1005"/>
                  <a:pt x="3347" y="1019"/>
                  <a:pt x="3346" y="1031"/>
                </a:cubicBezTo>
                <a:cubicBezTo>
                  <a:pt x="3346" y="1053"/>
                  <a:pt x="3327" y="1060"/>
                  <a:pt x="3310" y="1045"/>
                </a:cubicBezTo>
                <a:cubicBezTo>
                  <a:pt x="3300" y="1037"/>
                  <a:pt x="3292" y="1028"/>
                  <a:pt x="3278" y="1014"/>
                </a:cubicBezTo>
                <a:cubicBezTo>
                  <a:pt x="3264" y="1042"/>
                  <a:pt x="3253" y="1065"/>
                  <a:pt x="3242" y="1086"/>
                </a:cubicBezTo>
                <a:cubicBezTo>
                  <a:pt x="3258" y="1104"/>
                  <a:pt x="3272" y="1119"/>
                  <a:pt x="3284" y="1134"/>
                </a:cubicBezTo>
                <a:cubicBezTo>
                  <a:pt x="3305" y="1162"/>
                  <a:pt x="3302" y="1169"/>
                  <a:pt x="3266" y="1183"/>
                </a:cubicBezTo>
                <a:cubicBezTo>
                  <a:pt x="3255" y="1175"/>
                  <a:pt x="3245" y="1168"/>
                  <a:pt x="3230" y="1158"/>
                </a:cubicBezTo>
                <a:cubicBezTo>
                  <a:pt x="3214" y="1183"/>
                  <a:pt x="3210" y="1208"/>
                  <a:pt x="3207" y="1233"/>
                </a:cubicBezTo>
                <a:cubicBezTo>
                  <a:pt x="3225" y="1245"/>
                  <a:pt x="3241" y="1256"/>
                  <a:pt x="3259" y="1269"/>
                </a:cubicBezTo>
                <a:cubicBezTo>
                  <a:pt x="3251" y="1289"/>
                  <a:pt x="3269" y="1316"/>
                  <a:pt x="3237" y="1328"/>
                </a:cubicBezTo>
                <a:cubicBezTo>
                  <a:pt x="3231" y="1321"/>
                  <a:pt x="3226" y="1313"/>
                  <a:pt x="3219" y="1307"/>
                </a:cubicBezTo>
                <a:cubicBezTo>
                  <a:pt x="3215" y="1304"/>
                  <a:pt x="3205" y="1300"/>
                  <a:pt x="3202" y="1303"/>
                </a:cubicBezTo>
                <a:cubicBezTo>
                  <a:pt x="3197" y="1307"/>
                  <a:pt x="3193" y="1315"/>
                  <a:pt x="3193" y="1322"/>
                </a:cubicBezTo>
                <a:cubicBezTo>
                  <a:pt x="3192" y="1335"/>
                  <a:pt x="3202" y="1339"/>
                  <a:pt x="3213" y="1343"/>
                </a:cubicBezTo>
                <a:cubicBezTo>
                  <a:pt x="3265" y="1358"/>
                  <a:pt x="3318" y="1350"/>
                  <a:pt x="3371" y="1347"/>
                </a:cubicBezTo>
                <a:cubicBezTo>
                  <a:pt x="3379" y="1346"/>
                  <a:pt x="3389" y="1335"/>
                  <a:pt x="3392" y="1326"/>
                </a:cubicBezTo>
                <a:cubicBezTo>
                  <a:pt x="3406" y="1286"/>
                  <a:pt x="3419" y="1246"/>
                  <a:pt x="3432" y="1206"/>
                </a:cubicBezTo>
                <a:cubicBezTo>
                  <a:pt x="3442" y="1171"/>
                  <a:pt x="3450" y="1134"/>
                  <a:pt x="3460" y="1099"/>
                </a:cubicBezTo>
                <a:cubicBezTo>
                  <a:pt x="3465" y="1084"/>
                  <a:pt x="3472" y="1069"/>
                  <a:pt x="3478" y="1054"/>
                </a:cubicBezTo>
                <a:cubicBezTo>
                  <a:pt x="3494" y="1016"/>
                  <a:pt x="3489" y="1008"/>
                  <a:pt x="3450" y="1000"/>
                </a:cubicBezTo>
                <a:cubicBezTo>
                  <a:pt x="3441" y="999"/>
                  <a:pt x="3430" y="998"/>
                  <a:pt x="3424" y="993"/>
                </a:cubicBezTo>
                <a:cubicBezTo>
                  <a:pt x="3417" y="987"/>
                  <a:pt x="3412" y="976"/>
                  <a:pt x="3412" y="967"/>
                </a:cubicBezTo>
                <a:cubicBezTo>
                  <a:pt x="3411" y="954"/>
                  <a:pt x="3421" y="948"/>
                  <a:pt x="3433" y="949"/>
                </a:cubicBezTo>
                <a:cubicBezTo>
                  <a:pt x="3445" y="951"/>
                  <a:pt x="3457" y="954"/>
                  <a:pt x="3469" y="956"/>
                </a:cubicBezTo>
                <a:cubicBezTo>
                  <a:pt x="3481" y="958"/>
                  <a:pt x="3492" y="956"/>
                  <a:pt x="3498" y="943"/>
                </a:cubicBezTo>
                <a:cubicBezTo>
                  <a:pt x="3520" y="891"/>
                  <a:pt x="3531" y="837"/>
                  <a:pt x="3539" y="777"/>
                </a:cubicBezTo>
                <a:cubicBezTo>
                  <a:pt x="3508" y="777"/>
                  <a:pt x="3480" y="777"/>
                  <a:pt x="3454" y="777"/>
                </a:cubicBezTo>
                <a:cubicBezTo>
                  <a:pt x="3448" y="741"/>
                  <a:pt x="3452" y="735"/>
                  <a:pt x="3478" y="731"/>
                </a:cubicBezTo>
                <a:cubicBezTo>
                  <a:pt x="3493" y="729"/>
                  <a:pt x="3509" y="727"/>
                  <a:pt x="3525" y="725"/>
                </a:cubicBezTo>
                <a:cubicBezTo>
                  <a:pt x="3566" y="721"/>
                  <a:pt x="3577" y="706"/>
                  <a:pt x="3569" y="660"/>
                </a:cubicBezTo>
                <a:cubicBezTo>
                  <a:pt x="3505" y="644"/>
                  <a:pt x="3458" y="694"/>
                  <a:pt x="3399" y="702"/>
                </a:cubicBezTo>
                <a:cubicBezTo>
                  <a:pt x="3391" y="684"/>
                  <a:pt x="3383" y="667"/>
                  <a:pt x="3375" y="648"/>
                </a:cubicBezTo>
                <a:cubicBezTo>
                  <a:pt x="3346" y="677"/>
                  <a:pt x="3344" y="701"/>
                  <a:pt x="3365" y="727"/>
                </a:cubicBezTo>
                <a:cubicBezTo>
                  <a:pt x="3375" y="740"/>
                  <a:pt x="3387" y="754"/>
                  <a:pt x="3394" y="769"/>
                </a:cubicBezTo>
                <a:cubicBezTo>
                  <a:pt x="3407" y="794"/>
                  <a:pt x="3400" y="812"/>
                  <a:pt x="3373" y="829"/>
                </a:cubicBezTo>
                <a:cubicBezTo>
                  <a:pt x="3365" y="815"/>
                  <a:pt x="3356" y="801"/>
                  <a:pt x="3347" y="786"/>
                </a:cubicBezTo>
                <a:cubicBezTo>
                  <a:pt x="3328" y="804"/>
                  <a:pt x="3324" y="817"/>
                  <a:pt x="3343" y="835"/>
                </a:cubicBezTo>
                <a:cubicBezTo>
                  <a:pt x="3358" y="849"/>
                  <a:pt x="3361" y="868"/>
                  <a:pt x="3364" y="889"/>
                </a:cubicBezTo>
                <a:cubicBezTo>
                  <a:pt x="3368" y="913"/>
                  <a:pt x="3359" y="923"/>
                  <a:pt x="3339" y="930"/>
                </a:cubicBezTo>
                <a:cubicBezTo>
                  <a:pt x="3330" y="920"/>
                  <a:pt x="3323" y="912"/>
                  <a:pt x="3315" y="903"/>
                </a:cubicBezTo>
                <a:cubicBezTo>
                  <a:pt x="3292" y="916"/>
                  <a:pt x="3297" y="938"/>
                  <a:pt x="3288" y="955"/>
                </a:cubicBezTo>
                <a:close/>
                <a:moveTo>
                  <a:pt x="2508" y="999"/>
                </a:moveTo>
                <a:cubicBezTo>
                  <a:pt x="2549" y="1011"/>
                  <a:pt x="2587" y="1023"/>
                  <a:pt x="2625" y="1033"/>
                </a:cubicBezTo>
                <a:cubicBezTo>
                  <a:pt x="2645" y="1039"/>
                  <a:pt x="2653" y="1027"/>
                  <a:pt x="2659" y="1010"/>
                </a:cubicBezTo>
                <a:cubicBezTo>
                  <a:pt x="2689" y="927"/>
                  <a:pt x="2718" y="845"/>
                  <a:pt x="2740" y="760"/>
                </a:cubicBezTo>
                <a:cubicBezTo>
                  <a:pt x="2742" y="753"/>
                  <a:pt x="2743" y="745"/>
                  <a:pt x="2745" y="733"/>
                </a:cubicBezTo>
                <a:cubicBezTo>
                  <a:pt x="2727" y="731"/>
                  <a:pt x="2712" y="730"/>
                  <a:pt x="2697" y="727"/>
                </a:cubicBezTo>
                <a:cubicBezTo>
                  <a:pt x="2678" y="724"/>
                  <a:pt x="2666" y="709"/>
                  <a:pt x="2671" y="694"/>
                </a:cubicBezTo>
                <a:cubicBezTo>
                  <a:pt x="2676" y="676"/>
                  <a:pt x="2690" y="680"/>
                  <a:pt x="2704" y="681"/>
                </a:cubicBezTo>
                <a:cubicBezTo>
                  <a:pt x="2724" y="684"/>
                  <a:pt x="2745" y="687"/>
                  <a:pt x="2769" y="690"/>
                </a:cubicBezTo>
                <a:cubicBezTo>
                  <a:pt x="2777" y="658"/>
                  <a:pt x="2784" y="629"/>
                  <a:pt x="2791" y="601"/>
                </a:cubicBezTo>
                <a:cubicBezTo>
                  <a:pt x="2743" y="576"/>
                  <a:pt x="2695" y="593"/>
                  <a:pt x="2646" y="583"/>
                </a:cubicBezTo>
                <a:cubicBezTo>
                  <a:pt x="2648" y="570"/>
                  <a:pt x="2649" y="559"/>
                  <a:pt x="2651" y="547"/>
                </a:cubicBezTo>
                <a:cubicBezTo>
                  <a:pt x="2690" y="547"/>
                  <a:pt x="2725" y="545"/>
                  <a:pt x="2761" y="547"/>
                </a:cubicBezTo>
                <a:cubicBezTo>
                  <a:pt x="2798" y="550"/>
                  <a:pt x="2809" y="545"/>
                  <a:pt x="2820" y="510"/>
                </a:cubicBezTo>
                <a:cubicBezTo>
                  <a:pt x="2823" y="501"/>
                  <a:pt x="2824" y="492"/>
                  <a:pt x="2827" y="479"/>
                </a:cubicBezTo>
                <a:cubicBezTo>
                  <a:pt x="2772" y="458"/>
                  <a:pt x="2718" y="455"/>
                  <a:pt x="2663" y="468"/>
                </a:cubicBezTo>
                <a:cubicBezTo>
                  <a:pt x="2654" y="470"/>
                  <a:pt x="2645" y="481"/>
                  <a:pt x="2642" y="490"/>
                </a:cubicBezTo>
                <a:cubicBezTo>
                  <a:pt x="2634" y="510"/>
                  <a:pt x="2630" y="531"/>
                  <a:pt x="2625" y="551"/>
                </a:cubicBezTo>
                <a:cubicBezTo>
                  <a:pt x="2610" y="609"/>
                  <a:pt x="2599" y="667"/>
                  <a:pt x="2578" y="723"/>
                </a:cubicBezTo>
                <a:cubicBezTo>
                  <a:pt x="2545" y="812"/>
                  <a:pt x="2521" y="902"/>
                  <a:pt x="2508" y="999"/>
                </a:cubicBezTo>
                <a:close/>
                <a:moveTo>
                  <a:pt x="4034" y="790"/>
                </a:moveTo>
                <a:cubicBezTo>
                  <a:pt x="4005" y="769"/>
                  <a:pt x="3981" y="746"/>
                  <a:pt x="3953" y="732"/>
                </a:cubicBezTo>
                <a:cubicBezTo>
                  <a:pt x="3860" y="689"/>
                  <a:pt x="3762" y="667"/>
                  <a:pt x="3660" y="658"/>
                </a:cubicBezTo>
                <a:cubicBezTo>
                  <a:pt x="3650" y="658"/>
                  <a:pt x="3634" y="663"/>
                  <a:pt x="3630" y="670"/>
                </a:cubicBezTo>
                <a:cubicBezTo>
                  <a:pt x="3622" y="688"/>
                  <a:pt x="3613" y="709"/>
                  <a:pt x="3616" y="726"/>
                </a:cubicBezTo>
                <a:cubicBezTo>
                  <a:pt x="3620" y="746"/>
                  <a:pt x="3644" y="747"/>
                  <a:pt x="3663" y="748"/>
                </a:cubicBezTo>
                <a:cubicBezTo>
                  <a:pt x="3667" y="748"/>
                  <a:pt x="3671" y="748"/>
                  <a:pt x="3675" y="748"/>
                </a:cubicBezTo>
                <a:cubicBezTo>
                  <a:pt x="3748" y="751"/>
                  <a:pt x="3814" y="780"/>
                  <a:pt x="3881" y="803"/>
                </a:cubicBezTo>
                <a:cubicBezTo>
                  <a:pt x="3924" y="818"/>
                  <a:pt x="3966" y="838"/>
                  <a:pt x="4007" y="855"/>
                </a:cubicBezTo>
                <a:cubicBezTo>
                  <a:pt x="4032" y="837"/>
                  <a:pt x="4025" y="812"/>
                  <a:pt x="4034" y="790"/>
                </a:cubicBezTo>
                <a:close/>
                <a:moveTo>
                  <a:pt x="481" y="1256"/>
                </a:moveTo>
                <a:cubicBezTo>
                  <a:pt x="549" y="1297"/>
                  <a:pt x="622" y="1291"/>
                  <a:pt x="690" y="1307"/>
                </a:cubicBezTo>
                <a:cubicBezTo>
                  <a:pt x="696" y="1309"/>
                  <a:pt x="703" y="1303"/>
                  <a:pt x="713" y="1300"/>
                </a:cubicBezTo>
                <a:cubicBezTo>
                  <a:pt x="692" y="1255"/>
                  <a:pt x="670" y="1215"/>
                  <a:pt x="653" y="1172"/>
                </a:cubicBezTo>
                <a:cubicBezTo>
                  <a:pt x="635" y="1129"/>
                  <a:pt x="622" y="1084"/>
                  <a:pt x="606" y="1038"/>
                </a:cubicBezTo>
                <a:cubicBezTo>
                  <a:pt x="597" y="1042"/>
                  <a:pt x="590" y="1042"/>
                  <a:pt x="588" y="1046"/>
                </a:cubicBezTo>
                <a:cubicBezTo>
                  <a:pt x="564" y="1085"/>
                  <a:pt x="540" y="1125"/>
                  <a:pt x="518" y="1165"/>
                </a:cubicBezTo>
                <a:cubicBezTo>
                  <a:pt x="504" y="1193"/>
                  <a:pt x="494" y="1223"/>
                  <a:pt x="481" y="1256"/>
                </a:cubicBezTo>
                <a:close/>
                <a:moveTo>
                  <a:pt x="3893" y="1751"/>
                </a:moveTo>
                <a:cubicBezTo>
                  <a:pt x="3887" y="1740"/>
                  <a:pt x="3884" y="1731"/>
                  <a:pt x="3878" y="1727"/>
                </a:cubicBezTo>
                <a:cubicBezTo>
                  <a:pt x="3826" y="1693"/>
                  <a:pt x="3777" y="1654"/>
                  <a:pt x="3715" y="1636"/>
                </a:cubicBezTo>
                <a:cubicBezTo>
                  <a:pt x="3665" y="1621"/>
                  <a:pt x="3616" y="1600"/>
                  <a:pt x="3565" y="1585"/>
                </a:cubicBezTo>
                <a:cubicBezTo>
                  <a:pt x="3510" y="1568"/>
                  <a:pt x="3455" y="1554"/>
                  <a:pt x="3399" y="1544"/>
                </a:cubicBezTo>
                <a:cubicBezTo>
                  <a:pt x="3362" y="1537"/>
                  <a:pt x="3323" y="1538"/>
                  <a:pt x="3285" y="1535"/>
                </a:cubicBezTo>
                <a:cubicBezTo>
                  <a:pt x="3250" y="1533"/>
                  <a:pt x="3216" y="1529"/>
                  <a:pt x="3181" y="1529"/>
                </a:cubicBezTo>
                <a:cubicBezTo>
                  <a:pt x="3159" y="1529"/>
                  <a:pt x="3138" y="1535"/>
                  <a:pt x="3127" y="1561"/>
                </a:cubicBezTo>
                <a:cubicBezTo>
                  <a:pt x="3132" y="1564"/>
                  <a:pt x="3135" y="1568"/>
                  <a:pt x="3139" y="1568"/>
                </a:cubicBezTo>
                <a:cubicBezTo>
                  <a:pt x="3181" y="1570"/>
                  <a:pt x="3223" y="1573"/>
                  <a:pt x="3265" y="1572"/>
                </a:cubicBezTo>
                <a:cubicBezTo>
                  <a:pt x="3309" y="1570"/>
                  <a:pt x="3352" y="1567"/>
                  <a:pt x="3395" y="1583"/>
                </a:cubicBezTo>
                <a:cubicBezTo>
                  <a:pt x="3428" y="1595"/>
                  <a:pt x="3467" y="1586"/>
                  <a:pt x="3495" y="1616"/>
                </a:cubicBezTo>
                <a:cubicBezTo>
                  <a:pt x="3496" y="1617"/>
                  <a:pt x="3500" y="1618"/>
                  <a:pt x="3502" y="1618"/>
                </a:cubicBezTo>
                <a:cubicBezTo>
                  <a:pt x="3573" y="1626"/>
                  <a:pt x="3639" y="1649"/>
                  <a:pt x="3703" y="1677"/>
                </a:cubicBezTo>
                <a:cubicBezTo>
                  <a:pt x="3736" y="1692"/>
                  <a:pt x="3767" y="1713"/>
                  <a:pt x="3800" y="1729"/>
                </a:cubicBezTo>
                <a:cubicBezTo>
                  <a:pt x="3828" y="1742"/>
                  <a:pt x="3854" y="1764"/>
                  <a:pt x="3893" y="1751"/>
                </a:cubicBezTo>
                <a:close/>
                <a:moveTo>
                  <a:pt x="2471" y="1185"/>
                </a:moveTo>
                <a:cubicBezTo>
                  <a:pt x="2511" y="1189"/>
                  <a:pt x="2548" y="1194"/>
                  <a:pt x="2586" y="1196"/>
                </a:cubicBezTo>
                <a:cubicBezTo>
                  <a:pt x="2601" y="1197"/>
                  <a:pt x="2610" y="1186"/>
                  <a:pt x="2614" y="1172"/>
                </a:cubicBezTo>
                <a:cubicBezTo>
                  <a:pt x="2620" y="1153"/>
                  <a:pt x="2626" y="1135"/>
                  <a:pt x="2633" y="1116"/>
                </a:cubicBezTo>
                <a:cubicBezTo>
                  <a:pt x="2642" y="1091"/>
                  <a:pt x="2639" y="1082"/>
                  <a:pt x="2614" y="1074"/>
                </a:cubicBezTo>
                <a:cubicBezTo>
                  <a:pt x="2581" y="1064"/>
                  <a:pt x="2547" y="1057"/>
                  <a:pt x="2514" y="1051"/>
                </a:cubicBezTo>
                <a:cubicBezTo>
                  <a:pt x="2509" y="1050"/>
                  <a:pt x="2498" y="1060"/>
                  <a:pt x="2496" y="1067"/>
                </a:cubicBezTo>
                <a:cubicBezTo>
                  <a:pt x="2487" y="1104"/>
                  <a:pt x="2480" y="1141"/>
                  <a:pt x="2471" y="1185"/>
                </a:cubicBezTo>
                <a:close/>
                <a:moveTo>
                  <a:pt x="3069" y="1397"/>
                </a:moveTo>
                <a:cubicBezTo>
                  <a:pt x="3056" y="1384"/>
                  <a:pt x="3045" y="1370"/>
                  <a:pt x="3031" y="1362"/>
                </a:cubicBezTo>
                <a:cubicBezTo>
                  <a:pt x="3002" y="1347"/>
                  <a:pt x="2971" y="1334"/>
                  <a:pt x="2941" y="1322"/>
                </a:cubicBezTo>
                <a:cubicBezTo>
                  <a:pt x="2933" y="1319"/>
                  <a:pt x="2922" y="1318"/>
                  <a:pt x="2916" y="1321"/>
                </a:cubicBezTo>
                <a:cubicBezTo>
                  <a:pt x="2886" y="1340"/>
                  <a:pt x="2891" y="1386"/>
                  <a:pt x="2922" y="1401"/>
                </a:cubicBezTo>
                <a:cubicBezTo>
                  <a:pt x="2965" y="1422"/>
                  <a:pt x="3008" y="1443"/>
                  <a:pt x="3051" y="1463"/>
                </a:cubicBezTo>
                <a:cubicBezTo>
                  <a:pt x="3063" y="1469"/>
                  <a:pt x="3075" y="1474"/>
                  <a:pt x="3090" y="1481"/>
                </a:cubicBezTo>
                <a:cubicBezTo>
                  <a:pt x="3100" y="1449"/>
                  <a:pt x="3107" y="1423"/>
                  <a:pt x="3116" y="1392"/>
                </a:cubicBezTo>
                <a:cubicBezTo>
                  <a:pt x="3096" y="1394"/>
                  <a:pt x="3081" y="1396"/>
                  <a:pt x="3069" y="1397"/>
                </a:cubicBezTo>
                <a:close/>
                <a:moveTo>
                  <a:pt x="2292" y="1347"/>
                </a:moveTo>
                <a:cubicBezTo>
                  <a:pt x="2302" y="1371"/>
                  <a:pt x="2319" y="1369"/>
                  <a:pt x="2337" y="1371"/>
                </a:cubicBezTo>
                <a:cubicBezTo>
                  <a:pt x="2392" y="1377"/>
                  <a:pt x="2447" y="1384"/>
                  <a:pt x="2502" y="1392"/>
                </a:cubicBezTo>
                <a:cubicBezTo>
                  <a:pt x="2528" y="1396"/>
                  <a:pt x="2554" y="1404"/>
                  <a:pt x="2580" y="1409"/>
                </a:cubicBezTo>
                <a:cubicBezTo>
                  <a:pt x="2591" y="1411"/>
                  <a:pt x="2605" y="1410"/>
                  <a:pt x="2609" y="1395"/>
                </a:cubicBezTo>
                <a:cubicBezTo>
                  <a:pt x="2613" y="1380"/>
                  <a:pt x="2605" y="1369"/>
                  <a:pt x="2591" y="1364"/>
                </a:cubicBezTo>
                <a:cubicBezTo>
                  <a:pt x="2581" y="1360"/>
                  <a:pt x="2571" y="1358"/>
                  <a:pt x="2560" y="1357"/>
                </a:cubicBezTo>
                <a:cubicBezTo>
                  <a:pt x="2500" y="1348"/>
                  <a:pt x="2440" y="1338"/>
                  <a:pt x="2379" y="1331"/>
                </a:cubicBezTo>
                <a:cubicBezTo>
                  <a:pt x="2349" y="1327"/>
                  <a:pt x="2320" y="1332"/>
                  <a:pt x="2292" y="1347"/>
                </a:cubicBezTo>
                <a:close/>
                <a:moveTo>
                  <a:pt x="2884" y="1458"/>
                </a:moveTo>
                <a:cubicBezTo>
                  <a:pt x="2903" y="1468"/>
                  <a:pt x="2920" y="1478"/>
                  <a:pt x="2937" y="1487"/>
                </a:cubicBezTo>
                <a:cubicBezTo>
                  <a:pt x="2970" y="1502"/>
                  <a:pt x="3002" y="1517"/>
                  <a:pt x="3035" y="1531"/>
                </a:cubicBezTo>
                <a:cubicBezTo>
                  <a:pt x="3042" y="1534"/>
                  <a:pt x="3052" y="1529"/>
                  <a:pt x="3060" y="1528"/>
                </a:cubicBezTo>
                <a:cubicBezTo>
                  <a:pt x="3057" y="1519"/>
                  <a:pt x="3056" y="1505"/>
                  <a:pt x="3050" y="1502"/>
                </a:cubicBezTo>
                <a:cubicBezTo>
                  <a:pt x="3005" y="1480"/>
                  <a:pt x="2959" y="1461"/>
                  <a:pt x="2913" y="1441"/>
                </a:cubicBezTo>
                <a:cubicBezTo>
                  <a:pt x="2901" y="1437"/>
                  <a:pt x="2889" y="1439"/>
                  <a:pt x="2884" y="145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 name="Freeform 8"/>
          <p:cNvSpPr>
            <a:spLocks noEditPoints="1"/>
          </p:cNvSpPr>
          <p:nvPr/>
        </p:nvSpPr>
        <p:spPr bwMode="auto">
          <a:xfrm>
            <a:off x="1322785" y="1203723"/>
            <a:ext cx="2082404" cy="1122760"/>
          </a:xfrm>
          <a:custGeom>
            <a:avLst/>
            <a:gdLst>
              <a:gd name="T0" fmla="*/ 1829 w 4784"/>
              <a:gd name="T1" fmla="*/ 35 h 2578"/>
              <a:gd name="T2" fmla="*/ 2190 w 4784"/>
              <a:gd name="T3" fmla="*/ 15 h 2578"/>
              <a:gd name="T4" fmla="*/ 2920 w 4784"/>
              <a:gd name="T5" fmla="*/ 21 h 2578"/>
              <a:gd name="T6" fmla="*/ 3391 w 4784"/>
              <a:gd name="T7" fmla="*/ 63 h 2578"/>
              <a:gd name="T8" fmla="*/ 4033 w 4784"/>
              <a:gd name="T9" fmla="*/ 246 h 2578"/>
              <a:gd name="T10" fmla="*/ 4453 w 4784"/>
              <a:gd name="T11" fmla="*/ 483 h 2578"/>
              <a:gd name="T12" fmla="*/ 4763 w 4784"/>
              <a:gd name="T13" fmla="*/ 921 h 2578"/>
              <a:gd name="T14" fmla="*/ 4697 w 4784"/>
              <a:gd name="T15" fmla="*/ 1435 h 2578"/>
              <a:gd name="T16" fmla="*/ 4140 w 4784"/>
              <a:gd name="T17" fmla="*/ 1880 h 2578"/>
              <a:gd name="T18" fmla="*/ 3664 w 4784"/>
              <a:gd name="T19" fmla="*/ 2025 h 2578"/>
              <a:gd name="T20" fmla="*/ 3297 w 4784"/>
              <a:gd name="T21" fmla="*/ 2102 h 2578"/>
              <a:gd name="T22" fmla="*/ 3006 w 4784"/>
              <a:gd name="T23" fmla="*/ 2136 h 2578"/>
              <a:gd name="T24" fmla="*/ 2745 w 4784"/>
              <a:gd name="T25" fmla="*/ 2361 h 2578"/>
              <a:gd name="T26" fmla="*/ 2831 w 4784"/>
              <a:gd name="T27" fmla="*/ 2539 h 2578"/>
              <a:gd name="T28" fmla="*/ 2561 w 4784"/>
              <a:gd name="T29" fmla="*/ 2421 h 2578"/>
              <a:gd name="T30" fmla="*/ 2368 w 4784"/>
              <a:gd name="T31" fmla="*/ 2168 h 2578"/>
              <a:gd name="T32" fmla="*/ 1815 w 4784"/>
              <a:gd name="T33" fmla="*/ 2136 h 2578"/>
              <a:gd name="T34" fmla="*/ 1139 w 4784"/>
              <a:gd name="T35" fmla="*/ 2054 h 2578"/>
              <a:gd name="T36" fmla="*/ 827 w 4784"/>
              <a:gd name="T37" fmla="*/ 1990 h 2578"/>
              <a:gd name="T38" fmla="*/ 381 w 4784"/>
              <a:gd name="T39" fmla="*/ 1802 h 2578"/>
              <a:gd name="T40" fmla="*/ 33 w 4784"/>
              <a:gd name="T41" fmla="*/ 1380 h 2578"/>
              <a:gd name="T42" fmla="*/ 288 w 4784"/>
              <a:gd name="T43" fmla="*/ 556 h 2578"/>
              <a:gd name="T44" fmla="*/ 522 w 4784"/>
              <a:gd name="T45" fmla="*/ 379 h 2578"/>
              <a:gd name="T46" fmla="*/ 1259 w 4784"/>
              <a:gd name="T47" fmla="*/ 106 h 2578"/>
              <a:gd name="T48" fmla="*/ 1711 w 4784"/>
              <a:gd name="T49" fmla="*/ 70 h 2578"/>
              <a:gd name="T50" fmla="*/ 2647 w 4784"/>
              <a:gd name="T51" fmla="*/ 2136 h 2578"/>
              <a:gd name="T52" fmla="*/ 3038 w 4784"/>
              <a:gd name="T53" fmla="*/ 2070 h 2578"/>
              <a:gd name="T54" fmla="*/ 3527 w 4784"/>
              <a:gd name="T55" fmla="*/ 1999 h 2578"/>
              <a:gd name="T56" fmla="*/ 4287 w 4784"/>
              <a:gd name="T57" fmla="*/ 1752 h 2578"/>
              <a:gd name="T58" fmla="*/ 4718 w 4784"/>
              <a:gd name="T59" fmla="*/ 1093 h 2578"/>
              <a:gd name="T60" fmla="*/ 4414 w 4784"/>
              <a:gd name="T61" fmla="*/ 532 h 2578"/>
              <a:gd name="T62" fmla="*/ 3937 w 4784"/>
              <a:gd name="T63" fmla="*/ 271 h 2578"/>
              <a:gd name="T64" fmla="*/ 3345 w 4784"/>
              <a:gd name="T65" fmla="*/ 118 h 2578"/>
              <a:gd name="T66" fmla="*/ 2579 w 4784"/>
              <a:gd name="T67" fmla="*/ 72 h 2578"/>
              <a:gd name="T68" fmla="*/ 1886 w 4784"/>
              <a:gd name="T69" fmla="*/ 86 h 2578"/>
              <a:gd name="T70" fmla="*/ 1438 w 4784"/>
              <a:gd name="T71" fmla="*/ 132 h 2578"/>
              <a:gd name="T72" fmla="*/ 770 w 4784"/>
              <a:gd name="T73" fmla="*/ 327 h 2578"/>
              <a:gd name="T74" fmla="*/ 122 w 4784"/>
              <a:gd name="T75" fmla="*/ 888 h 2578"/>
              <a:gd name="T76" fmla="*/ 197 w 4784"/>
              <a:gd name="T77" fmla="*/ 1558 h 2578"/>
              <a:gd name="T78" fmla="*/ 880 w 4784"/>
              <a:gd name="T79" fmla="*/ 1951 h 2578"/>
              <a:gd name="T80" fmla="*/ 1514 w 4784"/>
              <a:gd name="T81" fmla="*/ 2049 h 2578"/>
              <a:gd name="T82" fmla="*/ 1981 w 4784"/>
              <a:gd name="T83" fmla="*/ 2090 h 2578"/>
              <a:gd name="T84" fmla="*/ 2474 w 4784"/>
              <a:gd name="T85" fmla="*/ 2161 h 2578"/>
              <a:gd name="T86" fmla="*/ 2719 w 4784"/>
              <a:gd name="T87" fmla="*/ 2464 h 2578"/>
              <a:gd name="T88" fmla="*/ 1765 w 4784"/>
              <a:gd name="T89" fmla="*/ 74 h 2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4" h="2578">
                <a:moveTo>
                  <a:pt x="1711" y="70"/>
                </a:moveTo>
                <a:cubicBezTo>
                  <a:pt x="1717" y="56"/>
                  <a:pt x="1721" y="46"/>
                  <a:pt x="1726" y="35"/>
                </a:cubicBezTo>
                <a:cubicBezTo>
                  <a:pt x="1761" y="35"/>
                  <a:pt x="1795" y="35"/>
                  <a:pt x="1829" y="35"/>
                </a:cubicBezTo>
                <a:cubicBezTo>
                  <a:pt x="1841" y="35"/>
                  <a:pt x="1853" y="34"/>
                  <a:pt x="1864" y="33"/>
                </a:cubicBezTo>
                <a:cubicBezTo>
                  <a:pt x="1927" y="27"/>
                  <a:pt x="1989" y="20"/>
                  <a:pt x="2051" y="16"/>
                </a:cubicBezTo>
                <a:cubicBezTo>
                  <a:pt x="2097" y="14"/>
                  <a:pt x="2144" y="20"/>
                  <a:pt x="2190" y="15"/>
                </a:cubicBezTo>
                <a:cubicBezTo>
                  <a:pt x="2321" y="0"/>
                  <a:pt x="2453" y="12"/>
                  <a:pt x="2585" y="9"/>
                </a:cubicBezTo>
                <a:cubicBezTo>
                  <a:pt x="2643" y="7"/>
                  <a:pt x="2702" y="7"/>
                  <a:pt x="2761" y="9"/>
                </a:cubicBezTo>
                <a:cubicBezTo>
                  <a:pt x="2814" y="11"/>
                  <a:pt x="2867" y="17"/>
                  <a:pt x="2920" y="21"/>
                </a:cubicBezTo>
                <a:cubicBezTo>
                  <a:pt x="2938" y="22"/>
                  <a:pt x="2957" y="23"/>
                  <a:pt x="2975" y="24"/>
                </a:cubicBezTo>
                <a:cubicBezTo>
                  <a:pt x="3040" y="29"/>
                  <a:pt x="3105" y="33"/>
                  <a:pt x="3170" y="39"/>
                </a:cubicBezTo>
                <a:cubicBezTo>
                  <a:pt x="3244" y="46"/>
                  <a:pt x="3318" y="52"/>
                  <a:pt x="3391" y="63"/>
                </a:cubicBezTo>
                <a:cubicBezTo>
                  <a:pt x="3470" y="75"/>
                  <a:pt x="3549" y="91"/>
                  <a:pt x="3626" y="110"/>
                </a:cubicBezTo>
                <a:cubicBezTo>
                  <a:pt x="3706" y="129"/>
                  <a:pt x="3785" y="151"/>
                  <a:pt x="3863" y="176"/>
                </a:cubicBezTo>
                <a:cubicBezTo>
                  <a:pt x="3921" y="195"/>
                  <a:pt x="3977" y="222"/>
                  <a:pt x="4033" y="246"/>
                </a:cubicBezTo>
                <a:cubicBezTo>
                  <a:pt x="4073" y="263"/>
                  <a:pt x="4114" y="279"/>
                  <a:pt x="4153" y="299"/>
                </a:cubicBezTo>
                <a:cubicBezTo>
                  <a:pt x="4202" y="324"/>
                  <a:pt x="4251" y="350"/>
                  <a:pt x="4298" y="379"/>
                </a:cubicBezTo>
                <a:cubicBezTo>
                  <a:pt x="4351" y="411"/>
                  <a:pt x="4402" y="447"/>
                  <a:pt x="4453" y="483"/>
                </a:cubicBezTo>
                <a:cubicBezTo>
                  <a:pt x="4506" y="519"/>
                  <a:pt x="4550" y="565"/>
                  <a:pt x="4592" y="612"/>
                </a:cubicBezTo>
                <a:cubicBezTo>
                  <a:pt x="4633" y="657"/>
                  <a:pt x="4672" y="701"/>
                  <a:pt x="4702" y="754"/>
                </a:cubicBezTo>
                <a:cubicBezTo>
                  <a:pt x="4731" y="807"/>
                  <a:pt x="4759" y="859"/>
                  <a:pt x="4763" y="921"/>
                </a:cubicBezTo>
                <a:cubicBezTo>
                  <a:pt x="4765" y="950"/>
                  <a:pt x="4773" y="978"/>
                  <a:pt x="4776" y="1007"/>
                </a:cubicBezTo>
                <a:cubicBezTo>
                  <a:pt x="4784" y="1073"/>
                  <a:pt x="4778" y="1139"/>
                  <a:pt x="4772" y="1205"/>
                </a:cubicBezTo>
                <a:cubicBezTo>
                  <a:pt x="4763" y="1288"/>
                  <a:pt x="4728" y="1360"/>
                  <a:pt x="4697" y="1435"/>
                </a:cubicBezTo>
                <a:cubicBezTo>
                  <a:pt x="4664" y="1514"/>
                  <a:pt x="4605" y="1571"/>
                  <a:pt x="4547" y="1630"/>
                </a:cubicBezTo>
                <a:cubicBezTo>
                  <a:pt x="4460" y="1719"/>
                  <a:pt x="4356" y="1785"/>
                  <a:pt x="4240" y="1832"/>
                </a:cubicBezTo>
                <a:cubicBezTo>
                  <a:pt x="4205" y="1846"/>
                  <a:pt x="4173" y="1865"/>
                  <a:pt x="4140" y="1880"/>
                </a:cubicBezTo>
                <a:cubicBezTo>
                  <a:pt x="4108" y="1894"/>
                  <a:pt x="4077" y="1908"/>
                  <a:pt x="4044" y="1920"/>
                </a:cubicBezTo>
                <a:cubicBezTo>
                  <a:pt x="3962" y="1950"/>
                  <a:pt x="3877" y="1974"/>
                  <a:pt x="3791" y="1992"/>
                </a:cubicBezTo>
                <a:cubicBezTo>
                  <a:pt x="3748" y="2000"/>
                  <a:pt x="3706" y="2013"/>
                  <a:pt x="3664" y="2025"/>
                </a:cubicBezTo>
                <a:cubicBezTo>
                  <a:pt x="3610" y="2039"/>
                  <a:pt x="3557" y="2060"/>
                  <a:pt x="3502" y="2065"/>
                </a:cubicBezTo>
                <a:cubicBezTo>
                  <a:pt x="3466" y="2068"/>
                  <a:pt x="3435" y="2084"/>
                  <a:pt x="3400" y="2088"/>
                </a:cubicBezTo>
                <a:cubicBezTo>
                  <a:pt x="3365" y="2092"/>
                  <a:pt x="3331" y="2098"/>
                  <a:pt x="3297" y="2102"/>
                </a:cubicBezTo>
                <a:cubicBezTo>
                  <a:pt x="3266" y="2105"/>
                  <a:pt x="3234" y="2106"/>
                  <a:pt x="3203" y="2109"/>
                </a:cubicBezTo>
                <a:cubicBezTo>
                  <a:pt x="3184" y="2110"/>
                  <a:pt x="3166" y="2115"/>
                  <a:pt x="3148" y="2117"/>
                </a:cubicBezTo>
                <a:cubicBezTo>
                  <a:pt x="3100" y="2124"/>
                  <a:pt x="3053" y="2128"/>
                  <a:pt x="3006" y="2136"/>
                </a:cubicBezTo>
                <a:cubicBezTo>
                  <a:pt x="2923" y="2150"/>
                  <a:pt x="2841" y="2136"/>
                  <a:pt x="2759" y="2139"/>
                </a:cubicBezTo>
                <a:cubicBezTo>
                  <a:pt x="2725" y="2141"/>
                  <a:pt x="2709" y="2151"/>
                  <a:pt x="2712" y="2185"/>
                </a:cubicBezTo>
                <a:cubicBezTo>
                  <a:pt x="2719" y="2244"/>
                  <a:pt x="2730" y="2303"/>
                  <a:pt x="2745" y="2361"/>
                </a:cubicBezTo>
                <a:cubicBezTo>
                  <a:pt x="2753" y="2396"/>
                  <a:pt x="2771" y="2430"/>
                  <a:pt x="2786" y="2464"/>
                </a:cubicBezTo>
                <a:cubicBezTo>
                  <a:pt x="2794" y="2481"/>
                  <a:pt x="2805" y="2496"/>
                  <a:pt x="2815" y="2511"/>
                </a:cubicBezTo>
                <a:cubicBezTo>
                  <a:pt x="2821" y="2520"/>
                  <a:pt x="2828" y="2529"/>
                  <a:pt x="2831" y="2539"/>
                </a:cubicBezTo>
                <a:cubicBezTo>
                  <a:pt x="2834" y="2548"/>
                  <a:pt x="2836" y="2562"/>
                  <a:pt x="2831" y="2568"/>
                </a:cubicBezTo>
                <a:cubicBezTo>
                  <a:pt x="2827" y="2574"/>
                  <a:pt x="2812" y="2578"/>
                  <a:pt x="2804" y="2575"/>
                </a:cubicBezTo>
                <a:cubicBezTo>
                  <a:pt x="2709" y="2546"/>
                  <a:pt x="2617" y="2511"/>
                  <a:pt x="2561" y="2421"/>
                </a:cubicBezTo>
                <a:cubicBezTo>
                  <a:pt x="2552" y="2407"/>
                  <a:pt x="2536" y="2398"/>
                  <a:pt x="2525" y="2385"/>
                </a:cubicBezTo>
                <a:cubicBezTo>
                  <a:pt x="2480" y="2328"/>
                  <a:pt x="2440" y="2269"/>
                  <a:pt x="2416" y="2201"/>
                </a:cubicBezTo>
                <a:cubicBezTo>
                  <a:pt x="2408" y="2177"/>
                  <a:pt x="2393" y="2168"/>
                  <a:pt x="2368" y="2168"/>
                </a:cubicBezTo>
                <a:cubicBezTo>
                  <a:pt x="2287" y="2167"/>
                  <a:pt x="2206" y="2166"/>
                  <a:pt x="2125" y="2163"/>
                </a:cubicBezTo>
                <a:cubicBezTo>
                  <a:pt x="2089" y="2161"/>
                  <a:pt x="2053" y="2155"/>
                  <a:pt x="2018" y="2152"/>
                </a:cubicBezTo>
                <a:cubicBezTo>
                  <a:pt x="1950" y="2146"/>
                  <a:pt x="1883" y="2141"/>
                  <a:pt x="1815" y="2136"/>
                </a:cubicBezTo>
                <a:cubicBezTo>
                  <a:pt x="1764" y="2132"/>
                  <a:pt x="1712" y="2129"/>
                  <a:pt x="1660" y="2123"/>
                </a:cubicBezTo>
                <a:cubicBezTo>
                  <a:pt x="1573" y="2112"/>
                  <a:pt x="1487" y="2098"/>
                  <a:pt x="1399" y="2087"/>
                </a:cubicBezTo>
                <a:cubicBezTo>
                  <a:pt x="1313" y="2075"/>
                  <a:pt x="1226" y="2065"/>
                  <a:pt x="1139" y="2054"/>
                </a:cubicBezTo>
                <a:cubicBezTo>
                  <a:pt x="1135" y="2053"/>
                  <a:pt x="1131" y="2053"/>
                  <a:pt x="1127" y="2052"/>
                </a:cubicBezTo>
                <a:cubicBezTo>
                  <a:pt x="1031" y="2032"/>
                  <a:pt x="935" y="2012"/>
                  <a:pt x="839" y="1992"/>
                </a:cubicBezTo>
                <a:cubicBezTo>
                  <a:pt x="835" y="1991"/>
                  <a:pt x="831" y="1991"/>
                  <a:pt x="827" y="1990"/>
                </a:cubicBezTo>
                <a:cubicBezTo>
                  <a:pt x="747" y="1962"/>
                  <a:pt x="666" y="1934"/>
                  <a:pt x="587" y="1904"/>
                </a:cubicBezTo>
                <a:cubicBezTo>
                  <a:pt x="540" y="1886"/>
                  <a:pt x="494" y="1866"/>
                  <a:pt x="449" y="1844"/>
                </a:cubicBezTo>
                <a:cubicBezTo>
                  <a:pt x="425" y="1833"/>
                  <a:pt x="403" y="1817"/>
                  <a:pt x="381" y="1802"/>
                </a:cubicBezTo>
                <a:cubicBezTo>
                  <a:pt x="324" y="1761"/>
                  <a:pt x="264" y="1722"/>
                  <a:pt x="217" y="1670"/>
                </a:cubicBezTo>
                <a:cubicBezTo>
                  <a:pt x="179" y="1629"/>
                  <a:pt x="147" y="1583"/>
                  <a:pt x="114" y="1538"/>
                </a:cubicBezTo>
                <a:cubicBezTo>
                  <a:pt x="78" y="1490"/>
                  <a:pt x="49" y="1438"/>
                  <a:pt x="33" y="1380"/>
                </a:cubicBezTo>
                <a:cubicBezTo>
                  <a:pt x="10" y="1292"/>
                  <a:pt x="0" y="1203"/>
                  <a:pt x="12" y="1112"/>
                </a:cubicBezTo>
                <a:cubicBezTo>
                  <a:pt x="25" y="1010"/>
                  <a:pt x="48" y="912"/>
                  <a:pt x="92" y="817"/>
                </a:cubicBezTo>
                <a:cubicBezTo>
                  <a:pt x="139" y="715"/>
                  <a:pt x="202" y="628"/>
                  <a:pt x="288" y="556"/>
                </a:cubicBezTo>
                <a:cubicBezTo>
                  <a:pt x="296" y="549"/>
                  <a:pt x="303" y="540"/>
                  <a:pt x="310" y="533"/>
                </a:cubicBezTo>
                <a:cubicBezTo>
                  <a:pt x="340" y="503"/>
                  <a:pt x="370" y="473"/>
                  <a:pt x="408" y="453"/>
                </a:cubicBezTo>
                <a:cubicBezTo>
                  <a:pt x="448" y="431"/>
                  <a:pt x="482" y="400"/>
                  <a:pt x="522" y="379"/>
                </a:cubicBezTo>
                <a:cubicBezTo>
                  <a:pt x="577" y="350"/>
                  <a:pt x="628" y="315"/>
                  <a:pt x="690" y="297"/>
                </a:cubicBezTo>
                <a:cubicBezTo>
                  <a:pt x="731" y="285"/>
                  <a:pt x="769" y="261"/>
                  <a:pt x="810" y="245"/>
                </a:cubicBezTo>
                <a:cubicBezTo>
                  <a:pt x="956" y="187"/>
                  <a:pt x="1107" y="143"/>
                  <a:pt x="1259" y="106"/>
                </a:cubicBezTo>
                <a:cubicBezTo>
                  <a:pt x="1345" y="85"/>
                  <a:pt x="1432" y="73"/>
                  <a:pt x="1519" y="66"/>
                </a:cubicBezTo>
                <a:cubicBezTo>
                  <a:pt x="1564" y="62"/>
                  <a:pt x="1609" y="57"/>
                  <a:pt x="1653" y="49"/>
                </a:cubicBezTo>
                <a:cubicBezTo>
                  <a:pt x="1676" y="45"/>
                  <a:pt x="1693" y="53"/>
                  <a:pt x="1711" y="70"/>
                </a:cubicBezTo>
                <a:close/>
                <a:moveTo>
                  <a:pt x="2719" y="2464"/>
                </a:moveTo>
                <a:cubicBezTo>
                  <a:pt x="2711" y="2435"/>
                  <a:pt x="2707" y="2409"/>
                  <a:pt x="2698" y="2385"/>
                </a:cubicBezTo>
                <a:cubicBezTo>
                  <a:pt x="2667" y="2305"/>
                  <a:pt x="2660" y="2219"/>
                  <a:pt x="2647" y="2136"/>
                </a:cubicBezTo>
                <a:cubicBezTo>
                  <a:pt x="2641" y="2096"/>
                  <a:pt x="2654" y="2083"/>
                  <a:pt x="2696" y="2081"/>
                </a:cubicBezTo>
                <a:cubicBezTo>
                  <a:pt x="2745" y="2079"/>
                  <a:pt x="2794" y="2080"/>
                  <a:pt x="2843" y="2079"/>
                </a:cubicBezTo>
                <a:cubicBezTo>
                  <a:pt x="2908" y="2077"/>
                  <a:pt x="2973" y="2074"/>
                  <a:pt x="3038" y="2070"/>
                </a:cubicBezTo>
                <a:cubicBezTo>
                  <a:pt x="3076" y="2068"/>
                  <a:pt x="3113" y="2065"/>
                  <a:pt x="3149" y="2060"/>
                </a:cubicBezTo>
                <a:cubicBezTo>
                  <a:pt x="3194" y="2054"/>
                  <a:pt x="3239" y="2046"/>
                  <a:pt x="3283" y="2039"/>
                </a:cubicBezTo>
                <a:cubicBezTo>
                  <a:pt x="3364" y="2025"/>
                  <a:pt x="3446" y="2018"/>
                  <a:pt x="3527" y="1999"/>
                </a:cubicBezTo>
                <a:cubicBezTo>
                  <a:pt x="3614" y="1981"/>
                  <a:pt x="3700" y="1958"/>
                  <a:pt x="3787" y="1936"/>
                </a:cubicBezTo>
                <a:cubicBezTo>
                  <a:pt x="3863" y="1916"/>
                  <a:pt x="3940" y="1899"/>
                  <a:pt x="4013" y="1871"/>
                </a:cubicBezTo>
                <a:cubicBezTo>
                  <a:pt x="4106" y="1836"/>
                  <a:pt x="4196" y="1793"/>
                  <a:pt x="4287" y="1752"/>
                </a:cubicBezTo>
                <a:cubicBezTo>
                  <a:pt x="4407" y="1699"/>
                  <a:pt x="4499" y="1612"/>
                  <a:pt x="4580" y="1512"/>
                </a:cubicBezTo>
                <a:cubicBezTo>
                  <a:pt x="4632" y="1447"/>
                  <a:pt x="4670" y="1374"/>
                  <a:pt x="4690" y="1292"/>
                </a:cubicBezTo>
                <a:cubicBezTo>
                  <a:pt x="4706" y="1226"/>
                  <a:pt x="4725" y="1162"/>
                  <a:pt x="4718" y="1093"/>
                </a:cubicBezTo>
                <a:cubicBezTo>
                  <a:pt x="4713" y="1052"/>
                  <a:pt x="4706" y="1011"/>
                  <a:pt x="4708" y="970"/>
                </a:cubicBezTo>
                <a:cubicBezTo>
                  <a:pt x="4711" y="898"/>
                  <a:pt x="4681" y="838"/>
                  <a:pt x="4643" y="781"/>
                </a:cubicBezTo>
                <a:cubicBezTo>
                  <a:pt x="4579" y="687"/>
                  <a:pt x="4497" y="609"/>
                  <a:pt x="4414" y="532"/>
                </a:cubicBezTo>
                <a:cubicBezTo>
                  <a:pt x="4351" y="474"/>
                  <a:pt x="4272" y="440"/>
                  <a:pt x="4201" y="393"/>
                </a:cubicBezTo>
                <a:cubicBezTo>
                  <a:pt x="4154" y="363"/>
                  <a:pt x="4101" y="343"/>
                  <a:pt x="4050" y="320"/>
                </a:cubicBezTo>
                <a:cubicBezTo>
                  <a:pt x="4013" y="303"/>
                  <a:pt x="3975" y="287"/>
                  <a:pt x="3937" y="271"/>
                </a:cubicBezTo>
                <a:cubicBezTo>
                  <a:pt x="3883" y="250"/>
                  <a:pt x="3830" y="226"/>
                  <a:pt x="3774" y="209"/>
                </a:cubicBezTo>
                <a:cubicBezTo>
                  <a:pt x="3700" y="188"/>
                  <a:pt x="3625" y="170"/>
                  <a:pt x="3550" y="154"/>
                </a:cubicBezTo>
                <a:cubicBezTo>
                  <a:pt x="3482" y="140"/>
                  <a:pt x="3414" y="127"/>
                  <a:pt x="3345" y="118"/>
                </a:cubicBezTo>
                <a:cubicBezTo>
                  <a:pt x="3262" y="107"/>
                  <a:pt x="3179" y="101"/>
                  <a:pt x="3096" y="95"/>
                </a:cubicBezTo>
                <a:cubicBezTo>
                  <a:pt x="3003" y="88"/>
                  <a:pt x="2910" y="83"/>
                  <a:pt x="2817" y="78"/>
                </a:cubicBezTo>
                <a:cubicBezTo>
                  <a:pt x="2738" y="75"/>
                  <a:pt x="2658" y="74"/>
                  <a:pt x="2579" y="72"/>
                </a:cubicBezTo>
                <a:cubicBezTo>
                  <a:pt x="2511" y="70"/>
                  <a:pt x="2444" y="65"/>
                  <a:pt x="2376" y="66"/>
                </a:cubicBezTo>
                <a:cubicBezTo>
                  <a:pt x="2290" y="66"/>
                  <a:pt x="2204" y="77"/>
                  <a:pt x="2117" y="75"/>
                </a:cubicBezTo>
                <a:cubicBezTo>
                  <a:pt x="2040" y="74"/>
                  <a:pt x="1963" y="81"/>
                  <a:pt x="1886" y="86"/>
                </a:cubicBezTo>
                <a:cubicBezTo>
                  <a:pt x="1846" y="88"/>
                  <a:pt x="1806" y="90"/>
                  <a:pt x="1767" y="94"/>
                </a:cubicBezTo>
                <a:cubicBezTo>
                  <a:pt x="1710" y="99"/>
                  <a:pt x="1653" y="106"/>
                  <a:pt x="1596" y="112"/>
                </a:cubicBezTo>
                <a:cubicBezTo>
                  <a:pt x="1543" y="118"/>
                  <a:pt x="1490" y="122"/>
                  <a:pt x="1438" y="132"/>
                </a:cubicBezTo>
                <a:cubicBezTo>
                  <a:pt x="1348" y="149"/>
                  <a:pt x="1259" y="172"/>
                  <a:pt x="1169" y="189"/>
                </a:cubicBezTo>
                <a:cubicBezTo>
                  <a:pt x="1105" y="202"/>
                  <a:pt x="1042" y="218"/>
                  <a:pt x="982" y="244"/>
                </a:cubicBezTo>
                <a:cubicBezTo>
                  <a:pt x="912" y="273"/>
                  <a:pt x="840" y="297"/>
                  <a:pt x="770" y="327"/>
                </a:cubicBezTo>
                <a:cubicBezTo>
                  <a:pt x="648" y="380"/>
                  <a:pt x="527" y="435"/>
                  <a:pt x="420" y="516"/>
                </a:cubicBezTo>
                <a:cubicBezTo>
                  <a:pt x="367" y="556"/>
                  <a:pt x="313" y="596"/>
                  <a:pt x="267" y="643"/>
                </a:cubicBezTo>
                <a:cubicBezTo>
                  <a:pt x="198" y="712"/>
                  <a:pt x="157" y="798"/>
                  <a:pt x="122" y="888"/>
                </a:cubicBezTo>
                <a:cubicBezTo>
                  <a:pt x="95" y="961"/>
                  <a:pt x="79" y="1037"/>
                  <a:pt x="70" y="1113"/>
                </a:cubicBezTo>
                <a:cubicBezTo>
                  <a:pt x="64" y="1169"/>
                  <a:pt x="60" y="1226"/>
                  <a:pt x="73" y="1283"/>
                </a:cubicBezTo>
                <a:cubicBezTo>
                  <a:pt x="96" y="1383"/>
                  <a:pt x="131" y="1476"/>
                  <a:pt x="197" y="1558"/>
                </a:cubicBezTo>
                <a:cubicBezTo>
                  <a:pt x="258" y="1634"/>
                  <a:pt x="325" y="1701"/>
                  <a:pt x="404" y="1754"/>
                </a:cubicBezTo>
                <a:cubicBezTo>
                  <a:pt x="494" y="1814"/>
                  <a:pt x="593" y="1858"/>
                  <a:pt x="694" y="1894"/>
                </a:cubicBezTo>
                <a:cubicBezTo>
                  <a:pt x="755" y="1915"/>
                  <a:pt x="818" y="1934"/>
                  <a:pt x="880" y="1951"/>
                </a:cubicBezTo>
                <a:cubicBezTo>
                  <a:pt x="932" y="1964"/>
                  <a:pt x="984" y="1975"/>
                  <a:pt x="1036" y="1983"/>
                </a:cubicBezTo>
                <a:cubicBezTo>
                  <a:pt x="1155" y="2001"/>
                  <a:pt x="1273" y="2018"/>
                  <a:pt x="1392" y="2033"/>
                </a:cubicBezTo>
                <a:cubicBezTo>
                  <a:pt x="1432" y="2039"/>
                  <a:pt x="1473" y="2044"/>
                  <a:pt x="1514" y="2049"/>
                </a:cubicBezTo>
                <a:cubicBezTo>
                  <a:pt x="1548" y="2053"/>
                  <a:pt x="1583" y="2057"/>
                  <a:pt x="1617" y="2061"/>
                </a:cubicBezTo>
                <a:cubicBezTo>
                  <a:pt x="1672" y="2067"/>
                  <a:pt x="1728" y="2072"/>
                  <a:pt x="1783" y="2077"/>
                </a:cubicBezTo>
                <a:cubicBezTo>
                  <a:pt x="1849" y="2082"/>
                  <a:pt x="1915" y="2086"/>
                  <a:pt x="1981" y="2090"/>
                </a:cubicBezTo>
                <a:cubicBezTo>
                  <a:pt x="2054" y="2096"/>
                  <a:pt x="2127" y="2103"/>
                  <a:pt x="2200" y="2106"/>
                </a:cubicBezTo>
                <a:cubicBezTo>
                  <a:pt x="2268" y="2109"/>
                  <a:pt x="2336" y="2107"/>
                  <a:pt x="2404" y="2108"/>
                </a:cubicBezTo>
                <a:cubicBezTo>
                  <a:pt x="2451" y="2108"/>
                  <a:pt x="2462" y="2117"/>
                  <a:pt x="2474" y="2161"/>
                </a:cubicBezTo>
                <a:cubicBezTo>
                  <a:pt x="2492" y="2223"/>
                  <a:pt x="2523" y="2280"/>
                  <a:pt x="2557" y="2333"/>
                </a:cubicBezTo>
                <a:cubicBezTo>
                  <a:pt x="2581" y="2372"/>
                  <a:pt x="2615" y="2406"/>
                  <a:pt x="2647" y="2438"/>
                </a:cubicBezTo>
                <a:cubicBezTo>
                  <a:pt x="2663" y="2454"/>
                  <a:pt x="2683" y="2471"/>
                  <a:pt x="2719" y="2464"/>
                </a:cubicBezTo>
                <a:close/>
                <a:moveTo>
                  <a:pt x="1732" y="74"/>
                </a:moveTo>
                <a:cubicBezTo>
                  <a:pt x="1733" y="78"/>
                  <a:pt x="1734" y="82"/>
                  <a:pt x="1735" y="86"/>
                </a:cubicBezTo>
                <a:cubicBezTo>
                  <a:pt x="1745" y="82"/>
                  <a:pt x="1755" y="78"/>
                  <a:pt x="1765" y="74"/>
                </a:cubicBezTo>
                <a:cubicBezTo>
                  <a:pt x="1764" y="71"/>
                  <a:pt x="1763" y="68"/>
                  <a:pt x="1762" y="65"/>
                </a:cubicBezTo>
                <a:cubicBezTo>
                  <a:pt x="1752" y="68"/>
                  <a:pt x="1742" y="71"/>
                  <a:pt x="1732" y="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 name="Freeform 9"/>
          <p:cNvSpPr/>
          <p:nvPr/>
        </p:nvSpPr>
        <p:spPr bwMode="auto">
          <a:xfrm>
            <a:off x="4113610" y="2074069"/>
            <a:ext cx="291704" cy="298847"/>
          </a:xfrm>
          <a:custGeom>
            <a:avLst/>
            <a:gdLst>
              <a:gd name="T0" fmla="*/ 511 w 669"/>
              <a:gd name="T1" fmla="*/ 144 h 687"/>
              <a:gd name="T2" fmla="*/ 622 w 669"/>
              <a:gd name="T3" fmla="*/ 185 h 687"/>
              <a:gd name="T4" fmla="*/ 637 w 669"/>
              <a:gd name="T5" fmla="*/ 321 h 687"/>
              <a:gd name="T6" fmla="*/ 616 w 669"/>
              <a:gd name="T7" fmla="*/ 346 h 687"/>
              <a:gd name="T8" fmla="*/ 613 w 669"/>
              <a:gd name="T9" fmla="*/ 379 h 687"/>
              <a:gd name="T10" fmla="*/ 619 w 669"/>
              <a:gd name="T11" fmla="*/ 532 h 687"/>
              <a:gd name="T12" fmla="*/ 612 w 669"/>
              <a:gd name="T13" fmla="*/ 546 h 687"/>
              <a:gd name="T14" fmla="*/ 493 w 669"/>
              <a:gd name="T15" fmla="*/ 627 h 687"/>
              <a:gd name="T16" fmla="*/ 381 w 669"/>
              <a:gd name="T17" fmla="*/ 592 h 687"/>
              <a:gd name="T18" fmla="*/ 354 w 669"/>
              <a:gd name="T19" fmla="*/ 529 h 687"/>
              <a:gd name="T20" fmla="*/ 282 w 669"/>
              <a:gd name="T21" fmla="*/ 589 h 687"/>
              <a:gd name="T22" fmla="*/ 208 w 669"/>
              <a:gd name="T23" fmla="*/ 661 h 687"/>
              <a:gd name="T24" fmla="*/ 179 w 669"/>
              <a:gd name="T25" fmla="*/ 668 h 687"/>
              <a:gd name="T26" fmla="*/ 272 w 669"/>
              <a:gd name="T27" fmla="*/ 529 h 687"/>
              <a:gd name="T28" fmla="*/ 331 w 669"/>
              <a:gd name="T29" fmla="*/ 460 h 687"/>
              <a:gd name="T30" fmla="*/ 387 w 669"/>
              <a:gd name="T31" fmla="*/ 440 h 687"/>
              <a:gd name="T32" fmla="*/ 400 w 669"/>
              <a:gd name="T33" fmla="*/ 472 h 687"/>
              <a:gd name="T34" fmla="*/ 400 w 669"/>
              <a:gd name="T35" fmla="*/ 546 h 687"/>
              <a:gd name="T36" fmla="*/ 481 w 669"/>
              <a:gd name="T37" fmla="*/ 575 h 687"/>
              <a:gd name="T38" fmla="*/ 500 w 669"/>
              <a:gd name="T39" fmla="*/ 569 h 687"/>
              <a:gd name="T40" fmla="*/ 580 w 669"/>
              <a:gd name="T41" fmla="*/ 441 h 687"/>
              <a:gd name="T42" fmla="*/ 551 w 669"/>
              <a:gd name="T43" fmla="*/ 395 h 687"/>
              <a:gd name="T44" fmla="*/ 559 w 669"/>
              <a:gd name="T45" fmla="*/ 332 h 687"/>
              <a:gd name="T46" fmla="*/ 595 w 669"/>
              <a:gd name="T47" fmla="*/ 307 h 687"/>
              <a:gd name="T48" fmla="*/ 579 w 669"/>
              <a:gd name="T49" fmla="*/ 229 h 687"/>
              <a:gd name="T50" fmla="*/ 475 w 669"/>
              <a:gd name="T51" fmla="*/ 203 h 687"/>
              <a:gd name="T52" fmla="*/ 450 w 669"/>
              <a:gd name="T53" fmla="*/ 199 h 687"/>
              <a:gd name="T54" fmla="*/ 463 w 669"/>
              <a:gd name="T55" fmla="*/ 149 h 687"/>
              <a:gd name="T56" fmla="*/ 432 w 669"/>
              <a:gd name="T57" fmla="*/ 81 h 687"/>
              <a:gd name="T58" fmla="*/ 243 w 669"/>
              <a:gd name="T59" fmla="*/ 97 h 687"/>
              <a:gd name="T60" fmla="*/ 224 w 669"/>
              <a:gd name="T61" fmla="*/ 111 h 687"/>
              <a:gd name="T62" fmla="*/ 214 w 669"/>
              <a:gd name="T63" fmla="*/ 125 h 687"/>
              <a:gd name="T64" fmla="*/ 235 w 669"/>
              <a:gd name="T65" fmla="*/ 183 h 687"/>
              <a:gd name="T66" fmla="*/ 171 w 669"/>
              <a:gd name="T67" fmla="*/ 203 h 687"/>
              <a:gd name="T68" fmla="*/ 145 w 669"/>
              <a:gd name="T69" fmla="*/ 203 h 687"/>
              <a:gd name="T70" fmla="*/ 52 w 669"/>
              <a:gd name="T71" fmla="*/ 292 h 687"/>
              <a:gd name="T72" fmla="*/ 103 w 669"/>
              <a:gd name="T73" fmla="*/ 384 h 687"/>
              <a:gd name="T74" fmla="*/ 144 w 669"/>
              <a:gd name="T75" fmla="*/ 406 h 687"/>
              <a:gd name="T76" fmla="*/ 203 w 669"/>
              <a:gd name="T77" fmla="*/ 382 h 687"/>
              <a:gd name="T78" fmla="*/ 231 w 669"/>
              <a:gd name="T79" fmla="*/ 358 h 687"/>
              <a:gd name="T80" fmla="*/ 254 w 669"/>
              <a:gd name="T81" fmla="*/ 387 h 687"/>
              <a:gd name="T82" fmla="*/ 221 w 669"/>
              <a:gd name="T83" fmla="*/ 445 h 687"/>
              <a:gd name="T84" fmla="*/ 48 w 669"/>
              <a:gd name="T85" fmla="*/ 675 h 687"/>
              <a:gd name="T86" fmla="*/ 30 w 669"/>
              <a:gd name="T87" fmla="*/ 687 h 687"/>
              <a:gd name="T88" fmla="*/ 39 w 669"/>
              <a:gd name="T89" fmla="*/ 651 h 687"/>
              <a:gd name="T90" fmla="*/ 119 w 669"/>
              <a:gd name="T91" fmla="*/ 523 h 687"/>
              <a:gd name="T92" fmla="*/ 151 w 669"/>
              <a:gd name="T93" fmla="*/ 467 h 687"/>
              <a:gd name="T94" fmla="*/ 15 w 669"/>
              <a:gd name="T95" fmla="*/ 298 h 687"/>
              <a:gd name="T96" fmla="*/ 70 w 669"/>
              <a:gd name="T97" fmla="*/ 178 h 687"/>
              <a:gd name="T98" fmla="*/ 105 w 669"/>
              <a:gd name="T99" fmla="*/ 157 h 687"/>
              <a:gd name="T100" fmla="*/ 155 w 669"/>
              <a:gd name="T101" fmla="*/ 114 h 687"/>
              <a:gd name="T102" fmla="*/ 442 w 669"/>
              <a:gd name="T103" fmla="*/ 46 h 687"/>
              <a:gd name="T104" fmla="*/ 503 w 669"/>
              <a:gd name="T105" fmla="*/ 117 h 687"/>
              <a:gd name="T106" fmla="*/ 511 w 669"/>
              <a:gd name="T107" fmla="*/ 14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9" h="687">
                <a:moveTo>
                  <a:pt x="511" y="144"/>
                </a:moveTo>
                <a:cubicBezTo>
                  <a:pt x="551" y="152"/>
                  <a:pt x="590" y="158"/>
                  <a:pt x="622" y="185"/>
                </a:cubicBezTo>
                <a:cubicBezTo>
                  <a:pt x="659" y="216"/>
                  <a:pt x="669" y="284"/>
                  <a:pt x="637" y="321"/>
                </a:cubicBezTo>
                <a:cubicBezTo>
                  <a:pt x="630" y="330"/>
                  <a:pt x="623" y="337"/>
                  <a:pt x="616" y="346"/>
                </a:cubicBezTo>
                <a:cubicBezTo>
                  <a:pt x="609" y="356"/>
                  <a:pt x="607" y="366"/>
                  <a:pt x="613" y="379"/>
                </a:cubicBezTo>
                <a:cubicBezTo>
                  <a:pt x="637" y="429"/>
                  <a:pt x="625" y="481"/>
                  <a:pt x="619" y="532"/>
                </a:cubicBezTo>
                <a:cubicBezTo>
                  <a:pt x="619" y="537"/>
                  <a:pt x="616" y="542"/>
                  <a:pt x="612" y="546"/>
                </a:cubicBezTo>
                <a:cubicBezTo>
                  <a:pt x="579" y="582"/>
                  <a:pt x="545" y="621"/>
                  <a:pt x="493" y="627"/>
                </a:cubicBezTo>
                <a:cubicBezTo>
                  <a:pt x="452" y="632"/>
                  <a:pt x="409" y="628"/>
                  <a:pt x="381" y="592"/>
                </a:cubicBezTo>
                <a:cubicBezTo>
                  <a:pt x="368" y="576"/>
                  <a:pt x="364" y="553"/>
                  <a:pt x="354" y="529"/>
                </a:cubicBezTo>
                <a:cubicBezTo>
                  <a:pt x="326" y="541"/>
                  <a:pt x="306" y="568"/>
                  <a:pt x="282" y="589"/>
                </a:cubicBezTo>
                <a:cubicBezTo>
                  <a:pt x="257" y="612"/>
                  <a:pt x="233" y="638"/>
                  <a:pt x="208" y="661"/>
                </a:cubicBezTo>
                <a:cubicBezTo>
                  <a:pt x="203" y="666"/>
                  <a:pt x="194" y="665"/>
                  <a:pt x="179" y="668"/>
                </a:cubicBezTo>
                <a:cubicBezTo>
                  <a:pt x="207" y="613"/>
                  <a:pt x="239" y="570"/>
                  <a:pt x="272" y="529"/>
                </a:cubicBezTo>
                <a:cubicBezTo>
                  <a:pt x="291" y="505"/>
                  <a:pt x="312" y="483"/>
                  <a:pt x="331" y="460"/>
                </a:cubicBezTo>
                <a:cubicBezTo>
                  <a:pt x="346" y="442"/>
                  <a:pt x="363" y="432"/>
                  <a:pt x="387" y="440"/>
                </a:cubicBezTo>
                <a:cubicBezTo>
                  <a:pt x="406" y="448"/>
                  <a:pt x="413" y="457"/>
                  <a:pt x="400" y="472"/>
                </a:cubicBezTo>
                <a:cubicBezTo>
                  <a:pt x="376" y="498"/>
                  <a:pt x="380" y="521"/>
                  <a:pt x="400" y="546"/>
                </a:cubicBezTo>
                <a:cubicBezTo>
                  <a:pt x="419" y="571"/>
                  <a:pt x="451" y="583"/>
                  <a:pt x="481" y="575"/>
                </a:cubicBezTo>
                <a:cubicBezTo>
                  <a:pt x="488" y="573"/>
                  <a:pt x="494" y="571"/>
                  <a:pt x="500" y="569"/>
                </a:cubicBezTo>
                <a:cubicBezTo>
                  <a:pt x="574" y="551"/>
                  <a:pt x="586" y="513"/>
                  <a:pt x="580" y="441"/>
                </a:cubicBezTo>
                <a:cubicBezTo>
                  <a:pt x="578" y="425"/>
                  <a:pt x="563" y="408"/>
                  <a:pt x="551" y="395"/>
                </a:cubicBezTo>
                <a:cubicBezTo>
                  <a:pt x="528" y="369"/>
                  <a:pt x="529" y="350"/>
                  <a:pt x="559" y="332"/>
                </a:cubicBezTo>
                <a:cubicBezTo>
                  <a:pt x="571" y="324"/>
                  <a:pt x="584" y="317"/>
                  <a:pt x="595" y="307"/>
                </a:cubicBezTo>
                <a:cubicBezTo>
                  <a:pt x="624" y="280"/>
                  <a:pt x="618" y="242"/>
                  <a:pt x="579" y="229"/>
                </a:cubicBezTo>
                <a:cubicBezTo>
                  <a:pt x="545" y="217"/>
                  <a:pt x="510" y="211"/>
                  <a:pt x="475" y="203"/>
                </a:cubicBezTo>
                <a:cubicBezTo>
                  <a:pt x="469" y="202"/>
                  <a:pt x="462" y="201"/>
                  <a:pt x="450" y="199"/>
                </a:cubicBezTo>
                <a:cubicBezTo>
                  <a:pt x="455" y="181"/>
                  <a:pt x="458" y="165"/>
                  <a:pt x="463" y="149"/>
                </a:cubicBezTo>
                <a:cubicBezTo>
                  <a:pt x="475" y="114"/>
                  <a:pt x="466" y="90"/>
                  <a:pt x="432" y="81"/>
                </a:cubicBezTo>
                <a:cubicBezTo>
                  <a:pt x="368" y="63"/>
                  <a:pt x="303" y="59"/>
                  <a:pt x="243" y="97"/>
                </a:cubicBezTo>
                <a:cubicBezTo>
                  <a:pt x="237" y="101"/>
                  <a:pt x="230" y="106"/>
                  <a:pt x="224" y="111"/>
                </a:cubicBezTo>
                <a:cubicBezTo>
                  <a:pt x="220" y="114"/>
                  <a:pt x="218" y="119"/>
                  <a:pt x="214" y="125"/>
                </a:cubicBezTo>
                <a:cubicBezTo>
                  <a:pt x="222" y="143"/>
                  <a:pt x="252" y="154"/>
                  <a:pt x="235" y="183"/>
                </a:cubicBezTo>
                <a:cubicBezTo>
                  <a:pt x="214" y="187"/>
                  <a:pt x="188" y="179"/>
                  <a:pt x="171" y="203"/>
                </a:cubicBezTo>
                <a:cubicBezTo>
                  <a:pt x="169" y="207"/>
                  <a:pt x="154" y="204"/>
                  <a:pt x="145" y="203"/>
                </a:cubicBezTo>
                <a:cubicBezTo>
                  <a:pt x="100" y="195"/>
                  <a:pt x="42" y="247"/>
                  <a:pt x="52" y="292"/>
                </a:cubicBezTo>
                <a:cubicBezTo>
                  <a:pt x="60" y="327"/>
                  <a:pt x="72" y="361"/>
                  <a:pt x="103" y="384"/>
                </a:cubicBezTo>
                <a:cubicBezTo>
                  <a:pt x="115" y="394"/>
                  <a:pt x="129" y="402"/>
                  <a:pt x="144" y="406"/>
                </a:cubicBezTo>
                <a:cubicBezTo>
                  <a:pt x="178" y="416"/>
                  <a:pt x="184" y="412"/>
                  <a:pt x="203" y="382"/>
                </a:cubicBezTo>
                <a:cubicBezTo>
                  <a:pt x="210" y="371"/>
                  <a:pt x="214" y="358"/>
                  <a:pt x="231" y="358"/>
                </a:cubicBezTo>
                <a:cubicBezTo>
                  <a:pt x="251" y="357"/>
                  <a:pt x="262" y="368"/>
                  <a:pt x="254" y="387"/>
                </a:cubicBezTo>
                <a:cubicBezTo>
                  <a:pt x="246" y="408"/>
                  <a:pt x="236" y="429"/>
                  <a:pt x="221" y="445"/>
                </a:cubicBezTo>
                <a:cubicBezTo>
                  <a:pt x="153" y="514"/>
                  <a:pt x="109" y="601"/>
                  <a:pt x="48" y="675"/>
                </a:cubicBezTo>
                <a:cubicBezTo>
                  <a:pt x="44" y="680"/>
                  <a:pt x="41" y="685"/>
                  <a:pt x="30" y="687"/>
                </a:cubicBezTo>
                <a:cubicBezTo>
                  <a:pt x="33" y="675"/>
                  <a:pt x="33" y="661"/>
                  <a:pt x="39" y="651"/>
                </a:cubicBezTo>
                <a:cubicBezTo>
                  <a:pt x="65" y="608"/>
                  <a:pt x="92" y="566"/>
                  <a:pt x="119" y="523"/>
                </a:cubicBezTo>
                <a:cubicBezTo>
                  <a:pt x="130" y="505"/>
                  <a:pt x="139" y="487"/>
                  <a:pt x="151" y="467"/>
                </a:cubicBezTo>
                <a:cubicBezTo>
                  <a:pt x="61" y="442"/>
                  <a:pt x="34" y="374"/>
                  <a:pt x="15" y="298"/>
                </a:cubicBezTo>
                <a:cubicBezTo>
                  <a:pt x="0" y="241"/>
                  <a:pt x="32" y="208"/>
                  <a:pt x="70" y="178"/>
                </a:cubicBezTo>
                <a:cubicBezTo>
                  <a:pt x="81" y="170"/>
                  <a:pt x="93" y="162"/>
                  <a:pt x="105" y="157"/>
                </a:cubicBezTo>
                <a:cubicBezTo>
                  <a:pt x="127" y="148"/>
                  <a:pt x="141" y="133"/>
                  <a:pt x="155" y="114"/>
                </a:cubicBezTo>
                <a:cubicBezTo>
                  <a:pt x="221" y="29"/>
                  <a:pt x="344" y="0"/>
                  <a:pt x="442" y="46"/>
                </a:cubicBezTo>
                <a:cubicBezTo>
                  <a:pt x="472" y="60"/>
                  <a:pt x="500" y="78"/>
                  <a:pt x="503" y="117"/>
                </a:cubicBezTo>
                <a:cubicBezTo>
                  <a:pt x="503" y="126"/>
                  <a:pt x="508" y="135"/>
                  <a:pt x="511" y="1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 name="Freeform 10"/>
          <p:cNvSpPr/>
          <p:nvPr/>
        </p:nvSpPr>
        <p:spPr bwMode="auto">
          <a:xfrm>
            <a:off x="3400425" y="1921669"/>
            <a:ext cx="285750" cy="329804"/>
          </a:xfrm>
          <a:custGeom>
            <a:avLst/>
            <a:gdLst>
              <a:gd name="T0" fmla="*/ 508 w 657"/>
              <a:gd name="T1" fmla="*/ 758 h 758"/>
              <a:gd name="T2" fmla="*/ 492 w 657"/>
              <a:gd name="T3" fmla="*/ 728 h 758"/>
              <a:gd name="T4" fmla="*/ 420 w 657"/>
              <a:gd name="T5" fmla="*/ 427 h 758"/>
              <a:gd name="T6" fmla="*/ 420 w 657"/>
              <a:gd name="T7" fmla="*/ 395 h 758"/>
              <a:gd name="T8" fmla="*/ 433 w 657"/>
              <a:gd name="T9" fmla="*/ 379 h 758"/>
              <a:gd name="T10" fmla="*/ 453 w 657"/>
              <a:gd name="T11" fmla="*/ 388 h 758"/>
              <a:gd name="T12" fmla="*/ 478 w 657"/>
              <a:gd name="T13" fmla="*/ 410 h 758"/>
              <a:gd name="T14" fmla="*/ 545 w 657"/>
              <a:gd name="T15" fmla="*/ 405 h 758"/>
              <a:gd name="T16" fmla="*/ 595 w 657"/>
              <a:gd name="T17" fmla="*/ 270 h 758"/>
              <a:gd name="T18" fmla="*/ 524 w 657"/>
              <a:gd name="T19" fmla="*/ 221 h 758"/>
              <a:gd name="T20" fmla="*/ 495 w 657"/>
              <a:gd name="T21" fmla="*/ 210 h 758"/>
              <a:gd name="T22" fmla="*/ 499 w 657"/>
              <a:gd name="T23" fmla="*/ 160 h 758"/>
              <a:gd name="T24" fmla="*/ 527 w 657"/>
              <a:gd name="T25" fmla="*/ 120 h 758"/>
              <a:gd name="T26" fmla="*/ 476 w 657"/>
              <a:gd name="T27" fmla="*/ 85 h 758"/>
              <a:gd name="T28" fmla="*/ 375 w 657"/>
              <a:gd name="T29" fmla="*/ 137 h 758"/>
              <a:gd name="T30" fmla="*/ 367 w 657"/>
              <a:gd name="T31" fmla="*/ 145 h 758"/>
              <a:gd name="T32" fmla="*/ 358 w 657"/>
              <a:gd name="T33" fmla="*/ 147 h 758"/>
              <a:gd name="T34" fmla="*/ 348 w 657"/>
              <a:gd name="T35" fmla="*/ 117 h 758"/>
              <a:gd name="T36" fmla="*/ 273 w 657"/>
              <a:gd name="T37" fmla="*/ 73 h 758"/>
              <a:gd name="T38" fmla="*/ 164 w 657"/>
              <a:gd name="T39" fmla="*/ 179 h 758"/>
              <a:gd name="T40" fmla="*/ 193 w 657"/>
              <a:gd name="T41" fmla="*/ 241 h 758"/>
              <a:gd name="T42" fmla="*/ 114 w 657"/>
              <a:gd name="T43" fmla="*/ 265 h 758"/>
              <a:gd name="T44" fmla="*/ 63 w 657"/>
              <a:gd name="T45" fmla="*/ 394 h 758"/>
              <a:gd name="T46" fmla="*/ 149 w 657"/>
              <a:gd name="T47" fmla="*/ 468 h 758"/>
              <a:gd name="T48" fmla="*/ 210 w 657"/>
              <a:gd name="T49" fmla="*/ 465 h 758"/>
              <a:gd name="T50" fmla="*/ 266 w 657"/>
              <a:gd name="T51" fmla="*/ 442 h 758"/>
              <a:gd name="T52" fmla="*/ 285 w 657"/>
              <a:gd name="T53" fmla="*/ 371 h 758"/>
              <a:gd name="T54" fmla="*/ 315 w 657"/>
              <a:gd name="T55" fmla="*/ 404 h 758"/>
              <a:gd name="T56" fmla="*/ 340 w 657"/>
              <a:gd name="T57" fmla="*/ 505 h 758"/>
              <a:gd name="T58" fmla="*/ 374 w 657"/>
              <a:gd name="T59" fmla="*/ 648 h 758"/>
              <a:gd name="T60" fmla="*/ 388 w 657"/>
              <a:gd name="T61" fmla="*/ 720 h 758"/>
              <a:gd name="T62" fmla="*/ 370 w 657"/>
              <a:gd name="T63" fmla="*/ 699 h 758"/>
              <a:gd name="T64" fmla="*/ 324 w 657"/>
              <a:gd name="T65" fmla="*/ 585 h 758"/>
              <a:gd name="T66" fmla="*/ 283 w 657"/>
              <a:gd name="T67" fmla="*/ 473 h 758"/>
              <a:gd name="T68" fmla="*/ 269 w 657"/>
              <a:gd name="T69" fmla="*/ 477 h 758"/>
              <a:gd name="T70" fmla="*/ 208 w 657"/>
              <a:gd name="T71" fmla="*/ 521 h 758"/>
              <a:gd name="T72" fmla="*/ 123 w 657"/>
              <a:gd name="T73" fmla="*/ 512 h 758"/>
              <a:gd name="T74" fmla="*/ 23 w 657"/>
              <a:gd name="T75" fmla="*/ 416 h 758"/>
              <a:gd name="T76" fmla="*/ 10 w 657"/>
              <a:gd name="T77" fmla="*/ 324 h 758"/>
              <a:gd name="T78" fmla="*/ 91 w 657"/>
              <a:gd name="T79" fmla="*/ 203 h 758"/>
              <a:gd name="T80" fmla="*/ 111 w 657"/>
              <a:gd name="T81" fmla="*/ 175 h 758"/>
              <a:gd name="T82" fmla="*/ 210 w 657"/>
              <a:gd name="T83" fmla="*/ 49 h 758"/>
              <a:gd name="T84" fmla="*/ 300 w 657"/>
              <a:gd name="T85" fmla="*/ 8 h 758"/>
              <a:gd name="T86" fmla="*/ 351 w 657"/>
              <a:gd name="T87" fmla="*/ 32 h 758"/>
              <a:gd name="T88" fmla="*/ 402 w 657"/>
              <a:gd name="T89" fmla="*/ 44 h 758"/>
              <a:gd name="T90" fmla="*/ 510 w 657"/>
              <a:gd name="T91" fmla="*/ 28 h 758"/>
              <a:gd name="T92" fmla="*/ 549 w 657"/>
              <a:gd name="T93" fmla="*/ 62 h 758"/>
              <a:gd name="T94" fmla="*/ 567 w 657"/>
              <a:gd name="T95" fmla="*/ 143 h 758"/>
              <a:gd name="T96" fmla="*/ 589 w 657"/>
              <a:gd name="T97" fmla="*/ 187 h 758"/>
              <a:gd name="T98" fmla="*/ 631 w 657"/>
              <a:gd name="T99" fmla="*/ 367 h 758"/>
              <a:gd name="T100" fmla="*/ 583 w 657"/>
              <a:gd name="T101" fmla="*/ 442 h 758"/>
              <a:gd name="T102" fmla="*/ 523 w 657"/>
              <a:gd name="T103" fmla="*/ 462 h 758"/>
              <a:gd name="T104" fmla="*/ 484 w 657"/>
              <a:gd name="T105" fmla="*/ 505 h 758"/>
              <a:gd name="T106" fmla="*/ 510 w 657"/>
              <a:gd name="T107" fmla="*/ 705 h 758"/>
              <a:gd name="T108" fmla="*/ 516 w 657"/>
              <a:gd name="T109" fmla="*/ 756 h 758"/>
              <a:gd name="T110" fmla="*/ 508 w 657"/>
              <a:gd name="T111" fmla="*/ 758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7" h="758">
                <a:moveTo>
                  <a:pt x="508" y="758"/>
                </a:moveTo>
                <a:cubicBezTo>
                  <a:pt x="503" y="748"/>
                  <a:pt x="495" y="738"/>
                  <a:pt x="492" y="728"/>
                </a:cubicBezTo>
                <a:cubicBezTo>
                  <a:pt x="468" y="627"/>
                  <a:pt x="444" y="527"/>
                  <a:pt x="420" y="427"/>
                </a:cubicBezTo>
                <a:cubicBezTo>
                  <a:pt x="418" y="417"/>
                  <a:pt x="418" y="405"/>
                  <a:pt x="420" y="395"/>
                </a:cubicBezTo>
                <a:cubicBezTo>
                  <a:pt x="421" y="389"/>
                  <a:pt x="427" y="380"/>
                  <a:pt x="433" y="379"/>
                </a:cubicBezTo>
                <a:cubicBezTo>
                  <a:pt x="439" y="377"/>
                  <a:pt x="447" y="383"/>
                  <a:pt x="453" y="388"/>
                </a:cubicBezTo>
                <a:cubicBezTo>
                  <a:pt x="462" y="395"/>
                  <a:pt x="469" y="409"/>
                  <a:pt x="478" y="410"/>
                </a:cubicBezTo>
                <a:cubicBezTo>
                  <a:pt x="500" y="412"/>
                  <a:pt x="525" y="412"/>
                  <a:pt x="545" y="405"/>
                </a:cubicBezTo>
                <a:cubicBezTo>
                  <a:pt x="591" y="388"/>
                  <a:pt x="619" y="312"/>
                  <a:pt x="595" y="270"/>
                </a:cubicBezTo>
                <a:cubicBezTo>
                  <a:pt x="580" y="243"/>
                  <a:pt x="552" y="231"/>
                  <a:pt x="524" y="221"/>
                </a:cubicBezTo>
                <a:cubicBezTo>
                  <a:pt x="514" y="218"/>
                  <a:pt x="503" y="216"/>
                  <a:pt x="495" y="210"/>
                </a:cubicBezTo>
                <a:cubicBezTo>
                  <a:pt x="473" y="195"/>
                  <a:pt x="475" y="171"/>
                  <a:pt x="499" y="160"/>
                </a:cubicBezTo>
                <a:cubicBezTo>
                  <a:pt x="517" y="152"/>
                  <a:pt x="534" y="146"/>
                  <a:pt x="527" y="120"/>
                </a:cubicBezTo>
                <a:cubicBezTo>
                  <a:pt x="519" y="95"/>
                  <a:pt x="506" y="84"/>
                  <a:pt x="476" y="85"/>
                </a:cubicBezTo>
                <a:cubicBezTo>
                  <a:pt x="435" y="87"/>
                  <a:pt x="397" y="97"/>
                  <a:pt x="375" y="137"/>
                </a:cubicBezTo>
                <a:cubicBezTo>
                  <a:pt x="373" y="140"/>
                  <a:pt x="370" y="143"/>
                  <a:pt x="367" y="145"/>
                </a:cubicBezTo>
                <a:cubicBezTo>
                  <a:pt x="366" y="146"/>
                  <a:pt x="364" y="146"/>
                  <a:pt x="358" y="147"/>
                </a:cubicBezTo>
                <a:cubicBezTo>
                  <a:pt x="355" y="138"/>
                  <a:pt x="351" y="127"/>
                  <a:pt x="348" y="117"/>
                </a:cubicBezTo>
                <a:cubicBezTo>
                  <a:pt x="337" y="72"/>
                  <a:pt x="316" y="60"/>
                  <a:pt x="273" y="73"/>
                </a:cubicBezTo>
                <a:cubicBezTo>
                  <a:pt x="222" y="89"/>
                  <a:pt x="184" y="125"/>
                  <a:pt x="164" y="179"/>
                </a:cubicBezTo>
                <a:cubicBezTo>
                  <a:pt x="175" y="198"/>
                  <a:pt x="204" y="211"/>
                  <a:pt x="193" y="241"/>
                </a:cubicBezTo>
                <a:cubicBezTo>
                  <a:pt x="166" y="249"/>
                  <a:pt x="140" y="258"/>
                  <a:pt x="114" y="265"/>
                </a:cubicBezTo>
                <a:cubicBezTo>
                  <a:pt x="55" y="281"/>
                  <a:pt x="33" y="342"/>
                  <a:pt x="63" y="394"/>
                </a:cubicBezTo>
                <a:cubicBezTo>
                  <a:pt x="83" y="430"/>
                  <a:pt x="114" y="452"/>
                  <a:pt x="149" y="468"/>
                </a:cubicBezTo>
                <a:cubicBezTo>
                  <a:pt x="166" y="475"/>
                  <a:pt x="190" y="469"/>
                  <a:pt x="210" y="465"/>
                </a:cubicBezTo>
                <a:cubicBezTo>
                  <a:pt x="229" y="460"/>
                  <a:pt x="247" y="450"/>
                  <a:pt x="266" y="442"/>
                </a:cubicBezTo>
                <a:cubicBezTo>
                  <a:pt x="277" y="420"/>
                  <a:pt x="241" y="385"/>
                  <a:pt x="285" y="371"/>
                </a:cubicBezTo>
                <a:cubicBezTo>
                  <a:pt x="303" y="375"/>
                  <a:pt x="311" y="389"/>
                  <a:pt x="315" y="404"/>
                </a:cubicBezTo>
                <a:cubicBezTo>
                  <a:pt x="324" y="438"/>
                  <a:pt x="332" y="471"/>
                  <a:pt x="340" y="505"/>
                </a:cubicBezTo>
                <a:cubicBezTo>
                  <a:pt x="351" y="552"/>
                  <a:pt x="362" y="600"/>
                  <a:pt x="374" y="648"/>
                </a:cubicBezTo>
                <a:cubicBezTo>
                  <a:pt x="380" y="671"/>
                  <a:pt x="387" y="693"/>
                  <a:pt x="388" y="720"/>
                </a:cubicBezTo>
                <a:cubicBezTo>
                  <a:pt x="382" y="713"/>
                  <a:pt x="374" y="707"/>
                  <a:pt x="370" y="699"/>
                </a:cubicBezTo>
                <a:cubicBezTo>
                  <a:pt x="354" y="661"/>
                  <a:pt x="339" y="623"/>
                  <a:pt x="324" y="585"/>
                </a:cubicBezTo>
                <a:cubicBezTo>
                  <a:pt x="310" y="548"/>
                  <a:pt x="297" y="511"/>
                  <a:pt x="283" y="473"/>
                </a:cubicBezTo>
                <a:cubicBezTo>
                  <a:pt x="276" y="475"/>
                  <a:pt x="270" y="475"/>
                  <a:pt x="269" y="477"/>
                </a:cubicBezTo>
                <a:cubicBezTo>
                  <a:pt x="256" y="502"/>
                  <a:pt x="235" y="514"/>
                  <a:pt x="208" y="521"/>
                </a:cubicBezTo>
                <a:cubicBezTo>
                  <a:pt x="177" y="529"/>
                  <a:pt x="149" y="525"/>
                  <a:pt x="123" y="512"/>
                </a:cubicBezTo>
                <a:cubicBezTo>
                  <a:pt x="80" y="491"/>
                  <a:pt x="50" y="454"/>
                  <a:pt x="23" y="416"/>
                </a:cubicBezTo>
                <a:cubicBezTo>
                  <a:pt x="5" y="390"/>
                  <a:pt x="0" y="358"/>
                  <a:pt x="10" y="324"/>
                </a:cubicBezTo>
                <a:cubicBezTo>
                  <a:pt x="25" y="275"/>
                  <a:pt x="40" y="228"/>
                  <a:pt x="91" y="203"/>
                </a:cubicBezTo>
                <a:cubicBezTo>
                  <a:pt x="100" y="198"/>
                  <a:pt x="106" y="185"/>
                  <a:pt x="111" y="175"/>
                </a:cubicBezTo>
                <a:cubicBezTo>
                  <a:pt x="133" y="124"/>
                  <a:pt x="160" y="77"/>
                  <a:pt x="210" y="49"/>
                </a:cubicBezTo>
                <a:cubicBezTo>
                  <a:pt x="239" y="33"/>
                  <a:pt x="269" y="20"/>
                  <a:pt x="300" y="8"/>
                </a:cubicBezTo>
                <a:cubicBezTo>
                  <a:pt x="323" y="0"/>
                  <a:pt x="340" y="16"/>
                  <a:pt x="351" y="32"/>
                </a:cubicBezTo>
                <a:cubicBezTo>
                  <a:pt x="366" y="53"/>
                  <a:pt x="380" y="51"/>
                  <a:pt x="402" y="44"/>
                </a:cubicBezTo>
                <a:cubicBezTo>
                  <a:pt x="436" y="31"/>
                  <a:pt x="470" y="15"/>
                  <a:pt x="510" y="28"/>
                </a:cubicBezTo>
                <a:cubicBezTo>
                  <a:pt x="530" y="34"/>
                  <a:pt x="544" y="43"/>
                  <a:pt x="549" y="62"/>
                </a:cubicBezTo>
                <a:cubicBezTo>
                  <a:pt x="557" y="89"/>
                  <a:pt x="564" y="116"/>
                  <a:pt x="567" y="143"/>
                </a:cubicBezTo>
                <a:cubicBezTo>
                  <a:pt x="570" y="161"/>
                  <a:pt x="573" y="175"/>
                  <a:pt x="589" y="187"/>
                </a:cubicBezTo>
                <a:cubicBezTo>
                  <a:pt x="641" y="228"/>
                  <a:pt x="657" y="305"/>
                  <a:pt x="631" y="367"/>
                </a:cubicBezTo>
                <a:cubicBezTo>
                  <a:pt x="619" y="395"/>
                  <a:pt x="612" y="425"/>
                  <a:pt x="583" y="442"/>
                </a:cubicBezTo>
                <a:cubicBezTo>
                  <a:pt x="564" y="453"/>
                  <a:pt x="546" y="461"/>
                  <a:pt x="523" y="462"/>
                </a:cubicBezTo>
                <a:cubicBezTo>
                  <a:pt x="487" y="462"/>
                  <a:pt x="484" y="469"/>
                  <a:pt x="484" y="505"/>
                </a:cubicBezTo>
                <a:cubicBezTo>
                  <a:pt x="485" y="573"/>
                  <a:pt x="498" y="639"/>
                  <a:pt x="510" y="705"/>
                </a:cubicBezTo>
                <a:cubicBezTo>
                  <a:pt x="513" y="722"/>
                  <a:pt x="514" y="739"/>
                  <a:pt x="516" y="756"/>
                </a:cubicBezTo>
                <a:cubicBezTo>
                  <a:pt x="514" y="757"/>
                  <a:pt x="511" y="757"/>
                  <a:pt x="508" y="75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 name="Freeform 11"/>
          <p:cNvSpPr>
            <a:spLocks noEditPoints="1"/>
          </p:cNvSpPr>
          <p:nvPr/>
        </p:nvSpPr>
        <p:spPr bwMode="auto">
          <a:xfrm>
            <a:off x="2105026" y="2341960"/>
            <a:ext cx="222647" cy="178594"/>
          </a:xfrm>
          <a:custGeom>
            <a:avLst/>
            <a:gdLst>
              <a:gd name="T0" fmla="*/ 0 w 512"/>
              <a:gd name="T1" fmla="*/ 134 h 409"/>
              <a:gd name="T2" fmla="*/ 150 w 512"/>
              <a:gd name="T3" fmla="*/ 23 h 409"/>
              <a:gd name="T4" fmla="*/ 341 w 512"/>
              <a:gd name="T5" fmla="*/ 147 h 409"/>
              <a:gd name="T6" fmla="*/ 479 w 512"/>
              <a:gd name="T7" fmla="*/ 326 h 409"/>
              <a:gd name="T8" fmla="*/ 500 w 512"/>
              <a:gd name="T9" fmla="*/ 365 h 409"/>
              <a:gd name="T10" fmla="*/ 470 w 512"/>
              <a:gd name="T11" fmla="*/ 403 h 409"/>
              <a:gd name="T12" fmla="*/ 369 w 512"/>
              <a:gd name="T13" fmla="*/ 379 h 409"/>
              <a:gd name="T14" fmla="*/ 145 w 512"/>
              <a:gd name="T15" fmla="*/ 297 h 409"/>
              <a:gd name="T16" fmla="*/ 18 w 512"/>
              <a:gd name="T17" fmla="*/ 194 h 409"/>
              <a:gd name="T18" fmla="*/ 0 w 512"/>
              <a:gd name="T19" fmla="*/ 134 h 409"/>
              <a:gd name="T20" fmla="*/ 384 w 512"/>
              <a:gd name="T21" fmla="*/ 295 h 409"/>
              <a:gd name="T22" fmla="*/ 329 w 512"/>
              <a:gd name="T23" fmla="*/ 220 h 409"/>
              <a:gd name="T24" fmla="*/ 163 w 512"/>
              <a:gd name="T25" fmla="*/ 93 h 409"/>
              <a:gd name="T26" fmla="*/ 94 w 512"/>
              <a:gd name="T27" fmla="*/ 94 h 409"/>
              <a:gd name="T28" fmla="*/ 71 w 512"/>
              <a:gd name="T29" fmla="*/ 155 h 409"/>
              <a:gd name="T30" fmla="*/ 121 w 512"/>
              <a:gd name="T31" fmla="*/ 211 h 409"/>
              <a:gd name="T32" fmla="*/ 352 w 512"/>
              <a:gd name="T33" fmla="*/ 306 h 409"/>
              <a:gd name="T34" fmla="*/ 384 w 512"/>
              <a:gd name="T35" fmla="*/ 29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2" h="409">
                <a:moveTo>
                  <a:pt x="0" y="134"/>
                </a:moveTo>
                <a:cubicBezTo>
                  <a:pt x="2" y="58"/>
                  <a:pt x="79" y="0"/>
                  <a:pt x="150" y="23"/>
                </a:cubicBezTo>
                <a:cubicBezTo>
                  <a:pt x="225" y="47"/>
                  <a:pt x="285" y="94"/>
                  <a:pt x="341" y="147"/>
                </a:cubicBezTo>
                <a:cubicBezTo>
                  <a:pt x="397" y="200"/>
                  <a:pt x="439" y="263"/>
                  <a:pt x="479" y="326"/>
                </a:cubicBezTo>
                <a:cubicBezTo>
                  <a:pt x="487" y="339"/>
                  <a:pt x="494" y="352"/>
                  <a:pt x="500" y="365"/>
                </a:cubicBezTo>
                <a:cubicBezTo>
                  <a:pt x="512" y="394"/>
                  <a:pt x="502" y="409"/>
                  <a:pt x="470" y="403"/>
                </a:cubicBezTo>
                <a:cubicBezTo>
                  <a:pt x="436" y="397"/>
                  <a:pt x="402" y="390"/>
                  <a:pt x="369" y="379"/>
                </a:cubicBezTo>
                <a:cubicBezTo>
                  <a:pt x="294" y="353"/>
                  <a:pt x="219" y="326"/>
                  <a:pt x="145" y="297"/>
                </a:cubicBezTo>
                <a:cubicBezTo>
                  <a:pt x="92" y="277"/>
                  <a:pt x="48" y="243"/>
                  <a:pt x="18" y="194"/>
                </a:cubicBezTo>
                <a:cubicBezTo>
                  <a:pt x="8" y="176"/>
                  <a:pt x="6" y="154"/>
                  <a:pt x="0" y="134"/>
                </a:cubicBezTo>
                <a:close/>
                <a:moveTo>
                  <a:pt x="384" y="295"/>
                </a:moveTo>
                <a:cubicBezTo>
                  <a:pt x="367" y="270"/>
                  <a:pt x="350" y="243"/>
                  <a:pt x="329" y="220"/>
                </a:cubicBezTo>
                <a:cubicBezTo>
                  <a:pt x="282" y="167"/>
                  <a:pt x="230" y="120"/>
                  <a:pt x="163" y="93"/>
                </a:cubicBezTo>
                <a:cubicBezTo>
                  <a:pt x="139" y="83"/>
                  <a:pt x="117" y="86"/>
                  <a:pt x="94" y="94"/>
                </a:cubicBezTo>
                <a:cubicBezTo>
                  <a:pt x="64" y="106"/>
                  <a:pt x="57" y="126"/>
                  <a:pt x="71" y="155"/>
                </a:cubicBezTo>
                <a:cubicBezTo>
                  <a:pt x="82" y="177"/>
                  <a:pt x="101" y="197"/>
                  <a:pt x="121" y="211"/>
                </a:cubicBezTo>
                <a:cubicBezTo>
                  <a:pt x="192" y="257"/>
                  <a:pt x="274" y="277"/>
                  <a:pt x="352" y="306"/>
                </a:cubicBezTo>
                <a:cubicBezTo>
                  <a:pt x="364" y="310"/>
                  <a:pt x="375" y="311"/>
                  <a:pt x="384" y="29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12"/>
          <p:cNvSpPr>
            <a:spLocks noEditPoints="1"/>
          </p:cNvSpPr>
          <p:nvPr/>
        </p:nvSpPr>
        <p:spPr bwMode="auto">
          <a:xfrm>
            <a:off x="2075260" y="3039667"/>
            <a:ext cx="213122" cy="136922"/>
          </a:xfrm>
          <a:custGeom>
            <a:avLst/>
            <a:gdLst>
              <a:gd name="T0" fmla="*/ 331 w 489"/>
              <a:gd name="T1" fmla="*/ 23 h 313"/>
              <a:gd name="T2" fmla="*/ 445 w 489"/>
              <a:gd name="T3" fmla="*/ 6 h 313"/>
              <a:gd name="T4" fmla="*/ 481 w 489"/>
              <a:gd name="T5" fmla="*/ 14 h 313"/>
              <a:gd name="T6" fmla="*/ 474 w 489"/>
              <a:gd name="T7" fmla="*/ 58 h 313"/>
              <a:gd name="T8" fmla="*/ 212 w 489"/>
              <a:gd name="T9" fmla="*/ 278 h 313"/>
              <a:gd name="T10" fmla="*/ 82 w 489"/>
              <a:gd name="T11" fmla="*/ 312 h 313"/>
              <a:gd name="T12" fmla="*/ 34 w 489"/>
              <a:gd name="T13" fmla="*/ 276 h 313"/>
              <a:gd name="T14" fmla="*/ 8 w 489"/>
              <a:gd name="T15" fmla="*/ 194 h 313"/>
              <a:gd name="T16" fmla="*/ 8 w 489"/>
              <a:gd name="T17" fmla="*/ 170 h 313"/>
              <a:gd name="T18" fmla="*/ 7 w 489"/>
              <a:gd name="T19" fmla="*/ 125 h 313"/>
              <a:gd name="T20" fmla="*/ 67 w 489"/>
              <a:gd name="T21" fmla="*/ 68 h 313"/>
              <a:gd name="T22" fmla="*/ 181 w 489"/>
              <a:gd name="T23" fmla="*/ 35 h 313"/>
              <a:gd name="T24" fmla="*/ 330 w 489"/>
              <a:gd name="T25" fmla="*/ 14 h 313"/>
              <a:gd name="T26" fmla="*/ 331 w 489"/>
              <a:gd name="T27" fmla="*/ 23 h 313"/>
              <a:gd name="T28" fmla="*/ 354 w 489"/>
              <a:gd name="T29" fmla="*/ 79 h 313"/>
              <a:gd name="T30" fmla="*/ 351 w 489"/>
              <a:gd name="T31" fmla="*/ 69 h 313"/>
              <a:gd name="T32" fmla="*/ 145 w 489"/>
              <a:gd name="T33" fmla="*/ 107 h 313"/>
              <a:gd name="T34" fmla="*/ 113 w 489"/>
              <a:gd name="T35" fmla="*/ 122 h 313"/>
              <a:gd name="T36" fmla="*/ 81 w 489"/>
              <a:gd name="T37" fmla="*/ 209 h 313"/>
              <a:gd name="T38" fmla="*/ 129 w 489"/>
              <a:gd name="T39" fmla="*/ 234 h 313"/>
              <a:gd name="T40" fmla="*/ 259 w 489"/>
              <a:gd name="T41" fmla="*/ 161 h 313"/>
              <a:gd name="T42" fmla="*/ 278 w 489"/>
              <a:gd name="T43" fmla="*/ 147 h 313"/>
              <a:gd name="T44" fmla="*/ 354 w 489"/>
              <a:gd name="T45" fmla="*/ 7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9" h="313">
                <a:moveTo>
                  <a:pt x="331" y="23"/>
                </a:moveTo>
                <a:cubicBezTo>
                  <a:pt x="369" y="17"/>
                  <a:pt x="407" y="12"/>
                  <a:pt x="445" y="6"/>
                </a:cubicBezTo>
                <a:cubicBezTo>
                  <a:pt x="458" y="4"/>
                  <a:pt x="473" y="0"/>
                  <a:pt x="481" y="14"/>
                </a:cubicBezTo>
                <a:cubicBezTo>
                  <a:pt x="489" y="30"/>
                  <a:pt x="486" y="45"/>
                  <a:pt x="474" y="58"/>
                </a:cubicBezTo>
                <a:cubicBezTo>
                  <a:pt x="394" y="140"/>
                  <a:pt x="312" y="220"/>
                  <a:pt x="212" y="278"/>
                </a:cubicBezTo>
                <a:cubicBezTo>
                  <a:pt x="172" y="301"/>
                  <a:pt x="128" y="310"/>
                  <a:pt x="82" y="312"/>
                </a:cubicBezTo>
                <a:cubicBezTo>
                  <a:pt x="57" y="313"/>
                  <a:pt x="42" y="294"/>
                  <a:pt x="34" y="276"/>
                </a:cubicBezTo>
                <a:cubicBezTo>
                  <a:pt x="21" y="251"/>
                  <a:pt x="15" y="222"/>
                  <a:pt x="8" y="194"/>
                </a:cubicBezTo>
                <a:cubicBezTo>
                  <a:pt x="6" y="187"/>
                  <a:pt x="8" y="178"/>
                  <a:pt x="8" y="170"/>
                </a:cubicBezTo>
                <a:cubicBezTo>
                  <a:pt x="7" y="155"/>
                  <a:pt x="0" y="135"/>
                  <a:pt x="7" y="125"/>
                </a:cubicBezTo>
                <a:cubicBezTo>
                  <a:pt x="23" y="103"/>
                  <a:pt x="43" y="81"/>
                  <a:pt x="67" y="68"/>
                </a:cubicBezTo>
                <a:cubicBezTo>
                  <a:pt x="101" y="49"/>
                  <a:pt x="140" y="39"/>
                  <a:pt x="181" y="35"/>
                </a:cubicBezTo>
                <a:cubicBezTo>
                  <a:pt x="231" y="30"/>
                  <a:pt x="280" y="21"/>
                  <a:pt x="330" y="14"/>
                </a:cubicBezTo>
                <a:cubicBezTo>
                  <a:pt x="330" y="17"/>
                  <a:pt x="331" y="20"/>
                  <a:pt x="331" y="23"/>
                </a:cubicBezTo>
                <a:close/>
                <a:moveTo>
                  <a:pt x="354" y="79"/>
                </a:moveTo>
                <a:cubicBezTo>
                  <a:pt x="353" y="76"/>
                  <a:pt x="352" y="72"/>
                  <a:pt x="351" y="69"/>
                </a:cubicBezTo>
                <a:cubicBezTo>
                  <a:pt x="283" y="81"/>
                  <a:pt x="214" y="93"/>
                  <a:pt x="145" y="107"/>
                </a:cubicBezTo>
                <a:cubicBezTo>
                  <a:pt x="133" y="109"/>
                  <a:pt x="123" y="117"/>
                  <a:pt x="113" y="122"/>
                </a:cubicBezTo>
                <a:cubicBezTo>
                  <a:pt x="77" y="143"/>
                  <a:pt x="67" y="170"/>
                  <a:pt x="81" y="209"/>
                </a:cubicBezTo>
                <a:cubicBezTo>
                  <a:pt x="90" y="237"/>
                  <a:pt x="101" y="243"/>
                  <a:pt x="129" y="234"/>
                </a:cubicBezTo>
                <a:cubicBezTo>
                  <a:pt x="177" y="218"/>
                  <a:pt x="225" y="202"/>
                  <a:pt x="259" y="161"/>
                </a:cubicBezTo>
                <a:cubicBezTo>
                  <a:pt x="264" y="155"/>
                  <a:pt x="271" y="149"/>
                  <a:pt x="278" y="147"/>
                </a:cubicBezTo>
                <a:cubicBezTo>
                  <a:pt x="313" y="134"/>
                  <a:pt x="331" y="104"/>
                  <a:pt x="354" y="7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13"/>
          <p:cNvSpPr>
            <a:spLocks noEditPoints="1"/>
          </p:cNvSpPr>
          <p:nvPr/>
        </p:nvSpPr>
        <p:spPr bwMode="auto">
          <a:xfrm>
            <a:off x="2046685" y="2712244"/>
            <a:ext cx="233363" cy="105966"/>
          </a:xfrm>
          <a:custGeom>
            <a:avLst/>
            <a:gdLst>
              <a:gd name="T0" fmla="*/ 535 w 535"/>
              <a:gd name="T1" fmla="*/ 146 h 245"/>
              <a:gd name="T2" fmla="*/ 488 w 535"/>
              <a:gd name="T3" fmla="*/ 190 h 245"/>
              <a:gd name="T4" fmla="*/ 258 w 535"/>
              <a:gd name="T5" fmla="*/ 236 h 245"/>
              <a:gd name="T6" fmla="*/ 167 w 535"/>
              <a:gd name="T7" fmla="*/ 245 h 245"/>
              <a:gd name="T8" fmla="*/ 84 w 535"/>
              <a:gd name="T9" fmla="*/ 233 h 245"/>
              <a:gd name="T10" fmla="*/ 33 w 535"/>
              <a:gd name="T11" fmla="*/ 186 h 245"/>
              <a:gd name="T12" fmla="*/ 41 w 535"/>
              <a:gd name="T13" fmla="*/ 35 h 245"/>
              <a:gd name="T14" fmla="*/ 111 w 535"/>
              <a:gd name="T15" fmla="*/ 1 h 245"/>
              <a:gd name="T16" fmla="*/ 211 w 535"/>
              <a:gd name="T17" fmla="*/ 1 h 245"/>
              <a:gd name="T18" fmla="*/ 231 w 535"/>
              <a:gd name="T19" fmla="*/ 4 h 245"/>
              <a:gd name="T20" fmla="*/ 369 w 535"/>
              <a:gd name="T21" fmla="*/ 51 h 245"/>
              <a:gd name="T22" fmla="*/ 535 w 535"/>
              <a:gd name="T23" fmla="*/ 146 h 245"/>
              <a:gd name="T24" fmla="*/ 404 w 535"/>
              <a:gd name="T25" fmla="*/ 143 h 245"/>
              <a:gd name="T26" fmla="*/ 404 w 535"/>
              <a:gd name="T27" fmla="*/ 133 h 245"/>
              <a:gd name="T28" fmla="*/ 378 w 535"/>
              <a:gd name="T29" fmla="*/ 119 h 245"/>
              <a:gd name="T30" fmla="*/ 234 w 535"/>
              <a:gd name="T31" fmla="*/ 73 h 245"/>
              <a:gd name="T32" fmla="*/ 132 w 535"/>
              <a:gd name="T33" fmla="*/ 64 h 245"/>
              <a:gd name="T34" fmla="*/ 78 w 535"/>
              <a:gd name="T35" fmla="*/ 111 h 245"/>
              <a:gd name="T36" fmla="*/ 97 w 535"/>
              <a:gd name="T37" fmla="*/ 164 h 245"/>
              <a:gd name="T38" fmla="*/ 140 w 535"/>
              <a:gd name="T39" fmla="*/ 180 h 245"/>
              <a:gd name="T40" fmla="*/ 337 w 535"/>
              <a:gd name="T41" fmla="*/ 160 h 245"/>
              <a:gd name="T42" fmla="*/ 380 w 535"/>
              <a:gd name="T43" fmla="*/ 152 h 245"/>
              <a:gd name="T44" fmla="*/ 404 w 535"/>
              <a:gd name="T45" fmla="*/ 14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5" h="245">
                <a:moveTo>
                  <a:pt x="535" y="146"/>
                </a:moveTo>
                <a:cubicBezTo>
                  <a:pt x="529" y="176"/>
                  <a:pt x="509" y="183"/>
                  <a:pt x="488" y="190"/>
                </a:cubicBezTo>
                <a:cubicBezTo>
                  <a:pt x="413" y="213"/>
                  <a:pt x="335" y="223"/>
                  <a:pt x="258" y="236"/>
                </a:cubicBezTo>
                <a:cubicBezTo>
                  <a:pt x="228" y="241"/>
                  <a:pt x="197" y="245"/>
                  <a:pt x="167" y="245"/>
                </a:cubicBezTo>
                <a:cubicBezTo>
                  <a:pt x="139" y="245"/>
                  <a:pt x="111" y="239"/>
                  <a:pt x="84" y="233"/>
                </a:cubicBezTo>
                <a:cubicBezTo>
                  <a:pt x="59" y="227"/>
                  <a:pt x="43" y="208"/>
                  <a:pt x="33" y="186"/>
                </a:cubicBezTo>
                <a:cubicBezTo>
                  <a:pt x="0" y="117"/>
                  <a:pt x="2" y="76"/>
                  <a:pt x="41" y="35"/>
                </a:cubicBezTo>
                <a:cubicBezTo>
                  <a:pt x="61" y="14"/>
                  <a:pt x="84" y="2"/>
                  <a:pt x="111" y="1"/>
                </a:cubicBezTo>
                <a:cubicBezTo>
                  <a:pt x="144" y="0"/>
                  <a:pt x="178" y="0"/>
                  <a:pt x="211" y="1"/>
                </a:cubicBezTo>
                <a:cubicBezTo>
                  <a:pt x="218" y="1"/>
                  <a:pt x="224" y="2"/>
                  <a:pt x="231" y="4"/>
                </a:cubicBezTo>
                <a:cubicBezTo>
                  <a:pt x="277" y="19"/>
                  <a:pt x="325" y="31"/>
                  <a:pt x="369" y="51"/>
                </a:cubicBezTo>
                <a:cubicBezTo>
                  <a:pt x="426" y="78"/>
                  <a:pt x="486" y="102"/>
                  <a:pt x="535" y="146"/>
                </a:cubicBezTo>
                <a:close/>
                <a:moveTo>
                  <a:pt x="404" y="143"/>
                </a:moveTo>
                <a:cubicBezTo>
                  <a:pt x="404" y="140"/>
                  <a:pt x="404" y="136"/>
                  <a:pt x="404" y="133"/>
                </a:cubicBezTo>
                <a:cubicBezTo>
                  <a:pt x="395" y="128"/>
                  <a:pt x="387" y="122"/>
                  <a:pt x="378" y="119"/>
                </a:cubicBezTo>
                <a:cubicBezTo>
                  <a:pt x="330" y="103"/>
                  <a:pt x="283" y="84"/>
                  <a:pt x="234" y="73"/>
                </a:cubicBezTo>
                <a:cubicBezTo>
                  <a:pt x="201" y="65"/>
                  <a:pt x="166" y="64"/>
                  <a:pt x="132" y="64"/>
                </a:cubicBezTo>
                <a:cubicBezTo>
                  <a:pt x="104" y="65"/>
                  <a:pt x="87" y="86"/>
                  <a:pt x="78" y="111"/>
                </a:cubicBezTo>
                <a:cubicBezTo>
                  <a:pt x="70" y="133"/>
                  <a:pt x="81" y="151"/>
                  <a:pt x="97" y="164"/>
                </a:cubicBezTo>
                <a:cubicBezTo>
                  <a:pt x="108" y="173"/>
                  <a:pt x="125" y="178"/>
                  <a:pt x="140" y="180"/>
                </a:cubicBezTo>
                <a:cubicBezTo>
                  <a:pt x="207" y="187"/>
                  <a:pt x="271" y="164"/>
                  <a:pt x="337" y="160"/>
                </a:cubicBezTo>
                <a:cubicBezTo>
                  <a:pt x="352" y="160"/>
                  <a:pt x="366" y="156"/>
                  <a:pt x="380" y="152"/>
                </a:cubicBezTo>
                <a:cubicBezTo>
                  <a:pt x="388" y="150"/>
                  <a:pt x="396" y="146"/>
                  <a:pt x="404" y="1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 name="Freeform 14"/>
          <p:cNvSpPr/>
          <p:nvPr/>
        </p:nvSpPr>
        <p:spPr bwMode="auto">
          <a:xfrm>
            <a:off x="6494860" y="2678906"/>
            <a:ext cx="859631" cy="666750"/>
          </a:xfrm>
          <a:custGeom>
            <a:avLst/>
            <a:gdLst>
              <a:gd name="T0" fmla="*/ 1518 w 1976"/>
              <a:gd name="T1" fmla="*/ 1390 h 1531"/>
              <a:gd name="T2" fmla="*/ 1530 w 1976"/>
              <a:gd name="T3" fmla="*/ 952 h 1531"/>
              <a:gd name="T4" fmla="*/ 1501 w 1976"/>
              <a:gd name="T5" fmla="*/ 720 h 1531"/>
              <a:gd name="T6" fmla="*/ 1481 w 1976"/>
              <a:gd name="T7" fmla="*/ 790 h 1531"/>
              <a:gd name="T8" fmla="*/ 1465 w 1976"/>
              <a:gd name="T9" fmla="*/ 1103 h 1531"/>
              <a:gd name="T10" fmla="*/ 1458 w 1976"/>
              <a:gd name="T11" fmla="*/ 1406 h 1531"/>
              <a:gd name="T12" fmla="*/ 1418 w 1976"/>
              <a:gd name="T13" fmla="*/ 1511 h 1531"/>
              <a:gd name="T14" fmla="*/ 1199 w 1976"/>
              <a:gd name="T15" fmla="*/ 1523 h 1531"/>
              <a:gd name="T16" fmla="*/ 1072 w 1976"/>
              <a:gd name="T17" fmla="*/ 1519 h 1531"/>
              <a:gd name="T18" fmla="*/ 511 w 1976"/>
              <a:gd name="T19" fmla="*/ 1516 h 1531"/>
              <a:gd name="T20" fmla="*/ 116 w 1976"/>
              <a:gd name="T21" fmla="*/ 1494 h 1531"/>
              <a:gd name="T22" fmla="*/ 16 w 1976"/>
              <a:gd name="T23" fmla="*/ 1302 h 1531"/>
              <a:gd name="T24" fmla="*/ 23 w 1976"/>
              <a:gd name="T25" fmla="*/ 844 h 1531"/>
              <a:gd name="T26" fmla="*/ 11 w 1976"/>
              <a:gd name="T27" fmla="*/ 351 h 1531"/>
              <a:gd name="T28" fmla="*/ 2 w 1976"/>
              <a:gd name="T29" fmla="*/ 125 h 1531"/>
              <a:gd name="T30" fmla="*/ 37 w 1976"/>
              <a:gd name="T31" fmla="*/ 5 h 1531"/>
              <a:gd name="T32" fmla="*/ 223 w 1976"/>
              <a:gd name="T33" fmla="*/ 5 h 1531"/>
              <a:gd name="T34" fmla="*/ 294 w 1976"/>
              <a:gd name="T35" fmla="*/ 12 h 1531"/>
              <a:gd name="T36" fmla="*/ 704 w 1976"/>
              <a:gd name="T37" fmla="*/ 10 h 1531"/>
              <a:gd name="T38" fmla="*/ 1306 w 1976"/>
              <a:gd name="T39" fmla="*/ 15 h 1531"/>
              <a:gd name="T40" fmla="*/ 1491 w 1976"/>
              <a:gd name="T41" fmla="*/ 48 h 1531"/>
              <a:gd name="T42" fmla="*/ 1483 w 1976"/>
              <a:gd name="T43" fmla="*/ 399 h 1531"/>
              <a:gd name="T44" fmla="*/ 1494 w 1976"/>
              <a:gd name="T45" fmla="*/ 523 h 1531"/>
              <a:gd name="T46" fmla="*/ 1535 w 1976"/>
              <a:gd name="T47" fmla="*/ 228 h 1531"/>
              <a:gd name="T48" fmla="*/ 1551 w 1976"/>
              <a:gd name="T49" fmla="*/ 43 h 1531"/>
              <a:gd name="T50" fmla="*/ 1635 w 1976"/>
              <a:gd name="T51" fmla="*/ 14 h 1531"/>
              <a:gd name="T52" fmla="*/ 1970 w 1976"/>
              <a:gd name="T53" fmla="*/ 22 h 1531"/>
              <a:gd name="T54" fmla="*/ 1972 w 1976"/>
              <a:gd name="T55" fmla="*/ 255 h 1531"/>
              <a:gd name="T56" fmla="*/ 1965 w 1976"/>
              <a:gd name="T57" fmla="*/ 610 h 1531"/>
              <a:gd name="T58" fmla="*/ 1957 w 1976"/>
              <a:gd name="T59" fmla="*/ 1027 h 1531"/>
              <a:gd name="T60" fmla="*/ 1957 w 1976"/>
              <a:gd name="T61" fmla="*/ 1174 h 1531"/>
              <a:gd name="T62" fmla="*/ 1948 w 1976"/>
              <a:gd name="T63" fmla="*/ 1404 h 1531"/>
              <a:gd name="T64" fmla="*/ 1913 w 1976"/>
              <a:gd name="T65" fmla="*/ 1483 h 1531"/>
              <a:gd name="T66" fmla="*/ 1568 w 1976"/>
              <a:gd name="T67" fmla="*/ 1506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76" h="1531">
                <a:moveTo>
                  <a:pt x="1518" y="1501"/>
                </a:moveTo>
                <a:cubicBezTo>
                  <a:pt x="1518" y="1460"/>
                  <a:pt x="1518" y="1425"/>
                  <a:pt x="1518" y="1390"/>
                </a:cubicBezTo>
                <a:cubicBezTo>
                  <a:pt x="1517" y="1336"/>
                  <a:pt x="1515" y="1283"/>
                  <a:pt x="1517" y="1230"/>
                </a:cubicBezTo>
                <a:cubicBezTo>
                  <a:pt x="1520" y="1137"/>
                  <a:pt x="1527" y="1045"/>
                  <a:pt x="1530" y="952"/>
                </a:cubicBezTo>
                <a:cubicBezTo>
                  <a:pt x="1531" y="895"/>
                  <a:pt x="1530" y="837"/>
                  <a:pt x="1526" y="781"/>
                </a:cubicBezTo>
                <a:cubicBezTo>
                  <a:pt x="1524" y="760"/>
                  <a:pt x="1509" y="740"/>
                  <a:pt x="1501" y="720"/>
                </a:cubicBezTo>
                <a:cubicBezTo>
                  <a:pt x="1497" y="721"/>
                  <a:pt x="1493" y="721"/>
                  <a:pt x="1489" y="721"/>
                </a:cubicBezTo>
                <a:cubicBezTo>
                  <a:pt x="1486" y="744"/>
                  <a:pt x="1482" y="767"/>
                  <a:pt x="1481" y="790"/>
                </a:cubicBezTo>
                <a:cubicBezTo>
                  <a:pt x="1479" y="827"/>
                  <a:pt x="1481" y="864"/>
                  <a:pt x="1479" y="901"/>
                </a:cubicBezTo>
                <a:cubicBezTo>
                  <a:pt x="1476" y="969"/>
                  <a:pt x="1469" y="1036"/>
                  <a:pt x="1465" y="1103"/>
                </a:cubicBezTo>
                <a:cubicBezTo>
                  <a:pt x="1462" y="1153"/>
                  <a:pt x="1462" y="1204"/>
                  <a:pt x="1461" y="1255"/>
                </a:cubicBezTo>
                <a:cubicBezTo>
                  <a:pt x="1460" y="1305"/>
                  <a:pt x="1458" y="1355"/>
                  <a:pt x="1458" y="1406"/>
                </a:cubicBezTo>
                <a:cubicBezTo>
                  <a:pt x="1458" y="1427"/>
                  <a:pt x="1460" y="1448"/>
                  <a:pt x="1459" y="1469"/>
                </a:cubicBezTo>
                <a:cubicBezTo>
                  <a:pt x="1458" y="1508"/>
                  <a:pt x="1458" y="1508"/>
                  <a:pt x="1418" y="1511"/>
                </a:cubicBezTo>
                <a:cubicBezTo>
                  <a:pt x="1386" y="1513"/>
                  <a:pt x="1354" y="1514"/>
                  <a:pt x="1322" y="1516"/>
                </a:cubicBezTo>
                <a:cubicBezTo>
                  <a:pt x="1281" y="1518"/>
                  <a:pt x="1240" y="1522"/>
                  <a:pt x="1199" y="1523"/>
                </a:cubicBezTo>
                <a:cubicBezTo>
                  <a:pt x="1161" y="1524"/>
                  <a:pt x="1123" y="1521"/>
                  <a:pt x="1084" y="1520"/>
                </a:cubicBezTo>
                <a:cubicBezTo>
                  <a:pt x="1080" y="1520"/>
                  <a:pt x="1076" y="1518"/>
                  <a:pt x="1072" y="1519"/>
                </a:cubicBezTo>
                <a:cubicBezTo>
                  <a:pt x="1007" y="1531"/>
                  <a:pt x="943" y="1515"/>
                  <a:pt x="878" y="1516"/>
                </a:cubicBezTo>
                <a:cubicBezTo>
                  <a:pt x="755" y="1517"/>
                  <a:pt x="633" y="1518"/>
                  <a:pt x="511" y="1516"/>
                </a:cubicBezTo>
                <a:cubicBezTo>
                  <a:pt x="439" y="1514"/>
                  <a:pt x="367" y="1508"/>
                  <a:pt x="295" y="1504"/>
                </a:cubicBezTo>
                <a:cubicBezTo>
                  <a:pt x="236" y="1500"/>
                  <a:pt x="176" y="1498"/>
                  <a:pt x="116" y="1494"/>
                </a:cubicBezTo>
                <a:cubicBezTo>
                  <a:pt x="82" y="1491"/>
                  <a:pt x="48" y="1487"/>
                  <a:pt x="12" y="1484"/>
                </a:cubicBezTo>
                <a:cubicBezTo>
                  <a:pt x="12" y="1420"/>
                  <a:pt x="5" y="1362"/>
                  <a:pt x="16" y="1302"/>
                </a:cubicBezTo>
                <a:cubicBezTo>
                  <a:pt x="27" y="1248"/>
                  <a:pt x="27" y="1191"/>
                  <a:pt x="27" y="1135"/>
                </a:cubicBezTo>
                <a:cubicBezTo>
                  <a:pt x="27" y="1038"/>
                  <a:pt x="24" y="941"/>
                  <a:pt x="23" y="844"/>
                </a:cubicBezTo>
                <a:cubicBezTo>
                  <a:pt x="23" y="726"/>
                  <a:pt x="24" y="608"/>
                  <a:pt x="22" y="489"/>
                </a:cubicBezTo>
                <a:cubicBezTo>
                  <a:pt x="21" y="443"/>
                  <a:pt x="15" y="397"/>
                  <a:pt x="11" y="351"/>
                </a:cubicBezTo>
                <a:cubicBezTo>
                  <a:pt x="10" y="344"/>
                  <a:pt x="8" y="337"/>
                  <a:pt x="9" y="331"/>
                </a:cubicBezTo>
                <a:cubicBezTo>
                  <a:pt x="18" y="262"/>
                  <a:pt x="6" y="193"/>
                  <a:pt x="2" y="125"/>
                </a:cubicBezTo>
                <a:cubicBezTo>
                  <a:pt x="0" y="97"/>
                  <a:pt x="0" y="69"/>
                  <a:pt x="0" y="41"/>
                </a:cubicBezTo>
                <a:cubicBezTo>
                  <a:pt x="0" y="15"/>
                  <a:pt x="10" y="5"/>
                  <a:pt x="37" y="5"/>
                </a:cubicBezTo>
                <a:cubicBezTo>
                  <a:pt x="70" y="5"/>
                  <a:pt x="103" y="9"/>
                  <a:pt x="136" y="9"/>
                </a:cubicBezTo>
                <a:cubicBezTo>
                  <a:pt x="165" y="9"/>
                  <a:pt x="194" y="5"/>
                  <a:pt x="223" y="5"/>
                </a:cubicBezTo>
                <a:cubicBezTo>
                  <a:pt x="242" y="5"/>
                  <a:pt x="260" y="8"/>
                  <a:pt x="279" y="10"/>
                </a:cubicBezTo>
                <a:cubicBezTo>
                  <a:pt x="284" y="10"/>
                  <a:pt x="289" y="12"/>
                  <a:pt x="294" y="12"/>
                </a:cubicBezTo>
                <a:cubicBezTo>
                  <a:pt x="387" y="10"/>
                  <a:pt x="480" y="12"/>
                  <a:pt x="573" y="15"/>
                </a:cubicBezTo>
                <a:cubicBezTo>
                  <a:pt x="616" y="16"/>
                  <a:pt x="661" y="14"/>
                  <a:pt x="704" y="10"/>
                </a:cubicBezTo>
                <a:cubicBezTo>
                  <a:pt x="831" y="0"/>
                  <a:pt x="957" y="10"/>
                  <a:pt x="1083" y="16"/>
                </a:cubicBezTo>
                <a:cubicBezTo>
                  <a:pt x="1157" y="20"/>
                  <a:pt x="1232" y="16"/>
                  <a:pt x="1306" y="15"/>
                </a:cubicBezTo>
                <a:cubicBezTo>
                  <a:pt x="1359" y="15"/>
                  <a:pt x="1412" y="15"/>
                  <a:pt x="1465" y="15"/>
                </a:cubicBezTo>
                <a:cubicBezTo>
                  <a:pt x="1484" y="15"/>
                  <a:pt x="1491" y="25"/>
                  <a:pt x="1491" y="48"/>
                </a:cubicBezTo>
                <a:cubicBezTo>
                  <a:pt x="1491" y="76"/>
                  <a:pt x="1489" y="104"/>
                  <a:pt x="1488" y="132"/>
                </a:cubicBezTo>
                <a:cubicBezTo>
                  <a:pt x="1487" y="221"/>
                  <a:pt x="1485" y="310"/>
                  <a:pt x="1483" y="399"/>
                </a:cubicBezTo>
                <a:cubicBezTo>
                  <a:pt x="1483" y="409"/>
                  <a:pt x="1485" y="421"/>
                  <a:pt x="1482" y="430"/>
                </a:cubicBezTo>
                <a:cubicBezTo>
                  <a:pt x="1471" y="461"/>
                  <a:pt x="1481" y="487"/>
                  <a:pt x="1494" y="523"/>
                </a:cubicBezTo>
                <a:cubicBezTo>
                  <a:pt x="1499" y="486"/>
                  <a:pt x="1503" y="458"/>
                  <a:pt x="1507" y="430"/>
                </a:cubicBezTo>
                <a:cubicBezTo>
                  <a:pt x="1517" y="362"/>
                  <a:pt x="1527" y="295"/>
                  <a:pt x="1535" y="228"/>
                </a:cubicBezTo>
                <a:cubicBezTo>
                  <a:pt x="1538" y="203"/>
                  <a:pt x="1538" y="178"/>
                  <a:pt x="1541" y="153"/>
                </a:cubicBezTo>
                <a:cubicBezTo>
                  <a:pt x="1544" y="116"/>
                  <a:pt x="1548" y="79"/>
                  <a:pt x="1551" y="43"/>
                </a:cubicBezTo>
                <a:cubicBezTo>
                  <a:pt x="1553" y="23"/>
                  <a:pt x="1565" y="15"/>
                  <a:pt x="1583" y="15"/>
                </a:cubicBezTo>
                <a:cubicBezTo>
                  <a:pt x="1601" y="15"/>
                  <a:pt x="1618" y="14"/>
                  <a:pt x="1635" y="14"/>
                </a:cubicBezTo>
                <a:cubicBezTo>
                  <a:pt x="1719" y="14"/>
                  <a:pt x="1803" y="13"/>
                  <a:pt x="1887" y="14"/>
                </a:cubicBezTo>
                <a:cubicBezTo>
                  <a:pt x="1913" y="14"/>
                  <a:pt x="1939" y="19"/>
                  <a:pt x="1970" y="22"/>
                </a:cubicBezTo>
                <a:cubicBezTo>
                  <a:pt x="1971" y="37"/>
                  <a:pt x="1976" y="52"/>
                  <a:pt x="1974" y="65"/>
                </a:cubicBezTo>
                <a:cubicBezTo>
                  <a:pt x="1964" y="128"/>
                  <a:pt x="1967" y="191"/>
                  <a:pt x="1972" y="255"/>
                </a:cubicBezTo>
                <a:cubicBezTo>
                  <a:pt x="1974" y="287"/>
                  <a:pt x="1968" y="319"/>
                  <a:pt x="1968" y="351"/>
                </a:cubicBezTo>
                <a:cubicBezTo>
                  <a:pt x="1966" y="437"/>
                  <a:pt x="1966" y="524"/>
                  <a:pt x="1965" y="610"/>
                </a:cubicBezTo>
                <a:cubicBezTo>
                  <a:pt x="1965" y="688"/>
                  <a:pt x="1967" y="766"/>
                  <a:pt x="1966" y="844"/>
                </a:cubicBezTo>
                <a:cubicBezTo>
                  <a:pt x="1965" y="905"/>
                  <a:pt x="1960" y="966"/>
                  <a:pt x="1957" y="1027"/>
                </a:cubicBezTo>
                <a:cubicBezTo>
                  <a:pt x="1957" y="1039"/>
                  <a:pt x="1958" y="1051"/>
                  <a:pt x="1959" y="1063"/>
                </a:cubicBezTo>
                <a:cubicBezTo>
                  <a:pt x="1960" y="1100"/>
                  <a:pt x="1969" y="1137"/>
                  <a:pt x="1957" y="1174"/>
                </a:cubicBezTo>
                <a:cubicBezTo>
                  <a:pt x="1954" y="1181"/>
                  <a:pt x="1954" y="1190"/>
                  <a:pt x="1955" y="1198"/>
                </a:cubicBezTo>
                <a:cubicBezTo>
                  <a:pt x="1963" y="1267"/>
                  <a:pt x="1957" y="1335"/>
                  <a:pt x="1948" y="1404"/>
                </a:cubicBezTo>
                <a:cubicBezTo>
                  <a:pt x="1947" y="1417"/>
                  <a:pt x="1948" y="1430"/>
                  <a:pt x="1947" y="1444"/>
                </a:cubicBezTo>
                <a:cubicBezTo>
                  <a:pt x="1946" y="1473"/>
                  <a:pt x="1943" y="1478"/>
                  <a:pt x="1913" y="1483"/>
                </a:cubicBezTo>
                <a:cubicBezTo>
                  <a:pt x="1892" y="1486"/>
                  <a:pt x="1871" y="1484"/>
                  <a:pt x="1850" y="1488"/>
                </a:cubicBezTo>
                <a:cubicBezTo>
                  <a:pt x="1756" y="1505"/>
                  <a:pt x="1662" y="1507"/>
                  <a:pt x="1568" y="1506"/>
                </a:cubicBezTo>
                <a:cubicBezTo>
                  <a:pt x="1552" y="1506"/>
                  <a:pt x="1536" y="1503"/>
                  <a:pt x="1518" y="15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 name="Freeform 15"/>
          <p:cNvSpPr/>
          <p:nvPr/>
        </p:nvSpPr>
        <p:spPr bwMode="auto">
          <a:xfrm>
            <a:off x="5118497" y="1964532"/>
            <a:ext cx="686991" cy="692944"/>
          </a:xfrm>
          <a:custGeom>
            <a:avLst/>
            <a:gdLst>
              <a:gd name="T0" fmla="*/ 1555 w 1580"/>
              <a:gd name="T1" fmla="*/ 34 h 1592"/>
              <a:gd name="T2" fmla="*/ 1561 w 1580"/>
              <a:gd name="T3" fmla="*/ 86 h 1592"/>
              <a:gd name="T4" fmla="*/ 1569 w 1580"/>
              <a:gd name="T5" fmla="*/ 292 h 1592"/>
              <a:gd name="T6" fmla="*/ 1569 w 1580"/>
              <a:gd name="T7" fmla="*/ 367 h 1592"/>
              <a:gd name="T8" fmla="*/ 1567 w 1580"/>
              <a:gd name="T9" fmla="*/ 542 h 1592"/>
              <a:gd name="T10" fmla="*/ 1565 w 1580"/>
              <a:gd name="T11" fmla="*/ 892 h 1592"/>
              <a:gd name="T12" fmla="*/ 1573 w 1580"/>
              <a:gd name="T13" fmla="*/ 1199 h 1592"/>
              <a:gd name="T14" fmla="*/ 1573 w 1580"/>
              <a:gd name="T15" fmla="*/ 1461 h 1592"/>
              <a:gd name="T16" fmla="*/ 1572 w 1580"/>
              <a:gd name="T17" fmla="*/ 1536 h 1592"/>
              <a:gd name="T18" fmla="*/ 1532 w 1580"/>
              <a:gd name="T19" fmla="*/ 1575 h 1592"/>
              <a:gd name="T20" fmla="*/ 1329 w 1580"/>
              <a:gd name="T21" fmla="*/ 1579 h 1592"/>
              <a:gd name="T22" fmla="*/ 1137 w 1580"/>
              <a:gd name="T23" fmla="*/ 1577 h 1592"/>
              <a:gd name="T24" fmla="*/ 1066 w 1580"/>
              <a:gd name="T25" fmla="*/ 1573 h 1592"/>
              <a:gd name="T26" fmla="*/ 871 w 1580"/>
              <a:gd name="T27" fmla="*/ 1583 h 1592"/>
              <a:gd name="T28" fmla="*/ 795 w 1580"/>
              <a:gd name="T29" fmla="*/ 1586 h 1592"/>
              <a:gd name="T30" fmla="*/ 584 w 1580"/>
              <a:gd name="T31" fmla="*/ 1592 h 1592"/>
              <a:gd name="T32" fmla="*/ 405 w 1580"/>
              <a:gd name="T33" fmla="*/ 1589 h 1592"/>
              <a:gd name="T34" fmla="*/ 38 w 1580"/>
              <a:gd name="T35" fmla="*/ 1568 h 1592"/>
              <a:gd name="T36" fmla="*/ 2 w 1580"/>
              <a:gd name="T37" fmla="*/ 1565 h 1592"/>
              <a:gd name="T38" fmla="*/ 1 w 1580"/>
              <a:gd name="T39" fmla="*/ 1470 h 1592"/>
              <a:gd name="T40" fmla="*/ 7 w 1580"/>
              <a:gd name="T41" fmla="*/ 1315 h 1592"/>
              <a:gd name="T42" fmla="*/ 16 w 1580"/>
              <a:gd name="T43" fmla="*/ 1120 h 1592"/>
              <a:gd name="T44" fmla="*/ 13 w 1580"/>
              <a:gd name="T45" fmla="*/ 1013 h 1592"/>
              <a:gd name="T46" fmla="*/ 20 w 1580"/>
              <a:gd name="T47" fmla="*/ 902 h 1592"/>
              <a:gd name="T48" fmla="*/ 20 w 1580"/>
              <a:gd name="T49" fmla="*/ 791 h 1592"/>
              <a:gd name="T50" fmla="*/ 18 w 1580"/>
              <a:gd name="T51" fmla="*/ 624 h 1592"/>
              <a:gd name="T52" fmla="*/ 21 w 1580"/>
              <a:gd name="T53" fmla="*/ 477 h 1592"/>
              <a:gd name="T54" fmla="*/ 13 w 1580"/>
              <a:gd name="T55" fmla="*/ 355 h 1592"/>
              <a:gd name="T56" fmla="*/ 7 w 1580"/>
              <a:gd name="T57" fmla="*/ 104 h 1592"/>
              <a:gd name="T58" fmla="*/ 4 w 1580"/>
              <a:gd name="T59" fmla="*/ 32 h 1592"/>
              <a:gd name="T60" fmla="*/ 32 w 1580"/>
              <a:gd name="T61" fmla="*/ 1 h 1592"/>
              <a:gd name="T62" fmla="*/ 214 w 1580"/>
              <a:gd name="T63" fmla="*/ 9 h 1592"/>
              <a:gd name="T64" fmla="*/ 584 w 1580"/>
              <a:gd name="T65" fmla="*/ 9 h 1592"/>
              <a:gd name="T66" fmla="*/ 780 w 1580"/>
              <a:gd name="T67" fmla="*/ 17 h 1592"/>
              <a:gd name="T68" fmla="*/ 950 w 1580"/>
              <a:gd name="T69" fmla="*/ 19 h 1592"/>
              <a:gd name="T70" fmla="*/ 1124 w 1580"/>
              <a:gd name="T71" fmla="*/ 28 h 1592"/>
              <a:gd name="T72" fmla="*/ 1191 w 1580"/>
              <a:gd name="T73" fmla="*/ 30 h 1592"/>
              <a:gd name="T74" fmla="*/ 1378 w 1580"/>
              <a:gd name="T75" fmla="*/ 25 h 1592"/>
              <a:gd name="T76" fmla="*/ 1555 w 1580"/>
              <a:gd name="T77" fmla="*/ 34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0" h="1592">
                <a:moveTo>
                  <a:pt x="1555" y="34"/>
                </a:moveTo>
                <a:cubicBezTo>
                  <a:pt x="1557" y="53"/>
                  <a:pt x="1560" y="69"/>
                  <a:pt x="1561" y="86"/>
                </a:cubicBezTo>
                <a:cubicBezTo>
                  <a:pt x="1567" y="155"/>
                  <a:pt x="1580" y="223"/>
                  <a:pt x="1569" y="292"/>
                </a:cubicBezTo>
                <a:cubicBezTo>
                  <a:pt x="1565" y="317"/>
                  <a:pt x="1565" y="343"/>
                  <a:pt x="1569" y="367"/>
                </a:cubicBezTo>
                <a:cubicBezTo>
                  <a:pt x="1578" y="426"/>
                  <a:pt x="1569" y="484"/>
                  <a:pt x="1567" y="542"/>
                </a:cubicBezTo>
                <a:cubicBezTo>
                  <a:pt x="1564" y="659"/>
                  <a:pt x="1564" y="775"/>
                  <a:pt x="1565" y="892"/>
                </a:cubicBezTo>
                <a:cubicBezTo>
                  <a:pt x="1566" y="994"/>
                  <a:pt x="1568" y="1097"/>
                  <a:pt x="1573" y="1199"/>
                </a:cubicBezTo>
                <a:cubicBezTo>
                  <a:pt x="1577" y="1286"/>
                  <a:pt x="1579" y="1374"/>
                  <a:pt x="1573" y="1461"/>
                </a:cubicBezTo>
                <a:cubicBezTo>
                  <a:pt x="1571" y="1486"/>
                  <a:pt x="1574" y="1511"/>
                  <a:pt x="1572" y="1536"/>
                </a:cubicBezTo>
                <a:cubicBezTo>
                  <a:pt x="1569" y="1568"/>
                  <a:pt x="1563" y="1570"/>
                  <a:pt x="1532" y="1575"/>
                </a:cubicBezTo>
                <a:cubicBezTo>
                  <a:pt x="1465" y="1584"/>
                  <a:pt x="1397" y="1580"/>
                  <a:pt x="1329" y="1579"/>
                </a:cubicBezTo>
                <a:cubicBezTo>
                  <a:pt x="1265" y="1578"/>
                  <a:pt x="1201" y="1578"/>
                  <a:pt x="1137" y="1577"/>
                </a:cubicBezTo>
                <a:cubicBezTo>
                  <a:pt x="1113" y="1577"/>
                  <a:pt x="1090" y="1572"/>
                  <a:pt x="1066" y="1573"/>
                </a:cubicBezTo>
                <a:cubicBezTo>
                  <a:pt x="1001" y="1575"/>
                  <a:pt x="936" y="1580"/>
                  <a:pt x="871" y="1583"/>
                </a:cubicBezTo>
                <a:cubicBezTo>
                  <a:pt x="846" y="1584"/>
                  <a:pt x="821" y="1586"/>
                  <a:pt x="795" y="1586"/>
                </a:cubicBezTo>
                <a:cubicBezTo>
                  <a:pt x="725" y="1589"/>
                  <a:pt x="655" y="1591"/>
                  <a:pt x="584" y="1592"/>
                </a:cubicBezTo>
                <a:cubicBezTo>
                  <a:pt x="524" y="1592"/>
                  <a:pt x="465" y="1592"/>
                  <a:pt x="405" y="1589"/>
                </a:cubicBezTo>
                <a:cubicBezTo>
                  <a:pt x="283" y="1583"/>
                  <a:pt x="160" y="1575"/>
                  <a:pt x="38" y="1568"/>
                </a:cubicBezTo>
                <a:cubicBezTo>
                  <a:pt x="28" y="1568"/>
                  <a:pt x="17" y="1566"/>
                  <a:pt x="2" y="1565"/>
                </a:cubicBezTo>
                <a:cubicBezTo>
                  <a:pt x="2" y="1533"/>
                  <a:pt x="0" y="1501"/>
                  <a:pt x="1" y="1470"/>
                </a:cubicBezTo>
                <a:cubicBezTo>
                  <a:pt x="2" y="1418"/>
                  <a:pt x="5" y="1367"/>
                  <a:pt x="7" y="1315"/>
                </a:cubicBezTo>
                <a:cubicBezTo>
                  <a:pt x="10" y="1250"/>
                  <a:pt x="14" y="1185"/>
                  <a:pt x="16" y="1120"/>
                </a:cubicBezTo>
                <a:cubicBezTo>
                  <a:pt x="17" y="1084"/>
                  <a:pt x="13" y="1049"/>
                  <a:pt x="13" y="1013"/>
                </a:cubicBezTo>
                <a:cubicBezTo>
                  <a:pt x="14" y="976"/>
                  <a:pt x="19" y="939"/>
                  <a:pt x="20" y="902"/>
                </a:cubicBezTo>
                <a:cubicBezTo>
                  <a:pt x="22" y="865"/>
                  <a:pt x="21" y="828"/>
                  <a:pt x="20" y="791"/>
                </a:cubicBezTo>
                <a:cubicBezTo>
                  <a:pt x="20" y="735"/>
                  <a:pt x="26" y="679"/>
                  <a:pt x="18" y="624"/>
                </a:cubicBezTo>
                <a:cubicBezTo>
                  <a:pt x="11" y="574"/>
                  <a:pt x="24" y="526"/>
                  <a:pt x="21" y="477"/>
                </a:cubicBezTo>
                <a:cubicBezTo>
                  <a:pt x="18" y="436"/>
                  <a:pt x="15" y="396"/>
                  <a:pt x="13" y="355"/>
                </a:cubicBezTo>
                <a:cubicBezTo>
                  <a:pt x="11" y="271"/>
                  <a:pt x="9" y="187"/>
                  <a:pt x="7" y="104"/>
                </a:cubicBezTo>
                <a:cubicBezTo>
                  <a:pt x="6" y="80"/>
                  <a:pt x="5" y="56"/>
                  <a:pt x="4" y="32"/>
                </a:cubicBezTo>
                <a:cubicBezTo>
                  <a:pt x="2" y="8"/>
                  <a:pt x="10" y="0"/>
                  <a:pt x="32" y="1"/>
                </a:cubicBezTo>
                <a:cubicBezTo>
                  <a:pt x="93" y="4"/>
                  <a:pt x="153" y="9"/>
                  <a:pt x="214" y="9"/>
                </a:cubicBezTo>
                <a:cubicBezTo>
                  <a:pt x="337" y="10"/>
                  <a:pt x="461" y="8"/>
                  <a:pt x="584" y="9"/>
                </a:cubicBezTo>
                <a:cubicBezTo>
                  <a:pt x="649" y="9"/>
                  <a:pt x="714" y="15"/>
                  <a:pt x="780" y="17"/>
                </a:cubicBezTo>
                <a:cubicBezTo>
                  <a:pt x="836" y="19"/>
                  <a:pt x="894" y="22"/>
                  <a:pt x="950" y="19"/>
                </a:cubicBezTo>
                <a:cubicBezTo>
                  <a:pt x="1009" y="17"/>
                  <a:pt x="1066" y="20"/>
                  <a:pt x="1124" y="28"/>
                </a:cubicBezTo>
                <a:cubicBezTo>
                  <a:pt x="1146" y="31"/>
                  <a:pt x="1169" y="31"/>
                  <a:pt x="1191" y="30"/>
                </a:cubicBezTo>
                <a:cubicBezTo>
                  <a:pt x="1254" y="29"/>
                  <a:pt x="1316" y="25"/>
                  <a:pt x="1378" y="25"/>
                </a:cubicBezTo>
                <a:cubicBezTo>
                  <a:pt x="1435" y="26"/>
                  <a:pt x="1492" y="31"/>
                  <a:pt x="1555"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 name="Freeform 16"/>
          <p:cNvSpPr/>
          <p:nvPr/>
        </p:nvSpPr>
        <p:spPr bwMode="auto">
          <a:xfrm>
            <a:off x="5106591" y="2664619"/>
            <a:ext cx="703660" cy="664369"/>
          </a:xfrm>
          <a:custGeom>
            <a:avLst/>
            <a:gdLst>
              <a:gd name="T0" fmla="*/ 23 w 1618"/>
              <a:gd name="T1" fmla="*/ 1488 h 1524"/>
              <a:gd name="T2" fmla="*/ 15 w 1618"/>
              <a:gd name="T3" fmla="*/ 1334 h 1524"/>
              <a:gd name="T4" fmla="*/ 13 w 1618"/>
              <a:gd name="T5" fmla="*/ 1286 h 1524"/>
              <a:gd name="T6" fmla="*/ 8 w 1618"/>
              <a:gd name="T7" fmla="*/ 995 h 1524"/>
              <a:gd name="T8" fmla="*/ 14 w 1618"/>
              <a:gd name="T9" fmla="*/ 681 h 1524"/>
              <a:gd name="T10" fmla="*/ 19 w 1618"/>
              <a:gd name="T11" fmla="*/ 491 h 1524"/>
              <a:gd name="T12" fmla="*/ 25 w 1618"/>
              <a:gd name="T13" fmla="*/ 136 h 1524"/>
              <a:gd name="T14" fmla="*/ 20 w 1618"/>
              <a:gd name="T15" fmla="*/ 49 h 1524"/>
              <a:gd name="T16" fmla="*/ 47 w 1618"/>
              <a:gd name="T17" fmla="*/ 0 h 1524"/>
              <a:gd name="T18" fmla="*/ 73 w 1618"/>
              <a:gd name="T19" fmla="*/ 14 h 1524"/>
              <a:gd name="T20" fmla="*/ 224 w 1618"/>
              <a:gd name="T21" fmla="*/ 14 h 1524"/>
              <a:gd name="T22" fmla="*/ 406 w 1618"/>
              <a:gd name="T23" fmla="*/ 26 h 1524"/>
              <a:gd name="T24" fmla="*/ 709 w 1618"/>
              <a:gd name="T25" fmla="*/ 29 h 1524"/>
              <a:gd name="T26" fmla="*/ 876 w 1618"/>
              <a:gd name="T27" fmla="*/ 26 h 1524"/>
              <a:gd name="T28" fmla="*/ 1239 w 1618"/>
              <a:gd name="T29" fmla="*/ 19 h 1524"/>
              <a:gd name="T30" fmla="*/ 1346 w 1618"/>
              <a:gd name="T31" fmla="*/ 23 h 1524"/>
              <a:gd name="T32" fmla="*/ 1561 w 1618"/>
              <a:gd name="T33" fmla="*/ 21 h 1524"/>
              <a:gd name="T34" fmla="*/ 1596 w 1618"/>
              <a:gd name="T35" fmla="*/ 55 h 1524"/>
              <a:gd name="T36" fmla="*/ 1596 w 1618"/>
              <a:gd name="T37" fmla="*/ 268 h 1524"/>
              <a:gd name="T38" fmla="*/ 1602 w 1618"/>
              <a:gd name="T39" fmla="*/ 727 h 1524"/>
              <a:gd name="T40" fmla="*/ 1590 w 1618"/>
              <a:gd name="T41" fmla="*/ 1017 h 1524"/>
              <a:gd name="T42" fmla="*/ 1589 w 1618"/>
              <a:gd name="T43" fmla="*/ 1256 h 1524"/>
              <a:gd name="T44" fmla="*/ 1581 w 1618"/>
              <a:gd name="T45" fmla="*/ 1470 h 1524"/>
              <a:gd name="T46" fmla="*/ 1540 w 1618"/>
              <a:gd name="T47" fmla="*/ 1506 h 1524"/>
              <a:gd name="T48" fmla="*/ 1394 w 1618"/>
              <a:gd name="T49" fmla="*/ 1504 h 1524"/>
              <a:gd name="T50" fmla="*/ 1232 w 1618"/>
              <a:gd name="T51" fmla="*/ 1502 h 1524"/>
              <a:gd name="T52" fmla="*/ 1152 w 1618"/>
              <a:gd name="T53" fmla="*/ 1499 h 1524"/>
              <a:gd name="T54" fmla="*/ 1009 w 1618"/>
              <a:gd name="T55" fmla="*/ 1494 h 1524"/>
              <a:gd name="T56" fmla="*/ 881 w 1618"/>
              <a:gd name="T57" fmla="*/ 1501 h 1524"/>
              <a:gd name="T58" fmla="*/ 714 w 1618"/>
              <a:gd name="T59" fmla="*/ 1516 h 1524"/>
              <a:gd name="T60" fmla="*/ 539 w 1618"/>
              <a:gd name="T61" fmla="*/ 1524 h 1524"/>
              <a:gd name="T62" fmla="*/ 427 w 1618"/>
              <a:gd name="T63" fmla="*/ 1516 h 1524"/>
              <a:gd name="T64" fmla="*/ 209 w 1618"/>
              <a:gd name="T65" fmla="*/ 1507 h 1524"/>
              <a:gd name="T66" fmla="*/ 23 w 1618"/>
              <a:gd name="T67" fmla="*/ 1488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8" h="1524">
                <a:moveTo>
                  <a:pt x="23" y="1488"/>
                </a:moveTo>
                <a:cubicBezTo>
                  <a:pt x="20" y="1434"/>
                  <a:pt x="18" y="1384"/>
                  <a:pt x="15" y="1334"/>
                </a:cubicBezTo>
                <a:cubicBezTo>
                  <a:pt x="15" y="1318"/>
                  <a:pt x="15" y="1302"/>
                  <a:pt x="13" y="1286"/>
                </a:cubicBezTo>
                <a:cubicBezTo>
                  <a:pt x="0" y="1189"/>
                  <a:pt x="0" y="1092"/>
                  <a:pt x="8" y="995"/>
                </a:cubicBezTo>
                <a:cubicBezTo>
                  <a:pt x="17" y="891"/>
                  <a:pt x="16" y="786"/>
                  <a:pt x="14" y="681"/>
                </a:cubicBezTo>
                <a:cubicBezTo>
                  <a:pt x="14" y="618"/>
                  <a:pt x="18" y="554"/>
                  <a:pt x="19" y="491"/>
                </a:cubicBezTo>
                <a:cubicBezTo>
                  <a:pt x="22" y="372"/>
                  <a:pt x="24" y="254"/>
                  <a:pt x="25" y="136"/>
                </a:cubicBezTo>
                <a:cubicBezTo>
                  <a:pt x="26" y="107"/>
                  <a:pt x="21" y="78"/>
                  <a:pt x="20" y="49"/>
                </a:cubicBezTo>
                <a:cubicBezTo>
                  <a:pt x="18" y="27"/>
                  <a:pt x="25" y="9"/>
                  <a:pt x="47" y="0"/>
                </a:cubicBezTo>
                <a:cubicBezTo>
                  <a:pt x="56" y="5"/>
                  <a:pt x="64" y="13"/>
                  <a:pt x="73" y="14"/>
                </a:cubicBezTo>
                <a:cubicBezTo>
                  <a:pt x="123" y="15"/>
                  <a:pt x="174" y="12"/>
                  <a:pt x="224" y="14"/>
                </a:cubicBezTo>
                <a:cubicBezTo>
                  <a:pt x="285" y="16"/>
                  <a:pt x="345" y="23"/>
                  <a:pt x="406" y="26"/>
                </a:cubicBezTo>
                <a:cubicBezTo>
                  <a:pt x="507" y="29"/>
                  <a:pt x="608" y="39"/>
                  <a:pt x="709" y="29"/>
                </a:cubicBezTo>
                <a:cubicBezTo>
                  <a:pt x="764" y="24"/>
                  <a:pt x="820" y="27"/>
                  <a:pt x="876" y="26"/>
                </a:cubicBezTo>
                <a:cubicBezTo>
                  <a:pt x="997" y="24"/>
                  <a:pt x="1118" y="20"/>
                  <a:pt x="1239" y="19"/>
                </a:cubicBezTo>
                <a:cubicBezTo>
                  <a:pt x="1275" y="18"/>
                  <a:pt x="1311" y="23"/>
                  <a:pt x="1346" y="23"/>
                </a:cubicBezTo>
                <a:cubicBezTo>
                  <a:pt x="1418" y="21"/>
                  <a:pt x="1489" y="36"/>
                  <a:pt x="1561" y="21"/>
                </a:cubicBezTo>
                <a:cubicBezTo>
                  <a:pt x="1590" y="14"/>
                  <a:pt x="1596" y="24"/>
                  <a:pt x="1596" y="55"/>
                </a:cubicBezTo>
                <a:cubicBezTo>
                  <a:pt x="1595" y="126"/>
                  <a:pt x="1596" y="197"/>
                  <a:pt x="1596" y="268"/>
                </a:cubicBezTo>
                <a:cubicBezTo>
                  <a:pt x="1597" y="421"/>
                  <a:pt x="1618" y="574"/>
                  <a:pt x="1602" y="727"/>
                </a:cubicBezTo>
                <a:cubicBezTo>
                  <a:pt x="1592" y="823"/>
                  <a:pt x="1591" y="920"/>
                  <a:pt x="1590" y="1017"/>
                </a:cubicBezTo>
                <a:cubicBezTo>
                  <a:pt x="1589" y="1097"/>
                  <a:pt x="1591" y="1176"/>
                  <a:pt x="1589" y="1256"/>
                </a:cubicBezTo>
                <a:cubicBezTo>
                  <a:pt x="1588" y="1327"/>
                  <a:pt x="1585" y="1399"/>
                  <a:pt x="1581" y="1470"/>
                </a:cubicBezTo>
                <a:cubicBezTo>
                  <a:pt x="1579" y="1499"/>
                  <a:pt x="1568" y="1507"/>
                  <a:pt x="1540" y="1506"/>
                </a:cubicBezTo>
                <a:cubicBezTo>
                  <a:pt x="1491" y="1505"/>
                  <a:pt x="1442" y="1502"/>
                  <a:pt x="1394" y="1504"/>
                </a:cubicBezTo>
                <a:cubicBezTo>
                  <a:pt x="1340" y="1506"/>
                  <a:pt x="1286" y="1508"/>
                  <a:pt x="1232" y="1502"/>
                </a:cubicBezTo>
                <a:cubicBezTo>
                  <a:pt x="1205" y="1499"/>
                  <a:pt x="1179" y="1500"/>
                  <a:pt x="1152" y="1499"/>
                </a:cubicBezTo>
                <a:cubicBezTo>
                  <a:pt x="1104" y="1497"/>
                  <a:pt x="1057" y="1494"/>
                  <a:pt x="1009" y="1494"/>
                </a:cubicBezTo>
                <a:cubicBezTo>
                  <a:pt x="966" y="1494"/>
                  <a:pt x="924" y="1497"/>
                  <a:pt x="881" y="1501"/>
                </a:cubicBezTo>
                <a:cubicBezTo>
                  <a:pt x="826" y="1505"/>
                  <a:pt x="770" y="1513"/>
                  <a:pt x="714" y="1516"/>
                </a:cubicBezTo>
                <a:cubicBezTo>
                  <a:pt x="656" y="1520"/>
                  <a:pt x="597" y="1523"/>
                  <a:pt x="539" y="1524"/>
                </a:cubicBezTo>
                <a:cubicBezTo>
                  <a:pt x="502" y="1524"/>
                  <a:pt x="464" y="1524"/>
                  <a:pt x="427" y="1516"/>
                </a:cubicBezTo>
                <a:cubicBezTo>
                  <a:pt x="355" y="1502"/>
                  <a:pt x="281" y="1511"/>
                  <a:pt x="209" y="1507"/>
                </a:cubicBezTo>
                <a:cubicBezTo>
                  <a:pt x="148" y="1503"/>
                  <a:pt x="88" y="1495"/>
                  <a:pt x="23" y="14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 name="Freeform 17"/>
          <p:cNvSpPr/>
          <p:nvPr/>
        </p:nvSpPr>
        <p:spPr bwMode="auto">
          <a:xfrm>
            <a:off x="5818585" y="1976438"/>
            <a:ext cx="659606" cy="677466"/>
          </a:xfrm>
          <a:custGeom>
            <a:avLst/>
            <a:gdLst>
              <a:gd name="T0" fmla="*/ 1499 w 1513"/>
              <a:gd name="T1" fmla="*/ 10 h 1557"/>
              <a:gd name="T2" fmla="*/ 1507 w 1513"/>
              <a:gd name="T3" fmla="*/ 143 h 1557"/>
              <a:gd name="T4" fmla="*/ 1501 w 1513"/>
              <a:gd name="T5" fmla="*/ 375 h 1557"/>
              <a:gd name="T6" fmla="*/ 1506 w 1513"/>
              <a:gd name="T7" fmla="*/ 561 h 1557"/>
              <a:gd name="T8" fmla="*/ 1502 w 1513"/>
              <a:gd name="T9" fmla="*/ 633 h 1557"/>
              <a:gd name="T10" fmla="*/ 1512 w 1513"/>
              <a:gd name="T11" fmla="*/ 812 h 1557"/>
              <a:gd name="T12" fmla="*/ 1508 w 1513"/>
              <a:gd name="T13" fmla="*/ 966 h 1557"/>
              <a:gd name="T14" fmla="*/ 1507 w 1513"/>
              <a:gd name="T15" fmla="*/ 1078 h 1557"/>
              <a:gd name="T16" fmla="*/ 1503 w 1513"/>
              <a:gd name="T17" fmla="*/ 1265 h 1557"/>
              <a:gd name="T18" fmla="*/ 1495 w 1513"/>
              <a:gd name="T19" fmla="*/ 1456 h 1557"/>
              <a:gd name="T20" fmla="*/ 1495 w 1513"/>
              <a:gd name="T21" fmla="*/ 1527 h 1557"/>
              <a:gd name="T22" fmla="*/ 1470 w 1513"/>
              <a:gd name="T23" fmla="*/ 1556 h 1557"/>
              <a:gd name="T24" fmla="*/ 1442 w 1513"/>
              <a:gd name="T25" fmla="*/ 1555 h 1557"/>
              <a:gd name="T26" fmla="*/ 1295 w 1513"/>
              <a:gd name="T27" fmla="*/ 1550 h 1557"/>
              <a:gd name="T28" fmla="*/ 1104 w 1513"/>
              <a:gd name="T29" fmla="*/ 1554 h 1557"/>
              <a:gd name="T30" fmla="*/ 801 w 1513"/>
              <a:gd name="T31" fmla="*/ 1554 h 1557"/>
              <a:gd name="T32" fmla="*/ 626 w 1513"/>
              <a:gd name="T33" fmla="*/ 1549 h 1557"/>
              <a:gd name="T34" fmla="*/ 462 w 1513"/>
              <a:gd name="T35" fmla="*/ 1552 h 1557"/>
              <a:gd name="T36" fmla="*/ 295 w 1513"/>
              <a:gd name="T37" fmla="*/ 1553 h 1557"/>
              <a:gd name="T38" fmla="*/ 145 w 1513"/>
              <a:gd name="T39" fmla="*/ 1552 h 1557"/>
              <a:gd name="T40" fmla="*/ 14 w 1513"/>
              <a:gd name="T41" fmla="*/ 1545 h 1557"/>
              <a:gd name="T42" fmla="*/ 15 w 1513"/>
              <a:gd name="T43" fmla="*/ 1441 h 1557"/>
              <a:gd name="T44" fmla="*/ 15 w 1513"/>
              <a:gd name="T45" fmla="*/ 1090 h 1557"/>
              <a:gd name="T46" fmla="*/ 2 w 1513"/>
              <a:gd name="T47" fmla="*/ 852 h 1557"/>
              <a:gd name="T48" fmla="*/ 6 w 1513"/>
              <a:gd name="T49" fmla="*/ 685 h 1557"/>
              <a:gd name="T50" fmla="*/ 10 w 1513"/>
              <a:gd name="T51" fmla="*/ 466 h 1557"/>
              <a:gd name="T52" fmla="*/ 14 w 1513"/>
              <a:gd name="T53" fmla="*/ 212 h 1557"/>
              <a:gd name="T54" fmla="*/ 7 w 1513"/>
              <a:gd name="T55" fmla="*/ 48 h 1557"/>
              <a:gd name="T56" fmla="*/ 48 w 1513"/>
              <a:gd name="T57" fmla="*/ 8 h 1557"/>
              <a:gd name="T58" fmla="*/ 115 w 1513"/>
              <a:gd name="T59" fmla="*/ 4 h 1557"/>
              <a:gd name="T60" fmla="*/ 433 w 1513"/>
              <a:gd name="T61" fmla="*/ 5 h 1557"/>
              <a:gd name="T62" fmla="*/ 703 w 1513"/>
              <a:gd name="T63" fmla="*/ 17 h 1557"/>
              <a:gd name="T64" fmla="*/ 918 w 1513"/>
              <a:gd name="T65" fmla="*/ 14 h 1557"/>
              <a:gd name="T66" fmla="*/ 1160 w 1513"/>
              <a:gd name="T67" fmla="*/ 14 h 1557"/>
              <a:gd name="T68" fmla="*/ 1478 w 1513"/>
              <a:gd name="T69" fmla="*/ 7 h 1557"/>
              <a:gd name="T70" fmla="*/ 1499 w 1513"/>
              <a:gd name="T71" fmla="*/ 10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3" h="1557">
                <a:moveTo>
                  <a:pt x="1499" y="10"/>
                </a:moveTo>
                <a:cubicBezTo>
                  <a:pt x="1502" y="56"/>
                  <a:pt x="1507" y="100"/>
                  <a:pt x="1507" y="143"/>
                </a:cubicBezTo>
                <a:cubicBezTo>
                  <a:pt x="1506" y="220"/>
                  <a:pt x="1501" y="298"/>
                  <a:pt x="1501" y="375"/>
                </a:cubicBezTo>
                <a:cubicBezTo>
                  <a:pt x="1501" y="437"/>
                  <a:pt x="1505" y="499"/>
                  <a:pt x="1506" y="561"/>
                </a:cubicBezTo>
                <a:cubicBezTo>
                  <a:pt x="1506" y="585"/>
                  <a:pt x="1501" y="609"/>
                  <a:pt x="1502" y="633"/>
                </a:cubicBezTo>
                <a:cubicBezTo>
                  <a:pt x="1505" y="692"/>
                  <a:pt x="1511" y="752"/>
                  <a:pt x="1512" y="812"/>
                </a:cubicBezTo>
                <a:cubicBezTo>
                  <a:pt x="1513" y="863"/>
                  <a:pt x="1509" y="915"/>
                  <a:pt x="1508" y="966"/>
                </a:cubicBezTo>
                <a:cubicBezTo>
                  <a:pt x="1507" y="1003"/>
                  <a:pt x="1508" y="1041"/>
                  <a:pt x="1507" y="1078"/>
                </a:cubicBezTo>
                <a:cubicBezTo>
                  <a:pt x="1506" y="1140"/>
                  <a:pt x="1505" y="1202"/>
                  <a:pt x="1503" y="1265"/>
                </a:cubicBezTo>
                <a:cubicBezTo>
                  <a:pt x="1501" y="1328"/>
                  <a:pt x="1497" y="1392"/>
                  <a:pt x="1495" y="1456"/>
                </a:cubicBezTo>
                <a:cubicBezTo>
                  <a:pt x="1494" y="1479"/>
                  <a:pt x="1494" y="1503"/>
                  <a:pt x="1495" y="1527"/>
                </a:cubicBezTo>
                <a:cubicBezTo>
                  <a:pt x="1496" y="1545"/>
                  <a:pt x="1487" y="1554"/>
                  <a:pt x="1470" y="1556"/>
                </a:cubicBezTo>
                <a:cubicBezTo>
                  <a:pt x="1461" y="1557"/>
                  <a:pt x="1451" y="1555"/>
                  <a:pt x="1442" y="1555"/>
                </a:cubicBezTo>
                <a:cubicBezTo>
                  <a:pt x="1393" y="1553"/>
                  <a:pt x="1344" y="1550"/>
                  <a:pt x="1295" y="1550"/>
                </a:cubicBezTo>
                <a:cubicBezTo>
                  <a:pt x="1231" y="1550"/>
                  <a:pt x="1168" y="1554"/>
                  <a:pt x="1104" y="1554"/>
                </a:cubicBezTo>
                <a:cubicBezTo>
                  <a:pt x="1003" y="1555"/>
                  <a:pt x="902" y="1555"/>
                  <a:pt x="801" y="1554"/>
                </a:cubicBezTo>
                <a:cubicBezTo>
                  <a:pt x="742" y="1553"/>
                  <a:pt x="684" y="1549"/>
                  <a:pt x="626" y="1549"/>
                </a:cubicBezTo>
                <a:cubicBezTo>
                  <a:pt x="571" y="1549"/>
                  <a:pt x="517" y="1551"/>
                  <a:pt x="462" y="1552"/>
                </a:cubicBezTo>
                <a:cubicBezTo>
                  <a:pt x="407" y="1553"/>
                  <a:pt x="351" y="1556"/>
                  <a:pt x="295" y="1553"/>
                </a:cubicBezTo>
                <a:cubicBezTo>
                  <a:pt x="245" y="1550"/>
                  <a:pt x="195" y="1551"/>
                  <a:pt x="145" y="1552"/>
                </a:cubicBezTo>
                <a:cubicBezTo>
                  <a:pt x="103" y="1553"/>
                  <a:pt x="60" y="1548"/>
                  <a:pt x="14" y="1545"/>
                </a:cubicBezTo>
                <a:cubicBezTo>
                  <a:pt x="14" y="1510"/>
                  <a:pt x="13" y="1475"/>
                  <a:pt x="15" y="1441"/>
                </a:cubicBezTo>
                <a:cubicBezTo>
                  <a:pt x="21" y="1324"/>
                  <a:pt x="16" y="1207"/>
                  <a:pt x="15" y="1090"/>
                </a:cubicBezTo>
                <a:cubicBezTo>
                  <a:pt x="14" y="1011"/>
                  <a:pt x="4" y="932"/>
                  <a:pt x="2" y="852"/>
                </a:cubicBezTo>
                <a:cubicBezTo>
                  <a:pt x="0" y="797"/>
                  <a:pt x="5" y="741"/>
                  <a:pt x="6" y="685"/>
                </a:cubicBezTo>
                <a:cubicBezTo>
                  <a:pt x="7" y="612"/>
                  <a:pt x="8" y="539"/>
                  <a:pt x="10" y="466"/>
                </a:cubicBezTo>
                <a:cubicBezTo>
                  <a:pt x="11" y="381"/>
                  <a:pt x="14" y="296"/>
                  <a:pt x="14" y="212"/>
                </a:cubicBezTo>
                <a:cubicBezTo>
                  <a:pt x="14" y="157"/>
                  <a:pt x="9" y="103"/>
                  <a:pt x="7" y="48"/>
                </a:cubicBezTo>
                <a:cubicBezTo>
                  <a:pt x="6" y="11"/>
                  <a:pt x="10" y="8"/>
                  <a:pt x="48" y="8"/>
                </a:cubicBezTo>
                <a:cubicBezTo>
                  <a:pt x="70" y="8"/>
                  <a:pt x="93" y="5"/>
                  <a:pt x="115" y="4"/>
                </a:cubicBezTo>
                <a:cubicBezTo>
                  <a:pt x="221" y="0"/>
                  <a:pt x="327" y="0"/>
                  <a:pt x="433" y="5"/>
                </a:cubicBezTo>
                <a:cubicBezTo>
                  <a:pt x="523" y="9"/>
                  <a:pt x="613" y="20"/>
                  <a:pt x="703" y="17"/>
                </a:cubicBezTo>
                <a:cubicBezTo>
                  <a:pt x="775" y="15"/>
                  <a:pt x="846" y="14"/>
                  <a:pt x="918" y="14"/>
                </a:cubicBezTo>
                <a:cubicBezTo>
                  <a:pt x="999" y="14"/>
                  <a:pt x="1080" y="15"/>
                  <a:pt x="1160" y="14"/>
                </a:cubicBezTo>
                <a:cubicBezTo>
                  <a:pt x="1266" y="12"/>
                  <a:pt x="1372" y="9"/>
                  <a:pt x="1478" y="7"/>
                </a:cubicBezTo>
                <a:cubicBezTo>
                  <a:pt x="1484" y="7"/>
                  <a:pt x="1489" y="8"/>
                  <a:pt x="149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 name="Freeform 18"/>
          <p:cNvSpPr/>
          <p:nvPr/>
        </p:nvSpPr>
        <p:spPr bwMode="auto">
          <a:xfrm>
            <a:off x="6491288" y="1980010"/>
            <a:ext cx="654844" cy="685800"/>
          </a:xfrm>
          <a:custGeom>
            <a:avLst/>
            <a:gdLst>
              <a:gd name="T0" fmla="*/ 1505 w 1506"/>
              <a:gd name="T1" fmla="*/ 1214 h 1574"/>
              <a:gd name="T2" fmla="*/ 1505 w 1506"/>
              <a:gd name="T3" fmla="*/ 1497 h 1574"/>
              <a:gd name="T4" fmla="*/ 1504 w 1506"/>
              <a:gd name="T5" fmla="*/ 1533 h 1574"/>
              <a:gd name="T6" fmla="*/ 1465 w 1506"/>
              <a:gd name="T7" fmla="*/ 1570 h 1574"/>
              <a:gd name="T8" fmla="*/ 1377 w 1506"/>
              <a:gd name="T9" fmla="*/ 1570 h 1574"/>
              <a:gd name="T10" fmla="*/ 1194 w 1506"/>
              <a:gd name="T11" fmla="*/ 1573 h 1574"/>
              <a:gd name="T12" fmla="*/ 1022 w 1506"/>
              <a:gd name="T13" fmla="*/ 1566 h 1574"/>
              <a:gd name="T14" fmla="*/ 995 w 1506"/>
              <a:gd name="T15" fmla="*/ 1564 h 1574"/>
              <a:gd name="T16" fmla="*/ 879 w 1506"/>
              <a:gd name="T17" fmla="*/ 1557 h 1574"/>
              <a:gd name="T18" fmla="*/ 768 w 1506"/>
              <a:gd name="T19" fmla="*/ 1563 h 1574"/>
              <a:gd name="T20" fmla="*/ 549 w 1506"/>
              <a:gd name="T21" fmla="*/ 1569 h 1574"/>
              <a:gd name="T22" fmla="*/ 114 w 1506"/>
              <a:gd name="T23" fmla="*/ 1556 h 1574"/>
              <a:gd name="T24" fmla="*/ 30 w 1506"/>
              <a:gd name="T25" fmla="*/ 1553 h 1574"/>
              <a:gd name="T26" fmla="*/ 1 w 1506"/>
              <a:gd name="T27" fmla="*/ 1521 h 1574"/>
              <a:gd name="T28" fmla="*/ 9 w 1506"/>
              <a:gd name="T29" fmla="*/ 1286 h 1574"/>
              <a:gd name="T30" fmla="*/ 21 w 1506"/>
              <a:gd name="T31" fmla="*/ 1175 h 1574"/>
              <a:gd name="T32" fmla="*/ 24 w 1506"/>
              <a:gd name="T33" fmla="*/ 1140 h 1574"/>
              <a:gd name="T34" fmla="*/ 24 w 1506"/>
              <a:gd name="T35" fmla="*/ 906 h 1574"/>
              <a:gd name="T36" fmla="*/ 15 w 1506"/>
              <a:gd name="T37" fmla="*/ 759 h 1574"/>
              <a:gd name="T38" fmla="*/ 10 w 1506"/>
              <a:gd name="T39" fmla="*/ 576 h 1574"/>
              <a:gd name="T40" fmla="*/ 10 w 1506"/>
              <a:gd name="T41" fmla="*/ 405 h 1574"/>
              <a:gd name="T42" fmla="*/ 13 w 1506"/>
              <a:gd name="T43" fmla="*/ 274 h 1574"/>
              <a:gd name="T44" fmla="*/ 11 w 1506"/>
              <a:gd name="T45" fmla="*/ 128 h 1574"/>
              <a:gd name="T46" fmla="*/ 9 w 1506"/>
              <a:gd name="T47" fmla="*/ 29 h 1574"/>
              <a:gd name="T48" fmla="*/ 39 w 1506"/>
              <a:gd name="T49" fmla="*/ 2 h 1574"/>
              <a:gd name="T50" fmla="*/ 158 w 1506"/>
              <a:gd name="T51" fmla="*/ 11 h 1574"/>
              <a:gd name="T52" fmla="*/ 189 w 1506"/>
              <a:gd name="T53" fmla="*/ 12 h 1574"/>
              <a:gd name="T54" fmla="*/ 473 w 1506"/>
              <a:gd name="T55" fmla="*/ 16 h 1574"/>
              <a:gd name="T56" fmla="*/ 572 w 1506"/>
              <a:gd name="T57" fmla="*/ 26 h 1574"/>
              <a:gd name="T58" fmla="*/ 759 w 1506"/>
              <a:gd name="T59" fmla="*/ 28 h 1574"/>
              <a:gd name="T60" fmla="*/ 882 w 1506"/>
              <a:gd name="T61" fmla="*/ 27 h 1574"/>
              <a:gd name="T62" fmla="*/ 1088 w 1506"/>
              <a:gd name="T63" fmla="*/ 33 h 1574"/>
              <a:gd name="T64" fmla="*/ 1211 w 1506"/>
              <a:gd name="T65" fmla="*/ 37 h 1574"/>
              <a:gd name="T66" fmla="*/ 1231 w 1506"/>
              <a:gd name="T67" fmla="*/ 37 h 1574"/>
              <a:gd name="T68" fmla="*/ 1385 w 1506"/>
              <a:gd name="T69" fmla="*/ 34 h 1574"/>
              <a:gd name="T70" fmla="*/ 1464 w 1506"/>
              <a:gd name="T71" fmla="*/ 29 h 1574"/>
              <a:gd name="T72" fmla="*/ 1500 w 1506"/>
              <a:gd name="T73" fmla="*/ 56 h 1574"/>
              <a:gd name="T74" fmla="*/ 1496 w 1506"/>
              <a:gd name="T75" fmla="*/ 147 h 1574"/>
              <a:gd name="T76" fmla="*/ 1499 w 1506"/>
              <a:gd name="T77" fmla="*/ 231 h 1574"/>
              <a:gd name="T78" fmla="*/ 1498 w 1506"/>
              <a:gd name="T79" fmla="*/ 366 h 1574"/>
              <a:gd name="T80" fmla="*/ 1499 w 1506"/>
              <a:gd name="T81" fmla="*/ 545 h 1574"/>
              <a:gd name="T82" fmla="*/ 1505 w 1506"/>
              <a:gd name="T83" fmla="*/ 680 h 1574"/>
              <a:gd name="T84" fmla="*/ 1503 w 1506"/>
              <a:gd name="T85" fmla="*/ 827 h 1574"/>
              <a:gd name="T86" fmla="*/ 1503 w 1506"/>
              <a:gd name="T87" fmla="*/ 1214 h 1574"/>
              <a:gd name="T88" fmla="*/ 1505 w 1506"/>
              <a:gd name="T89" fmla="*/ 1214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6" h="1574">
                <a:moveTo>
                  <a:pt x="1505" y="1214"/>
                </a:moveTo>
                <a:cubicBezTo>
                  <a:pt x="1505" y="1308"/>
                  <a:pt x="1505" y="1403"/>
                  <a:pt x="1505" y="1497"/>
                </a:cubicBezTo>
                <a:cubicBezTo>
                  <a:pt x="1505" y="1509"/>
                  <a:pt x="1505" y="1521"/>
                  <a:pt x="1504" y="1533"/>
                </a:cubicBezTo>
                <a:cubicBezTo>
                  <a:pt x="1502" y="1565"/>
                  <a:pt x="1498" y="1569"/>
                  <a:pt x="1465" y="1570"/>
                </a:cubicBezTo>
                <a:cubicBezTo>
                  <a:pt x="1436" y="1571"/>
                  <a:pt x="1406" y="1570"/>
                  <a:pt x="1377" y="1570"/>
                </a:cubicBezTo>
                <a:cubicBezTo>
                  <a:pt x="1316" y="1571"/>
                  <a:pt x="1255" y="1574"/>
                  <a:pt x="1194" y="1573"/>
                </a:cubicBezTo>
                <a:cubicBezTo>
                  <a:pt x="1137" y="1573"/>
                  <a:pt x="1080" y="1569"/>
                  <a:pt x="1022" y="1566"/>
                </a:cubicBezTo>
                <a:cubicBezTo>
                  <a:pt x="1013" y="1566"/>
                  <a:pt x="1004" y="1564"/>
                  <a:pt x="995" y="1564"/>
                </a:cubicBezTo>
                <a:cubicBezTo>
                  <a:pt x="956" y="1561"/>
                  <a:pt x="918" y="1557"/>
                  <a:pt x="879" y="1557"/>
                </a:cubicBezTo>
                <a:cubicBezTo>
                  <a:pt x="842" y="1557"/>
                  <a:pt x="805" y="1561"/>
                  <a:pt x="768" y="1563"/>
                </a:cubicBezTo>
                <a:cubicBezTo>
                  <a:pt x="695" y="1566"/>
                  <a:pt x="622" y="1571"/>
                  <a:pt x="549" y="1569"/>
                </a:cubicBezTo>
                <a:cubicBezTo>
                  <a:pt x="404" y="1567"/>
                  <a:pt x="259" y="1561"/>
                  <a:pt x="114" y="1556"/>
                </a:cubicBezTo>
                <a:cubicBezTo>
                  <a:pt x="86" y="1555"/>
                  <a:pt x="58" y="1555"/>
                  <a:pt x="30" y="1553"/>
                </a:cubicBezTo>
                <a:cubicBezTo>
                  <a:pt x="5" y="1552"/>
                  <a:pt x="0" y="1545"/>
                  <a:pt x="1" y="1521"/>
                </a:cubicBezTo>
                <a:cubicBezTo>
                  <a:pt x="3" y="1443"/>
                  <a:pt x="5" y="1364"/>
                  <a:pt x="9" y="1286"/>
                </a:cubicBezTo>
                <a:cubicBezTo>
                  <a:pt x="10" y="1249"/>
                  <a:pt x="16" y="1212"/>
                  <a:pt x="21" y="1175"/>
                </a:cubicBezTo>
                <a:cubicBezTo>
                  <a:pt x="22" y="1163"/>
                  <a:pt x="26" y="1151"/>
                  <a:pt x="24" y="1140"/>
                </a:cubicBezTo>
                <a:cubicBezTo>
                  <a:pt x="8" y="1062"/>
                  <a:pt x="28" y="984"/>
                  <a:pt x="24" y="906"/>
                </a:cubicBezTo>
                <a:cubicBezTo>
                  <a:pt x="21" y="857"/>
                  <a:pt x="22" y="807"/>
                  <a:pt x="15" y="759"/>
                </a:cubicBezTo>
                <a:cubicBezTo>
                  <a:pt x="6" y="698"/>
                  <a:pt x="9" y="637"/>
                  <a:pt x="10" y="576"/>
                </a:cubicBezTo>
                <a:cubicBezTo>
                  <a:pt x="12" y="519"/>
                  <a:pt x="10" y="462"/>
                  <a:pt x="10" y="405"/>
                </a:cubicBezTo>
                <a:cubicBezTo>
                  <a:pt x="11" y="361"/>
                  <a:pt x="13" y="317"/>
                  <a:pt x="13" y="274"/>
                </a:cubicBezTo>
                <a:cubicBezTo>
                  <a:pt x="13" y="225"/>
                  <a:pt x="12" y="176"/>
                  <a:pt x="11" y="128"/>
                </a:cubicBezTo>
                <a:cubicBezTo>
                  <a:pt x="10" y="95"/>
                  <a:pt x="9" y="62"/>
                  <a:pt x="9" y="29"/>
                </a:cubicBezTo>
                <a:cubicBezTo>
                  <a:pt x="10" y="6"/>
                  <a:pt x="15" y="0"/>
                  <a:pt x="39" y="2"/>
                </a:cubicBezTo>
                <a:cubicBezTo>
                  <a:pt x="78" y="4"/>
                  <a:pt x="118" y="8"/>
                  <a:pt x="158" y="11"/>
                </a:cubicBezTo>
                <a:cubicBezTo>
                  <a:pt x="168" y="12"/>
                  <a:pt x="179" y="12"/>
                  <a:pt x="189" y="12"/>
                </a:cubicBezTo>
                <a:cubicBezTo>
                  <a:pt x="284" y="13"/>
                  <a:pt x="378" y="14"/>
                  <a:pt x="473" y="16"/>
                </a:cubicBezTo>
                <a:cubicBezTo>
                  <a:pt x="506" y="17"/>
                  <a:pt x="539" y="25"/>
                  <a:pt x="572" y="26"/>
                </a:cubicBezTo>
                <a:cubicBezTo>
                  <a:pt x="634" y="28"/>
                  <a:pt x="696" y="28"/>
                  <a:pt x="759" y="28"/>
                </a:cubicBezTo>
                <a:cubicBezTo>
                  <a:pt x="800" y="28"/>
                  <a:pt x="841" y="26"/>
                  <a:pt x="882" y="27"/>
                </a:cubicBezTo>
                <a:cubicBezTo>
                  <a:pt x="951" y="28"/>
                  <a:pt x="1020" y="30"/>
                  <a:pt x="1088" y="33"/>
                </a:cubicBezTo>
                <a:cubicBezTo>
                  <a:pt x="1129" y="34"/>
                  <a:pt x="1170" y="35"/>
                  <a:pt x="1211" y="37"/>
                </a:cubicBezTo>
                <a:cubicBezTo>
                  <a:pt x="1218" y="37"/>
                  <a:pt x="1225" y="39"/>
                  <a:pt x="1231" y="37"/>
                </a:cubicBezTo>
                <a:cubicBezTo>
                  <a:pt x="1282" y="21"/>
                  <a:pt x="1334" y="33"/>
                  <a:pt x="1385" y="34"/>
                </a:cubicBezTo>
                <a:cubicBezTo>
                  <a:pt x="1412" y="35"/>
                  <a:pt x="1438" y="32"/>
                  <a:pt x="1464" y="29"/>
                </a:cubicBezTo>
                <a:cubicBezTo>
                  <a:pt x="1492" y="25"/>
                  <a:pt x="1499" y="28"/>
                  <a:pt x="1500" y="56"/>
                </a:cubicBezTo>
                <a:cubicBezTo>
                  <a:pt x="1500" y="86"/>
                  <a:pt x="1496" y="117"/>
                  <a:pt x="1496" y="147"/>
                </a:cubicBezTo>
                <a:cubicBezTo>
                  <a:pt x="1495" y="175"/>
                  <a:pt x="1499" y="203"/>
                  <a:pt x="1499" y="231"/>
                </a:cubicBezTo>
                <a:cubicBezTo>
                  <a:pt x="1499" y="276"/>
                  <a:pt x="1498" y="321"/>
                  <a:pt x="1498" y="366"/>
                </a:cubicBezTo>
                <a:cubicBezTo>
                  <a:pt x="1498" y="426"/>
                  <a:pt x="1498" y="486"/>
                  <a:pt x="1499" y="545"/>
                </a:cubicBezTo>
                <a:cubicBezTo>
                  <a:pt x="1500" y="590"/>
                  <a:pt x="1504" y="635"/>
                  <a:pt x="1505" y="680"/>
                </a:cubicBezTo>
                <a:cubicBezTo>
                  <a:pt x="1506" y="729"/>
                  <a:pt x="1503" y="778"/>
                  <a:pt x="1503" y="827"/>
                </a:cubicBezTo>
                <a:cubicBezTo>
                  <a:pt x="1503" y="956"/>
                  <a:pt x="1503" y="1085"/>
                  <a:pt x="1503" y="1214"/>
                </a:cubicBezTo>
                <a:cubicBezTo>
                  <a:pt x="1503" y="1214"/>
                  <a:pt x="1504" y="1214"/>
                  <a:pt x="1505" y="12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 name="Freeform 19"/>
          <p:cNvSpPr/>
          <p:nvPr/>
        </p:nvSpPr>
        <p:spPr bwMode="auto">
          <a:xfrm>
            <a:off x="5818585" y="2671762"/>
            <a:ext cx="666750" cy="663179"/>
          </a:xfrm>
          <a:custGeom>
            <a:avLst/>
            <a:gdLst>
              <a:gd name="T0" fmla="*/ 1502 w 1531"/>
              <a:gd name="T1" fmla="*/ 1496 h 1523"/>
              <a:gd name="T2" fmla="*/ 1393 w 1531"/>
              <a:gd name="T3" fmla="*/ 1495 h 1523"/>
              <a:gd name="T4" fmla="*/ 1226 w 1531"/>
              <a:gd name="T5" fmla="*/ 1490 h 1523"/>
              <a:gd name="T6" fmla="*/ 1027 w 1531"/>
              <a:gd name="T7" fmla="*/ 1498 h 1523"/>
              <a:gd name="T8" fmla="*/ 700 w 1531"/>
              <a:gd name="T9" fmla="*/ 1510 h 1523"/>
              <a:gd name="T10" fmla="*/ 593 w 1531"/>
              <a:gd name="T11" fmla="*/ 1506 h 1523"/>
              <a:gd name="T12" fmla="*/ 442 w 1531"/>
              <a:gd name="T13" fmla="*/ 1509 h 1523"/>
              <a:gd name="T14" fmla="*/ 255 w 1531"/>
              <a:gd name="T15" fmla="*/ 1504 h 1523"/>
              <a:gd name="T16" fmla="*/ 124 w 1531"/>
              <a:gd name="T17" fmla="*/ 1501 h 1523"/>
              <a:gd name="T18" fmla="*/ 92 w 1531"/>
              <a:gd name="T19" fmla="*/ 1499 h 1523"/>
              <a:gd name="T20" fmla="*/ 44 w 1531"/>
              <a:gd name="T21" fmla="*/ 1523 h 1523"/>
              <a:gd name="T22" fmla="*/ 9 w 1531"/>
              <a:gd name="T23" fmla="*/ 1491 h 1523"/>
              <a:gd name="T24" fmla="*/ 0 w 1531"/>
              <a:gd name="T25" fmla="*/ 1470 h 1523"/>
              <a:gd name="T26" fmla="*/ 7 w 1531"/>
              <a:gd name="T27" fmla="*/ 1239 h 1523"/>
              <a:gd name="T28" fmla="*/ 7 w 1531"/>
              <a:gd name="T29" fmla="*/ 852 h 1523"/>
              <a:gd name="T30" fmla="*/ 20 w 1531"/>
              <a:gd name="T31" fmla="*/ 590 h 1523"/>
              <a:gd name="T32" fmla="*/ 15 w 1531"/>
              <a:gd name="T33" fmla="*/ 452 h 1523"/>
              <a:gd name="T34" fmla="*/ 12 w 1531"/>
              <a:gd name="T35" fmla="*/ 317 h 1523"/>
              <a:gd name="T36" fmla="*/ 9 w 1531"/>
              <a:gd name="T37" fmla="*/ 202 h 1523"/>
              <a:gd name="T38" fmla="*/ 14 w 1531"/>
              <a:gd name="T39" fmla="*/ 35 h 1523"/>
              <a:gd name="T40" fmla="*/ 45 w 1531"/>
              <a:gd name="T41" fmla="*/ 4 h 1523"/>
              <a:gd name="T42" fmla="*/ 109 w 1531"/>
              <a:gd name="T43" fmla="*/ 7 h 1523"/>
              <a:gd name="T44" fmla="*/ 332 w 1531"/>
              <a:gd name="T45" fmla="*/ 5 h 1523"/>
              <a:gd name="T46" fmla="*/ 571 w 1531"/>
              <a:gd name="T47" fmla="*/ 8 h 1523"/>
              <a:gd name="T48" fmla="*/ 851 w 1531"/>
              <a:gd name="T49" fmla="*/ 6 h 1523"/>
              <a:gd name="T50" fmla="*/ 1062 w 1531"/>
              <a:gd name="T51" fmla="*/ 12 h 1523"/>
              <a:gd name="T52" fmla="*/ 1218 w 1531"/>
              <a:gd name="T53" fmla="*/ 6 h 1523"/>
              <a:gd name="T54" fmla="*/ 1396 w 1531"/>
              <a:gd name="T55" fmla="*/ 9 h 1523"/>
              <a:gd name="T56" fmla="*/ 1475 w 1531"/>
              <a:gd name="T57" fmla="*/ 15 h 1523"/>
              <a:gd name="T58" fmla="*/ 1500 w 1531"/>
              <a:gd name="T59" fmla="*/ 40 h 1523"/>
              <a:gd name="T60" fmla="*/ 1505 w 1531"/>
              <a:gd name="T61" fmla="*/ 135 h 1523"/>
              <a:gd name="T62" fmla="*/ 1519 w 1531"/>
              <a:gd name="T63" fmla="*/ 434 h 1523"/>
              <a:gd name="T64" fmla="*/ 1520 w 1531"/>
              <a:gd name="T65" fmla="*/ 506 h 1523"/>
              <a:gd name="T66" fmla="*/ 1528 w 1531"/>
              <a:gd name="T67" fmla="*/ 1096 h 1523"/>
              <a:gd name="T68" fmla="*/ 1510 w 1531"/>
              <a:gd name="T69" fmla="*/ 1334 h 1523"/>
              <a:gd name="T70" fmla="*/ 1506 w 1531"/>
              <a:gd name="T71" fmla="*/ 1410 h 1523"/>
              <a:gd name="T72" fmla="*/ 1502 w 1531"/>
              <a:gd name="T73" fmla="*/ 1496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1" h="1523">
                <a:moveTo>
                  <a:pt x="1502" y="1496"/>
                </a:moveTo>
                <a:cubicBezTo>
                  <a:pt x="1462" y="1496"/>
                  <a:pt x="1428" y="1496"/>
                  <a:pt x="1393" y="1495"/>
                </a:cubicBezTo>
                <a:cubicBezTo>
                  <a:pt x="1338" y="1494"/>
                  <a:pt x="1282" y="1489"/>
                  <a:pt x="1226" y="1490"/>
                </a:cubicBezTo>
                <a:cubicBezTo>
                  <a:pt x="1160" y="1490"/>
                  <a:pt x="1093" y="1495"/>
                  <a:pt x="1027" y="1498"/>
                </a:cubicBezTo>
                <a:cubicBezTo>
                  <a:pt x="918" y="1502"/>
                  <a:pt x="809" y="1506"/>
                  <a:pt x="700" y="1510"/>
                </a:cubicBezTo>
                <a:cubicBezTo>
                  <a:pt x="665" y="1511"/>
                  <a:pt x="629" y="1506"/>
                  <a:pt x="593" y="1506"/>
                </a:cubicBezTo>
                <a:cubicBezTo>
                  <a:pt x="542" y="1506"/>
                  <a:pt x="492" y="1509"/>
                  <a:pt x="442" y="1509"/>
                </a:cubicBezTo>
                <a:cubicBezTo>
                  <a:pt x="380" y="1508"/>
                  <a:pt x="317" y="1506"/>
                  <a:pt x="255" y="1504"/>
                </a:cubicBezTo>
                <a:cubicBezTo>
                  <a:pt x="211" y="1503"/>
                  <a:pt x="168" y="1502"/>
                  <a:pt x="124" y="1501"/>
                </a:cubicBezTo>
                <a:cubicBezTo>
                  <a:pt x="113" y="1501"/>
                  <a:pt x="102" y="1501"/>
                  <a:pt x="92" y="1499"/>
                </a:cubicBezTo>
                <a:cubicBezTo>
                  <a:pt x="59" y="1491"/>
                  <a:pt x="59" y="1490"/>
                  <a:pt x="44" y="1523"/>
                </a:cubicBezTo>
                <a:cubicBezTo>
                  <a:pt x="32" y="1512"/>
                  <a:pt x="19" y="1502"/>
                  <a:pt x="9" y="1491"/>
                </a:cubicBezTo>
                <a:cubicBezTo>
                  <a:pt x="4" y="1486"/>
                  <a:pt x="0" y="1477"/>
                  <a:pt x="0" y="1470"/>
                </a:cubicBezTo>
                <a:cubicBezTo>
                  <a:pt x="2" y="1393"/>
                  <a:pt x="6" y="1316"/>
                  <a:pt x="7" y="1239"/>
                </a:cubicBezTo>
                <a:cubicBezTo>
                  <a:pt x="8" y="1110"/>
                  <a:pt x="5" y="981"/>
                  <a:pt x="7" y="852"/>
                </a:cubicBezTo>
                <a:cubicBezTo>
                  <a:pt x="9" y="765"/>
                  <a:pt x="19" y="678"/>
                  <a:pt x="20" y="590"/>
                </a:cubicBezTo>
                <a:cubicBezTo>
                  <a:pt x="21" y="544"/>
                  <a:pt x="23" y="498"/>
                  <a:pt x="15" y="452"/>
                </a:cubicBezTo>
                <a:cubicBezTo>
                  <a:pt x="7" y="408"/>
                  <a:pt x="13" y="362"/>
                  <a:pt x="12" y="317"/>
                </a:cubicBezTo>
                <a:cubicBezTo>
                  <a:pt x="11" y="279"/>
                  <a:pt x="8" y="240"/>
                  <a:pt x="9" y="202"/>
                </a:cubicBezTo>
                <a:cubicBezTo>
                  <a:pt x="10" y="146"/>
                  <a:pt x="12" y="91"/>
                  <a:pt x="14" y="35"/>
                </a:cubicBezTo>
                <a:cubicBezTo>
                  <a:pt x="15" y="11"/>
                  <a:pt x="20" y="5"/>
                  <a:pt x="45" y="4"/>
                </a:cubicBezTo>
                <a:cubicBezTo>
                  <a:pt x="67" y="4"/>
                  <a:pt x="88" y="7"/>
                  <a:pt x="109" y="7"/>
                </a:cubicBezTo>
                <a:cubicBezTo>
                  <a:pt x="183" y="7"/>
                  <a:pt x="258" y="5"/>
                  <a:pt x="332" y="5"/>
                </a:cubicBezTo>
                <a:cubicBezTo>
                  <a:pt x="412" y="6"/>
                  <a:pt x="492" y="8"/>
                  <a:pt x="571" y="8"/>
                </a:cubicBezTo>
                <a:cubicBezTo>
                  <a:pt x="665" y="8"/>
                  <a:pt x="758" y="6"/>
                  <a:pt x="851" y="6"/>
                </a:cubicBezTo>
                <a:cubicBezTo>
                  <a:pt x="921" y="7"/>
                  <a:pt x="992" y="12"/>
                  <a:pt x="1062" y="12"/>
                </a:cubicBezTo>
                <a:cubicBezTo>
                  <a:pt x="1114" y="13"/>
                  <a:pt x="1166" y="9"/>
                  <a:pt x="1218" y="6"/>
                </a:cubicBezTo>
                <a:cubicBezTo>
                  <a:pt x="1277" y="3"/>
                  <a:pt x="1336" y="0"/>
                  <a:pt x="1396" y="9"/>
                </a:cubicBezTo>
                <a:cubicBezTo>
                  <a:pt x="1422" y="14"/>
                  <a:pt x="1448" y="13"/>
                  <a:pt x="1475" y="15"/>
                </a:cubicBezTo>
                <a:cubicBezTo>
                  <a:pt x="1491" y="16"/>
                  <a:pt x="1499" y="25"/>
                  <a:pt x="1500" y="40"/>
                </a:cubicBezTo>
                <a:cubicBezTo>
                  <a:pt x="1502" y="72"/>
                  <a:pt x="1504" y="104"/>
                  <a:pt x="1505" y="135"/>
                </a:cubicBezTo>
                <a:cubicBezTo>
                  <a:pt x="1510" y="235"/>
                  <a:pt x="1515" y="334"/>
                  <a:pt x="1519" y="434"/>
                </a:cubicBezTo>
                <a:cubicBezTo>
                  <a:pt x="1520" y="458"/>
                  <a:pt x="1519" y="482"/>
                  <a:pt x="1520" y="506"/>
                </a:cubicBezTo>
                <a:cubicBezTo>
                  <a:pt x="1531" y="702"/>
                  <a:pt x="1525" y="899"/>
                  <a:pt x="1528" y="1096"/>
                </a:cubicBezTo>
                <a:cubicBezTo>
                  <a:pt x="1529" y="1177"/>
                  <a:pt x="1522" y="1255"/>
                  <a:pt x="1510" y="1334"/>
                </a:cubicBezTo>
                <a:cubicBezTo>
                  <a:pt x="1506" y="1359"/>
                  <a:pt x="1507" y="1385"/>
                  <a:pt x="1506" y="1410"/>
                </a:cubicBezTo>
                <a:cubicBezTo>
                  <a:pt x="1505" y="1436"/>
                  <a:pt x="1504" y="1462"/>
                  <a:pt x="1502" y="14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 name="Freeform 20"/>
          <p:cNvSpPr/>
          <p:nvPr/>
        </p:nvSpPr>
        <p:spPr bwMode="auto">
          <a:xfrm>
            <a:off x="4412457" y="1957388"/>
            <a:ext cx="694135" cy="723900"/>
          </a:xfrm>
          <a:custGeom>
            <a:avLst/>
            <a:gdLst>
              <a:gd name="T0" fmla="*/ 0 w 1596"/>
              <a:gd name="T1" fmla="*/ 1650 h 1663"/>
              <a:gd name="T2" fmla="*/ 38 w 1596"/>
              <a:gd name="T3" fmla="*/ 1633 h 1663"/>
              <a:gd name="T4" fmla="*/ 154 w 1596"/>
              <a:gd name="T5" fmla="*/ 1582 h 1663"/>
              <a:gd name="T6" fmla="*/ 162 w 1596"/>
              <a:gd name="T7" fmla="*/ 1578 h 1663"/>
              <a:gd name="T8" fmla="*/ 336 w 1596"/>
              <a:gd name="T9" fmla="*/ 1511 h 1663"/>
              <a:gd name="T10" fmla="*/ 516 w 1596"/>
              <a:gd name="T11" fmla="*/ 1435 h 1663"/>
              <a:gd name="T12" fmla="*/ 749 w 1596"/>
              <a:gd name="T13" fmla="*/ 1343 h 1663"/>
              <a:gd name="T14" fmla="*/ 822 w 1596"/>
              <a:gd name="T15" fmla="*/ 1312 h 1663"/>
              <a:gd name="T16" fmla="*/ 944 w 1596"/>
              <a:gd name="T17" fmla="*/ 1263 h 1663"/>
              <a:gd name="T18" fmla="*/ 995 w 1596"/>
              <a:gd name="T19" fmla="*/ 1242 h 1663"/>
              <a:gd name="T20" fmla="*/ 1056 w 1596"/>
              <a:gd name="T21" fmla="*/ 1226 h 1663"/>
              <a:gd name="T22" fmla="*/ 1083 w 1596"/>
              <a:gd name="T23" fmla="*/ 1202 h 1663"/>
              <a:gd name="T24" fmla="*/ 1091 w 1596"/>
              <a:gd name="T25" fmla="*/ 1135 h 1663"/>
              <a:gd name="T26" fmla="*/ 1102 w 1596"/>
              <a:gd name="T27" fmla="*/ 868 h 1663"/>
              <a:gd name="T28" fmla="*/ 1101 w 1596"/>
              <a:gd name="T29" fmla="*/ 753 h 1663"/>
              <a:gd name="T30" fmla="*/ 1111 w 1596"/>
              <a:gd name="T31" fmla="*/ 428 h 1663"/>
              <a:gd name="T32" fmla="*/ 1111 w 1596"/>
              <a:gd name="T33" fmla="*/ 420 h 1663"/>
              <a:gd name="T34" fmla="*/ 1098 w 1596"/>
              <a:gd name="T35" fmla="*/ 146 h 1663"/>
              <a:gd name="T36" fmla="*/ 1098 w 1596"/>
              <a:gd name="T37" fmla="*/ 39 h 1663"/>
              <a:gd name="T38" fmla="*/ 1137 w 1596"/>
              <a:gd name="T39" fmla="*/ 0 h 1663"/>
              <a:gd name="T40" fmla="*/ 1428 w 1596"/>
              <a:gd name="T41" fmla="*/ 6 h 1663"/>
              <a:gd name="T42" fmla="*/ 1524 w 1596"/>
              <a:gd name="T43" fmla="*/ 7 h 1663"/>
              <a:gd name="T44" fmla="*/ 1585 w 1596"/>
              <a:gd name="T45" fmla="*/ 68 h 1663"/>
              <a:gd name="T46" fmla="*/ 1579 w 1596"/>
              <a:gd name="T47" fmla="*/ 183 h 1663"/>
              <a:gd name="T48" fmla="*/ 1589 w 1596"/>
              <a:gd name="T49" fmla="*/ 425 h 1663"/>
              <a:gd name="T50" fmla="*/ 1592 w 1596"/>
              <a:gd name="T51" fmla="*/ 513 h 1663"/>
              <a:gd name="T52" fmla="*/ 1592 w 1596"/>
              <a:gd name="T53" fmla="*/ 776 h 1663"/>
              <a:gd name="T54" fmla="*/ 1585 w 1596"/>
              <a:gd name="T55" fmla="*/ 1018 h 1663"/>
              <a:gd name="T56" fmla="*/ 1588 w 1596"/>
              <a:gd name="T57" fmla="*/ 1093 h 1663"/>
              <a:gd name="T58" fmla="*/ 1587 w 1596"/>
              <a:gd name="T59" fmla="*/ 1184 h 1663"/>
              <a:gd name="T60" fmla="*/ 1581 w 1596"/>
              <a:gd name="T61" fmla="*/ 1326 h 1663"/>
              <a:gd name="T62" fmla="*/ 1568 w 1596"/>
              <a:gd name="T63" fmla="*/ 1549 h 1663"/>
              <a:gd name="T64" fmla="*/ 1528 w 1596"/>
              <a:gd name="T65" fmla="*/ 1584 h 1663"/>
              <a:gd name="T66" fmla="*/ 1409 w 1596"/>
              <a:gd name="T67" fmla="*/ 1584 h 1663"/>
              <a:gd name="T68" fmla="*/ 1198 w 1596"/>
              <a:gd name="T69" fmla="*/ 1577 h 1663"/>
              <a:gd name="T70" fmla="*/ 1092 w 1596"/>
              <a:gd name="T71" fmla="*/ 1563 h 1663"/>
              <a:gd name="T72" fmla="*/ 1053 w 1596"/>
              <a:gd name="T73" fmla="*/ 1560 h 1663"/>
              <a:gd name="T74" fmla="*/ 883 w 1596"/>
              <a:gd name="T75" fmla="*/ 1580 h 1663"/>
              <a:gd name="T76" fmla="*/ 772 w 1596"/>
              <a:gd name="T77" fmla="*/ 1592 h 1663"/>
              <a:gd name="T78" fmla="*/ 752 w 1596"/>
              <a:gd name="T79" fmla="*/ 1594 h 1663"/>
              <a:gd name="T80" fmla="*/ 531 w 1596"/>
              <a:gd name="T81" fmla="*/ 1620 h 1663"/>
              <a:gd name="T82" fmla="*/ 305 w 1596"/>
              <a:gd name="T83" fmla="*/ 1642 h 1663"/>
              <a:gd name="T84" fmla="*/ 158 w 1596"/>
              <a:gd name="T85" fmla="*/ 1649 h 1663"/>
              <a:gd name="T86" fmla="*/ 43 w 1596"/>
              <a:gd name="T87" fmla="*/ 1661 h 1663"/>
              <a:gd name="T88" fmla="*/ 4 w 1596"/>
              <a:gd name="T89" fmla="*/ 1662 h 1663"/>
              <a:gd name="T90" fmla="*/ 0 w 1596"/>
              <a:gd name="T91" fmla="*/ 1650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6" h="1663">
                <a:moveTo>
                  <a:pt x="0" y="1650"/>
                </a:moveTo>
                <a:cubicBezTo>
                  <a:pt x="13" y="1644"/>
                  <a:pt x="25" y="1638"/>
                  <a:pt x="38" y="1633"/>
                </a:cubicBezTo>
                <a:cubicBezTo>
                  <a:pt x="77" y="1616"/>
                  <a:pt x="116" y="1599"/>
                  <a:pt x="154" y="1582"/>
                </a:cubicBezTo>
                <a:cubicBezTo>
                  <a:pt x="157" y="1581"/>
                  <a:pt x="159" y="1579"/>
                  <a:pt x="162" y="1578"/>
                </a:cubicBezTo>
                <a:cubicBezTo>
                  <a:pt x="220" y="1556"/>
                  <a:pt x="278" y="1534"/>
                  <a:pt x="336" y="1511"/>
                </a:cubicBezTo>
                <a:cubicBezTo>
                  <a:pt x="396" y="1487"/>
                  <a:pt x="456" y="1461"/>
                  <a:pt x="516" y="1435"/>
                </a:cubicBezTo>
                <a:cubicBezTo>
                  <a:pt x="593" y="1403"/>
                  <a:pt x="666" y="1363"/>
                  <a:pt x="749" y="1343"/>
                </a:cubicBezTo>
                <a:cubicBezTo>
                  <a:pt x="774" y="1336"/>
                  <a:pt x="798" y="1322"/>
                  <a:pt x="822" y="1312"/>
                </a:cubicBezTo>
                <a:cubicBezTo>
                  <a:pt x="863" y="1296"/>
                  <a:pt x="903" y="1279"/>
                  <a:pt x="944" y="1263"/>
                </a:cubicBezTo>
                <a:cubicBezTo>
                  <a:pt x="961" y="1256"/>
                  <a:pt x="978" y="1247"/>
                  <a:pt x="995" y="1242"/>
                </a:cubicBezTo>
                <a:cubicBezTo>
                  <a:pt x="1015" y="1235"/>
                  <a:pt x="1035" y="1229"/>
                  <a:pt x="1056" y="1226"/>
                </a:cubicBezTo>
                <a:cubicBezTo>
                  <a:pt x="1071" y="1223"/>
                  <a:pt x="1081" y="1218"/>
                  <a:pt x="1083" y="1202"/>
                </a:cubicBezTo>
                <a:cubicBezTo>
                  <a:pt x="1087" y="1180"/>
                  <a:pt x="1090" y="1158"/>
                  <a:pt x="1091" y="1135"/>
                </a:cubicBezTo>
                <a:cubicBezTo>
                  <a:pt x="1095" y="1046"/>
                  <a:pt x="1099" y="957"/>
                  <a:pt x="1102" y="868"/>
                </a:cubicBezTo>
                <a:cubicBezTo>
                  <a:pt x="1103" y="830"/>
                  <a:pt x="1098" y="791"/>
                  <a:pt x="1101" y="753"/>
                </a:cubicBezTo>
                <a:cubicBezTo>
                  <a:pt x="1108" y="645"/>
                  <a:pt x="1095" y="536"/>
                  <a:pt x="1111" y="428"/>
                </a:cubicBezTo>
                <a:cubicBezTo>
                  <a:pt x="1111" y="425"/>
                  <a:pt x="1111" y="422"/>
                  <a:pt x="1111" y="420"/>
                </a:cubicBezTo>
                <a:cubicBezTo>
                  <a:pt x="1107" y="329"/>
                  <a:pt x="1102" y="237"/>
                  <a:pt x="1098" y="146"/>
                </a:cubicBezTo>
                <a:cubicBezTo>
                  <a:pt x="1097" y="110"/>
                  <a:pt x="1096" y="74"/>
                  <a:pt x="1098" y="39"/>
                </a:cubicBezTo>
                <a:cubicBezTo>
                  <a:pt x="1099" y="10"/>
                  <a:pt x="1108" y="0"/>
                  <a:pt x="1137" y="0"/>
                </a:cubicBezTo>
                <a:cubicBezTo>
                  <a:pt x="1234" y="1"/>
                  <a:pt x="1331" y="4"/>
                  <a:pt x="1428" y="6"/>
                </a:cubicBezTo>
                <a:cubicBezTo>
                  <a:pt x="1460" y="6"/>
                  <a:pt x="1492" y="6"/>
                  <a:pt x="1524" y="7"/>
                </a:cubicBezTo>
                <a:cubicBezTo>
                  <a:pt x="1584" y="8"/>
                  <a:pt x="1586" y="10"/>
                  <a:pt x="1585" y="68"/>
                </a:cubicBezTo>
                <a:cubicBezTo>
                  <a:pt x="1584" y="107"/>
                  <a:pt x="1578" y="145"/>
                  <a:pt x="1579" y="183"/>
                </a:cubicBezTo>
                <a:cubicBezTo>
                  <a:pt x="1580" y="264"/>
                  <a:pt x="1570" y="345"/>
                  <a:pt x="1589" y="425"/>
                </a:cubicBezTo>
                <a:cubicBezTo>
                  <a:pt x="1596" y="453"/>
                  <a:pt x="1592" y="484"/>
                  <a:pt x="1592" y="513"/>
                </a:cubicBezTo>
                <a:cubicBezTo>
                  <a:pt x="1592" y="601"/>
                  <a:pt x="1588" y="688"/>
                  <a:pt x="1592" y="776"/>
                </a:cubicBezTo>
                <a:cubicBezTo>
                  <a:pt x="1595" y="857"/>
                  <a:pt x="1592" y="937"/>
                  <a:pt x="1585" y="1018"/>
                </a:cubicBezTo>
                <a:cubicBezTo>
                  <a:pt x="1584" y="1042"/>
                  <a:pt x="1588" y="1068"/>
                  <a:pt x="1588" y="1093"/>
                </a:cubicBezTo>
                <a:cubicBezTo>
                  <a:pt x="1588" y="1123"/>
                  <a:pt x="1587" y="1154"/>
                  <a:pt x="1587" y="1184"/>
                </a:cubicBezTo>
                <a:cubicBezTo>
                  <a:pt x="1586" y="1231"/>
                  <a:pt x="1580" y="1278"/>
                  <a:pt x="1581" y="1326"/>
                </a:cubicBezTo>
                <a:cubicBezTo>
                  <a:pt x="1582" y="1400"/>
                  <a:pt x="1573" y="1475"/>
                  <a:pt x="1568" y="1549"/>
                </a:cubicBezTo>
                <a:cubicBezTo>
                  <a:pt x="1566" y="1580"/>
                  <a:pt x="1560" y="1585"/>
                  <a:pt x="1528" y="1584"/>
                </a:cubicBezTo>
                <a:cubicBezTo>
                  <a:pt x="1489" y="1584"/>
                  <a:pt x="1449" y="1585"/>
                  <a:pt x="1409" y="1584"/>
                </a:cubicBezTo>
                <a:cubicBezTo>
                  <a:pt x="1338" y="1582"/>
                  <a:pt x="1268" y="1579"/>
                  <a:pt x="1198" y="1577"/>
                </a:cubicBezTo>
                <a:cubicBezTo>
                  <a:pt x="1162" y="1576"/>
                  <a:pt x="1126" y="1577"/>
                  <a:pt x="1092" y="1563"/>
                </a:cubicBezTo>
                <a:cubicBezTo>
                  <a:pt x="1081" y="1558"/>
                  <a:pt x="1066" y="1558"/>
                  <a:pt x="1053" y="1560"/>
                </a:cubicBezTo>
                <a:cubicBezTo>
                  <a:pt x="996" y="1566"/>
                  <a:pt x="940" y="1573"/>
                  <a:pt x="883" y="1580"/>
                </a:cubicBezTo>
                <a:cubicBezTo>
                  <a:pt x="846" y="1585"/>
                  <a:pt x="809" y="1588"/>
                  <a:pt x="772" y="1592"/>
                </a:cubicBezTo>
                <a:cubicBezTo>
                  <a:pt x="765" y="1593"/>
                  <a:pt x="758" y="1592"/>
                  <a:pt x="752" y="1594"/>
                </a:cubicBezTo>
                <a:cubicBezTo>
                  <a:pt x="680" y="1617"/>
                  <a:pt x="605" y="1610"/>
                  <a:pt x="531" y="1620"/>
                </a:cubicBezTo>
                <a:cubicBezTo>
                  <a:pt x="456" y="1631"/>
                  <a:pt x="381" y="1637"/>
                  <a:pt x="305" y="1642"/>
                </a:cubicBezTo>
                <a:cubicBezTo>
                  <a:pt x="256" y="1646"/>
                  <a:pt x="207" y="1645"/>
                  <a:pt x="158" y="1649"/>
                </a:cubicBezTo>
                <a:cubicBezTo>
                  <a:pt x="119" y="1651"/>
                  <a:pt x="81" y="1658"/>
                  <a:pt x="43" y="1661"/>
                </a:cubicBezTo>
                <a:cubicBezTo>
                  <a:pt x="30" y="1663"/>
                  <a:pt x="17" y="1662"/>
                  <a:pt x="4" y="1662"/>
                </a:cubicBezTo>
                <a:cubicBezTo>
                  <a:pt x="3" y="1658"/>
                  <a:pt x="2" y="1654"/>
                  <a:pt x="0" y="16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 name="Freeform 21"/>
          <p:cNvSpPr/>
          <p:nvPr/>
        </p:nvSpPr>
        <p:spPr bwMode="auto">
          <a:xfrm>
            <a:off x="6492478" y="1743075"/>
            <a:ext cx="652463" cy="227410"/>
          </a:xfrm>
          <a:custGeom>
            <a:avLst/>
            <a:gdLst>
              <a:gd name="T0" fmla="*/ 1491 w 1499"/>
              <a:gd name="T1" fmla="*/ 517 h 522"/>
              <a:gd name="T2" fmla="*/ 1412 w 1499"/>
              <a:gd name="T3" fmla="*/ 521 h 522"/>
              <a:gd name="T4" fmla="*/ 1332 w 1499"/>
              <a:gd name="T5" fmla="*/ 520 h 522"/>
              <a:gd name="T6" fmla="*/ 726 w 1499"/>
              <a:gd name="T7" fmla="*/ 517 h 522"/>
              <a:gd name="T8" fmla="*/ 538 w 1499"/>
              <a:gd name="T9" fmla="*/ 514 h 522"/>
              <a:gd name="T10" fmla="*/ 316 w 1499"/>
              <a:gd name="T11" fmla="*/ 501 h 522"/>
              <a:gd name="T12" fmla="*/ 216 w 1499"/>
              <a:gd name="T13" fmla="*/ 500 h 522"/>
              <a:gd name="T14" fmla="*/ 25 w 1499"/>
              <a:gd name="T15" fmla="*/ 484 h 522"/>
              <a:gd name="T16" fmla="*/ 8 w 1499"/>
              <a:gd name="T17" fmla="*/ 479 h 522"/>
              <a:gd name="T18" fmla="*/ 6 w 1499"/>
              <a:gd name="T19" fmla="*/ 444 h 522"/>
              <a:gd name="T20" fmla="*/ 0 w 1499"/>
              <a:gd name="T21" fmla="*/ 248 h 522"/>
              <a:gd name="T22" fmla="*/ 3 w 1499"/>
              <a:gd name="T23" fmla="*/ 50 h 522"/>
              <a:gd name="T24" fmla="*/ 46 w 1499"/>
              <a:gd name="T25" fmla="*/ 11 h 522"/>
              <a:gd name="T26" fmla="*/ 208 w 1499"/>
              <a:gd name="T27" fmla="*/ 15 h 522"/>
              <a:gd name="T28" fmla="*/ 296 w 1499"/>
              <a:gd name="T29" fmla="*/ 8 h 522"/>
              <a:gd name="T30" fmla="*/ 439 w 1499"/>
              <a:gd name="T31" fmla="*/ 2 h 522"/>
              <a:gd name="T32" fmla="*/ 538 w 1499"/>
              <a:gd name="T33" fmla="*/ 8 h 522"/>
              <a:gd name="T34" fmla="*/ 724 w 1499"/>
              <a:gd name="T35" fmla="*/ 2 h 522"/>
              <a:gd name="T36" fmla="*/ 787 w 1499"/>
              <a:gd name="T37" fmla="*/ 8 h 522"/>
              <a:gd name="T38" fmla="*/ 807 w 1499"/>
              <a:gd name="T39" fmla="*/ 9 h 522"/>
              <a:gd name="T40" fmla="*/ 1055 w 1499"/>
              <a:gd name="T41" fmla="*/ 22 h 522"/>
              <a:gd name="T42" fmla="*/ 1158 w 1499"/>
              <a:gd name="T43" fmla="*/ 24 h 522"/>
              <a:gd name="T44" fmla="*/ 1357 w 1499"/>
              <a:gd name="T45" fmla="*/ 25 h 522"/>
              <a:gd name="T46" fmla="*/ 1453 w 1499"/>
              <a:gd name="T47" fmla="*/ 27 h 522"/>
              <a:gd name="T48" fmla="*/ 1499 w 1499"/>
              <a:gd name="T49" fmla="*/ 77 h 522"/>
              <a:gd name="T50" fmla="*/ 1493 w 1499"/>
              <a:gd name="T51" fmla="*/ 244 h 522"/>
              <a:gd name="T52" fmla="*/ 1495 w 1499"/>
              <a:gd name="T53" fmla="*/ 315 h 522"/>
              <a:gd name="T54" fmla="*/ 1495 w 1499"/>
              <a:gd name="T55" fmla="*/ 498 h 522"/>
              <a:gd name="T56" fmla="*/ 1491 w 1499"/>
              <a:gd name="T57" fmla="*/ 51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9" h="522">
                <a:moveTo>
                  <a:pt x="1491" y="517"/>
                </a:moveTo>
                <a:cubicBezTo>
                  <a:pt x="1464" y="518"/>
                  <a:pt x="1438" y="520"/>
                  <a:pt x="1412" y="521"/>
                </a:cubicBezTo>
                <a:cubicBezTo>
                  <a:pt x="1385" y="522"/>
                  <a:pt x="1358" y="520"/>
                  <a:pt x="1332" y="520"/>
                </a:cubicBezTo>
                <a:cubicBezTo>
                  <a:pt x="1130" y="519"/>
                  <a:pt x="928" y="518"/>
                  <a:pt x="726" y="517"/>
                </a:cubicBezTo>
                <a:cubicBezTo>
                  <a:pt x="664" y="516"/>
                  <a:pt x="601" y="517"/>
                  <a:pt x="538" y="514"/>
                </a:cubicBezTo>
                <a:cubicBezTo>
                  <a:pt x="464" y="511"/>
                  <a:pt x="390" y="504"/>
                  <a:pt x="316" y="501"/>
                </a:cubicBezTo>
                <a:cubicBezTo>
                  <a:pt x="282" y="499"/>
                  <a:pt x="249" y="502"/>
                  <a:pt x="216" y="500"/>
                </a:cubicBezTo>
                <a:cubicBezTo>
                  <a:pt x="152" y="496"/>
                  <a:pt x="89" y="489"/>
                  <a:pt x="25" y="484"/>
                </a:cubicBezTo>
                <a:cubicBezTo>
                  <a:pt x="20" y="483"/>
                  <a:pt x="15" y="481"/>
                  <a:pt x="8" y="479"/>
                </a:cubicBezTo>
                <a:cubicBezTo>
                  <a:pt x="7" y="467"/>
                  <a:pt x="6" y="455"/>
                  <a:pt x="6" y="444"/>
                </a:cubicBezTo>
                <a:cubicBezTo>
                  <a:pt x="4" y="378"/>
                  <a:pt x="1" y="313"/>
                  <a:pt x="0" y="248"/>
                </a:cubicBezTo>
                <a:cubicBezTo>
                  <a:pt x="0" y="182"/>
                  <a:pt x="2" y="116"/>
                  <a:pt x="3" y="50"/>
                </a:cubicBezTo>
                <a:cubicBezTo>
                  <a:pt x="4" y="20"/>
                  <a:pt x="16" y="11"/>
                  <a:pt x="46" y="11"/>
                </a:cubicBezTo>
                <a:cubicBezTo>
                  <a:pt x="100" y="13"/>
                  <a:pt x="154" y="15"/>
                  <a:pt x="208" y="15"/>
                </a:cubicBezTo>
                <a:cubicBezTo>
                  <a:pt x="238" y="15"/>
                  <a:pt x="267" y="10"/>
                  <a:pt x="296" y="8"/>
                </a:cubicBezTo>
                <a:cubicBezTo>
                  <a:pt x="343" y="5"/>
                  <a:pt x="391" y="2"/>
                  <a:pt x="439" y="2"/>
                </a:cubicBezTo>
                <a:cubicBezTo>
                  <a:pt x="472" y="2"/>
                  <a:pt x="505" y="8"/>
                  <a:pt x="538" y="8"/>
                </a:cubicBezTo>
                <a:cubicBezTo>
                  <a:pt x="600" y="8"/>
                  <a:pt x="662" y="3"/>
                  <a:pt x="724" y="2"/>
                </a:cubicBezTo>
                <a:cubicBezTo>
                  <a:pt x="745" y="2"/>
                  <a:pt x="766" y="6"/>
                  <a:pt x="787" y="8"/>
                </a:cubicBezTo>
                <a:cubicBezTo>
                  <a:pt x="794" y="9"/>
                  <a:pt x="800" y="10"/>
                  <a:pt x="807" y="9"/>
                </a:cubicBezTo>
                <a:cubicBezTo>
                  <a:pt x="890" y="0"/>
                  <a:pt x="972" y="21"/>
                  <a:pt x="1055" y="22"/>
                </a:cubicBezTo>
                <a:cubicBezTo>
                  <a:pt x="1090" y="22"/>
                  <a:pt x="1124" y="24"/>
                  <a:pt x="1158" y="24"/>
                </a:cubicBezTo>
                <a:cubicBezTo>
                  <a:pt x="1224" y="25"/>
                  <a:pt x="1291" y="25"/>
                  <a:pt x="1357" y="25"/>
                </a:cubicBezTo>
                <a:cubicBezTo>
                  <a:pt x="1389" y="25"/>
                  <a:pt x="1421" y="25"/>
                  <a:pt x="1453" y="27"/>
                </a:cubicBezTo>
                <a:cubicBezTo>
                  <a:pt x="1492" y="30"/>
                  <a:pt x="1499" y="38"/>
                  <a:pt x="1499" y="77"/>
                </a:cubicBezTo>
                <a:cubicBezTo>
                  <a:pt x="1497" y="132"/>
                  <a:pt x="1494" y="188"/>
                  <a:pt x="1493" y="244"/>
                </a:cubicBezTo>
                <a:cubicBezTo>
                  <a:pt x="1492" y="267"/>
                  <a:pt x="1495" y="291"/>
                  <a:pt x="1495" y="315"/>
                </a:cubicBezTo>
                <a:cubicBezTo>
                  <a:pt x="1495" y="376"/>
                  <a:pt x="1495" y="437"/>
                  <a:pt x="1495" y="498"/>
                </a:cubicBezTo>
                <a:cubicBezTo>
                  <a:pt x="1495" y="501"/>
                  <a:pt x="1494" y="505"/>
                  <a:pt x="1491" y="5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 name="Freeform 22"/>
          <p:cNvSpPr/>
          <p:nvPr/>
        </p:nvSpPr>
        <p:spPr bwMode="auto">
          <a:xfrm>
            <a:off x="5118497" y="1719262"/>
            <a:ext cx="682229" cy="234554"/>
          </a:xfrm>
          <a:custGeom>
            <a:avLst/>
            <a:gdLst>
              <a:gd name="T0" fmla="*/ 1566 w 1566"/>
              <a:gd name="T1" fmla="*/ 82 h 538"/>
              <a:gd name="T2" fmla="*/ 1560 w 1566"/>
              <a:gd name="T3" fmla="*/ 194 h 538"/>
              <a:gd name="T4" fmla="*/ 1562 w 1566"/>
              <a:gd name="T5" fmla="*/ 265 h 538"/>
              <a:gd name="T6" fmla="*/ 1563 w 1566"/>
              <a:gd name="T7" fmla="*/ 469 h 538"/>
              <a:gd name="T8" fmla="*/ 1561 w 1566"/>
              <a:gd name="T9" fmla="*/ 484 h 538"/>
              <a:gd name="T10" fmla="*/ 1501 w 1566"/>
              <a:gd name="T11" fmla="*/ 537 h 538"/>
              <a:gd name="T12" fmla="*/ 1207 w 1566"/>
              <a:gd name="T13" fmla="*/ 536 h 538"/>
              <a:gd name="T14" fmla="*/ 888 w 1566"/>
              <a:gd name="T15" fmla="*/ 524 h 538"/>
              <a:gd name="T16" fmla="*/ 813 w 1566"/>
              <a:gd name="T17" fmla="*/ 525 h 538"/>
              <a:gd name="T18" fmla="*/ 725 w 1566"/>
              <a:gd name="T19" fmla="*/ 522 h 538"/>
              <a:gd name="T20" fmla="*/ 562 w 1566"/>
              <a:gd name="T21" fmla="*/ 520 h 538"/>
              <a:gd name="T22" fmla="*/ 115 w 1566"/>
              <a:gd name="T23" fmla="*/ 520 h 538"/>
              <a:gd name="T24" fmla="*/ 8 w 1566"/>
              <a:gd name="T25" fmla="*/ 508 h 538"/>
              <a:gd name="T26" fmla="*/ 7 w 1566"/>
              <a:gd name="T27" fmla="*/ 316 h 538"/>
              <a:gd name="T28" fmla="*/ 1 w 1566"/>
              <a:gd name="T29" fmla="*/ 213 h 538"/>
              <a:gd name="T30" fmla="*/ 7 w 1566"/>
              <a:gd name="T31" fmla="*/ 78 h 538"/>
              <a:gd name="T32" fmla="*/ 37 w 1566"/>
              <a:gd name="T33" fmla="*/ 49 h 538"/>
              <a:gd name="T34" fmla="*/ 156 w 1566"/>
              <a:gd name="T35" fmla="*/ 49 h 538"/>
              <a:gd name="T36" fmla="*/ 450 w 1566"/>
              <a:gd name="T37" fmla="*/ 41 h 538"/>
              <a:gd name="T38" fmla="*/ 458 w 1566"/>
              <a:gd name="T39" fmla="*/ 39 h 538"/>
              <a:gd name="T40" fmla="*/ 479 w 1566"/>
              <a:gd name="T41" fmla="*/ 0 h 538"/>
              <a:gd name="T42" fmla="*/ 487 w 1566"/>
              <a:gd name="T43" fmla="*/ 3 h 538"/>
              <a:gd name="T44" fmla="*/ 492 w 1566"/>
              <a:gd name="T45" fmla="*/ 47 h 538"/>
              <a:gd name="T46" fmla="*/ 634 w 1566"/>
              <a:gd name="T47" fmla="*/ 55 h 538"/>
              <a:gd name="T48" fmla="*/ 776 w 1566"/>
              <a:gd name="T49" fmla="*/ 59 h 538"/>
              <a:gd name="T50" fmla="*/ 962 w 1566"/>
              <a:gd name="T51" fmla="*/ 72 h 538"/>
              <a:gd name="T52" fmla="*/ 1058 w 1566"/>
              <a:gd name="T53" fmla="*/ 74 h 538"/>
              <a:gd name="T54" fmla="*/ 1194 w 1566"/>
              <a:gd name="T55" fmla="*/ 79 h 538"/>
              <a:gd name="T56" fmla="*/ 1376 w 1566"/>
              <a:gd name="T57" fmla="*/ 74 h 538"/>
              <a:gd name="T58" fmla="*/ 1566 w 1566"/>
              <a:gd name="T59" fmla="*/ 8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6" h="538">
                <a:moveTo>
                  <a:pt x="1566" y="82"/>
                </a:moveTo>
                <a:cubicBezTo>
                  <a:pt x="1564" y="123"/>
                  <a:pt x="1561" y="158"/>
                  <a:pt x="1560" y="194"/>
                </a:cubicBezTo>
                <a:cubicBezTo>
                  <a:pt x="1559" y="217"/>
                  <a:pt x="1562" y="241"/>
                  <a:pt x="1562" y="265"/>
                </a:cubicBezTo>
                <a:cubicBezTo>
                  <a:pt x="1563" y="333"/>
                  <a:pt x="1563" y="401"/>
                  <a:pt x="1563" y="469"/>
                </a:cubicBezTo>
                <a:cubicBezTo>
                  <a:pt x="1563" y="474"/>
                  <a:pt x="1561" y="479"/>
                  <a:pt x="1561" y="484"/>
                </a:cubicBezTo>
                <a:cubicBezTo>
                  <a:pt x="1557" y="538"/>
                  <a:pt x="1557" y="537"/>
                  <a:pt x="1501" y="537"/>
                </a:cubicBezTo>
                <a:cubicBezTo>
                  <a:pt x="1403" y="537"/>
                  <a:pt x="1305" y="538"/>
                  <a:pt x="1207" y="536"/>
                </a:cubicBezTo>
                <a:cubicBezTo>
                  <a:pt x="1100" y="534"/>
                  <a:pt x="994" y="528"/>
                  <a:pt x="888" y="524"/>
                </a:cubicBezTo>
                <a:cubicBezTo>
                  <a:pt x="863" y="523"/>
                  <a:pt x="838" y="526"/>
                  <a:pt x="813" y="525"/>
                </a:cubicBezTo>
                <a:cubicBezTo>
                  <a:pt x="783" y="525"/>
                  <a:pt x="754" y="522"/>
                  <a:pt x="725" y="522"/>
                </a:cubicBezTo>
                <a:cubicBezTo>
                  <a:pt x="671" y="521"/>
                  <a:pt x="616" y="520"/>
                  <a:pt x="562" y="520"/>
                </a:cubicBezTo>
                <a:cubicBezTo>
                  <a:pt x="413" y="520"/>
                  <a:pt x="264" y="521"/>
                  <a:pt x="115" y="520"/>
                </a:cubicBezTo>
                <a:cubicBezTo>
                  <a:pt x="80" y="520"/>
                  <a:pt x="45" y="512"/>
                  <a:pt x="8" y="508"/>
                </a:cubicBezTo>
                <a:cubicBezTo>
                  <a:pt x="8" y="443"/>
                  <a:pt x="8" y="380"/>
                  <a:pt x="7" y="316"/>
                </a:cubicBezTo>
                <a:cubicBezTo>
                  <a:pt x="7" y="282"/>
                  <a:pt x="0" y="248"/>
                  <a:pt x="1" y="213"/>
                </a:cubicBezTo>
                <a:cubicBezTo>
                  <a:pt x="1" y="168"/>
                  <a:pt x="4" y="123"/>
                  <a:pt x="7" y="78"/>
                </a:cubicBezTo>
                <a:cubicBezTo>
                  <a:pt x="8" y="59"/>
                  <a:pt x="17" y="49"/>
                  <a:pt x="37" y="49"/>
                </a:cubicBezTo>
                <a:cubicBezTo>
                  <a:pt x="77" y="49"/>
                  <a:pt x="117" y="49"/>
                  <a:pt x="156" y="49"/>
                </a:cubicBezTo>
                <a:cubicBezTo>
                  <a:pt x="254" y="46"/>
                  <a:pt x="352" y="44"/>
                  <a:pt x="450" y="41"/>
                </a:cubicBezTo>
                <a:cubicBezTo>
                  <a:pt x="453" y="41"/>
                  <a:pt x="455" y="39"/>
                  <a:pt x="458" y="39"/>
                </a:cubicBezTo>
                <a:cubicBezTo>
                  <a:pt x="465" y="26"/>
                  <a:pt x="472" y="13"/>
                  <a:pt x="479" y="0"/>
                </a:cubicBezTo>
                <a:cubicBezTo>
                  <a:pt x="482" y="1"/>
                  <a:pt x="484" y="2"/>
                  <a:pt x="487" y="3"/>
                </a:cubicBezTo>
                <a:cubicBezTo>
                  <a:pt x="488" y="17"/>
                  <a:pt x="490" y="32"/>
                  <a:pt x="492" y="47"/>
                </a:cubicBezTo>
                <a:cubicBezTo>
                  <a:pt x="541" y="50"/>
                  <a:pt x="587" y="58"/>
                  <a:pt x="634" y="55"/>
                </a:cubicBezTo>
                <a:cubicBezTo>
                  <a:pt x="681" y="53"/>
                  <a:pt x="729" y="57"/>
                  <a:pt x="776" y="59"/>
                </a:cubicBezTo>
                <a:cubicBezTo>
                  <a:pt x="838" y="61"/>
                  <a:pt x="900" y="68"/>
                  <a:pt x="962" y="72"/>
                </a:cubicBezTo>
                <a:cubicBezTo>
                  <a:pt x="994" y="74"/>
                  <a:pt x="1026" y="73"/>
                  <a:pt x="1058" y="74"/>
                </a:cubicBezTo>
                <a:cubicBezTo>
                  <a:pt x="1104" y="76"/>
                  <a:pt x="1149" y="80"/>
                  <a:pt x="1194" y="79"/>
                </a:cubicBezTo>
                <a:cubicBezTo>
                  <a:pt x="1255" y="79"/>
                  <a:pt x="1316" y="74"/>
                  <a:pt x="1376" y="74"/>
                </a:cubicBezTo>
                <a:cubicBezTo>
                  <a:pt x="1438" y="74"/>
                  <a:pt x="1500" y="79"/>
                  <a:pt x="1566"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 name="Freeform 23"/>
          <p:cNvSpPr/>
          <p:nvPr/>
        </p:nvSpPr>
        <p:spPr bwMode="auto">
          <a:xfrm>
            <a:off x="5817394" y="1741885"/>
            <a:ext cx="654844" cy="219075"/>
          </a:xfrm>
          <a:custGeom>
            <a:avLst/>
            <a:gdLst>
              <a:gd name="T0" fmla="*/ 192 w 1506"/>
              <a:gd name="T1" fmla="*/ 27 h 501"/>
              <a:gd name="T2" fmla="*/ 367 w 1506"/>
              <a:gd name="T3" fmla="*/ 14 h 501"/>
              <a:gd name="T4" fmla="*/ 442 w 1506"/>
              <a:gd name="T5" fmla="*/ 14 h 501"/>
              <a:gd name="T6" fmla="*/ 645 w 1506"/>
              <a:gd name="T7" fmla="*/ 3 h 501"/>
              <a:gd name="T8" fmla="*/ 713 w 1506"/>
              <a:gd name="T9" fmla="*/ 7 h 501"/>
              <a:gd name="T10" fmla="*/ 1039 w 1506"/>
              <a:gd name="T11" fmla="*/ 24 h 501"/>
              <a:gd name="T12" fmla="*/ 1067 w 1506"/>
              <a:gd name="T13" fmla="*/ 22 h 501"/>
              <a:gd name="T14" fmla="*/ 1194 w 1506"/>
              <a:gd name="T15" fmla="*/ 20 h 501"/>
              <a:gd name="T16" fmla="*/ 1335 w 1506"/>
              <a:gd name="T17" fmla="*/ 14 h 501"/>
              <a:gd name="T18" fmla="*/ 1347 w 1506"/>
              <a:gd name="T19" fmla="*/ 11 h 501"/>
              <a:gd name="T20" fmla="*/ 1463 w 1506"/>
              <a:gd name="T21" fmla="*/ 4 h 501"/>
              <a:gd name="T22" fmla="*/ 1501 w 1506"/>
              <a:gd name="T23" fmla="*/ 38 h 501"/>
              <a:gd name="T24" fmla="*/ 1502 w 1506"/>
              <a:gd name="T25" fmla="*/ 133 h 501"/>
              <a:gd name="T26" fmla="*/ 1505 w 1506"/>
              <a:gd name="T27" fmla="*/ 248 h 501"/>
              <a:gd name="T28" fmla="*/ 1501 w 1506"/>
              <a:gd name="T29" fmla="*/ 311 h 501"/>
              <a:gd name="T30" fmla="*/ 1500 w 1506"/>
              <a:gd name="T31" fmla="*/ 453 h 501"/>
              <a:gd name="T32" fmla="*/ 1467 w 1506"/>
              <a:gd name="T33" fmla="*/ 485 h 501"/>
              <a:gd name="T34" fmla="*/ 1399 w 1506"/>
              <a:gd name="T35" fmla="*/ 485 h 501"/>
              <a:gd name="T36" fmla="*/ 1184 w 1506"/>
              <a:gd name="T37" fmla="*/ 499 h 501"/>
              <a:gd name="T38" fmla="*/ 1045 w 1506"/>
              <a:gd name="T39" fmla="*/ 498 h 501"/>
              <a:gd name="T40" fmla="*/ 834 w 1506"/>
              <a:gd name="T41" fmla="*/ 496 h 501"/>
              <a:gd name="T42" fmla="*/ 563 w 1506"/>
              <a:gd name="T43" fmla="*/ 500 h 501"/>
              <a:gd name="T44" fmla="*/ 508 w 1506"/>
              <a:gd name="T45" fmla="*/ 493 h 501"/>
              <a:gd name="T46" fmla="*/ 297 w 1506"/>
              <a:gd name="T47" fmla="*/ 485 h 501"/>
              <a:gd name="T48" fmla="*/ 82 w 1506"/>
              <a:gd name="T49" fmla="*/ 492 h 501"/>
              <a:gd name="T50" fmla="*/ 66 w 1506"/>
              <a:gd name="T51" fmla="*/ 492 h 501"/>
              <a:gd name="T52" fmla="*/ 13 w 1506"/>
              <a:gd name="T53" fmla="*/ 436 h 501"/>
              <a:gd name="T54" fmla="*/ 8 w 1506"/>
              <a:gd name="T55" fmla="*/ 293 h 501"/>
              <a:gd name="T56" fmla="*/ 13 w 1506"/>
              <a:gd name="T57" fmla="*/ 122 h 501"/>
              <a:gd name="T58" fmla="*/ 15 w 1506"/>
              <a:gd name="T59" fmla="*/ 83 h 501"/>
              <a:gd name="T60" fmla="*/ 68 w 1506"/>
              <a:gd name="T61" fmla="*/ 25 h 501"/>
              <a:gd name="T62" fmla="*/ 192 w 1506"/>
              <a:gd name="T63" fmla="*/ 24 h 501"/>
              <a:gd name="T64" fmla="*/ 192 w 1506"/>
              <a:gd name="T65" fmla="*/ 2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6" h="501">
                <a:moveTo>
                  <a:pt x="192" y="27"/>
                </a:moveTo>
                <a:cubicBezTo>
                  <a:pt x="250" y="23"/>
                  <a:pt x="308" y="18"/>
                  <a:pt x="367" y="14"/>
                </a:cubicBezTo>
                <a:cubicBezTo>
                  <a:pt x="392" y="13"/>
                  <a:pt x="417" y="15"/>
                  <a:pt x="442" y="14"/>
                </a:cubicBezTo>
                <a:cubicBezTo>
                  <a:pt x="510" y="11"/>
                  <a:pt x="578" y="6"/>
                  <a:pt x="645" y="3"/>
                </a:cubicBezTo>
                <a:cubicBezTo>
                  <a:pt x="668" y="2"/>
                  <a:pt x="690" y="5"/>
                  <a:pt x="713" y="7"/>
                </a:cubicBezTo>
                <a:cubicBezTo>
                  <a:pt x="822" y="12"/>
                  <a:pt x="930" y="18"/>
                  <a:pt x="1039" y="24"/>
                </a:cubicBezTo>
                <a:cubicBezTo>
                  <a:pt x="1048" y="24"/>
                  <a:pt x="1058" y="22"/>
                  <a:pt x="1067" y="22"/>
                </a:cubicBezTo>
                <a:cubicBezTo>
                  <a:pt x="1109" y="21"/>
                  <a:pt x="1152" y="21"/>
                  <a:pt x="1194" y="20"/>
                </a:cubicBezTo>
                <a:cubicBezTo>
                  <a:pt x="1241" y="19"/>
                  <a:pt x="1289" y="26"/>
                  <a:pt x="1335" y="14"/>
                </a:cubicBezTo>
                <a:cubicBezTo>
                  <a:pt x="1339" y="13"/>
                  <a:pt x="1343" y="10"/>
                  <a:pt x="1347" y="11"/>
                </a:cubicBezTo>
                <a:cubicBezTo>
                  <a:pt x="1386" y="21"/>
                  <a:pt x="1424" y="11"/>
                  <a:pt x="1463" y="4"/>
                </a:cubicBezTo>
                <a:cubicBezTo>
                  <a:pt x="1489" y="0"/>
                  <a:pt x="1496" y="11"/>
                  <a:pt x="1501" y="38"/>
                </a:cubicBezTo>
                <a:cubicBezTo>
                  <a:pt x="1505" y="70"/>
                  <a:pt x="1505" y="101"/>
                  <a:pt x="1502" y="133"/>
                </a:cubicBezTo>
                <a:cubicBezTo>
                  <a:pt x="1498" y="171"/>
                  <a:pt x="1505" y="209"/>
                  <a:pt x="1505" y="248"/>
                </a:cubicBezTo>
                <a:cubicBezTo>
                  <a:pt x="1506" y="269"/>
                  <a:pt x="1502" y="290"/>
                  <a:pt x="1501" y="311"/>
                </a:cubicBezTo>
                <a:cubicBezTo>
                  <a:pt x="1500" y="358"/>
                  <a:pt x="1501" y="406"/>
                  <a:pt x="1500" y="453"/>
                </a:cubicBezTo>
                <a:cubicBezTo>
                  <a:pt x="1499" y="481"/>
                  <a:pt x="1496" y="484"/>
                  <a:pt x="1467" y="485"/>
                </a:cubicBezTo>
                <a:cubicBezTo>
                  <a:pt x="1444" y="486"/>
                  <a:pt x="1422" y="484"/>
                  <a:pt x="1399" y="485"/>
                </a:cubicBezTo>
                <a:cubicBezTo>
                  <a:pt x="1327" y="489"/>
                  <a:pt x="1256" y="496"/>
                  <a:pt x="1184" y="499"/>
                </a:cubicBezTo>
                <a:cubicBezTo>
                  <a:pt x="1138" y="501"/>
                  <a:pt x="1091" y="498"/>
                  <a:pt x="1045" y="498"/>
                </a:cubicBezTo>
                <a:cubicBezTo>
                  <a:pt x="975" y="497"/>
                  <a:pt x="905" y="496"/>
                  <a:pt x="834" y="496"/>
                </a:cubicBezTo>
                <a:cubicBezTo>
                  <a:pt x="744" y="496"/>
                  <a:pt x="654" y="499"/>
                  <a:pt x="563" y="500"/>
                </a:cubicBezTo>
                <a:cubicBezTo>
                  <a:pt x="545" y="500"/>
                  <a:pt x="526" y="497"/>
                  <a:pt x="508" y="493"/>
                </a:cubicBezTo>
                <a:cubicBezTo>
                  <a:pt x="438" y="480"/>
                  <a:pt x="368" y="485"/>
                  <a:pt x="297" y="485"/>
                </a:cubicBezTo>
                <a:cubicBezTo>
                  <a:pt x="226" y="485"/>
                  <a:pt x="154" y="490"/>
                  <a:pt x="82" y="492"/>
                </a:cubicBezTo>
                <a:cubicBezTo>
                  <a:pt x="77" y="492"/>
                  <a:pt x="72" y="492"/>
                  <a:pt x="66" y="492"/>
                </a:cubicBezTo>
                <a:cubicBezTo>
                  <a:pt x="19" y="492"/>
                  <a:pt x="9" y="492"/>
                  <a:pt x="13" y="436"/>
                </a:cubicBezTo>
                <a:cubicBezTo>
                  <a:pt x="16" y="388"/>
                  <a:pt x="7" y="340"/>
                  <a:pt x="8" y="293"/>
                </a:cubicBezTo>
                <a:cubicBezTo>
                  <a:pt x="10" y="236"/>
                  <a:pt x="0" y="179"/>
                  <a:pt x="13" y="122"/>
                </a:cubicBezTo>
                <a:cubicBezTo>
                  <a:pt x="16" y="110"/>
                  <a:pt x="15" y="96"/>
                  <a:pt x="15" y="83"/>
                </a:cubicBezTo>
                <a:cubicBezTo>
                  <a:pt x="14" y="34"/>
                  <a:pt x="19" y="27"/>
                  <a:pt x="68" y="25"/>
                </a:cubicBezTo>
                <a:cubicBezTo>
                  <a:pt x="109" y="23"/>
                  <a:pt x="151" y="24"/>
                  <a:pt x="192" y="24"/>
                </a:cubicBezTo>
                <a:cubicBezTo>
                  <a:pt x="192" y="25"/>
                  <a:pt x="192" y="26"/>
                  <a:pt x="192"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 name="Freeform 24"/>
          <p:cNvSpPr/>
          <p:nvPr/>
        </p:nvSpPr>
        <p:spPr bwMode="auto">
          <a:xfrm>
            <a:off x="7163991" y="1991916"/>
            <a:ext cx="195263" cy="676275"/>
          </a:xfrm>
          <a:custGeom>
            <a:avLst/>
            <a:gdLst>
              <a:gd name="T0" fmla="*/ 15 w 447"/>
              <a:gd name="T1" fmla="*/ 0 h 1553"/>
              <a:gd name="T2" fmla="*/ 222 w 447"/>
              <a:gd name="T3" fmla="*/ 7 h 1553"/>
              <a:gd name="T4" fmla="*/ 417 w 447"/>
              <a:gd name="T5" fmla="*/ 19 h 1553"/>
              <a:gd name="T6" fmla="*/ 432 w 447"/>
              <a:gd name="T7" fmla="*/ 163 h 1553"/>
              <a:gd name="T8" fmla="*/ 445 w 447"/>
              <a:gd name="T9" fmla="*/ 345 h 1553"/>
              <a:gd name="T10" fmla="*/ 439 w 447"/>
              <a:gd name="T11" fmla="*/ 473 h 1553"/>
              <a:gd name="T12" fmla="*/ 433 w 447"/>
              <a:gd name="T13" fmla="*/ 747 h 1553"/>
              <a:gd name="T14" fmla="*/ 429 w 447"/>
              <a:gd name="T15" fmla="*/ 998 h 1553"/>
              <a:gd name="T16" fmla="*/ 428 w 447"/>
              <a:gd name="T17" fmla="*/ 1214 h 1553"/>
              <a:gd name="T18" fmla="*/ 432 w 447"/>
              <a:gd name="T19" fmla="*/ 1258 h 1553"/>
              <a:gd name="T20" fmla="*/ 434 w 447"/>
              <a:gd name="T21" fmla="*/ 1281 h 1553"/>
              <a:gd name="T22" fmla="*/ 437 w 447"/>
              <a:gd name="T23" fmla="*/ 1476 h 1553"/>
              <a:gd name="T24" fmla="*/ 437 w 447"/>
              <a:gd name="T25" fmla="*/ 1500 h 1553"/>
              <a:gd name="T26" fmla="*/ 382 w 447"/>
              <a:gd name="T27" fmla="*/ 1544 h 1553"/>
              <a:gd name="T28" fmla="*/ 179 w 447"/>
              <a:gd name="T29" fmla="*/ 1541 h 1553"/>
              <a:gd name="T30" fmla="*/ 14 w 447"/>
              <a:gd name="T31" fmla="*/ 1533 h 1553"/>
              <a:gd name="T32" fmla="*/ 10 w 447"/>
              <a:gd name="T33" fmla="*/ 1462 h 1553"/>
              <a:gd name="T34" fmla="*/ 13 w 447"/>
              <a:gd name="T35" fmla="*/ 1191 h 1553"/>
              <a:gd name="T36" fmla="*/ 10 w 447"/>
              <a:gd name="T37" fmla="*/ 840 h 1553"/>
              <a:gd name="T38" fmla="*/ 11 w 447"/>
              <a:gd name="T39" fmla="*/ 598 h 1553"/>
              <a:gd name="T40" fmla="*/ 6 w 447"/>
              <a:gd name="T41" fmla="*/ 407 h 1553"/>
              <a:gd name="T42" fmla="*/ 0 w 447"/>
              <a:gd name="T43" fmla="*/ 180 h 1553"/>
              <a:gd name="T44" fmla="*/ 9 w 447"/>
              <a:gd name="T45" fmla="*/ 25 h 1553"/>
              <a:gd name="T46" fmla="*/ 15 w 447"/>
              <a:gd name="T47" fmla="*/ 0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7" h="1553">
                <a:moveTo>
                  <a:pt x="15" y="0"/>
                </a:moveTo>
                <a:cubicBezTo>
                  <a:pt x="87" y="3"/>
                  <a:pt x="155" y="4"/>
                  <a:pt x="222" y="7"/>
                </a:cubicBezTo>
                <a:cubicBezTo>
                  <a:pt x="288" y="10"/>
                  <a:pt x="353" y="15"/>
                  <a:pt x="417" y="19"/>
                </a:cubicBezTo>
                <a:cubicBezTo>
                  <a:pt x="435" y="70"/>
                  <a:pt x="429" y="117"/>
                  <a:pt x="432" y="163"/>
                </a:cubicBezTo>
                <a:cubicBezTo>
                  <a:pt x="435" y="224"/>
                  <a:pt x="443" y="285"/>
                  <a:pt x="445" y="345"/>
                </a:cubicBezTo>
                <a:cubicBezTo>
                  <a:pt x="447" y="388"/>
                  <a:pt x="442" y="430"/>
                  <a:pt x="439" y="473"/>
                </a:cubicBezTo>
                <a:cubicBezTo>
                  <a:pt x="432" y="564"/>
                  <a:pt x="429" y="655"/>
                  <a:pt x="433" y="747"/>
                </a:cubicBezTo>
                <a:cubicBezTo>
                  <a:pt x="437" y="831"/>
                  <a:pt x="430" y="915"/>
                  <a:pt x="429" y="998"/>
                </a:cubicBezTo>
                <a:cubicBezTo>
                  <a:pt x="428" y="1070"/>
                  <a:pt x="428" y="1142"/>
                  <a:pt x="428" y="1214"/>
                </a:cubicBezTo>
                <a:cubicBezTo>
                  <a:pt x="428" y="1229"/>
                  <a:pt x="430" y="1243"/>
                  <a:pt x="432" y="1258"/>
                </a:cubicBezTo>
                <a:cubicBezTo>
                  <a:pt x="433" y="1266"/>
                  <a:pt x="436" y="1274"/>
                  <a:pt x="434" y="1281"/>
                </a:cubicBezTo>
                <a:cubicBezTo>
                  <a:pt x="418" y="1346"/>
                  <a:pt x="440" y="1411"/>
                  <a:pt x="437" y="1476"/>
                </a:cubicBezTo>
                <a:cubicBezTo>
                  <a:pt x="437" y="1484"/>
                  <a:pt x="437" y="1492"/>
                  <a:pt x="437" y="1500"/>
                </a:cubicBezTo>
                <a:cubicBezTo>
                  <a:pt x="434" y="1543"/>
                  <a:pt x="427" y="1546"/>
                  <a:pt x="382" y="1544"/>
                </a:cubicBezTo>
                <a:cubicBezTo>
                  <a:pt x="314" y="1541"/>
                  <a:pt x="247" y="1543"/>
                  <a:pt x="179" y="1541"/>
                </a:cubicBezTo>
                <a:cubicBezTo>
                  <a:pt x="125" y="1540"/>
                  <a:pt x="70" y="1553"/>
                  <a:pt x="14" y="1533"/>
                </a:cubicBezTo>
                <a:cubicBezTo>
                  <a:pt x="13" y="1509"/>
                  <a:pt x="10" y="1485"/>
                  <a:pt x="10" y="1462"/>
                </a:cubicBezTo>
                <a:cubicBezTo>
                  <a:pt x="11" y="1371"/>
                  <a:pt x="13" y="1281"/>
                  <a:pt x="13" y="1191"/>
                </a:cubicBezTo>
                <a:cubicBezTo>
                  <a:pt x="13" y="1074"/>
                  <a:pt x="11" y="957"/>
                  <a:pt x="10" y="840"/>
                </a:cubicBezTo>
                <a:cubicBezTo>
                  <a:pt x="10" y="759"/>
                  <a:pt x="12" y="678"/>
                  <a:pt x="11" y="598"/>
                </a:cubicBezTo>
                <a:cubicBezTo>
                  <a:pt x="10" y="534"/>
                  <a:pt x="8" y="471"/>
                  <a:pt x="6" y="407"/>
                </a:cubicBezTo>
                <a:cubicBezTo>
                  <a:pt x="4" y="332"/>
                  <a:pt x="0" y="256"/>
                  <a:pt x="0" y="180"/>
                </a:cubicBezTo>
                <a:cubicBezTo>
                  <a:pt x="0" y="128"/>
                  <a:pt x="6" y="77"/>
                  <a:pt x="9" y="25"/>
                </a:cubicBezTo>
                <a:cubicBezTo>
                  <a:pt x="9" y="17"/>
                  <a:pt x="13" y="10"/>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 name="Freeform 25"/>
          <p:cNvSpPr/>
          <p:nvPr/>
        </p:nvSpPr>
        <p:spPr bwMode="auto">
          <a:xfrm>
            <a:off x="4904185" y="2663429"/>
            <a:ext cx="191691" cy="654844"/>
          </a:xfrm>
          <a:custGeom>
            <a:avLst/>
            <a:gdLst>
              <a:gd name="T0" fmla="*/ 433 w 439"/>
              <a:gd name="T1" fmla="*/ 21 h 1504"/>
              <a:gd name="T2" fmla="*/ 436 w 439"/>
              <a:gd name="T3" fmla="*/ 80 h 1504"/>
              <a:gd name="T4" fmla="*/ 435 w 439"/>
              <a:gd name="T5" fmla="*/ 267 h 1504"/>
              <a:gd name="T6" fmla="*/ 429 w 439"/>
              <a:gd name="T7" fmla="*/ 410 h 1504"/>
              <a:gd name="T8" fmla="*/ 434 w 439"/>
              <a:gd name="T9" fmla="*/ 525 h 1504"/>
              <a:gd name="T10" fmla="*/ 429 w 439"/>
              <a:gd name="T11" fmla="*/ 850 h 1504"/>
              <a:gd name="T12" fmla="*/ 426 w 439"/>
              <a:gd name="T13" fmla="*/ 1129 h 1504"/>
              <a:gd name="T14" fmla="*/ 427 w 439"/>
              <a:gd name="T15" fmla="*/ 1257 h 1504"/>
              <a:gd name="T16" fmla="*/ 428 w 439"/>
              <a:gd name="T17" fmla="*/ 1427 h 1504"/>
              <a:gd name="T18" fmla="*/ 428 w 439"/>
              <a:gd name="T19" fmla="*/ 1431 h 1504"/>
              <a:gd name="T20" fmla="*/ 362 w 439"/>
              <a:gd name="T21" fmla="*/ 1499 h 1504"/>
              <a:gd name="T22" fmla="*/ 280 w 439"/>
              <a:gd name="T23" fmla="*/ 1490 h 1504"/>
              <a:gd name="T24" fmla="*/ 193 w 439"/>
              <a:gd name="T25" fmla="*/ 1490 h 1504"/>
              <a:gd name="T26" fmla="*/ 14 w 439"/>
              <a:gd name="T27" fmla="*/ 1504 h 1504"/>
              <a:gd name="T28" fmla="*/ 7 w 439"/>
              <a:gd name="T29" fmla="*/ 1488 h 1504"/>
              <a:gd name="T30" fmla="*/ 2 w 439"/>
              <a:gd name="T31" fmla="*/ 1162 h 1504"/>
              <a:gd name="T32" fmla="*/ 0 w 439"/>
              <a:gd name="T33" fmla="*/ 1039 h 1504"/>
              <a:gd name="T34" fmla="*/ 2 w 439"/>
              <a:gd name="T35" fmla="*/ 1007 h 1504"/>
              <a:gd name="T36" fmla="*/ 19 w 439"/>
              <a:gd name="T37" fmla="*/ 825 h 1504"/>
              <a:gd name="T38" fmla="*/ 20 w 439"/>
              <a:gd name="T39" fmla="*/ 583 h 1504"/>
              <a:gd name="T40" fmla="*/ 22 w 439"/>
              <a:gd name="T41" fmla="*/ 432 h 1504"/>
              <a:gd name="T42" fmla="*/ 20 w 439"/>
              <a:gd name="T43" fmla="*/ 122 h 1504"/>
              <a:gd name="T44" fmla="*/ 14 w 439"/>
              <a:gd name="T45" fmla="*/ 47 h 1504"/>
              <a:gd name="T46" fmla="*/ 43 w 439"/>
              <a:gd name="T47" fmla="*/ 10 h 1504"/>
              <a:gd name="T48" fmla="*/ 182 w 439"/>
              <a:gd name="T49" fmla="*/ 14 h 1504"/>
              <a:gd name="T50" fmla="*/ 237 w 439"/>
              <a:gd name="T51" fmla="*/ 17 h 1504"/>
              <a:gd name="T52" fmla="*/ 433 w 439"/>
              <a:gd name="T53" fmla="*/ 21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9" h="1504">
                <a:moveTo>
                  <a:pt x="433" y="21"/>
                </a:moveTo>
                <a:cubicBezTo>
                  <a:pt x="434" y="43"/>
                  <a:pt x="436" y="62"/>
                  <a:pt x="436" y="80"/>
                </a:cubicBezTo>
                <a:cubicBezTo>
                  <a:pt x="436" y="142"/>
                  <a:pt x="436" y="205"/>
                  <a:pt x="435" y="267"/>
                </a:cubicBezTo>
                <a:cubicBezTo>
                  <a:pt x="434" y="315"/>
                  <a:pt x="430" y="362"/>
                  <a:pt x="429" y="410"/>
                </a:cubicBezTo>
                <a:cubicBezTo>
                  <a:pt x="429" y="448"/>
                  <a:pt x="434" y="487"/>
                  <a:pt x="434" y="525"/>
                </a:cubicBezTo>
                <a:cubicBezTo>
                  <a:pt x="433" y="634"/>
                  <a:pt x="439" y="742"/>
                  <a:pt x="429" y="850"/>
                </a:cubicBezTo>
                <a:cubicBezTo>
                  <a:pt x="422" y="943"/>
                  <a:pt x="414" y="1036"/>
                  <a:pt x="426" y="1129"/>
                </a:cubicBezTo>
                <a:cubicBezTo>
                  <a:pt x="431" y="1171"/>
                  <a:pt x="427" y="1214"/>
                  <a:pt x="427" y="1257"/>
                </a:cubicBezTo>
                <a:cubicBezTo>
                  <a:pt x="427" y="1313"/>
                  <a:pt x="427" y="1370"/>
                  <a:pt x="428" y="1427"/>
                </a:cubicBezTo>
                <a:cubicBezTo>
                  <a:pt x="428" y="1428"/>
                  <a:pt x="428" y="1430"/>
                  <a:pt x="428" y="1431"/>
                </a:cubicBezTo>
                <a:cubicBezTo>
                  <a:pt x="422" y="1498"/>
                  <a:pt x="423" y="1498"/>
                  <a:pt x="362" y="1499"/>
                </a:cubicBezTo>
                <a:cubicBezTo>
                  <a:pt x="335" y="1500"/>
                  <a:pt x="308" y="1492"/>
                  <a:pt x="280" y="1490"/>
                </a:cubicBezTo>
                <a:cubicBezTo>
                  <a:pt x="251" y="1488"/>
                  <a:pt x="222" y="1488"/>
                  <a:pt x="193" y="1490"/>
                </a:cubicBezTo>
                <a:cubicBezTo>
                  <a:pt x="133" y="1494"/>
                  <a:pt x="74" y="1499"/>
                  <a:pt x="14" y="1504"/>
                </a:cubicBezTo>
                <a:cubicBezTo>
                  <a:pt x="11" y="1498"/>
                  <a:pt x="7" y="1493"/>
                  <a:pt x="7" y="1488"/>
                </a:cubicBezTo>
                <a:cubicBezTo>
                  <a:pt x="5" y="1380"/>
                  <a:pt x="4" y="1271"/>
                  <a:pt x="2" y="1162"/>
                </a:cubicBezTo>
                <a:cubicBezTo>
                  <a:pt x="2" y="1121"/>
                  <a:pt x="1" y="1080"/>
                  <a:pt x="0" y="1039"/>
                </a:cubicBezTo>
                <a:cubicBezTo>
                  <a:pt x="0" y="1028"/>
                  <a:pt x="1" y="1018"/>
                  <a:pt x="2" y="1007"/>
                </a:cubicBezTo>
                <a:cubicBezTo>
                  <a:pt x="8" y="946"/>
                  <a:pt x="20" y="886"/>
                  <a:pt x="19" y="825"/>
                </a:cubicBezTo>
                <a:cubicBezTo>
                  <a:pt x="18" y="744"/>
                  <a:pt x="25" y="663"/>
                  <a:pt x="20" y="583"/>
                </a:cubicBezTo>
                <a:cubicBezTo>
                  <a:pt x="16" y="532"/>
                  <a:pt x="22" y="482"/>
                  <a:pt x="22" y="432"/>
                </a:cubicBezTo>
                <a:cubicBezTo>
                  <a:pt x="22" y="329"/>
                  <a:pt x="22" y="225"/>
                  <a:pt x="20" y="122"/>
                </a:cubicBezTo>
                <a:cubicBezTo>
                  <a:pt x="20" y="97"/>
                  <a:pt x="15" y="72"/>
                  <a:pt x="14" y="47"/>
                </a:cubicBezTo>
                <a:cubicBezTo>
                  <a:pt x="12" y="21"/>
                  <a:pt x="19" y="11"/>
                  <a:pt x="43" y="10"/>
                </a:cubicBezTo>
                <a:cubicBezTo>
                  <a:pt x="90" y="8"/>
                  <a:pt x="136" y="0"/>
                  <a:pt x="182" y="14"/>
                </a:cubicBezTo>
                <a:cubicBezTo>
                  <a:pt x="199" y="19"/>
                  <a:pt x="220" y="21"/>
                  <a:pt x="237" y="17"/>
                </a:cubicBezTo>
                <a:cubicBezTo>
                  <a:pt x="302" y="2"/>
                  <a:pt x="364" y="19"/>
                  <a:pt x="433"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 name="Freeform 26"/>
          <p:cNvSpPr/>
          <p:nvPr/>
        </p:nvSpPr>
        <p:spPr bwMode="auto">
          <a:xfrm>
            <a:off x="4891088" y="1743075"/>
            <a:ext cx="210741" cy="196454"/>
          </a:xfrm>
          <a:custGeom>
            <a:avLst/>
            <a:gdLst>
              <a:gd name="T0" fmla="*/ 8 w 486"/>
              <a:gd name="T1" fmla="*/ 441 h 451"/>
              <a:gd name="T2" fmla="*/ 1 w 486"/>
              <a:gd name="T3" fmla="*/ 296 h 451"/>
              <a:gd name="T4" fmla="*/ 0 w 486"/>
              <a:gd name="T5" fmla="*/ 53 h 451"/>
              <a:gd name="T6" fmla="*/ 48 w 486"/>
              <a:gd name="T7" fmla="*/ 3 h 451"/>
              <a:gd name="T8" fmla="*/ 315 w 486"/>
              <a:gd name="T9" fmla="*/ 1 h 451"/>
              <a:gd name="T10" fmla="*/ 467 w 486"/>
              <a:gd name="T11" fmla="*/ 1 h 451"/>
              <a:gd name="T12" fmla="*/ 475 w 486"/>
              <a:gd name="T13" fmla="*/ 58 h 451"/>
              <a:gd name="T14" fmla="*/ 471 w 486"/>
              <a:gd name="T15" fmla="*/ 113 h 451"/>
              <a:gd name="T16" fmla="*/ 486 w 486"/>
              <a:gd name="T17" fmla="*/ 366 h 451"/>
              <a:gd name="T18" fmla="*/ 486 w 486"/>
              <a:gd name="T19" fmla="*/ 382 h 451"/>
              <a:gd name="T20" fmla="*/ 416 w 486"/>
              <a:gd name="T21" fmla="*/ 448 h 451"/>
              <a:gd name="T22" fmla="*/ 161 w 486"/>
              <a:gd name="T23" fmla="*/ 441 h 451"/>
              <a:gd name="T24" fmla="*/ 8 w 486"/>
              <a:gd name="T25" fmla="*/ 44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451">
                <a:moveTo>
                  <a:pt x="8" y="441"/>
                </a:moveTo>
                <a:cubicBezTo>
                  <a:pt x="6" y="391"/>
                  <a:pt x="2" y="343"/>
                  <a:pt x="1" y="296"/>
                </a:cubicBezTo>
                <a:cubicBezTo>
                  <a:pt x="0" y="215"/>
                  <a:pt x="1" y="134"/>
                  <a:pt x="0" y="53"/>
                </a:cubicBezTo>
                <a:cubicBezTo>
                  <a:pt x="0" y="14"/>
                  <a:pt x="9" y="3"/>
                  <a:pt x="48" y="3"/>
                </a:cubicBezTo>
                <a:cubicBezTo>
                  <a:pt x="137" y="2"/>
                  <a:pt x="226" y="1"/>
                  <a:pt x="315" y="1"/>
                </a:cubicBezTo>
                <a:cubicBezTo>
                  <a:pt x="366" y="0"/>
                  <a:pt x="418" y="1"/>
                  <a:pt x="467" y="1"/>
                </a:cubicBezTo>
                <a:cubicBezTo>
                  <a:pt x="483" y="22"/>
                  <a:pt x="477" y="40"/>
                  <a:pt x="475" y="58"/>
                </a:cubicBezTo>
                <a:cubicBezTo>
                  <a:pt x="473" y="76"/>
                  <a:pt x="470" y="95"/>
                  <a:pt x="471" y="113"/>
                </a:cubicBezTo>
                <a:cubicBezTo>
                  <a:pt x="475" y="198"/>
                  <a:pt x="481" y="282"/>
                  <a:pt x="486" y="366"/>
                </a:cubicBezTo>
                <a:cubicBezTo>
                  <a:pt x="486" y="372"/>
                  <a:pt x="486" y="377"/>
                  <a:pt x="486" y="382"/>
                </a:cubicBezTo>
                <a:cubicBezTo>
                  <a:pt x="485" y="445"/>
                  <a:pt x="476" y="451"/>
                  <a:pt x="416" y="448"/>
                </a:cubicBezTo>
                <a:cubicBezTo>
                  <a:pt x="331" y="443"/>
                  <a:pt x="246" y="442"/>
                  <a:pt x="161" y="441"/>
                </a:cubicBezTo>
                <a:cubicBezTo>
                  <a:pt x="112" y="440"/>
                  <a:pt x="64" y="441"/>
                  <a:pt x="8" y="4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 name="Freeform 27"/>
          <p:cNvSpPr/>
          <p:nvPr/>
        </p:nvSpPr>
        <p:spPr bwMode="auto">
          <a:xfrm>
            <a:off x="7166372" y="1757362"/>
            <a:ext cx="186929" cy="215504"/>
          </a:xfrm>
          <a:custGeom>
            <a:avLst/>
            <a:gdLst>
              <a:gd name="T0" fmla="*/ 4 w 430"/>
              <a:gd name="T1" fmla="*/ 486 h 496"/>
              <a:gd name="T2" fmla="*/ 3 w 430"/>
              <a:gd name="T3" fmla="*/ 344 h 496"/>
              <a:gd name="T4" fmla="*/ 10 w 430"/>
              <a:gd name="T5" fmla="*/ 133 h 496"/>
              <a:gd name="T6" fmla="*/ 6 w 430"/>
              <a:gd name="T7" fmla="*/ 34 h 496"/>
              <a:gd name="T8" fmla="*/ 37 w 430"/>
              <a:gd name="T9" fmla="*/ 1 h 496"/>
              <a:gd name="T10" fmla="*/ 289 w 430"/>
              <a:gd name="T11" fmla="*/ 2 h 496"/>
              <a:gd name="T12" fmla="*/ 410 w 430"/>
              <a:gd name="T13" fmla="*/ 14 h 496"/>
              <a:gd name="T14" fmla="*/ 415 w 430"/>
              <a:gd name="T15" fmla="*/ 107 h 496"/>
              <a:gd name="T16" fmla="*/ 420 w 430"/>
              <a:gd name="T17" fmla="*/ 175 h 496"/>
              <a:gd name="T18" fmla="*/ 424 w 430"/>
              <a:gd name="T19" fmla="*/ 285 h 496"/>
              <a:gd name="T20" fmla="*/ 422 w 430"/>
              <a:gd name="T21" fmla="*/ 448 h 496"/>
              <a:gd name="T22" fmla="*/ 378 w 430"/>
              <a:gd name="T23" fmla="*/ 495 h 496"/>
              <a:gd name="T24" fmla="*/ 219 w 430"/>
              <a:gd name="T25" fmla="*/ 490 h 496"/>
              <a:gd name="T26" fmla="*/ 99 w 430"/>
              <a:gd name="T27" fmla="*/ 486 h 496"/>
              <a:gd name="T28" fmla="*/ 4 w 430"/>
              <a:gd name="T29" fmla="*/ 48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496">
                <a:moveTo>
                  <a:pt x="4" y="486"/>
                </a:moveTo>
                <a:cubicBezTo>
                  <a:pt x="3" y="434"/>
                  <a:pt x="2" y="389"/>
                  <a:pt x="3" y="344"/>
                </a:cubicBezTo>
                <a:cubicBezTo>
                  <a:pt x="3" y="274"/>
                  <a:pt x="0" y="204"/>
                  <a:pt x="10" y="133"/>
                </a:cubicBezTo>
                <a:cubicBezTo>
                  <a:pt x="14" y="101"/>
                  <a:pt x="6" y="67"/>
                  <a:pt x="6" y="34"/>
                </a:cubicBezTo>
                <a:cubicBezTo>
                  <a:pt x="5" y="5"/>
                  <a:pt x="9" y="1"/>
                  <a:pt x="37" y="1"/>
                </a:cubicBezTo>
                <a:cubicBezTo>
                  <a:pt x="121" y="1"/>
                  <a:pt x="205" y="0"/>
                  <a:pt x="289" y="2"/>
                </a:cubicBezTo>
                <a:cubicBezTo>
                  <a:pt x="328" y="3"/>
                  <a:pt x="368" y="9"/>
                  <a:pt x="410" y="14"/>
                </a:cubicBezTo>
                <a:cubicBezTo>
                  <a:pt x="418" y="44"/>
                  <a:pt x="414" y="76"/>
                  <a:pt x="415" y="107"/>
                </a:cubicBezTo>
                <a:cubicBezTo>
                  <a:pt x="417" y="130"/>
                  <a:pt x="418" y="152"/>
                  <a:pt x="420" y="175"/>
                </a:cubicBezTo>
                <a:cubicBezTo>
                  <a:pt x="425" y="211"/>
                  <a:pt x="430" y="247"/>
                  <a:pt x="424" y="285"/>
                </a:cubicBezTo>
                <a:cubicBezTo>
                  <a:pt x="417" y="338"/>
                  <a:pt x="422" y="394"/>
                  <a:pt x="422" y="448"/>
                </a:cubicBezTo>
                <a:cubicBezTo>
                  <a:pt x="422" y="492"/>
                  <a:pt x="422" y="495"/>
                  <a:pt x="378" y="495"/>
                </a:cubicBezTo>
                <a:cubicBezTo>
                  <a:pt x="325" y="496"/>
                  <a:pt x="272" y="492"/>
                  <a:pt x="219" y="490"/>
                </a:cubicBezTo>
                <a:cubicBezTo>
                  <a:pt x="179" y="488"/>
                  <a:pt x="139" y="487"/>
                  <a:pt x="99" y="486"/>
                </a:cubicBezTo>
                <a:cubicBezTo>
                  <a:pt x="70" y="485"/>
                  <a:pt x="41" y="486"/>
                  <a:pt x="4" y="4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 name="Freeform 28"/>
          <p:cNvSpPr/>
          <p:nvPr/>
        </p:nvSpPr>
        <p:spPr bwMode="auto">
          <a:xfrm>
            <a:off x="4801791" y="2656285"/>
            <a:ext cx="9525" cy="13097"/>
          </a:xfrm>
          <a:custGeom>
            <a:avLst/>
            <a:gdLst>
              <a:gd name="T0" fmla="*/ 14 w 21"/>
              <a:gd name="T1" fmla="*/ 0 h 31"/>
              <a:gd name="T2" fmla="*/ 20 w 21"/>
              <a:gd name="T3" fmla="*/ 20 h 31"/>
              <a:gd name="T4" fmla="*/ 11 w 21"/>
              <a:gd name="T5" fmla="*/ 31 h 31"/>
              <a:gd name="T6" fmla="*/ 1 w 21"/>
              <a:gd name="T7" fmla="*/ 23 h 31"/>
              <a:gd name="T8" fmla="*/ 14 w 21"/>
              <a:gd name="T9" fmla="*/ 0 h 31"/>
            </a:gdLst>
            <a:ahLst/>
            <a:cxnLst>
              <a:cxn ang="0">
                <a:pos x="T0" y="T1"/>
              </a:cxn>
              <a:cxn ang="0">
                <a:pos x="T2" y="T3"/>
              </a:cxn>
              <a:cxn ang="0">
                <a:pos x="T4" y="T5"/>
              </a:cxn>
              <a:cxn ang="0">
                <a:pos x="T6" y="T7"/>
              </a:cxn>
              <a:cxn ang="0">
                <a:pos x="T8" y="T9"/>
              </a:cxn>
            </a:cxnLst>
            <a:rect l="0" t="0" r="r" b="b"/>
            <a:pathLst>
              <a:path w="21" h="31">
                <a:moveTo>
                  <a:pt x="14" y="0"/>
                </a:moveTo>
                <a:cubicBezTo>
                  <a:pt x="18" y="11"/>
                  <a:pt x="21" y="16"/>
                  <a:pt x="20" y="20"/>
                </a:cubicBezTo>
                <a:cubicBezTo>
                  <a:pt x="19" y="24"/>
                  <a:pt x="15" y="30"/>
                  <a:pt x="11" y="31"/>
                </a:cubicBezTo>
                <a:cubicBezTo>
                  <a:pt x="8" y="31"/>
                  <a:pt x="2" y="26"/>
                  <a:pt x="1" y="23"/>
                </a:cubicBezTo>
                <a:cubicBezTo>
                  <a:pt x="0" y="20"/>
                  <a:pt x="5" y="15"/>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 name="Freeform 29"/>
          <p:cNvSpPr>
            <a:spLocks noEditPoints="1"/>
          </p:cNvSpPr>
          <p:nvPr/>
        </p:nvSpPr>
        <p:spPr bwMode="auto">
          <a:xfrm>
            <a:off x="2689623" y="2326482"/>
            <a:ext cx="650081" cy="640556"/>
          </a:xfrm>
          <a:custGeom>
            <a:avLst/>
            <a:gdLst>
              <a:gd name="T0" fmla="*/ 841 w 1493"/>
              <a:gd name="T1" fmla="*/ 13 h 1471"/>
              <a:gd name="T2" fmla="*/ 969 w 1493"/>
              <a:gd name="T3" fmla="*/ 38 h 1471"/>
              <a:gd name="T4" fmla="*/ 1269 w 1493"/>
              <a:gd name="T5" fmla="*/ 183 h 1471"/>
              <a:gd name="T6" fmla="*/ 1489 w 1493"/>
              <a:gd name="T7" fmla="*/ 730 h 1471"/>
              <a:gd name="T8" fmla="*/ 1366 w 1493"/>
              <a:gd name="T9" fmla="*/ 1127 h 1471"/>
              <a:gd name="T10" fmla="*/ 1158 w 1493"/>
              <a:gd name="T11" fmla="*/ 1326 h 1471"/>
              <a:gd name="T12" fmla="*/ 653 w 1493"/>
              <a:gd name="T13" fmla="*/ 1456 h 1471"/>
              <a:gd name="T14" fmla="*/ 261 w 1493"/>
              <a:gd name="T15" fmla="*/ 1316 h 1471"/>
              <a:gd name="T16" fmla="*/ 17 w 1493"/>
              <a:gd name="T17" fmla="*/ 949 h 1471"/>
              <a:gd name="T18" fmla="*/ 32 w 1493"/>
              <a:gd name="T19" fmla="*/ 585 h 1471"/>
              <a:gd name="T20" fmla="*/ 195 w 1493"/>
              <a:gd name="T21" fmla="*/ 309 h 1471"/>
              <a:gd name="T22" fmla="*/ 398 w 1493"/>
              <a:gd name="T23" fmla="*/ 121 h 1471"/>
              <a:gd name="T24" fmla="*/ 599 w 1493"/>
              <a:gd name="T25" fmla="*/ 16 h 1471"/>
              <a:gd name="T26" fmla="*/ 618 w 1493"/>
              <a:gd name="T27" fmla="*/ 1382 h 1471"/>
              <a:gd name="T28" fmla="*/ 1047 w 1493"/>
              <a:gd name="T29" fmla="*/ 1219 h 1471"/>
              <a:gd name="T30" fmla="*/ 992 w 1493"/>
              <a:gd name="T31" fmla="*/ 950 h 1471"/>
              <a:gd name="T32" fmla="*/ 643 w 1493"/>
              <a:gd name="T33" fmla="*/ 1016 h 1471"/>
              <a:gd name="T34" fmla="*/ 447 w 1493"/>
              <a:gd name="T35" fmla="*/ 1253 h 1471"/>
              <a:gd name="T36" fmla="*/ 618 w 1493"/>
              <a:gd name="T37" fmla="*/ 1382 h 1471"/>
              <a:gd name="T38" fmla="*/ 428 w 1493"/>
              <a:gd name="T39" fmla="*/ 565 h 1471"/>
              <a:gd name="T40" fmla="*/ 402 w 1493"/>
              <a:gd name="T41" fmla="*/ 667 h 1471"/>
              <a:gd name="T42" fmla="*/ 463 w 1493"/>
              <a:gd name="T43" fmla="*/ 619 h 1471"/>
              <a:gd name="T44" fmla="*/ 542 w 1493"/>
              <a:gd name="T45" fmla="*/ 615 h 1471"/>
              <a:gd name="T46" fmla="*/ 586 w 1493"/>
              <a:gd name="T47" fmla="*/ 584 h 1471"/>
              <a:gd name="T48" fmla="*/ 531 w 1493"/>
              <a:gd name="T49" fmla="*/ 527 h 1471"/>
              <a:gd name="T50" fmla="*/ 573 w 1493"/>
              <a:gd name="T51" fmla="*/ 445 h 1471"/>
              <a:gd name="T52" fmla="*/ 536 w 1493"/>
              <a:gd name="T53" fmla="*/ 420 h 1471"/>
              <a:gd name="T54" fmla="*/ 448 w 1493"/>
              <a:gd name="T55" fmla="*/ 470 h 1471"/>
              <a:gd name="T56" fmla="*/ 344 w 1493"/>
              <a:gd name="T57" fmla="*/ 456 h 1471"/>
              <a:gd name="T58" fmla="*/ 381 w 1493"/>
              <a:gd name="T59" fmla="*/ 509 h 1471"/>
              <a:gd name="T60" fmla="*/ 980 w 1493"/>
              <a:gd name="T61" fmla="*/ 474 h 1471"/>
              <a:gd name="T62" fmla="*/ 940 w 1493"/>
              <a:gd name="T63" fmla="*/ 548 h 1471"/>
              <a:gd name="T64" fmla="*/ 993 w 1493"/>
              <a:gd name="T65" fmla="*/ 555 h 1471"/>
              <a:gd name="T66" fmla="*/ 1062 w 1493"/>
              <a:gd name="T67" fmla="*/ 524 h 1471"/>
              <a:gd name="T68" fmla="*/ 1137 w 1493"/>
              <a:gd name="T69" fmla="*/ 535 h 1471"/>
              <a:gd name="T70" fmla="*/ 1081 w 1493"/>
              <a:gd name="T71" fmla="*/ 454 h 1471"/>
              <a:gd name="T72" fmla="*/ 1136 w 1493"/>
              <a:gd name="T73" fmla="*/ 362 h 1471"/>
              <a:gd name="T74" fmla="*/ 1049 w 1493"/>
              <a:gd name="T75" fmla="*/ 387 h 1471"/>
              <a:gd name="T76" fmla="*/ 960 w 1493"/>
              <a:gd name="T77" fmla="*/ 368 h 1471"/>
              <a:gd name="T78" fmla="*/ 909 w 1493"/>
              <a:gd name="T79" fmla="*/ 390 h 1471"/>
              <a:gd name="T80" fmla="*/ 847 w 1493"/>
              <a:gd name="T81" fmla="*/ 731 h 1471"/>
              <a:gd name="T82" fmla="*/ 788 w 1493"/>
              <a:gd name="T83" fmla="*/ 834 h 1471"/>
              <a:gd name="T84" fmla="*/ 854 w 1493"/>
              <a:gd name="T85" fmla="*/ 832 h 1471"/>
              <a:gd name="T86" fmla="*/ 915 w 1493"/>
              <a:gd name="T87" fmla="*/ 687 h 1471"/>
              <a:gd name="T88" fmla="*/ 738 w 1493"/>
              <a:gd name="T89" fmla="*/ 627 h 1471"/>
              <a:gd name="T90" fmla="*/ 790 w 1493"/>
              <a:gd name="T91" fmla="*/ 703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3" h="1471">
                <a:moveTo>
                  <a:pt x="730" y="0"/>
                </a:moveTo>
                <a:cubicBezTo>
                  <a:pt x="770" y="5"/>
                  <a:pt x="805" y="9"/>
                  <a:pt x="841" y="13"/>
                </a:cubicBezTo>
                <a:cubicBezTo>
                  <a:pt x="859" y="16"/>
                  <a:pt x="878" y="17"/>
                  <a:pt x="896" y="20"/>
                </a:cubicBezTo>
                <a:cubicBezTo>
                  <a:pt x="921" y="25"/>
                  <a:pt x="945" y="33"/>
                  <a:pt x="969" y="38"/>
                </a:cubicBezTo>
                <a:cubicBezTo>
                  <a:pt x="1047" y="52"/>
                  <a:pt x="1120" y="79"/>
                  <a:pt x="1188" y="120"/>
                </a:cubicBezTo>
                <a:cubicBezTo>
                  <a:pt x="1217" y="137"/>
                  <a:pt x="1244" y="160"/>
                  <a:pt x="1269" y="183"/>
                </a:cubicBezTo>
                <a:cubicBezTo>
                  <a:pt x="1360" y="268"/>
                  <a:pt x="1412" y="374"/>
                  <a:pt x="1451" y="491"/>
                </a:cubicBezTo>
                <a:cubicBezTo>
                  <a:pt x="1477" y="570"/>
                  <a:pt x="1484" y="650"/>
                  <a:pt x="1489" y="730"/>
                </a:cubicBezTo>
                <a:cubicBezTo>
                  <a:pt x="1493" y="793"/>
                  <a:pt x="1488" y="860"/>
                  <a:pt x="1469" y="922"/>
                </a:cubicBezTo>
                <a:cubicBezTo>
                  <a:pt x="1447" y="996"/>
                  <a:pt x="1408" y="1062"/>
                  <a:pt x="1366" y="1127"/>
                </a:cubicBezTo>
                <a:cubicBezTo>
                  <a:pt x="1330" y="1184"/>
                  <a:pt x="1281" y="1229"/>
                  <a:pt x="1234" y="1276"/>
                </a:cubicBezTo>
                <a:cubicBezTo>
                  <a:pt x="1213" y="1297"/>
                  <a:pt x="1184" y="1310"/>
                  <a:pt x="1158" y="1326"/>
                </a:cubicBezTo>
                <a:cubicBezTo>
                  <a:pt x="1071" y="1383"/>
                  <a:pt x="976" y="1426"/>
                  <a:pt x="874" y="1448"/>
                </a:cubicBezTo>
                <a:cubicBezTo>
                  <a:pt x="802" y="1464"/>
                  <a:pt x="727" y="1471"/>
                  <a:pt x="653" y="1456"/>
                </a:cubicBezTo>
                <a:cubicBezTo>
                  <a:pt x="593" y="1445"/>
                  <a:pt x="530" y="1441"/>
                  <a:pt x="474" y="1420"/>
                </a:cubicBezTo>
                <a:cubicBezTo>
                  <a:pt x="401" y="1392"/>
                  <a:pt x="322" y="1372"/>
                  <a:pt x="261" y="1316"/>
                </a:cubicBezTo>
                <a:cubicBezTo>
                  <a:pt x="242" y="1298"/>
                  <a:pt x="219" y="1284"/>
                  <a:pt x="199" y="1266"/>
                </a:cubicBezTo>
                <a:cubicBezTo>
                  <a:pt x="106" y="1179"/>
                  <a:pt x="40" y="1079"/>
                  <a:pt x="17" y="949"/>
                </a:cubicBezTo>
                <a:cubicBezTo>
                  <a:pt x="0" y="855"/>
                  <a:pt x="8" y="764"/>
                  <a:pt x="20" y="672"/>
                </a:cubicBezTo>
                <a:cubicBezTo>
                  <a:pt x="24" y="643"/>
                  <a:pt x="27" y="614"/>
                  <a:pt x="32" y="585"/>
                </a:cubicBezTo>
                <a:cubicBezTo>
                  <a:pt x="49" y="506"/>
                  <a:pt x="78" y="430"/>
                  <a:pt x="119" y="360"/>
                </a:cubicBezTo>
                <a:cubicBezTo>
                  <a:pt x="134" y="334"/>
                  <a:pt x="158" y="313"/>
                  <a:pt x="195" y="309"/>
                </a:cubicBezTo>
                <a:cubicBezTo>
                  <a:pt x="238" y="303"/>
                  <a:pt x="281" y="291"/>
                  <a:pt x="322" y="276"/>
                </a:cubicBezTo>
                <a:cubicBezTo>
                  <a:pt x="384" y="253"/>
                  <a:pt x="407" y="194"/>
                  <a:pt x="398" y="121"/>
                </a:cubicBezTo>
                <a:cubicBezTo>
                  <a:pt x="394" y="86"/>
                  <a:pt x="394" y="80"/>
                  <a:pt x="428" y="69"/>
                </a:cubicBezTo>
                <a:cubicBezTo>
                  <a:pt x="485" y="50"/>
                  <a:pt x="541" y="30"/>
                  <a:pt x="599" y="16"/>
                </a:cubicBezTo>
                <a:cubicBezTo>
                  <a:pt x="643" y="6"/>
                  <a:pt x="689" y="5"/>
                  <a:pt x="730" y="0"/>
                </a:cubicBezTo>
                <a:close/>
                <a:moveTo>
                  <a:pt x="618" y="1382"/>
                </a:moveTo>
                <a:cubicBezTo>
                  <a:pt x="667" y="1390"/>
                  <a:pt x="710" y="1368"/>
                  <a:pt x="755" y="1358"/>
                </a:cubicBezTo>
                <a:cubicBezTo>
                  <a:pt x="863" y="1334"/>
                  <a:pt x="959" y="1287"/>
                  <a:pt x="1047" y="1219"/>
                </a:cubicBezTo>
                <a:cubicBezTo>
                  <a:pt x="1081" y="1193"/>
                  <a:pt x="1102" y="1162"/>
                  <a:pt x="1111" y="1119"/>
                </a:cubicBezTo>
                <a:cubicBezTo>
                  <a:pt x="1134" y="1013"/>
                  <a:pt x="1076" y="969"/>
                  <a:pt x="992" y="950"/>
                </a:cubicBezTo>
                <a:cubicBezTo>
                  <a:pt x="927" y="936"/>
                  <a:pt x="863" y="941"/>
                  <a:pt x="799" y="960"/>
                </a:cubicBezTo>
                <a:cubicBezTo>
                  <a:pt x="746" y="975"/>
                  <a:pt x="691" y="986"/>
                  <a:pt x="643" y="1016"/>
                </a:cubicBezTo>
                <a:cubicBezTo>
                  <a:pt x="617" y="1031"/>
                  <a:pt x="593" y="1051"/>
                  <a:pt x="566" y="1064"/>
                </a:cubicBezTo>
                <a:cubicBezTo>
                  <a:pt x="486" y="1102"/>
                  <a:pt x="454" y="1169"/>
                  <a:pt x="447" y="1253"/>
                </a:cubicBezTo>
                <a:cubicBezTo>
                  <a:pt x="443" y="1301"/>
                  <a:pt x="461" y="1335"/>
                  <a:pt x="504" y="1357"/>
                </a:cubicBezTo>
                <a:cubicBezTo>
                  <a:pt x="540" y="1375"/>
                  <a:pt x="577" y="1389"/>
                  <a:pt x="618" y="1382"/>
                </a:cubicBezTo>
                <a:close/>
                <a:moveTo>
                  <a:pt x="440" y="546"/>
                </a:moveTo>
                <a:cubicBezTo>
                  <a:pt x="433" y="556"/>
                  <a:pt x="430" y="561"/>
                  <a:pt x="428" y="565"/>
                </a:cubicBezTo>
                <a:cubicBezTo>
                  <a:pt x="415" y="589"/>
                  <a:pt x="401" y="613"/>
                  <a:pt x="390" y="638"/>
                </a:cubicBezTo>
                <a:cubicBezTo>
                  <a:pt x="384" y="650"/>
                  <a:pt x="389" y="664"/>
                  <a:pt x="402" y="667"/>
                </a:cubicBezTo>
                <a:cubicBezTo>
                  <a:pt x="410" y="669"/>
                  <a:pt x="423" y="665"/>
                  <a:pt x="430" y="659"/>
                </a:cubicBezTo>
                <a:cubicBezTo>
                  <a:pt x="443" y="647"/>
                  <a:pt x="452" y="632"/>
                  <a:pt x="463" y="619"/>
                </a:cubicBezTo>
                <a:cubicBezTo>
                  <a:pt x="493" y="583"/>
                  <a:pt x="496" y="583"/>
                  <a:pt x="535" y="611"/>
                </a:cubicBezTo>
                <a:cubicBezTo>
                  <a:pt x="537" y="613"/>
                  <a:pt x="540" y="614"/>
                  <a:pt x="542" y="615"/>
                </a:cubicBezTo>
                <a:cubicBezTo>
                  <a:pt x="553" y="616"/>
                  <a:pt x="569" y="623"/>
                  <a:pt x="574" y="618"/>
                </a:cubicBezTo>
                <a:cubicBezTo>
                  <a:pt x="582" y="611"/>
                  <a:pt x="588" y="594"/>
                  <a:pt x="586" y="584"/>
                </a:cubicBezTo>
                <a:cubicBezTo>
                  <a:pt x="584" y="571"/>
                  <a:pt x="573" y="559"/>
                  <a:pt x="564" y="549"/>
                </a:cubicBezTo>
                <a:cubicBezTo>
                  <a:pt x="555" y="540"/>
                  <a:pt x="543" y="535"/>
                  <a:pt x="531" y="527"/>
                </a:cubicBezTo>
                <a:cubicBezTo>
                  <a:pt x="538" y="515"/>
                  <a:pt x="543" y="507"/>
                  <a:pt x="547" y="499"/>
                </a:cubicBezTo>
                <a:cubicBezTo>
                  <a:pt x="556" y="481"/>
                  <a:pt x="565" y="463"/>
                  <a:pt x="573" y="445"/>
                </a:cubicBezTo>
                <a:cubicBezTo>
                  <a:pt x="578" y="434"/>
                  <a:pt x="579" y="422"/>
                  <a:pt x="567" y="413"/>
                </a:cubicBezTo>
                <a:cubicBezTo>
                  <a:pt x="555" y="403"/>
                  <a:pt x="545" y="410"/>
                  <a:pt x="536" y="420"/>
                </a:cubicBezTo>
                <a:cubicBezTo>
                  <a:pt x="524" y="432"/>
                  <a:pt x="512" y="444"/>
                  <a:pt x="502" y="458"/>
                </a:cubicBezTo>
                <a:cubicBezTo>
                  <a:pt x="481" y="488"/>
                  <a:pt x="480" y="488"/>
                  <a:pt x="448" y="470"/>
                </a:cubicBezTo>
                <a:cubicBezTo>
                  <a:pt x="426" y="458"/>
                  <a:pt x="403" y="448"/>
                  <a:pt x="379" y="440"/>
                </a:cubicBezTo>
                <a:cubicBezTo>
                  <a:pt x="365" y="435"/>
                  <a:pt x="350" y="439"/>
                  <a:pt x="344" y="456"/>
                </a:cubicBezTo>
                <a:cubicBezTo>
                  <a:pt x="337" y="473"/>
                  <a:pt x="338" y="487"/>
                  <a:pt x="356" y="497"/>
                </a:cubicBezTo>
                <a:cubicBezTo>
                  <a:pt x="364" y="501"/>
                  <a:pt x="373" y="504"/>
                  <a:pt x="381" y="509"/>
                </a:cubicBezTo>
                <a:cubicBezTo>
                  <a:pt x="400" y="520"/>
                  <a:pt x="419" y="532"/>
                  <a:pt x="440" y="546"/>
                </a:cubicBezTo>
                <a:close/>
                <a:moveTo>
                  <a:pt x="980" y="474"/>
                </a:moveTo>
                <a:cubicBezTo>
                  <a:pt x="976" y="480"/>
                  <a:pt x="972" y="486"/>
                  <a:pt x="969" y="491"/>
                </a:cubicBezTo>
                <a:cubicBezTo>
                  <a:pt x="959" y="510"/>
                  <a:pt x="947" y="528"/>
                  <a:pt x="940" y="548"/>
                </a:cubicBezTo>
                <a:cubicBezTo>
                  <a:pt x="934" y="566"/>
                  <a:pt x="949" y="580"/>
                  <a:pt x="967" y="573"/>
                </a:cubicBezTo>
                <a:cubicBezTo>
                  <a:pt x="977" y="570"/>
                  <a:pt x="985" y="562"/>
                  <a:pt x="993" y="555"/>
                </a:cubicBezTo>
                <a:cubicBezTo>
                  <a:pt x="1002" y="547"/>
                  <a:pt x="1009" y="537"/>
                  <a:pt x="1017" y="528"/>
                </a:cubicBezTo>
                <a:cubicBezTo>
                  <a:pt x="1030" y="514"/>
                  <a:pt x="1045" y="509"/>
                  <a:pt x="1062" y="524"/>
                </a:cubicBezTo>
                <a:cubicBezTo>
                  <a:pt x="1071" y="532"/>
                  <a:pt x="1082" y="538"/>
                  <a:pt x="1093" y="542"/>
                </a:cubicBezTo>
                <a:cubicBezTo>
                  <a:pt x="1108" y="547"/>
                  <a:pt x="1126" y="551"/>
                  <a:pt x="1137" y="535"/>
                </a:cubicBezTo>
                <a:cubicBezTo>
                  <a:pt x="1147" y="520"/>
                  <a:pt x="1138" y="505"/>
                  <a:pt x="1125" y="493"/>
                </a:cubicBezTo>
                <a:cubicBezTo>
                  <a:pt x="1111" y="480"/>
                  <a:pt x="1096" y="467"/>
                  <a:pt x="1081" y="454"/>
                </a:cubicBezTo>
                <a:cubicBezTo>
                  <a:pt x="1091" y="433"/>
                  <a:pt x="1097" y="417"/>
                  <a:pt x="1106" y="402"/>
                </a:cubicBezTo>
                <a:cubicBezTo>
                  <a:pt x="1115" y="388"/>
                  <a:pt x="1126" y="375"/>
                  <a:pt x="1136" y="362"/>
                </a:cubicBezTo>
                <a:cubicBezTo>
                  <a:pt x="1106" y="326"/>
                  <a:pt x="1095" y="326"/>
                  <a:pt x="1070" y="358"/>
                </a:cubicBezTo>
                <a:cubicBezTo>
                  <a:pt x="1063" y="367"/>
                  <a:pt x="1056" y="377"/>
                  <a:pt x="1049" y="387"/>
                </a:cubicBezTo>
                <a:cubicBezTo>
                  <a:pt x="1029" y="410"/>
                  <a:pt x="1029" y="411"/>
                  <a:pt x="1003" y="396"/>
                </a:cubicBezTo>
                <a:cubicBezTo>
                  <a:pt x="989" y="387"/>
                  <a:pt x="973" y="378"/>
                  <a:pt x="960" y="368"/>
                </a:cubicBezTo>
                <a:cubicBezTo>
                  <a:pt x="943" y="354"/>
                  <a:pt x="927" y="351"/>
                  <a:pt x="909" y="366"/>
                </a:cubicBezTo>
                <a:cubicBezTo>
                  <a:pt x="909" y="374"/>
                  <a:pt x="907" y="382"/>
                  <a:pt x="909" y="390"/>
                </a:cubicBezTo>
                <a:cubicBezTo>
                  <a:pt x="919" y="428"/>
                  <a:pt x="959" y="442"/>
                  <a:pt x="980" y="474"/>
                </a:cubicBezTo>
                <a:close/>
                <a:moveTo>
                  <a:pt x="847" y="731"/>
                </a:moveTo>
                <a:cubicBezTo>
                  <a:pt x="838" y="759"/>
                  <a:pt x="818" y="778"/>
                  <a:pt x="804" y="799"/>
                </a:cubicBezTo>
                <a:cubicBezTo>
                  <a:pt x="797" y="810"/>
                  <a:pt x="789" y="822"/>
                  <a:pt x="788" y="834"/>
                </a:cubicBezTo>
                <a:cubicBezTo>
                  <a:pt x="785" y="854"/>
                  <a:pt x="799" y="864"/>
                  <a:pt x="818" y="856"/>
                </a:cubicBezTo>
                <a:cubicBezTo>
                  <a:pt x="831" y="851"/>
                  <a:pt x="844" y="842"/>
                  <a:pt x="854" y="832"/>
                </a:cubicBezTo>
                <a:cubicBezTo>
                  <a:pt x="879" y="807"/>
                  <a:pt x="902" y="779"/>
                  <a:pt x="927" y="754"/>
                </a:cubicBezTo>
                <a:cubicBezTo>
                  <a:pt x="958" y="723"/>
                  <a:pt x="955" y="704"/>
                  <a:pt x="915" y="687"/>
                </a:cubicBezTo>
                <a:cubicBezTo>
                  <a:pt x="869" y="666"/>
                  <a:pt x="823" y="647"/>
                  <a:pt x="777" y="625"/>
                </a:cubicBezTo>
                <a:cubicBezTo>
                  <a:pt x="762" y="618"/>
                  <a:pt x="750" y="615"/>
                  <a:pt x="738" y="627"/>
                </a:cubicBezTo>
                <a:cubicBezTo>
                  <a:pt x="728" y="637"/>
                  <a:pt x="733" y="669"/>
                  <a:pt x="745" y="678"/>
                </a:cubicBezTo>
                <a:cubicBezTo>
                  <a:pt x="759" y="687"/>
                  <a:pt x="775" y="695"/>
                  <a:pt x="790" y="703"/>
                </a:cubicBezTo>
                <a:cubicBezTo>
                  <a:pt x="808" y="713"/>
                  <a:pt x="827" y="721"/>
                  <a:pt x="847" y="7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 name="Freeform 30"/>
          <p:cNvSpPr/>
          <p:nvPr/>
        </p:nvSpPr>
        <p:spPr bwMode="auto">
          <a:xfrm>
            <a:off x="2436019" y="2639616"/>
            <a:ext cx="314325" cy="367904"/>
          </a:xfrm>
          <a:custGeom>
            <a:avLst/>
            <a:gdLst>
              <a:gd name="T0" fmla="*/ 547 w 723"/>
              <a:gd name="T1" fmla="*/ 126 h 847"/>
              <a:gd name="T2" fmla="*/ 537 w 723"/>
              <a:gd name="T3" fmla="*/ 150 h 847"/>
              <a:gd name="T4" fmla="*/ 507 w 723"/>
              <a:gd name="T5" fmla="*/ 173 h 847"/>
              <a:gd name="T6" fmla="*/ 440 w 723"/>
              <a:gd name="T7" fmla="*/ 281 h 847"/>
              <a:gd name="T8" fmla="*/ 351 w 723"/>
              <a:gd name="T9" fmla="*/ 458 h 847"/>
              <a:gd name="T10" fmla="*/ 304 w 723"/>
              <a:gd name="T11" fmla="*/ 622 h 847"/>
              <a:gd name="T12" fmla="*/ 328 w 723"/>
              <a:gd name="T13" fmla="*/ 644 h 847"/>
              <a:gd name="T14" fmla="*/ 363 w 723"/>
              <a:gd name="T15" fmla="*/ 614 h 847"/>
              <a:gd name="T16" fmla="*/ 383 w 723"/>
              <a:gd name="T17" fmla="*/ 558 h 847"/>
              <a:gd name="T18" fmla="*/ 423 w 723"/>
              <a:gd name="T19" fmla="*/ 542 h 847"/>
              <a:gd name="T20" fmla="*/ 557 w 723"/>
              <a:gd name="T21" fmla="*/ 578 h 847"/>
              <a:gd name="T22" fmla="*/ 699 w 723"/>
              <a:gd name="T23" fmla="*/ 600 h 847"/>
              <a:gd name="T24" fmla="*/ 721 w 723"/>
              <a:gd name="T25" fmla="*/ 632 h 847"/>
              <a:gd name="T26" fmla="*/ 704 w 723"/>
              <a:gd name="T27" fmla="*/ 758 h 847"/>
              <a:gd name="T28" fmla="*/ 701 w 723"/>
              <a:gd name="T29" fmla="*/ 817 h 847"/>
              <a:gd name="T30" fmla="*/ 663 w 723"/>
              <a:gd name="T31" fmla="*/ 845 h 847"/>
              <a:gd name="T32" fmla="*/ 521 w 723"/>
              <a:gd name="T33" fmla="*/ 830 h 847"/>
              <a:gd name="T34" fmla="*/ 306 w 723"/>
              <a:gd name="T35" fmla="*/ 794 h 847"/>
              <a:gd name="T36" fmla="*/ 32 w 723"/>
              <a:gd name="T37" fmla="*/ 714 h 847"/>
              <a:gd name="T38" fmla="*/ 2 w 723"/>
              <a:gd name="T39" fmla="*/ 669 h 847"/>
              <a:gd name="T40" fmla="*/ 20 w 723"/>
              <a:gd name="T41" fmla="*/ 543 h 847"/>
              <a:gd name="T42" fmla="*/ 180 w 723"/>
              <a:gd name="T43" fmla="*/ 166 h 847"/>
              <a:gd name="T44" fmla="*/ 254 w 723"/>
              <a:gd name="T45" fmla="*/ 34 h 847"/>
              <a:gd name="T46" fmla="*/ 286 w 723"/>
              <a:gd name="T47" fmla="*/ 0 h 847"/>
              <a:gd name="T48" fmla="*/ 399 w 723"/>
              <a:gd name="T49" fmla="*/ 106 h 847"/>
              <a:gd name="T50" fmla="*/ 547 w 723"/>
              <a:gd name="T51" fmla="*/ 126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3" h="847">
                <a:moveTo>
                  <a:pt x="547" y="126"/>
                </a:moveTo>
                <a:cubicBezTo>
                  <a:pt x="542" y="139"/>
                  <a:pt x="541" y="146"/>
                  <a:pt x="537" y="150"/>
                </a:cubicBezTo>
                <a:cubicBezTo>
                  <a:pt x="528" y="159"/>
                  <a:pt x="513" y="163"/>
                  <a:pt x="507" y="173"/>
                </a:cubicBezTo>
                <a:cubicBezTo>
                  <a:pt x="483" y="208"/>
                  <a:pt x="460" y="244"/>
                  <a:pt x="440" y="281"/>
                </a:cubicBezTo>
                <a:cubicBezTo>
                  <a:pt x="409" y="339"/>
                  <a:pt x="377" y="397"/>
                  <a:pt x="351" y="458"/>
                </a:cubicBezTo>
                <a:cubicBezTo>
                  <a:pt x="329" y="510"/>
                  <a:pt x="310" y="565"/>
                  <a:pt x="304" y="622"/>
                </a:cubicBezTo>
                <a:cubicBezTo>
                  <a:pt x="303" y="639"/>
                  <a:pt x="312" y="647"/>
                  <a:pt x="328" y="644"/>
                </a:cubicBezTo>
                <a:cubicBezTo>
                  <a:pt x="345" y="640"/>
                  <a:pt x="357" y="630"/>
                  <a:pt x="363" y="614"/>
                </a:cubicBezTo>
                <a:cubicBezTo>
                  <a:pt x="370" y="595"/>
                  <a:pt x="375" y="576"/>
                  <a:pt x="383" y="558"/>
                </a:cubicBezTo>
                <a:cubicBezTo>
                  <a:pt x="394" y="534"/>
                  <a:pt x="401" y="530"/>
                  <a:pt x="423" y="542"/>
                </a:cubicBezTo>
                <a:cubicBezTo>
                  <a:pt x="465" y="565"/>
                  <a:pt x="511" y="571"/>
                  <a:pt x="557" y="578"/>
                </a:cubicBezTo>
                <a:cubicBezTo>
                  <a:pt x="604" y="585"/>
                  <a:pt x="652" y="593"/>
                  <a:pt x="699" y="600"/>
                </a:cubicBezTo>
                <a:cubicBezTo>
                  <a:pt x="718" y="603"/>
                  <a:pt x="723" y="616"/>
                  <a:pt x="721" y="632"/>
                </a:cubicBezTo>
                <a:cubicBezTo>
                  <a:pt x="717" y="674"/>
                  <a:pt x="710" y="716"/>
                  <a:pt x="704" y="758"/>
                </a:cubicBezTo>
                <a:cubicBezTo>
                  <a:pt x="702" y="777"/>
                  <a:pt x="704" y="797"/>
                  <a:pt x="701" y="817"/>
                </a:cubicBezTo>
                <a:cubicBezTo>
                  <a:pt x="696" y="843"/>
                  <a:pt x="691" y="847"/>
                  <a:pt x="663" y="845"/>
                </a:cubicBezTo>
                <a:cubicBezTo>
                  <a:pt x="615" y="841"/>
                  <a:pt x="568" y="836"/>
                  <a:pt x="521" y="830"/>
                </a:cubicBezTo>
                <a:cubicBezTo>
                  <a:pt x="449" y="819"/>
                  <a:pt x="377" y="810"/>
                  <a:pt x="306" y="794"/>
                </a:cubicBezTo>
                <a:cubicBezTo>
                  <a:pt x="213" y="773"/>
                  <a:pt x="119" y="758"/>
                  <a:pt x="32" y="714"/>
                </a:cubicBezTo>
                <a:cubicBezTo>
                  <a:pt x="10" y="703"/>
                  <a:pt x="0" y="690"/>
                  <a:pt x="2" y="669"/>
                </a:cubicBezTo>
                <a:cubicBezTo>
                  <a:pt x="7" y="626"/>
                  <a:pt x="9" y="583"/>
                  <a:pt x="20" y="543"/>
                </a:cubicBezTo>
                <a:cubicBezTo>
                  <a:pt x="58" y="411"/>
                  <a:pt x="118" y="288"/>
                  <a:pt x="180" y="166"/>
                </a:cubicBezTo>
                <a:cubicBezTo>
                  <a:pt x="203" y="121"/>
                  <a:pt x="229" y="77"/>
                  <a:pt x="254" y="34"/>
                </a:cubicBezTo>
                <a:cubicBezTo>
                  <a:pt x="262" y="22"/>
                  <a:pt x="274" y="12"/>
                  <a:pt x="286" y="0"/>
                </a:cubicBezTo>
                <a:cubicBezTo>
                  <a:pt x="324" y="41"/>
                  <a:pt x="349" y="92"/>
                  <a:pt x="399" y="106"/>
                </a:cubicBezTo>
                <a:cubicBezTo>
                  <a:pt x="443" y="118"/>
                  <a:pt x="486" y="153"/>
                  <a:pt x="547"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1" name="Freeform 31"/>
          <p:cNvSpPr>
            <a:spLocks noEditPoints="1"/>
          </p:cNvSpPr>
          <p:nvPr/>
        </p:nvSpPr>
        <p:spPr bwMode="auto">
          <a:xfrm>
            <a:off x="3564732" y="2496742"/>
            <a:ext cx="288131" cy="375047"/>
          </a:xfrm>
          <a:custGeom>
            <a:avLst/>
            <a:gdLst>
              <a:gd name="T0" fmla="*/ 0 w 663"/>
              <a:gd name="T1" fmla="*/ 728 h 861"/>
              <a:gd name="T2" fmla="*/ 97 w 663"/>
              <a:gd name="T3" fmla="*/ 424 h 861"/>
              <a:gd name="T4" fmla="*/ 317 w 663"/>
              <a:gd name="T5" fmla="*/ 474 h 861"/>
              <a:gd name="T6" fmla="*/ 255 w 663"/>
              <a:gd name="T7" fmla="*/ 431 h 861"/>
              <a:gd name="T8" fmla="*/ 181 w 663"/>
              <a:gd name="T9" fmla="*/ 403 h 861"/>
              <a:gd name="T10" fmla="*/ 108 w 663"/>
              <a:gd name="T11" fmla="*/ 385 h 861"/>
              <a:gd name="T12" fmla="*/ 135 w 663"/>
              <a:gd name="T13" fmla="*/ 299 h 861"/>
              <a:gd name="T14" fmla="*/ 180 w 663"/>
              <a:gd name="T15" fmla="*/ 283 h 861"/>
              <a:gd name="T16" fmla="*/ 154 w 663"/>
              <a:gd name="T17" fmla="*/ 245 h 861"/>
              <a:gd name="T18" fmla="*/ 176 w 663"/>
              <a:gd name="T19" fmla="*/ 172 h 861"/>
              <a:gd name="T20" fmla="*/ 208 w 663"/>
              <a:gd name="T21" fmla="*/ 154 h 861"/>
              <a:gd name="T22" fmla="*/ 357 w 663"/>
              <a:gd name="T23" fmla="*/ 193 h 861"/>
              <a:gd name="T24" fmla="*/ 492 w 663"/>
              <a:gd name="T25" fmla="*/ 249 h 861"/>
              <a:gd name="T26" fmla="*/ 531 w 663"/>
              <a:gd name="T27" fmla="*/ 220 h 861"/>
              <a:gd name="T28" fmla="*/ 203 w 663"/>
              <a:gd name="T29" fmla="*/ 98 h 861"/>
              <a:gd name="T30" fmla="*/ 199 w 663"/>
              <a:gd name="T31" fmla="*/ 86 h 861"/>
              <a:gd name="T32" fmla="*/ 313 w 663"/>
              <a:gd name="T33" fmla="*/ 28 h 861"/>
              <a:gd name="T34" fmla="*/ 439 w 663"/>
              <a:gd name="T35" fmla="*/ 78 h 861"/>
              <a:gd name="T36" fmla="*/ 547 w 663"/>
              <a:gd name="T37" fmla="*/ 136 h 861"/>
              <a:gd name="T38" fmla="*/ 581 w 663"/>
              <a:gd name="T39" fmla="*/ 176 h 861"/>
              <a:gd name="T40" fmla="*/ 663 w 663"/>
              <a:gd name="T41" fmla="*/ 161 h 861"/>
              <a:gd name="T42" fmla="*/ 656 w 663"/>
              <a:gd name="T43" fmla="*/ 219 h 861"/>
              <a:gd name="T44" fmla="*/ 633 w 663"/>
              <a:gd name="T45" fmla="*/ 237 h 861"/>
              <a:gd name="T46" fmla="*/ 594 w 663"/>
              <a:gd name="T47" fmla="*/ 246 h 861"/>
              <a:gd name="T48" fmla="*/ 570 w 663"/>
              <a:gd name="T49" fmla="*/ 296 h 861"/>
              <a:gd name="T50" fmla="*/ 630 w 663"/>
              <a:gd name="T51" fmla="*/ 293 h 861"/>
              <a:gd name="T52" fmla="*/ 589 w 663"/>
              <a:gd name="T53" fmla="*/ 357 h 861"/>
              <a:gd name="T54" fmla="*/ 548 w 663"/>
              <a:gd name="T55" fmla="*/ 371 h 861"/>
              <a:gd name="T56" fmla="*/ 534 w 663"/>
              <a:gd name="T57" fmla="*/ 401 h 861"/>
              <a:gd name="T58" fmla="*/ 562 w 663"/>
              <a:gd name="T59" fmla="*/ 416 h 861"/>
              <a:gd name="T60" fmla="*/ 603 w 663"/>
              <a:gd name="T61" fmla="*/ 413 h 861"/>
              <a:gd name="T62" fmla="*/ 595 w 663"/>
              <a:gd name="T63" fmla="*/ 457 h 861"/>
              <a:gd name="T64" fmla="*/ 553 w 663"/>
              <a:gd name="T65" fmla="*/ 495 h 861"/>
              <a:gd name="T66" fmla="*/ 515 w 663"/>
              <a:gd name="T67" fmla="*/ 505 h 861"/>
              <a:gd name="T68" fmla="*/ 500 w 663"/>
              <a:gd name="T69" fmla="*/ 550 h 861"/>
              <a:gd name="T70" fmla="*/ 564 w 663"/>
              <a:gd name="T71" fmla="*/ 541 h 861"/>
              <a:gd name="T72" fmla="*/ 505 w 663"/>
              <a:gd name="T73" fmla="*/ 642 h 861"/>
              <a:gd name="T74" fmla="*/ 479 w 663"/>
              <a:gd name="T75" fmla="*/ 695 h 861"/>
              <a:gd name="T76" fmla="*/ 512 w 663"/>
              <a:gd name="T77" fmla="*/ 699 h 861"/>
              <a:gd name="T78" fmla="*/ 468 w 663"/>
              <a:gd name="T79" fmla="*/ 768 h 861"/>
              <a:gd name="T80" fmla="*/ 432 w 663"/>
              <a:gd name="T81" fmla="*/ 797 h 861"/>
              <a:gd name="T82" fmla="*/ 451 w 663"/>
              <a:gd name="T83" fmla="*/ 822 h 861"/>
              <a:gd name="T84" fmla="*/ 469 w 663"/>
              <a:gd name="T85" fmla="*/ 816 h 861"/>
              <a:gd name="T86" fmla="*/ 486 w 663"/>
              <a:gd name="T87" fmla="*/ 815 h 861"/>
              <a:gd name="T88" fmla="*/ 480 w 663"/>
              <a:gd name="T89" fmla="*/ 854 h 861"/>
              <a:gd name="T90" fmla="*/ 447 w 663"/>
              <a:gd name="T91" fmla="*/ 858 h 861"/>
              <a:gd name="T92" fmla="*/ 301 w 663"/>
              <a:gd name="T93" fmla="*/ 806 h 861"/>
              <a:gd name="T94" fmla="*/ 259 w 663"/>
              <a:gd name="T95" fmla="*/ 764 h 861"/>
              <a:gd name="T96" fmla="*/ 199 w 663"/>
              <a:gd name="T97" fmla="*/ 699 h 861"/>
              <a:gd name="T98" fmla="*/ 144 w 663"/>
              <a:gd name="T99" fmla="*/ 669 h 861"/>
              <a:gd name="T100" fmla="*/ 47 w 663"/>
              <a:gd name="T101" fmla="*/ 696 h 861"/>
              <a:gd name="T102" fmla="*/ 7 w 663"/>
              <a:gd name="T103" fmla="*/ 733 h 861"/>
              <a:gd name="T104" fmla="*/ 0 w 663"/>
              <a:gd name="T105" fmla="*/ 728 h 861"/>
              <a:gd name="T106" fmla="*/ 338 w 663"/>
              <a:gd name="T107" fmla="*/ 604 h 861"/>
              <a:gd name="T108" fmla="*/ 339 w 663"/>
              <a:gd name="T109" fmla="*/ 591 h 861"/>
              <a:gd name="T110" fmla="*/ 253 w 663"/>
              <a:gd name="T111" fmla="*/ 549 h 861"/>
              <a:gd name="T112" fmla="*/ 214 w 663"/>
              <a:gd name="T113" fmla="*/ 530 h 861"/>
              <a:gd name="T114" fmla="*/ 182 w 663"/>
              <a:gd name="T115" fmla="*/ 525 h 861"/>
              <a:gd name="T116" fmla="*/ 181 w 663"/>
              <a:gd name="T117" fmla="*/ 561 h 861"/>
              <a:gd name="T118" fmla="*/ 206 w 663"/>
              <a:gd name="T119" fmla="*/ 580 h 861"/>
              <a:gd name="T120" fmla="*/ 309 w 663"/>
              <a:gd name="T121" fmla="*/ 608 h 861"/>
              <a:gd name="T122" fmla="*/ 338 w 663"/>
              <a:gd name="T123" fmla="*/ 60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3" h="861">
                <a:moveTo>
                  <a:pt x="0" y="728"/>
                </a:moveTo>
                <a:cubicBezTo>
                  <a:pt x="30" y="624"/>
                  <a:pt x="48" y="518"/>
                  <a:pt x="97" y="424"/>
                </a:cubicBezTo>
                <a:cubicBezTo>
                  <a:pt x="171" y="439"/>
                  <a:pt x="238" y="470"/>
                  <a:pt x="317" y="474"/>
                </a:cubicBezTo>
                <a:cubicBezTo>
                  <a:pt x="305" y="440"/>
                  <a:pt x="276" y="440"/>
                  <a:pt x="255" y="431"/>
                </a:cubicBezTo>
                <a:cubicBezTo>
                  <a:pt x="231" y="420"/>
                  <a:pt x="206" y="411"/>
                  <a:pt x="181" y="403"/>
                </a:cubicBezTo>
                <a:cubicBezTo>
                  <a:pt x="157" y="396"/>
                  <a:pt x="133" y="391"/>
                  <a:pt x="108" y="385"/>
                </a:cubicBezTo>
                <a:cubicBezTo>
                  <a:pt x="106" y="353"/>
                  <a:pt x="120" y="325"/>
                  <a:pt x="135" y="299"/>
                </a:cubicBezTo>
                <a:cubicBezTo>
                  <a:pt x="140" y="290"/>
                  <a:pt x="161" y="289"/>
                  <a:pt x="180" y="283"/>
                </a:cubicBezTo>
                <a:cubicBezTo>
                  <a:pt x="189" y="265"/>
                  <a:pt x="163" y="261"/>
                  <a:pt x="154" y="245"/>
                </a:cubicBezTo>
                <a:cubicBezTo>
                  <a:pt x="161" y="222"/>
                  <a:pt x="168" y="196"/>
                  <a:pt x="176" y="172"/>
                </a:cubicBezTo>
                <a:cubicBezTo>
                  <a:pt x="181" y="158"/>
                  <a:pt x="193" y="150"/>
                  <a:pt x="208" y="154"/>
                </a:cubicBezTo>
                <a:cubicBezTo>
                  <a:pt x="259" y="164"/>
                  <a:pt x="310" y="169"/>
                  <a:pt x="357" y="193"/>
                </a:cubicBezTo>
                <a:cubicBezTo>
                  <a:pt x="401" y="215"/>
                  <a:pt x="447" y="232"/>
                  <a:pt x="492" y="249"/>
                </a:cubicBezTo>
                <a:cubicBezTo>
                  <a:pt x="520" y="260"/>
                  <a:pt x="527" y="255"/>
                  <a:pt x="531" y="220"/>
                </a:cubicBezTo>
                <a:cubicBezTo>
                  <a:pt x="428" y="161"/>
                  <a:pt x="315" y="127"/>
                  <a:pt x="203" y="98"/>
                </a:cubicBezTo>
                <a:cubicBezTo>
                  <a:pt x="200" y="91"/>
                  <a:pt x="199" y="88"/>
                  <a:pt x="199" y="86"/>
                </a:cubicBezTo>
                <a:cubicBezTo>
                  <a:pt x="214" y="17"/>
                  <a:pt x="248" y="0"/>
                  <a:pt x="313" y="28"/>
                </a:cubicBezTo>
                <a:cubicBezTo>
                  <a:pt x="355" y="46"/>
                  <a:pt x="398" y="59"/>
                  <a:pt x="439" y="78"/>
                </a:cubicBezTo>
                <a:cubicBezTo>
                  <a:pt x="476" y="95"/>
                  <a:pt x="512" y="115"/>
                  <a:pt x="547" y="136"/>
                </a:cubicBezTo>
                <a:cubicBezTo>
                  <a:pt x="560" y="144"/>
                  <a:pt x="567" y="160"/>
                  <a:pt x="581" y="176"/>
                </a:cubicBezTo>
                <a:cubicBezTo>
                  <a:pt x="605" y="172"/>
                  <a:pt x="631" y="167"/>
                  <a:pt x="663" y="161"/>
                </a:cubicBezTo>
                <a:cubicBezTo>
                  <a:pt x="661" y="181"/>
                  <a:pt x="661" y="201"/>
                  <a:pt x="656" y="219"/>
                </a:cubicBezTo>
                <a:cubicBezTo>
                  <a:pt x="654" y="227"/>
                  <a:pt x="642" y="234"/>
                  <a:pt x="633" y="237"/>
                </a:cubicBezTo>
                <a:cubicBezTo>
                  <a:pt x="621" y="242"/>
                  <a:pt x="607" y="242"/>
                  <a:pt x="594" y="246"/>
                </a:cubicBezTo>
                <a:cubicBezTo>
                  <a:pt x="567" y="254"/>
                  <a:pt x="564" y="258"/>
                  <a:pt x="570" y="296"/>
                </a:cubicBezTo>
                <a:cubicBezTo>
                  <a:pt x="590" y="295"/>
                  <a:pt x="610" y="294"/>
                  <a:pt x="630" y="293"/>
                </a:cubicBezTo>
                <a:cubicBezTo>
                  <a:pt x="634" y="335"/>
                  <a:pt x="625" y="348"/>
                  <a:pt x="589" y="357"/>
                </a:cubicBezTo>
                <a:cubicBezTo>
                  <a:pt x="575" y="361"/>
                  <a:pt x="559" y="363"/>
                  <a:pt x="548" y="371"/>
                </a:cubicBezTo>
                <a:cubicBezTo>
                  <a:pt x="540" y="377"/>
                  <a:pt x="533" y="391"/>
                  <a:pt x="534" y="401"/>
                </a:cubicBezTo>
                <a:cubicBezTo>
                  <a:pt x="535" y="415"/>
                  <a:pt x="549" y="418"/>
                  <a:pt x="562" y="416"/>
                </a:cubicBezTo>
                <a:cubicBezTo>
                  <a:pt x="575" y="414"/>
                  <a:pt x="587" y="414"/>
                  <a:pt x="603" y="413"/>
                </a:cubicBezTo>
                <a:cubicBezTo>
                  <a:pt x="600" y="431"/>
                  <a:pt x="599" y="445"/>
                  <a:pt x="595" y="457"/>
                </a:cubicBezTo>
                <a:cubicBezTo>
                  <a:pt x="588" y="477"/>
                  <a:pt x="576" y="491"/>
                  <a:pt x="553" y="495"/>
                </a:cubicBezTo>
                <a:cubicBezTo>
                  <a:pt x="540" y="497"/>
                  <a:pt x="526" y="499"/>
                  <a:pt x="515" y="505"/>
                </a:cubicBezTo>
                <a:cubicBezTo>
                  <a:pt x="492" y="514"/>
                  <a:pt x="491" y="519"/>
                  <a:pt x="500" y="550"/>
                </a:cubicBezTo>
                <a:cubicBezTo>
                  <a:pt x="519" y="547"/>
                  <a:pt x="539" y="544"/>
                  <a:pt x="564" y="541"/>
                </a:cubicBezTo>
                <a:cubicBezTo>
                  <a:pt x="557" y="587"/>
                  <a:pt x="548" y="623"/>
                  <a:pt x="505" y="642"/>
                </a:cubicBezTo>
                <a:cubicBezTo>
                  <a:pt x="477" y="655"/>
                  <a:pt x="477" y="659"/>
                  <a:pt x="479" y="695"/>
                </a:cubicBezTo>
                <a:cubicBezTo>
                  <a:pt x="489" y="696"/>
                  <a:pt x="501" y="698"/>
                  <a:pt x="512" y="699"/>
                </a:cubicBezTo>
                <a:cubicBezTo>
                  <a:pt x="511" y="750"/>
                  <a:pt x="511" y="749"/>
                  <a:pt x="468" y="768"/>
                </a:cubicBezTo>
                <a:cubicBezTo>
                  <a:pt x="454" y="774"/>
                  <a:pt x="441" y="785"/>
                  <a:pt x="432" y="797"/>
                </a:cubicBezTo>
                <a:cubicBezTo>
                  <a:pt x="423" y="810"/>
                  <a:pt x="435" y="824"/>
                  <a:pt x="451" y="822"/>
                </a:cubicBezTo>
                <a:cubicBezTo>
                  <a:pt x="457" y="822"/>
                  <a:pt x="463" y="818"/>
                  <a:pt x="469" y="816"/>
                </a:cubicBezTo>
                <a:cubicBezTo>
                  <a:pt x="474" y="815"/>
                  <a:pt x="480" y="815"/>
                  <a:pt x="486" y="815"/>
                </a:cubicBezTo>
                <a:cubicBezTo>
                  <a:pt x="496" y="830"/>
                  <a:pt x="491" y="845"/>
                  <a:pt x="480" y="854"/>
                </a:cubicBezTo>
                <a:cubicBezTo>
                  <a:pt x="472" y="860"/>
                  <a:pt x="457" y="861"/>
                  <a:pt x="447" y="858"/>
                </a:cubicBezTo>
                <a:cubicBezTo>
                  <a:pt x="398" y="842"/>
                  <a:pt x="350" y="823"/>
                  <a:pt x="301" y="806"/>
                </a:cubicBezTo>
                <a:cubicBezTo>
                  <a:pt x="281" y="798"/>
                  <a:pt x="266" y="789"/>
                  <a:pt x="259" y="764"/>
                </a:cubicBezTo>
                <a:cubicBezTo>
                  <a:pt x="250" y="735"/>
                  <a:pt x="229" y="710"/>
                  <a:pt x="199" y="699"/>
                </a:cubicBezTo>
                <a:cubicBezTo>
                  <a:pt x="179" y="691"/>
                  <a:pt x="166" y="675"/>
                  <a:pt x="144" y="669"/>
                </a:cubicBezTo>
                <a:cubicBezTo>
                  <a:pt x="103" y="656"/>
                  <a:pt x="75" y="672"/>
                  <a:pt x="47" y="696"/>
                </a:cubicBezTo>
                <a:cubicBezTo>
                  <a:pt x="33" y="708"/>
                  <a:pt x="21" y="721"/>
                  <a:pt x="7" y="733"/>
                </a:cubicBezTo>
                <a:cubicBezTo>
                  <a:pt x="5" y="731"/>
                  <a:pt x="2" y="729"/>
                  <a:pt x="0" y="728"/>
                </a:cubicBezTo>
                <a:close/>
                <a:moveTo>
                  <a:pt x="338" y="604"/>
                </a:moveTo>
                <a:cubicBezTo>
                  <a:pt x="338" y="600"/>
                  <a:pt x="339" y="596"/>
                  <a:pt x="339" y="591"/>
                </a:cubicBezTo>
                <a:cubicBezTo>
                  <a:pt x="313" y="572"/>
                  <a:pt x="283" y="560"/>
                  <a:pt x="253" y="549"/>
                </a:cubicBezTo>
                <a:cubicBezTo>
                  <a:pt x="239" y="544"/>
                  <a:pt x="226" y="538"/>
                  <a:pt x="214" y="530"/>
                </a:cubicBezTo>
                <a:cubicBezTo>
                  <a:pt x="203" y="524"/>
                  <a:pt x="194" y="514"/>
                  <a:pt x="182" y="525"/>
                </a:cubicBezTo>
                <a:cubicBezTo>
                  <a:pt x="169" y="536"/>
                  <a:pt x="174" y="550"/>
                  <a:pt x="181" y="561"/>
                </a:cubicBezTo>
                <a:cubicBezTo>
                  <a:pt x="186" y="569"/>
                  <a:pt x="196" y="577"/>
                  <a:pt x="206" y="580"/>
                </a:cubicBezTo>
                <a:cubicBezTo>
                  <a:pt x="240" y="591"/>
                  <a:pt x="275" y="600"/>
                  <a:pt x="309" y="608"/>
                </a:cubicBezTo>
                <a:cubicBezTo>
                  <a:pt x="318" y="611"/>
                  <a:pt x="328" y="606"/>
                  <a:pt x="338" y="6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2" name="Freeform 32"/>
          <p:cNvSpPr>
            <a:spLocks noEditPoints="1"/>
          </p:cNvSpPr>
          <p:nvPr/>
        </p:nvSpPr>
        <p:spPr bwMode="auto">
          <a:xfrm>
            <a:off x="3904060" y="2634854"/>
            <a:ext cx="248841" cy="302419"/>
          </a:xfrm>
          <a:custGeom>
            <a:avLst/>
            <a:gdLst>
              <a:gd name="T0" fmla="*/ 184 w 573"/>
              <a:gd name="T1" fmla="*/ 249 h 695"/>
              <a:gd name="T2" fmla="*/ 115 w 573"/>
              <a:gd name="T3" fmla="*/ 198 h 695"/>
              <a:gd name="T4" fmla="*/ 163 w 573"/>
              <a:gd name="T5" fmla="*/ 0 h 695"/>
              <a:gd name="T6" fmla="*/ 326 w 573"/>
              <a:gd name="T7" fmla="*/ 25 h 695"/>
              <a:gd name="T8" fmla="*/ 507 w 573"/>
              <a:gd name="T9" fmla="*/ 97 h 695"/>
              <a:gd name="T10" fmla="*/ 555 w 573"/>
              <a:gd name="T11" fmla="*/ 124 h 695"/>
              <a:gd name="T12" fmla="*/ 569 w 573"/>
              <a:gd name="T13" fmla="*/ 159 h 695"/>
              <a:gd name="T14" fmla="*/ 548 w 573"/>
              <a:gd name="T15" fmla="*/ 248 h 695"/>
              <a:gd name="T16" fmla="*/ 536 w 573"/>
              <a:gd name="T17" fmla="*/ 310 h 695"/>
              <a:gd name="T18" fmla="*/ 500 w 573"/>
              <a:gd name="T19" fmla="*/ 331 h 695"/>
              <a:gd name="T20" fmla="*/ 406 w 573"/>
              <a:gd name="T21" fmla="*/ 297 h 695"/>
              <a:gd name="T22" fmla="*/ 380 w 573"/>
              <a:gd name="T23" fmla="*/ 287 h 695"/>
              <a:gd name="T24" fmla="*/ 340 w 573"/>
              <a:gd name="T25" fmla="*/ 328 h 695"/>
              <a:gd name="T26" fmla="*/ 485 w 573"/>
              <a:gd name="T27" fmla="*/ 360 h 695"/>
              <a:gd name="T28" fmla="*/ 511 w 573"/>
              <a:gd name="T29" fmla="*/ 399 h 695"/>
              <a:gd name="T30" fmla="*/ 456 w 573"/>
              <a:gd name="T31" fmla="*/ 656 h 695"/>
              <a:gd name="T32" fmla="*/ 452 w 573"/>
              <a:gd name="T33" fmla="*/ 671 h 695"/>
              <a:gd name="T34" fmla="*/ 418 w 573"/>
              <a:gd name="T35" fmla="*/ 689 h 695"/>
              <a:gd name="T36" fmla="*/ 272 w 573"/>
              <a:gd name="T37" fmla="*/ 637 h 695"/>
              <a:gd name="T38" fmla="*/ 227 w 573"/>
              <a:gd name="T39" fmla="*/ 624 h 695"/>
              <a:gd name="T40" fmla="*/ 7 w 573"/>
              <a:gd name="T41" fmla="*/ 566 h 695"/>
              <a:gd name="T42" fmla="*/ 12 w 573"/>
              <a:gd name="T43" fmla="*/ 518 h 695"/>
              <a:gd name="T44" fmla="*/ 50 w 573"/>
              <a:gd name="T45" fmla="*/ 389 h 695"/>
              <a:gd name="T46" fmla="*/ 97 w 573"/>
              <a:gd name="T47" fmla="*/ 258 h 695"/>
              <a:gd name="T48" fmla="*/ 123 w 573"/>
              <a:gd name="T49" fmla="*/ 245 h 695"/>
              <a:gd name="T50" fmla="*/ 184 w 573"/>
              <a:gd name="T51" fmla="*/ 249 h 695"/>
              <a:gd name="T52" fmla="*/ 113 w 573"/>
              <a:gd name="T53" fmla="*/ 386 h 695"/>
              <a:gd name="T54" fmla="*/ 144 w 573"/>
              <a:gd name="T55" fmla="*/ 411 h 695"/>
              <a:gd name="T56" fmla="*/ 271 w 573"/>
              <a:gd name="T57" fmla="*/ 456 h 695"/>
              <a:gd name="T58" fmla="*/ 294 w 573"/>
              <a:gd name="T59" fmla="*/ 458 h 695"/>
              <a:gd name="T60" fmla="*/ 309 w 573"/>
              <a:gd name="T61" fmla="*/ 448 h 695"/>
              <a:gd name="T62" fmla="*/ 305 w 573"/>
              <a:gd name="T63" fmla="*/ 430 h 695"/>
              <a:gd name="T64" fmla="*/ 154 w 573"/>
              <a:gd name="T65" fmla="*/ 362 h 695"/>
              <a:gd name="T66" fmla="*/ 113 w 573"/>
              <a:gd name="T67" fmla="*/ 386 h 695"/>
              <a:gd name="T68" fmla="*/ 520 w 573"/>
              <a:gd name="T69" fmla="*/ 196 h 695"/>
              <a:gd name="T70" fmla="*/ 522 w 573"/>
              <a:gd name="T71" fmla="*/ 185 h 695"/>
              <a:gd name="T72" fmla="*/ 509 w 573"/>
              <a:gd name="T73" fmla="*/ 171 h 695"/>
              <a:gd name="T74" fmla="*/ 357 w 573"/>
              <a:gd name="T75" fmla="*/ 106 h 695"/>
              <a:gd name="T76" fmla="*/ 319 w 573"/>
              <a:gd name="T77" fmla="*/ 142 h 695"/>
              <a:gd name="T78" fmla="*/ 484 w 573"/>
              <a:gd name="T79" fmla="*/ 199 h 695"/>
              <a:gd name="T80" fmla="*/ 520 w 573"/>
              <a:gd name="T81" fmla="*/ 19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3" h="695">
                <a:moveTo>
                  <a:pt x="184" y="249"/>
                </a:moveTo>
                <a:cubicBezTo>
                  <a:pt x="173" y="210"/>
                  <a:pt x="134" y="218"/>
                  <a:pt x="115" y="198"/>
                </a:cubicBezTo>
                <a:cubicBezTo>
                  <a:pt x="111" y="156"/>
                  <a:pt x="134" y="58"/>
                  <a:pt x="163" y="0"/>
                </a:cubicBezTo>
                <a:cubicBezTo>
                  <a:pt x="216" y="7"/>
                  <a:pt x="273" y="5"/>
                  <a:pt x="326" y="25"/>
                </a:cubicBezTo>
                <a:cubicBezTo>
                  <a:pt x="386" y="48"/>
                  <a:pt x="447" y="72"/>
                  <a:pt x="507" y="97"/>
                </a:cubicBezTo>
                <a:cubicBezTo>
                  <a:pt x="524" y="104"/>
                  <a:pt x="540" y="114"/>
                  <a:pt x="555" y="124"/>
                </a:cubicBezTo>
                <a:cubicBezTo>
                  <a:pt x="567" y="132"/>
                  <a:pt x="573" y="143"/>
                  <a:pt x="569" y="159"/>
                </a:cubicBezTo>
                <a:cubicBezTo>
                  <a:pt x="562" y="188"/>
                  <a:pt x="555" y="218"/>
                  <a:pt x="548" y="248"/>
                </a:cubicBezTo>
                <a:cubicBezTo>
                  <a:pt x="544" y="269"/>
                  <a:pt x="541" y="290"/>
                  <a:pt x="536" y="310"/>
                </a:cubicBezTo>
                <a:cubicBezTo>
                  <a:pt x="529" y="336"/>
                  <a:pt x="524" y="339"/>
                  <a:pt x="500" y="331"/>
                </a:cubicBezTo>
                <a:cubicBezTo>
                  <a:pt x="468" y="320"/>
                  <a:pt x="437" y="308"/>
                  <a:pt x="406" y="297"/>
                </a:cubicBezTo>
                <a:cubicBezTo>
                  <a:pt x="398" y="293"/>
                  <a:pt x="389" y="290"/>
                  <a:pt x="380" y="287"/>
                </a:cubicBezTo>
                <a:cubicBezTo>
                  <a:pt x="344" y="276"/>
                  <a:pt x="337" y="282"/>
                  <a:pt x="340" y="328"/>
                </a:cubicBezTo>
                <a:cubicBezTo>
                  <a:pt x="387" y="338"/>
                  <a:pt x="436" y="349"/>
                  <a:pt x="485" y="360"/>
                </a:cubicBezTo>
                <a:cubicBezTo>
                  <a:pt x="512" y="367"/>
                  <a:pt x="517" y="373"/>
                  <a:pt x="511" y="399"/>
                </a:cubicBezTo>
                <a:cubicBezTo>
                  <a:pt x="493" y="485"/>
                  <a:pt x="474" y="570"/>
                  <a:pt x="456" y="656"/>
                </a:cubicBezTo>
                <a:cubicBezTo>
                  <a:pt x="455" y="661"/>
                  <a:pt x="453" y="666"/>
                  <a:pt x="452" y="671"/>
                </a:cubicBezTo>
                <a:cubicBezTo>
                  <a:pt x="446" y="688"/>
                  <a:pt x="435" y="695"/>
                  <a:pt x="418" y="689"/>
                </a:cubicBezTo>
                <a:cubicBezTo>
                  <a:pt x="369" y="672"/>
                  <a:pt x="321" y="654"/>
                  <a:pt x="272" y="637"/>
                </a:cubicBezTo>
                <a:cubicBezTo>
                  <a:pt x="257" y="631"/>
                  <a:pt x="242" y="628"/>
                  <a:pt x="227" y="624"/>
                </a:cubicBezTo>
                <a:cubicBezTo>
                  <a:pt x="155" y="605"/>
                  <a:pt x="83" y="586"/>
                  <a:pt x="7" y="566"/>
                </a:cubicBezTo>
                <a:cubicBezTo>
                  <a:pt x="0" y="553"/>
                  <a:pt x="3" y="535"/>
                  <a:pt x="12" y="518"/>
                </a:cubicBezTo>
                <a:cubicBezTo>
                  <a:pt x="33" y="477"/>
                  <a:pt x="40" y="433"/>
                  <a:pt x="50" y="389"/>
                </a:cubicBezTo>
                <a:cubicBezTo>
                  <a:pt x="60" y="344"/>
                  <a:pt x="80" y="301"/>
                  <a:pt x="97" y="258"/>
                </a:cubicBezTo>
                <a:cubicBezTo>
                  <a:pt x="100" y="251"/>
                  <a:pt x="114" y="245"/>
                  <a:pt x="123" y="245"/>
                </a:cubicBezTo>
                <a:cubicBezTo>
                  <a:pt x="142" y="244"/>
                  <a:pt x="161" y="247"/>
                  <a:pt x="184" y="249"/>
                </a:cubicBezTo>
                <a:close/>
                <a:moveTo>
                  <a:pt x="113" y="386"/>
                </a:moveTo>
                <a:cubicBezTo>
                  <a:pt x="123" y="394"/>
                  <a:pt x="132" y="406"/>
                  <a:pt x="144" y="411"/>
                </a:cubicBezTo>
                <a:cubicBezTo>
                  <a:pt x="186" y="428"/>
                  <a:pt x="228" y="442"/>
                  <a:pt x="271" y="456"/>
                </a:cubicBezTo>
                <a:cubicBezTo>
                  <a:pt x="278" y="459"/>
                  <a:pt x="287" y="459"/>
                  <a:pt x="294" y="458"/>
                </a:cubicBezTo>
                <a:cubicBezTo>
                  <a:pt x="300" y="457"/>
                  <a:pt x="307" y="452"/>
                  <a:pt x="309" y="448"/>
                </a:cubicBezTo>
                <a:cubicBezTo>
                  <a:pt x="311" y="443"/>
                  <a:pt x="308" y="433"/>
                  <a:pt x="305" y="430"/>
                </a:cubicBezTo>
                <a:cubicBezTo>
                  <a:pt x="257" y="402"/>
                  <a:pt x="210" y="372"/>
                  <a:pt x="154" y="362"/>
                </a:cubicBezTo>
                <a:cubicBezTo>
                  <a:pt x="137" y="359"/>
                  <a:pt x="123" y="365"/>
                  <a:pt x="113" y="386"/>
                </a:cubicBezTo>
                <a:close/>
                <a:moveTo>
                  <a:pt x="520" y="196"/>
                </a:moveTo>
                <a:cubicBezTo>
                  <a:pt x="521" y="192"/>
                  <a:pt x="521" y="189"/>
                  <a:pt x="522" y="185"/>
                </a:cubicBezTo>
                <a:cubicBezTo>
                  <a:pt x="518" y="180"/>
                  <a:pt x="515" y="174"/>
                  <a:pt x="509" y="171"/>
                </a:cubicBezTo>
                <a:cubicBezTo>
                  <a:pt x="459" y="149"/>
                  <a:pt x="409" y="125"/>
                  <a:pt x="357" y="106"/>
                </a:cubicBezTo>
                <a:cubicBezTo>
                  <a:pt x="322" y="93"/>
                  <a:pt x="313" y="104"/>
                  <a:pt x="319" y="142"/>
                </a:cubicBezTo>
                <a:cubicBezTo>
                  <a:pt x="374" y="162"/>
                  <a:pt x="429" y="181"/>
                  <a:pt x="484" y="199"/>
                </a:cubicBezTo>
                <a:cubicBezTo>
                  <a:pt x="495" y="202"/>
                  <a:pt x="508" y="197"/>
                  <a:pt x="520" y="1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3"/>
          <p:cNvSpPr/>
          <p:nvPr/>
        </p:nvSpPr>
        <p:spPr bwMode="auto">
          <a:xfrm>
            <a:off x="3280172" y="2970610"/>
            <a:ext cx="353616" cy="284560"/>
          </a:xfrm>
          <a:custGeom>
            <a:avLst/>
            <a:gdLst>
              <a:gd name="T0" fmla="*/ 3 w 813"/>
              <a:gd name="T1" fmla="*/ 0 h 656"/>
              <a:gd name="T2" fmla="*/ 22 w 813"/>
              <a:gd name="T3" fmla="*/ 10 h 656"/>
              <a:gd name="T4" fmla="*/ 157 w 813"/>
              <a:gd name="T5" fmla="*/ 166 h 656"/>
              <a:gd name="T6" fmla="*/ 305 w 813"/>
              <a:gd name="T7" fmla="*/ 305 h 656"/>
              <a:gd name="T8" fmla="*/ 352 w 813"/>
              <a:gd name="T9" fmla="*/ 301 h 656"/>
              <a:gd name="T10" fmla="*/ 414 w 813"/>
              <a:gd name="T11" fmla="*/ 239 h 656"/>
              <a:gd name="T12" fmla="*/ 519 w 813"/>
              <a:gd name="T13" fmla="*/ 124 h 656"/>
              <a:gd name="T14" fmla="*/ 534 w 813"/>
              <a:gd name="T15" fmla="*/ 113 h 656"/>
              <a:gd name="T16" fmla="*/ 813 w 813"/>
              <a:gd name="T17" fmla="*/ 305 h 656"/>
              <a:gd name="T18" fmla="*/ 790 w 813"/>
              <a:gd name="T19" fmla="*/ 339 h 656"/>
              <a:gd name="T20" fmla="*/ 672 w 813"/>
              <a:gd name="T21" fmla="*/ 452 h 656"/>
              <a:gd name="T22" fmla="*/ 526 w 813"/>
              <a:gd name="T23" fmla="*/ 563 h 656"/>
              <a:gd name="T24" fmla="*/ 432 w 813"/>
              <a:gd name="T25" fmla="*/ 629 h 656"/>
              <a:gd name="T26" fmla="*/ 316 w 813"/>
              <a:gd name="T27" fmla="*/ 633 h 656"/>
              <a:gd name="T28" fmla="*/ 205 w 813"/>
              <a:gd name="T29" fmla="*/ 553 h 656"/>
              <a:gd name="T30" fmla="*/ 99 w 813"/>
              <a:gd name="T31" fmla="*/ 378 h 656"/>
              <a:gd name="T32" fmla="*/ 34 w 813"/>
              <a:gd name="T33" fmla="*/ 140 h 656"/>
              <a:gd name="T34" fmla="*/ 2 w 813"/>
              <a:gd name="T35" fmla="*/ 21 h 656"/>
              <a:gd name="T36" fmla="*/ 3 w 813"/>
              <a:gd name="T3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3" h="656">
                <a:moveTo>
                  <a:pt x="3" y="0"/>
                </a:moveTo>
                <a:cubicBezTo>
                  <a:pt x="13" y="5"/>
                  <a:pt x="19" y="6"/>
                  <a:pt x="22" y="10"/>
                </a:cubicBezTo>
                <a:cubicBezTo>
                  <a:pt x="68" y="62"/>
                  <a:pt x="115" y="112"/>
                  <a:pt x="157" y="166"/>
                </a:cubicBezTo>
                <a:cubicBezTo>
                  <a:pt x="200" y="220"/>
                  <a:pt x="253" y="262"/>
                  <a:pt x="305" y="305"/>
                </a:cubicBezTo>
                <a:cubicBezTo>
                  <a:pt x="319" y="317"/>
                  <a:pt x="337" y="315"/>
                  <a:pt x="352" y="301"/>
                </a:cubicBezTo>
                <a:cubicBezTo>
                  <a:pt x="372" y="280"/>
                  <a:pt x="394" y="260"/>
                  <a:pt x="414" y="239"/>
                </a:cubicBezTo>
                <a:cubicBezTo>
                  <a:pt x="449" y="201"/>
                  <a:pt x="484" y="163"/>
                  <a:pt x="519" y="124"/>
                </a:cubicBezTo>
                <a:cubicBezTo>
                  <a:pt x="523" y="120"/>
                  <a:pt x="529" y="117"/>
                  <a:pt x="534" y="113"/>
                </a:cubicBezTo>
                <a:cubicBezTo>
                  <a:pt x="535" y="115"/>
                  <a:pt x="809" y="302"/>
                  <a:pt x="813" y="305"/>
                </a:cubicBezTo>
                <a:cubicBezTo>
                  <a:pt x="806" y="316"/>
                  <a:pt x="800" y="330"/>
                  <a:pt x="790" y="339"/>
                </a:cubicBezTo>
                <a:cubicBezTo>
                  <a:pt x="752" y="378"/>
                  <a:pt x="714" y="417"/>
                  <a:pt x="672" y="452"/>
                </a:cubicBezTo>
                <a:cubicBezTo>
                  <a:pt x="626" y="491"/>
                  <a:pt x="576" y="527"/>
                  <a:pt x="526" y="563"/>
                </a:cubicBezTo>
                <a:cubicBezTo>
                  <a:pt x="495" y="586"/>
                  <a:pt x="463" y="607"/>
                  <a:pt x="432" y="629"/>
                </a:cubicBezTo>
                <a:cubicBezTo>
                  <a:pt x="393" y="656"/>
                  <a:pt x="358" y="655"/>
                  <a:pt x="316" y="633"/>
                </a:cubicBezTo>
                <a:cubicBezTo>
                  <a:pt x="275" y="611"/>
                  <a:pt x="242" y="579"/>
                  <a:pt x="205" y="553"/>
                </a:cubicBezTo>
                <a:cubicBezTo>
                  <a:pt x="142" y="508"/>
                  <a:pt x="115" y="449"/>
                  <a:pt x="99" y="378"/>
                </a:cubicBezTo>
                <a:cubicBezTo>
                  <a:pt x="80" y="298"/>
                  <a:pt x="56" y="219"/>
                  <a:pt x="34" y="140"/>
                </a:cubicBezTo>
                <a:cubicBezTo>
                  <a:pt x="24" y="101"/>
                  <a:pt x="12" y="61"/>
                  <a:pt x="2" y="21"/>
                </a:cubicBezTo>
                <a:cubicBezTo>
                  <a:pt x="0" y="17"/>
                  <a:pt x="2" y="1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 name="Freeform 34"/>
          <p:cNvSpPr/>
          <p:nvPr/>
        </p:nvSpPr>
        <p:spPr bwMode="auto">
          <a:xfrm>
            <a:off x="2570560" y="2347912"/>
            <a:ext cx="276225" cy="320279"/>
          </a:xfrm>
          <a:custGeom>
            <a:avLst/>
            <a:gdLst>
              <a:gd name="T0" fmla="*/ 0 w 635"/>
              <a:gd name="T1" fmla="*/ 496 h 735"/>
              <a:gd name="T2" fmla="*/ 37 w 635"/>
              <a:gd name="T3" fmla="*/ 359 h 735"/>
              <a:gd name="T4" fmla="*/ 110 w 635"/>
              <a:gd name="T5" fmla="*/ 197 h 735"/>
              <a:gd name="T6" fmla="*/ 278 w 635"/>
              <a:gd name="T7" fmla="*/ 41 h 735"/>
              <a:gd name="T8" fmla="*/ 411 w 635"/>
              <a:gd name="T9" fmla="*/ 2 h 735"/>
              <a:gd name="T10" fmla="*/ 595 w 635"/>
              <a:gd name="T11" fmla="*/ 54 h 735"/>
              <a:gd name="T12" fmla="*/ 591 w 635"/>
              <a:gd name="T13" fmla="*/ 150 h 735"/>
              <a:gd name="T14" fmla="*/ 460 w 635"/>
              <a:gd name="T15" fmla="*/ 194 h 735"/>
              <a:gd name="T16" fmla="*/ 356 w 635"/>
              <a:gd name="T17" fmla="*/ 265 h 735"/>
              <a:gd name="T18" fmla="*/ 239 w 635"/>
              <a:gd name="T19" fmla="*/ 618 h 735"/>
              <a:gd name="T20" fmla="*/ 232 w 635"/>
              <a:gd name="T21" fmla="*/ 693 h 735"/>
              <a:gd name="T22" fmla="*/ 187 w 635"/>
              <a:gd name="T23" fmla="*/ 729 h 735"/>
              <a:gd name="T24" fmla="*/ 0 w 635"/>
              <a:gd name="T25" fmla="*/ 49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5" h="735">
                <a:moveTo>
                  <a:pt x="0" y="496"/>
                </a:moveTo>
                <a:cubicBezTo>
                  <a:pt x="9" y="461"/>
                  <a:pt x="19" y="408"/>
                  <a:pt x="37" y="359"/>
                </a:cubicBezTo>
                <a:cubicBezTo>
                  <a:pt x="57" y="303"/>
                  <a:pt x="80" y="247"/>
                  <a:pt x="110" y="197"/>
                </a:cubicBezTo>
                <a:cubicBezTo>
                  <a:pt x="150" y="130"/>
                  <a:pt x="208" y="77"/>
                  <a:pt x="278" y="41"/>
                </a:cubicBezTo>
                <a:cubicBezTo>
                  <a:pt x="320" y="20"/>
                  <a:pt x="363" y="4"/>
                  <a:pt x="411" y="2"/>
                </a:cubicBezTo>
                <a:cubicBezTo>
                  <a:pt x="478" y="0"/>
                  <a:pt x="540" y="17"/>
                  <a:pt x="595" y="54"/>
                </a:cubicBezTo>
                <a:cubicBezTo>
                  <a:pt x="635" y="81"/>
                  <a:pt x="635" y="129"/>
                  <a:pt x="591" y="150"/>
                </a:cubicBezTo>
                <a:cubicBezTo>
                  <a:pt x="550" y="169"/>
                  <a:pt x="505" y="188"/>
                  <a:pt x="460" y="194"/>
                </a:cubicBezTo>
                <a:cubicBezTo>
                  <a:pt x="409" y="200"/>
                  <a:pt x="380" y="226"/>
                  <a:pt x="356" y="265"/>
                </a:cubicBezTo>
                <a:cubicBezTo>
                  <a:pt x="289" y="373"/>
                  <a:pt x="251" y="491"/>
                  <a:pt x="239" y="618"/>
                </a:cubicBezTo>
                <a:cubicBezTo>
                  <a:pt x="237" y="643"/>
                  <a:pt x="235" y="668"/>
                  <a:pt x="232" y="693"/>
                </a:cubicBezTo>
                <a:cubicBezTo>
                  <a:pt x="228" y="724"/>
                  <a:pt x="216" y="735"/>
                  <a:pt x="187" y="729"/>
                </a:cubicBezTo>
                <a:cubicBezTo>
                  <a:pt x="66" y="701"/>
                  <a:pt x="11" y="637"/>
                  <a:pt x="0" y="4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3779044" y="2522935"/>
            <a:ext cx="447675" cy="503635"/>
          </a:xfrm>
          <a:custGeom>
            <a:avLst/>
            <a:gdLst>
              <a:gd name="T0" fmla="*/ 291 w 1030"/>
              <a:gd name="T1" fmla="*/ 110 h 1157"/>
              <a:gd name="T2" fmla="*/ 244 w 1030"/>
              <a:gd name="T3" fmla="*/ 66 h 1157"/>
              <a:gd name="T4" fmla="*/ 253 w 1030"/>
              <a:gd name="T5" fmla="*/ 22 h 1157"/>
              <a:gd name="T6" fmla="*/ 355 w 1030"/>
              <a:gd name="T7" fmla="*/ 3 h 1157"/>
              <a:gd name="T8" fmla="*/ 506 w 1030"/>
              <a:gd name="T9" fmla="*/ 3 h 1157"/>
              <a:gd name="T10" fmla="*/ 612 w 1030"/>
              <a:gd name="T11" fmla="*/ 20 h 1157"/>
              <a:gd name="T12" fmla="*/ 765 w 1030"/>
              <a:gd name="T13" fmla="*/ 63 h 1157"/>
              <a:gd name="T14" fmla="*/ 961 w 1030"/>
              <a:gd name="T15" fmla="*/ 158 h 1157"/>
              <a:gd name="T16" fmla="*/ 1014 w 1030"/>
              <a:gd name="T17" fmla="*/ 194 h 1157"/>
              <a:gd name="T18" fmla="*/ 1029 w 1030"/>
              <a:gd name="T19" fmla="*/ 219 h 1157"/>
              <a:gd name="T20" fmla="*/ 1020 w 1030"/>
              <a:gd name="T21" fmla="*/ 309 h 1157"/>
              <a:gd name="T22" fmla="*/ 994 w 1030"/>
              <a:gd name="T23" fmla="*/ 382 h 1157"/>
              <a:gd name="T24" fmla="*/ 948 w 1030"/>
              <a:gd name="T25" fmla="*/ 530 h 1157"/>
              <a:gd name="T26" fmla="*/ 920 w 1030"/>
              <a:gd name="T27" fmla="*/ 609 h 1157"/>
              <a:gd name="T28" fmla="*/ 879 w 1030"/>
              <a:gd name="T29" fmla="*/ 762 h 1157"/>
              <a:gd name="T30" fmla="*/ 847 w 1030"/>
              <a:gd name="T31" fmla="*/ 885 h 1157"/>
              <a:gd name="T32" fmla="*/ 793 w 1030"/>
              <a:gd name="T33" fmla="*/ 1076 h 1157"/>
              <a:gd name="T34" fmla="*/ 774 w 1030"/>
              <a:gd name="T35" fmla="*/ 1128 h 1157"/>
              <a:gd name="T36" fmla="*/ 728 w 1030"/>
              <a:gd name="T37" fmla="*/ 1145 h 1157"/>
              <a:gd name="T38" fmla="*/ 563 w 1030"/>
              <a:gd name="T39" fmla="*/ 1065 h 1157"/>
              <a:gd name="T40" fmla="*/ 393 w 1030"/>
              <a:gd name="T41" fmla="*/ 1015 h 1157"/>
              <a:gd name="T42" fmla="*/ 369 w 1030"/>
              <a:gd name="T43" fmla="*/ 1010 h 1157"/>
              <a:gd name="T44" fmla="*/ 81 w 1030"/>
              <a:gd name="T45" fmla="*/ 965 h 1157"/>
              <a:gd name="T46" fmla="*/ 0 w 1030"/>
              <a:gd name="T47" fmla="*/ 965 h 1157"/>
              <a:gd name="T48" fmla="*/ 30 w 1030"/>
              <a:gd name="T49" fmla="*/ 877 h 1157"/>
              <a:gd name="T50" fmla="*/ 65 w 1030"/>
              <a:gd name="T51" fmla="*/ 900 h 1157"/>
              <a:gd name="T52" fmla="*/ 163 w 1030"/>
              <a:gd name="T53" fmla="*/ 877 h 1157"/>
              <a:gd name="T54" fmla="*/ 368 w 1030"/>
              <a:gd name="T55" fmla="*/ 899 h 1157"/>
              <a:gd name="T56" fmla="*/ 551 w 1030"/>
              <a:gd name="T57" fmla="*/ 952 h 1157"/>
              <a:gd name="T58" fmla="*/ 633 w 1030"/>
              <a:gd name="T59" fmla="*/ 981 h 1157"/>
              <a:gd name="T60" fmla="*/ 690 w 1030"/>
              <a:gd name="T61" fmla="*/ 1008 h 1157"/>
              <a:gd name="T62" fmla="*/ 783 w 1030"/>
              <a:gd name="T63" fmla="*/ 970 h 1157"/>
              <a:gd name="T64" fmla="*/ 827 w 1030"/>
              <a:gd name="T65" fmla="*/ 772 h 1157"/>
              <a:gd name="T66" fmla="*/ 883 w 1030"/>
              <a:gd name="T67" fmla="*/ 565 h 1157"/>
              <a:gd name="T68" fmla="*/ 902 w 1030"/>
              <a:gd name="T69" fmla="*/ 484 h 1157"/>
              <a:gd name="T70" fmla="*/ 947 w 1030"/>
              <a:gd name="T71" fmla="*/ 274 h 1157"/>
              <a:gd name="T72" fmla="*/ 925 w 1030"/>
              <a:gd name="T73" fmla="*/ 219 h 1157"/>
              <a:gd name="T74" fmla="*/ 869 w 1030"/>
              <a:gd name="T75" fmla="*/ 181 h 1157"/>
              <a:gd name="T76" fmla="*/ 747 w 1030"/>
              <a:gd name="T77" fmla="*/ 125 h 1157"/>
              <a:gd name="T78" fmla="*/ 561 w 1030"/>
              <a:gd name="T79" fmla="*/ 79 h 1157"/>
              <a:gd name="T80" fmla="*/ 438 w 1030"/>
              <a:gd name="T81" fmla="*/ 76 h 1157"/>
              <a:gd name="T82" fmla="*/ 291 w 1030"/>
              <a:gd name="T83" fmla="*/ 11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1157">
                <a:moveTo>
                  <a:pt x="291" y="110"/>
                </a:moveTo>
                <a:cubicBezTo>
                  <a:pt x="273" y="93"/>
                  <a:pt x="259" y="80"/>
                  <a:pt x="244" y="66"/>
                </a:cubicBezTo>
                <a:cubicBezTo>
                  <a:pt x="226" y="48"/>
                  <a:pt x="228" y="28"/>
                  <a:pt x="253" y="22"/>
                </a:cubicBezTo>
                <a:cubicBezTo>
                  <a:pt x="286" y="12"/>
                  <a:pt x="320" y="5"/>
                  <a:pt x="355" y="3"/>
                </a:cubicBezTo>
                <a:cubicBezTo>
                  <a:pt x="405" y="0"/>
                  <a:pt x="456" y="0"/>
                  <a:pt x="506" y="3"/>
                </a:cubicBezTo>
                <a:cubicBezTo>
                  <a:pt x="542" y="5"/>
                  <a:pt x="577" y="12"/>
                  <a:pt x="612" y="20"/>
                </a:cubicBezTo>
                <a:cubicBezTo>
                  <a:pt x="664" y="33"/>
                  <a:pt x="716" y="43"/>
                  <a:pt x="765" y="63"/>
                </a:cubicBezTo>
                <a:cubicBezTo>
                  <a:pt x="832" y="90"/>
                  <a:pt x="897" y="125"/>
                  <a:pt x="961" y="158"/>
                </a:cubicBezTo>
                <a:cubicBezTo>
                  <a:pt x="980" y="168"/>
                  <a:pt x="998" y="180"/>
                  <a:pt x="1014" y="194"/>
                </a:cubicBezTo>
                <a:cubicBezTo>
                  <a:pt x="1021" y="200"/>
                  <a:pt x="1029" y="210"/>
                  <a:pt x="1029" y="219"/>
                </a:cubicBezTo>
                <a:cubicBezTo>
                  <a:pt x="1030" y="249"/>
                  <a:pt x="1020" y="278"/>
                  <a:pt x="1020" y="309"/>
                </a:cubicBezTo>
                <a:cubicBezTo>
                  <a:pt x="1020" y="333"/>
                  <a:pt x="1002" y="357"/>
                  <a:pt x="994" y="382"/>
                </a:cubicBezTo>
                <a:cubicBezTo>
                  <a:pt x="978" y="431"/>
                  <a:pt x="964" y="481"/>
                  <a:pt x="948" y="530"/>
                </a:cubicBezTo>
                <a:cubicBezTo>
                  <a:pt x="940" y="557"/>
                  <a:pt x="924" y="582"/>
                  <a:pt x="920" y="609"/>
                </a:cubicBezTo>
                <a:cubicBezTo>
                  <a:pt x="913" y="662"/>
                  <a:pt x="891" y="710"/>
                  <a:pt x="879" y="762"/>
                </a:cubicBezTo>
                <a:cubicBezTo>
                  <a:pt x="869" y="803"/>
                  <a:pt x="859" y="844"/>
                  <a:pt x="847" y="885"/>
                </a:cubicBezTo>
                <a:cubicBezTo>
                  <a:pt x="830" y="949"/>
                  <a:pt x="812" y="1012"/>
                  <a:pt x="793" y="1076"/>
                </a:cubicBezTo>
                <a:cubicBezTo>
                  <a:pt x="788" y="1094"/>
                  <a:pt x="781" y="1111"/>
                  <a:pt x="774" y="1128"/>
                </a:cubicBezTo>
                <a:cubicBezTo>
                  <a:pt x="763" y="1153"/>
                  <a:pt x="752" y="1157"/>
                  <a:pt x="728" y="1145"/>
                </a:cubicBezTo>
                <a:cubicBezTo>
                  <a:pt x="673" y="1118"/>
                  <a:pt x="617" y="1093"/>
                  <a:pt x="563" y="1065"/>
                </a:cubicBezTo>
                <a:cubicBezTo>
                  <a:pt x="510" y="1036"/>
                  <a:pt x="452" y="1022"/>
                  <a:pt x="393" y="1015"/>
                </a:cubicBezTo>
                <a:cubicBezTo>
                  <a:pt x="385" y="1014"/>
                  <a:pt x="376" y="1013"/>
                  <a:pt x="369" y="1010"/>
                </a:cubicBezTo>
                <a:cubicBezTo>
                  <a:pt x="277" y="970"/>
                  <a:pt x="179" y="964"/>
                  <a:pt x="81" y="965"/>
                </a:cubicBezTo>
                <a:cubicBezTo>
                  <a:pt x="55" y="966"/>
                  <a:pt x="28" y="965"/>
                  <a:pt x="0" y="965"/>
                </a:cubicBezTo>
                <a:cubicBezTo>
                  <a:pt x="6" y="932"/>
                  <a:pt x="3" y="902"/>
                  <a:pt x="30" y="877"/>
                </a:cubicBezTo>
                <a:cubicBezTo>
                  <a:pt x="40" y="884"/>
                  <a:pt x="51" y="891"/>
                  <a:pt x="65" y="900"/>
                </a:cubicBezTo>
                <a:cubicBezTo>
                  <a:pt x="91" y="869"/>
                  <a:pt x="126" y="873"/>
                  <a:pt x="163" y="877"/>
                </a:cubicBezTo>
                <a:cubicBezTo>
                  <a:pt x="231" y="884"/>
                  <a:pt x="301" y="886"/>
                  <a:pt x="368" y="899"/>
                </a:cubicBezTo>
                <a:cubicBezTo>
                  <a:pt x="430" y="911"/>
                  <a:pt x="490" y="933"/>
                  <a:pt x="551" y="952"/>
                </a:cubicBezTo>
                <a:cubicBezTo>
                  <a:pt x="579" y="960"/>
                  <a:pt x="606" y="970"/>
                  <a:pt x="633" y="981"/>
                </a:cubicBezTo>
                <a:cubicBezTo>
                  <a:pt x="653" y="989"/>
                  <a:pt x="672" y="998"/>
                  <a:pt x="690" y="1008"/>
                </a:cubicBezTo>
                <a:cubicBezTo>
                  <a:pt x="729" y="1031"/>
                  <a:pt x="773" y="1015"/>
                  <a:pt x="783" y="970"/>
                </a:cubicBezTo>
                <a:cubicBezTo>
                  <a:pt x="799" y="905"/>
                  <a:pt x="811" y="838"/>
                  <a:pt x="827" y="772"/>
                </a:cubicBezTo>
                <a:cubicBezTo>
                  <a:pt x="845" y="703"/>
                  <a:pt x="853" y="631"/>
                  <a:pt x="883" y="565"/>
                </a:cubicBezTo>
                <a:cubicBezTo>
                  <a:pt x="894" y="540"/>
                  <a:pt x="896" y="511"/>
                  <a:pt x="902" y="484"/>
                </a:cubicBezTo>
                <a:cubicBezTo>
                  <a:pt x="917" y="414"/>
                  <a:pt x="932" y="344"/>
                  <a:pt x="947" y="274"/>
                </a:cubicBezTo>
                <a:cubicBezTo>
                  <a:pt x="952" y="251"/>
                  <a:pt x="945" y="232"/>
                  <a:pt x="925" y="219"/>
                </a:cubicBezTo>
                <a:cubicBezTo>
                  <a:pt x="906" y="206"/>
                  <a:pt x="889" y="191"/>
                  <a:pt x="869" y="181"/>
                </a:cubicBezTo>
                <a:cubicBezTo>
                  <a:pt x="829" y="160"/>
                  <a:pt x="789" y="138"/>
                  <a:pt x="747" y="125"/>
                </a:cubicBezTo>
                <a:cubicBezTo>
                  <a:pt x="686" y="106"/>
                  <a:pt x="624" y="90"/>
                  <a:pt x="561" y="79"/>
                </a:cubicBezTo>
                <a:cubicBezTo>
                  <a:pt x="521" y="72"/>
                  <a:pt x="479" y="76"/>
                  <a:pt x="438" y="76"/>
                </a:cubicBezTo>
                <a:cubicBezTo>
                  <a:pt x="386" y="77"/>
                  <a:pt x="335" y="81"/>
                  <a:pt x="291"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 name="Freeform 36"/>
          <p:cNvSpPr/>
          <p:nvPr/>
        </p:nvSpPr>
        <p:spPr bwMode="auto">
          <a:xfrm>
            <a:off x="3409951" y="2428876"/>
            <a:ext cx="451247" cy="441722"/>
          </a:xfrm>
          <a:custGeom>
            <a:avLst/>
            <a:gdLst>
              <a:gd name="T0" fmla="*/ 328 w 1037"/>
              <a:gd name="T1" fmla="*/ 950 h 1014"/>
              <a:gd name="T2" fmla="*/ 323 w 1037"/>
              <a:gd name="T3" fmla="*/ 1011 h 1014"/>
              <a:gd name="T4" fmla="*/ 164 w 1037"/>
              <a:gd name="T5" fmla="*/ 993 h 1014"/>
              <a:gd name="T6" fmla="*/ 3 w 1037"/>
              <a:gd name="T7" fmla="*/ 993 h 1014"/>
              <a:gd name="T8" fmla="*/ 1 w 1037"/>
              <a:gd name="T9" fmla="*/ 976 h 1014"/>
              <a:gd name="T10" fmla="*/ 39 w 1037"/>
              <a:gd name="T11" fmla="*/ 829 h 1014"/>
              <a:gd name="T12" fmla="*/ 77 w 1037"/>
              <a:gd name="T13" fmla="*/ 687 h 1014"/>
              <a:gd name="T14" fmla="*/ 139 w 1037"/>
              <a:gd name="T15" fmla="*/ 444 h 1014"/>
              <a:gd name="T16" fmla="*/ 192 w 1037"/>
              <a:gd name="T17" fmla="*/ 220 h 1014"/>
              <a:gd name="T18" fmla="*/ 246 w 1037"/>
              <a:gd name="T19" fmla="*/ 49 h 1014"/>
              <a:gd name="T20" fmla="*/ 319 w 1037"/>
              <a:gd name="T21" fmla="*/ 4 h 1014"/>
              <a:gd name="T22" fmla="*/ 491 w 1037"/>
              <a:gd name="T23" fmla="*/ 4 h 1014"/>
              <a:gd name="T24" fmla="*/ 640 w 1037"/>
              <a:gd name="T25" fmla="*/ 32 h 1014"/>
              <a:gd name="T26" fmla="*/ 788 w 1037"/>
              <a:gd name="T27" fmla="*/ 74 h 1014"/>
              <a:gd name="T28" fmla="*/ 810 w 1037"/>
              <a:gd name="T29" fmla="*/ 85 h 1014"/>
              <a:gd name="T30" fmla="*/ 908 w 1037"/>
              <a:gd name="T31" fmla="*/ 135 h 1014"/>
              <a:gd name="T32" fmla="*/ 980 w 1037"/>
              <a:gd name="T33" fmla="*/ 182 h 1014"/>
              <a:gd name="T34" fmla="*/ 1037 w 1037"/>
              <a:gd name="T35" fmla="*/ 242 h 1014"/>
              <a:gd name="T36" fmla="*/ 953 w 1037"/>
              <a:gd name="T37" fmla="*/ 258 h 1014"/>
              <a:gd name="T38" fmla="*/ 685 w 1037"/>
              <a:gd name="T39" fmla="*/ 138 h 1014"/>
              <a:gd name="T40" fmla="*/ 486 w 1037"/>
              <a:gd name="T41" fmla="*/ 102 h 1014"/>
              <a:gd name="T42" fmla="*/ 335 w 1037"/>
              <a:gd name="T43" fmla="*/ 100 h 1014"/>
              <a:gd name="T44" fmla="*/ 298 w 1037"/>
              <a:gd name="T45" fmla="*/ 129 h 1014"/>
              <a:gd name="T46" fmla="*/ 272 w 1037"/>
              <a:gd name="T47" fmla="*/ 244 h 1014"/>
              <a:gd name="T48" fmla="*/ 201 w 1037"/>
              <a:gd name="T49" fmla="*/ 468 h 1014"/>
              <a:gd name="T50" fmla="*/ 184 w 1037"/>
              <a:gd name="T51" fmla="*/ 533 h 1014"/>
              <a:gd name="T52" fmla="*/ 139 w 1037"/>
              <a:gd name="T53" fmla="*/ 783 h 1014"/>
              <a:gd name="T54" fmla="*/ 111 w 1037"/>
              <a:gd name="T55" fmla="*/ 874 h 1014"/>
              <a:gd name="T56" fmla="*/ 152 w 1037"/>
              <a:gd name="T57" fmla="*/ 929 h 1014"/>
              <a:gd name="T58" fmla="*/ 328 w 1037"/>
              <a:gd name="T59" fmla="*/ 95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7" h="1014">
                <a:moveTo>
                  <a:pt x="328" y="950"/>
                </a:moveTo>
                <a:cubicBezTo>
                  <a:pt x="326" y="972"/>
                  <a:pt x="325" y="989"/>
                  <a:pt x="323" y="1011"/>
                </a:cubicBezTo>
                <a:cubicBezTo>
                  <a:pt x="269" y="1014"/>
                  <a:pt x="217" y="996"/>
                  <a:pt x="164" y="993"/>
                </a:cubicBezTo>
                <a:cubicBezTo>
                  <a:pt x="111" y="991"/>
                  <a:pt x="58" y="993"/>
                  <a:pt x="3" y="993"/>
                </a:cubicBezTo>
                <a:cubicBezTo>
                  <a:pt x="2" y="985"/>
                  <a:pt x="0" y="980"/>
                  <a:pt x="1" y="976"/>
                </a:cubicBezTo>
                <a:cubicBezTo>
                  <a:pt x="14" y="927"/>
                  <a:pt x="26" y="878"/>
                  <a:pt x="39" y="829"/>
                </a:cubicBezTo>
                <a:cubicBezTo>
                  <a:pt x="51" y="781"/>
                  <a:pt x="64" y="734"/>
                  <a:pt x="77" y="687"/>
                </a:cubicBezTo>
                <a:cubicBezTo>
                  <a:pt x="98" y="606"/>
                  <a:pt x="119" y="525"/>
                  <a:pt x="139" y="444"/>
                </a:cubicBezTo>
                <a:cubicBezTo>
                  <a:pt x="157" y="369"/>
                  <a:pt x="168" y="292"/>
                  <a:pt x="192" y="220"/>
                </a:cubicBezTo>
                <a:cubicBezTo>
                  <a:pt x="211" y="163"/>
                  <a:pt x="216" y="103"/>
                  <a:pt x="246" y="49"/>
                </a:cubicBezTo>
                <a:cubicBezTo>
                  <a:pt x="264" y="19"/>
                  <a:pt x="286" y="4"/>
                  <a:pt x="319" y="4"/>
                </a:cubicBezTo>
                <a:cubicBezTo>
                  <a:pt x="376" y="3"/>
                  <a:pt x="434" y="0"/>
                  <a:pt x="491" y="4"/>
                </a:cubicBezTo>
                <a:cubicBezTo>
                  <a:pt x="541" y="8"/>
                  <a:pt x="591" y="19"/>
                  <a:pt x="640" y="32"/>
                </a:cubicBezTo>
                <a:cubicBezTo>
                  <a:pt x="689" y="45"/>
                  <a:pt x="742" y="49"/>
                  <a:pt x="788" y="74"/>
                </a:cubicBezTo>
                <a:cubicBezTo>
                  <a:pt x="795" y="78"/>
                  <a:pt x="803" y="81"/>
                  <a:pt x="810" y="85"/>
                </a:cubicBezTo>
                <a:cubicBezTo>
                  <a:pt x="842" y="102"/>
                  <a:pt x="873" y="125"/>
                  <a:pt x="908" y="135"/>
                </a:cubicBezTo>
                <a:cubicBezTo>
                  <a:pt x="938" y="145"/>
                  <a:pt x="959" y="163"/>
                  <a:pt x="980" y="182"/>
                </a:cubicBezTo>
                <a:cubicBezTo>
                  <a:pt x="1000" y="201"/>
                  <a:pt x="1018" y="222"/>
                  <a:pt x="1037" y="242"/>
                </a:cubicBezTo>
                <a:cubicBezTo>
                  <a:pt x="1018" y="263"/>
                  <a:pt x="974" y="274"/>
                  <a:pt x="953" y="258"/>
                </a:cubicBezTo>
                <a:cubicBezTo>
                  <a:pt x="872" y="198"/>
                  <a:pt x="779" y="166"/>
                  <a:pt x="685" y="138"/>
                </a:cubicBezTo>
                <a:cubicBezTo>
                  <a:pt x="621" y="118"/>
                  <a:pt x="555" y="102"/>
                  <a:pt x="486" y="102"/>
                </a:cubicBezTo>
                <a:cubicBezTo>
                  <a:pt x="436" y="102"/>
                  <a:pt x="386" y="100"/>
                  <a:pt x="335" y="100"/>
                </a:cubicBezTo>
                <a:cubicBezTo>
                  <a:pt x="316" y="100"/>
                  <a:pt x="296" y="113"/>
                  <a:pt x="298" y="129"/>
                </a:cubicBezTo>
                <a:cubicBezTo>
                  <a:pt x="304" y="171"/>
                  <a:pt x="277" y="205"/>
                  <a:pt x="272" y="244"/>
                </a:cubicBezTo>
                <a:cubicBezTo>
                  <a:pt x="262" y="323"/>
                  <a:pt x="224" y="393"/>
                  <a:pt x="201" y="468"/>
                </a:cubicBezTo>
                <a:cubicBezTo>
                  <a:pt x="194" y="489"/>
                  <a:pt x="188" y="511"/>
                  <a:pt x="184" y="533"/>
                </a:cubicBezTo>
                <a:cubicBezTo>
                  <a:pt x="169" y="616"/>
                  <a:pt x="155" y="700"/>
                  <a:pt x="139" y="783"/>
                </a:cubicBezTo>
                <a:cubicBezTo>
                  <a:pt x="133" y="814"/>
                  <a:pt x="120" y="844"/>
                  <a:pt x="111" y="874"/>
                </a:cubicBezTo>
                <a:cubicBezTo>
                  <a:pt x="97" y="918"/>
                  <a:pt x="107" y="931"/>
                  <a:pt x="152" y="929"/>
                </a:cubicBezTo>
                <a:cubicBezTo>
                  <a:pt x="210" y="926"/>
                  <a:pt x="268" y="935"/>
                  <a:pt x="328" y="9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7"/>
          <p:cNvSpPr/>
          <p:nvPr/>
        </p:nvSpPr>
        <p:spPr bwMode="auto">
          <a:xfrm>
            <a:off x="3523060" y="2812257"/>
            <a:ext cx="245269" cy="260747"/>
          </a:xfrm>
          <a:custGeom>
            <a:avLst/>
            <a:gdLst>
              <a:gd name="T0" fmla="*/ 6 w 564"/>
              <a:gd name="T1" fmla="*/ 286 h 599"/>
              <a:gd name="T2" fmla="*/ 56 w 564"/>
              <a:gd name="T3" fmla="*/ 296 h 599"/>
              <a:gd name="T4" fmla="*/ 92 w 564"/>
              <a:gd name="T5" fmla="*/ 302 h 599"/>
              <a:gd name="T6" fmla="*/ 122 w 564"/>
              <a:gd name="T7" fmla="*/ 257 h 599"/>
              <a:gd name="T8" fmla="*/ 125 w 564"/>
              <a:gd name="T9" fmla="*/ 206 h 599"/>
              <a:gd name="T10" fmla="*/ 129 w 564"/>
              <a:gd name="T11" fmla="*/ 110 h 599"/>
              <a:gd name="T12" fmla="*/ 182 w 564"/>
              <a:gd name="T13" fmla="*/ 21 h 599"/>
              <a:gd name="T14" fmla="*/ 259 w 564"/>
              <a:gd name="T15" fmla="*/ 30 h 599"/>
              <a:gd name="T16" fmla="*/ 288 w 564"/>
              <a:gd name="T17" fmla="*/ 103 h 599"/>
              <a:gd name="T18" fmla="*/ 281 w 564"/>
              <a:gd name="T19" fmla="*/ 126 h 599"/>
              <a:gd name="T20" fmla="*/ 238 w 564"/>
              <a:gd name="T21" fmla="*/ 273 h 599"/>
              <a:gd name="T22" fmla="*/ 278 w 564"/>
              <a:gd name="T23" fmla="*/ 332 h 599"/>
              <a:gd name="T24" fmla="*/ 493 w 564"/>
              <a:gd name="T25" fmla="*/ 426 h 599"/>
              <a:gd name="T26" fmla="*/ 564 w 564"/>
              <a:gd name="T27" fmla="*/ 462 h 599"/>
              <a:gd name="T28" fmla="*/ 475 w 564"/>
              <a:gd name="T29" fmla="*/ 554 h 599"/>
              <a:gd name="T30" fmla="*/ 332 w 564"/>
              <a:gd name="T31" fmla="*/ 594 h 599"/>
              <a:gd name="T32" fmla="*/ 200 w 564"/>
              <a:gd name="T33" fmla="*/ 572 h 599"/>
              <a:gd name="T34" fmla="*/ 117 w 564"/>
              <a:gd name="T35" fmla="*/ 536 h 599"/>
              <a:gd name="T36" fmla="*/ 97 w 564"/>
              <a:gd name="T37" fmla="*/ 523 h 599"/>
              <a:gd name="T38" fmla="*/ 3 w 564"/>
              <a:gd name="T39" fmla="*/ 351 h 599"/>
              <a:gd name="T40" fmla="*/ 6 w 564"/>
              <a:gd name="T41" fmla="*/ 286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4" h="599">
                <a:moveTo>
                  <a:pt x="6" y="286"/>
                </a:moveTo>
                <a:cubicBezTo>
                  <a:pt x="28" y="290"/>
                  <a:pt x="43" y="291"/>
                  <a:pt x="56" y="296"/>
                </a:cubicBezTo>
                <a:cubicBezTo>
                  <a:pt x="68" y="302"/>
                  <a:pt x="80" y="313"/>
                  <a:pt x="92" y="302"/>
                </a:cubicBezTo>
                <a:cubicBezTo>
                  <a:pt x="104" y="289"/>
                  <a:pt x="116" y="274"/>
                  <a:pt x="122" y="257"/>
                </a:cubicBezTo>
                <a:cubicBezTo>
                  <a:pt x="127" y="241"/>
                  <a:pt x="124" y="223"/>
                  <a:pt x="125" y="206"/>
                </a:cubicBezTo>
                <a:cubicBezTo>
                  <a:pt x="126" y="174"/>
                  <a:pt x="126" y="142"/>
                  <a:pt x="129" y="110"/>
                </a:cubicBezTo>
                <a:cubicBezTo>
                  <a:pt x="132" y="72"/>
                  <a:pt x="153" y="43"/>
                  <a:pt x="182" y="21"/>
                </a:cubicBezTo>
                <a:cubicBezTo>
                  <a:pt x="209" y="0"/>
                  <a:pt x="236" y="14"/>
                  <a:pt x="259" y="30"/>
                </a:cubicBezTo>
                <a:cubicBezTo>
                  <a:pt x="283" y="47"/>
                  <a:pt x="293" y="73"/>
                  <a:pt x="288" y="103"/>
                </a:cubicBezTo>
                <a:cubicBezTo>
                  <a:pt x="287" y="111"/>
                  <a:pt x="284" y="119"/>
                  <a:pt x="281" y="126"/>
                </a:cubicBezTo>
                <a:cubicBezTo>
                  <a:pt x="259" y="173"/>
                  <a:pt x="252" y="223"/>
                  <a:pt x="238" y="273"/>
                </a:cubicBezTo>
                <a:cubicBezTo>
                  <a:pt x="229" y="306"/>
                  <a:pt x="243" y="324"/>
                  <a:pt x="278" y="332"/>
                </a:cubicBezTo>
                <a:cubicBezTo>
                  <a:pt x="355" y="351"/>
                  <a:pt x="425" y="385"/>
                  <a:pt x="493" y="426"/>
                </a:cubicBezTo>
                <a:cubicBezTo>
                  <a:pt x="515" y="439"/>
                  <a:pt x="539" y="450"/>
                  <a:pt x="564" y="462"/>
                </a:cubicBezTo>
                <a:cubicBezTo>
                  <a:pt x="548" y="507"/>
                  <a:pt x="510" y="530"/>
                  <a:pt x="475" y="554"/>
                </a:cubicBezTo>
                <a:cubicBezTo>
                  <a:pt x="433" y="584"/>
                  <a:pt x="383" y="599"/>
                  <a:pt x="332" y="594"/>
                </a:cubicBezTo>
                <a:cubicBezTo>
                  <a:pt x="288" y="590"/>
                  <a:pt x="242" y="594"/>
                  <a:pt x="200" y="572"/>
                </a:cubicBezTo>
                <a:cubicBezTo>
                  <a:pt x="173" y="558"/>
                  <a:pt x="144" y="548"/>
                  <a:pt x="117" y="536"/>
                </a:cubicBezTo>
                <a:cubicBezTo>
                  <a:pt x="110" y="533"/>
                  <a:pt x="102" y="529"/>
                  <a:pt x="97" y="523"/>
                </a:cubicBezTo>
                <a:cubicBezTo>
                  <a:pt x="54" y="472"/>
                  <a:pt x="14" y="419"/>
                  <a:pt x="3" y="351"/>
                </a:cubicBezTo>
                <a:cubicBezTo>
                  <a:pt x="0" y="333"/>
                  <a:pt x="4" y="313"/>
                  <a:pt x="6" y="2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 name="Freeform 38"/>
          <p:cNvSpPr/>
          <p:nvPr/>
        </p:nvSpPr>
        <p:spPr bwMode="auto">
          <a:xfrm>
            <a:off x="3798094" y="2574131"/>
            <a:ext cx="167879" cy="310754"/>
          </a:xfrm>
          <a:custGeom>
            <a:avLst/>
            <a:gdLst>
              <a:gd name="T0" fmla="*/ 96 w 385"/>
              <a:gd name="T1" fmla="*/ 311 h 714"/>
              <a:gd name="T2" fmla="*/ 123 w 385"/>
              <a:gd name="T3" fmla="*/ 259 h 714"/>
              <a:gd name="T4" fmla="*/ 147 w 385"/>
              <a:gd name="T5" fmla="*/ 286 h 714"/>
              <a:gd name="T6" fmla="*/ 172 w 385"/>
              <a:gd name="T7" fmla="*/ 245 h 714"/>
              <a:gd name="T8" fmla="*/ 151 w 385"/>
              <a:gd name="T9" fmla="*/ 191 h 714"/>
              <a:gd name="T10" fmla="*/ 155 w 385"/>
              <a:gd name="T11" fmla="*/ 142 h 714"/>
              <a:gd name="T12" fmla="*/ 181 w 385"/>
              <a:gd name="T13" fmla="*/ 185 h 714"/>
              <a:gd name="T14" fmla="*/ 202 w 385"/>
              <a:gd name="T15" fmla="*/ 125 h 714"/>
              <a:gd name="T16" fmla="*/ 173 w 385"/>
              <a:gd name="T17" fmla="*/ 83 h 714"/>
              <a:gd name="T18" fmla="*/ 183 w 385"/>
              <a:gd name="T19" fmla="*/ 4 h 714"/>
              <a:gd name="T20" fmla="*/ 207 w 385"/>
              <a:gd name="T21" fmla="*/ 58 h 714"/>
              <a:gd name="T22" fmla="*/ 377 w 385"/>
              <a:gd name="T23" fmla="*/ 16 h 714"/>
              <a:gd name="T24" fmla="*/ 333 w 385"/>
              <a:gd name="T25" fmla="*/ 81 h 714"/>
              <a:gd name="T26" fmla="*/ 286 w 385"/>
              <a:gd name="T27" fmla="*/ 87 h 714"/>
              <a:gd name="T28" fmla="*/ 262 w 385"/>
              <a:gd name="T29" fmla="*/ 133 h 714"/>
              <a:gd name="T30" fmla="*/ 347 w 385"/>
              <a:gd name="T31" fmla="*/ 133 h 714"/>
              <a:gd name="T32" fmla="*/ 306 w 385"/>
              <a:gd name="T33" fmla="*/ 299 h 714"/>
              <a:gd name="T34" fmla="*/ 277 w 385"/>
              <a:gd name="T35" fmla="*/ 312 h 714"/>
              <a:gd name="T36" fmla="*/ 241 w 385"/>
              <a:gd name="T37" fmla="*/ 305 h 714"/>
              <a:gd name="T38" fmla="*/ 220 w 385"/>
              <a:gd name="T39" fmla="*/ 323 h 714"/>
              <a:gd name="T40" fmla="*/ 232 w 385"/>
              <a:gd name="T41" fmla="*/ 349 h 714"/>
              <a:gd name="T42" fmla="*/ 258 w 385"/>
              <a:gd name="T43" fmla="*/ 356 h 714"/>
              <a:gd name="T44" fmla="*/ 286 w 385"/>
              <a:gd name="T45" fmla="*/ 410 h 714"/>
              <a:gd name="T46" fmla="*/ 268 w 385"/>
              <a:gd name="T47" fmla="*/ 455 h 714"/>
              <a:gd name="T48" fmla="*/ 240 w 385"/>
              <a:gd name="T49" fmla="*/ 562 h 714"/>
              <a:gd name="T50" fmla="*/ 200 w 385"/>
              <a:gd name="T51" fmla="*/ 682 h 714"/>
              <a:gd name="T52" fmla="*/ 179 w 385"/>
              <a:gd name="T53" fmla="*/ 703 h 714"/>
              <a:gd name="T54" fmla="*/ 21 w 385"/>
              <a:gd name="T55" fmla="*/ 699 h 714"/>
              <a:gd name="T56" fmla="*/ 1 w 385"/>
              <a:gd name="T57" fmla="*/ 678 h 714"/>
              <a:gd name="T58" fmla="*/ 10 w 385"/>
              <a:gd name="T59" fmla="*/ 659 h 714"/>
              <a:gd name="T60" fmla="*/ 27 w 385"/>
              <a:gd name="T61" fmla="*/ 663 h 714"/>
              <a:gd name="T62" fmla="*/ 45 w 385"/>
              <a:gd name="T63" fmla="*/ 684 h 714"/>
              <a:gd name="T64" fmla="*/ 67 w 385"/>
              <a:gd name="T65" fmla="*/ 625 h 714"/>
              <a:gd name="T66" fmla="*/ 15 w 385"/>
              <a:gd name="T67" fmla="*/ 589 h 714"/>
              <a:gd name="T68" fmla="*/ 38 w 385"/>
              <a:gd name="T69" fmla="*/ 514 h 714"/>
              <a:gd name="T70" fmla="*/ 74 w 385"/>
              <a:gd name="T71" fmla="*/ 539 h 714"/>
              <a:gd name="T72" fmla="*/ 92 w 385"/>
              <a:gd name="T73" fmla="*/ 490 h 714"/>
              <a:gd name="T74" fmla="*/ 50 w 385"/>
              <a:gd name="T75" fmla="*/ 442 h 714"/>
              <a:gd name="T76" fmla="*/ 86 w 385"/>
              <a:gd name="T77" fmla="*/ 370 h 714"/>
              <a:gd name="T78" fmla="*/ 118 w 385"/>
              <a:gd name="T79" fmla="*/ 401 h 714"/>
              <a:gd name="T80" fmla="*/ 154 w 385"/>
              <a:gd name="T81" fmla="*/ 387 h 714"/>
              <a:gd name="T82" fmla="*/ 142 w 385"/>
              <a:gd name="T83" fmla="*/ 352 h 714"/>
              <a:gd name="T84" fmla="*/ 96 w 385"/>
              <a:gd name="T85" fmla="*/ 31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5" h="714">
                <a:moveTo>
                  <a:pt x="96" y="311"/>
                </a:moveTo>
                <a:cubicBezTo>
                  <a:pt x="105" y="294"/>
                  <a:pt x="100" y="272"/>
                  <a:pt x="123" y="259"/>
                </a:cubicBezTo>
                <a:cubicBezTo>
                  <a:pt x="131" y="268"/>
                  <a:pt x="138" y="276"/>
                  <a:pt x="147" y="286"/>
                </a:cubicBezTo>
                <a:cubicBezTo>
                  <a:pt x="167" y="279"/>
                  <a:pt x="176" y="269"/>
                  <a:pt x="172" y="245"/>
                </a:cubicBezTo>
                <a:cubicBezTo>
                  <a:pt x="169" y="224"/>
                  <a:pt x="166" y="205"/>
                  <a:pt x="151" y="191"/>
                </a:cubicBezTo>
                <a:cubicBezTo>
                  <a:pt x="132" y="173"/>
                  <a:pt x="136" y="160"/>
                  <a:pt x="155" y="142"/>
                </a:cubicBezTo>
                <a:cubicBezTo>
                  <a:pt x="164" y="157"/>
                  <a:pt x="173" y="171"/>
                  <a:pt x="181" y="185"/>
                </a:cubicBezTo>
                <a:cubicBezTo>
                  <a:pt x="208" y="168"/>
                  <a:pt x="215" y="150"/>
                  <a:pt x="202" y="125"/>
                </a:cubicBezTo>
                <a:cubicBezTo>
                  <a:pt x="195" y="110"/>
                  <a:pt x="183" y="96"/>
                  <a:pt x="173" y="83"/>
                </a:cubicBezTo>
                <a:cubicBezTo>
                  <a:pt x="152" y="57"/>
                  <a:pt x="154" y="33"/>
                  <a:pt x="183" y="4"/>
                </a:cubicBezTo>
                <a:cubicBezTo>
                  <a:pt x="191" y="23"/>
                  <a:pt x="199" y="40"/>
                  <a:pt x="207" y="58"/>
                </a:cubicBezTo>
                <a:cubicBezTo>
                  <a:pt x="266" y="50"/>
                  <a:pt x="313" y="0"/>
                  <a:pt x="377" y="16"/>
                </a:cubicBezTo>
                <a:cubicBezTo>
                  <a:pt x="385" y="62"/>
                  <a:pt x="374" y="77"/>
                  <a:pt x="333" y="81"/>
                </a:cubicBezTo>
                <a:cubicBezTo>
                  <a:pt x="317" y="83"/>
                  <a:pt x="301" y="85"/>
                  <a:pt x="286" y="87"/>
                </a:cubicBezTo>
                <a:cubicBezTo>
                  <a:pt x="260" y="91"/>
                  <a:pt x="256" y="97"/>
                  <a:pt x="262" y="133"/>
                </a:cubicBezTo>
                <a:cubicBezTo>
                  <a:pt x="288" y="133"/>
                  <a:pt x="316" y="133"/>
                  <a:pt x="347" y="133"/>
                </a:cubicBezTo>
                <a:cubicBezTo>
                  <a:pt x="339" y="193"/>
                  <a:pt x="328" y="247"/>
                  <a:pt x="306" y="299"/>
                </a:cubicBezTo>
                <a:cubicBezTo>
                  <a:pt x="300" y="312"/>
                  <a:pt x="289" y="314"/>
                  <a:pt x="277" y="312"/>
                </a:cubicBezTo>
                <a:cubicBezTo>
                  <a:pt x="265" y="310"/>
                  <a:pt x="253" y="307"/>
                  <a:pt x="241" y="305"/>
                </a:cubicBezTo>
                <a:cubicBezTo>
                  <a:pt x="229" y="304"/>
                  <a:pt x="219" y="310"/>
                  <a:pt x="220" y="323"/>
                </a:cubicBezTo>
                <a:cubicBezTo>
                  <a:pt x="220" y="332"/>
                  <a:pt x="225" y="343"/>
                  <a:pt x="232" y="349"/>
                </a:cubicBezTo>
                <a:cubicBezTo>
                  <a:pt x="238" y="354"/>
                  <a:pt x="249" y="355"/>
                  <a:pt x="258" y="356"/>
                </a:cubicBezTo>
                <a:cubicBezTo>
                  <a:pt x="297" y="364"/>
                  <a:pt x="302" y="372"/>
                  <a:pt x="286" y="410"/>
                </a:cubicBezTo>
                <a:cubicBezTo>
                  <a:pt x="280" y="425"/>
                  <a:pt x="273" y="440"/>
                  <a:pt x="268" y="455"/>
                </a:cubicBezTo>
                <a:cubicBezTo>
                  <a:pt x="258" y="490"/>
                  <a:pt x="250" y="527"/>
                  <a:pt x="240" y="562"/>
                </a:cubicBezTo>
                <a:cubicBezTo>
                  <a:pt x="227" y="602"/>
                  <a:pt x="214" y="642"/>
                  <a:pt x="200" y="682"/>
                </a:cubicBezTo>
                <a:cubicBezTo>
                  <a:pt x="197" y="691"/>
                  <a:pt x="187" y="702"/>
                  <a:pt x="179" y="703"/>
                </a:cubicBezTo>
                <a:cubicBezTo>
                  <a:pt x="126" y="706"/>
                  <a:pt x="73" y="714"/>
                  <a:pt x="21" y="699"/>
                </a:cubicBezTo>
                <a:cubicBezTo>
                  <a:pt x="10" y="695"/>
                  <a:pt x="0" y="691"/>
                  <a:pt x="1" y="678"/>
                </a:cubicBezTo>
                <a:cubicBezTo>
                  <a:pt x="1" y="671"/>
                  <a:pt x="5" y="663"/>
                  <a:pt x="10" y="659"/>
                </a:cubicBezTo>
                <a:cubicBezTo>
                  <a:pt x="13" y="656"/>
                  <a:pt x="23" y="660"/>
                  <a:pt x="27" y="663"/>
                </a:cubicBezTo>
                <a:cubicBezTo>
                  <a:pt x="34" y="669"/>
                  <a:pt x="39" y="677"/>
                  <a:pt x="45" y="684"/>
                </a:cubicBezTo>
                <a:cubicBezTo>
                  <a:pt x="77" y="672"/>
                  <a:pt x="59" y="645"/>
                  <a:pt x="67" y="625"/>
                </a:cubicBezTo>
                <a:cubicBezTo>
                  <a:pt x="49" y="612"/>
                  <a:pt x="33" y="601"/>
                  <a:pt x="15" y="589"/>
                </a:cubicBezTo>
                <a:cubicBezTo>
                  <a:pt x="18" y="564"/>
                  <a:pt x="22" y="539"/>
                  <a:pt x="38" y="514"/>
                </a:cubicBezTo>
                <a:cubicBezTo>
                  <a:pt x="53" y="524"/>
                  <a:pt x="63" y="531"/>
                  <a:pt x="74" y="539"/>
                </a:cubicBezTo>
                <a:cubicBezTo>
                  <a:pt x="110" y="525"/>
                  <a:pt x="113" y="518"/>
                  <a:pt x="92" y="490"/>
                </a:cubicBezTo>
                <a:cubicBezTo>
                  <a:pt x="80" y="475"/>
                  <a:pt x="66" y="460"/>
                  <a:pt x="50" y="442"/>
                </a:cubicBezTo>
                <a:cubicBezTo>
                  <a:pt x="61" y="421"/>
                  <a:pt x="72" y="398"/>
                  <a:pt x="86" y="370"/>
                </a:cubicBezTo>
                <a:cubicBezTo>
                  <a:pt x="100" y="384"/>
                  <a:pt x="108" y="393"/>
                  <a:pt x="118" y="401"/>
                </a:cubicBezTo>
                <a:cubicBezTo>
                  <a:pt x="135" y="416"/>
                  <a:pt x="154" y="409"/>
                  <a:pt x="154" y="387"/>
                </a:cubicBezTo>
                <a:cubicBezTo>
                  <a:pt x="155" y="375"/>
                  <a:pt x="150" y="361"/>
                  <a:pt x="142" y="352"/>
                </a:cubicBezTo>
                <a:cubicBezTo>
                  <a:pt x="130" y="337"/>
                  <a:pt x="113" y="325"/>
                  <a:pt x="96" y="3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 name="Freeform 39"/>
          <p:cNvSpPr/>
          <p:nvPr/>
        </p:nvSpPr>
        <p:spPr bwMode="auto">
          <a:xfrm>
            <a:off x="3500437" y="2491978"/>
            <a:ext cx="139304" cy="253604"/>
          </a:xfrm>
          <a:custGeom>
            <a:avLst/>
            <a:gdLst>
              <a:gd name="T0" fmla="*/ 0 w 319"/>
              <a:gd name="T1" fmla="*/ 544 h 584"/>
              <a:gd name="T2" fmla="*/ 70 w 319"/>
              <a:gd name="T3" fmla="*/ 268 h 584"/>
              <a:gd name="T4" fmla="*/ 117 w 319"/>
              <a:gd name="T5" fmla="*/ 96 h 584"/>
              <a:gd name="T6" fmla="*/ 134 w 319"/>
              <a:gd name="T7" fmla="*/ 35 h 584"/>
              <a:gd name="T8" fmla="*/ 155 w 319"/>
              <a:gd name="T9" fmla="*/ 13 h 584"/>
              <a:gd name="T10" fmla="*/ 319 w 319"/>
              <a:gd name="T11" fmla="*/ 24 h 584"/>
              <a:gd name="T12" fmla="*/ 312 w 319"/>
              <a:gd name="T13" fmla="*/ 55 h 584"/>
              <a:gd name="T14" fmla="*/ 253 w 319"/>
              <a:gd name="T15" fmla="*/ 92 h 584"/>
              <a:gd name="T16" fmla="*/ 143 w 319"/>
              <a:gd name="T17" fmla="*/ 92 h 584"/>
              <a:gd name="T18" fmla="*/ 138 w 319"/>
              <a:gd name="T19" fmla="*/ 128 h 584"/>
              <a:gd name="T20" fmla="*/ 283 w 319"/>
              <a:gd name="T21" fmla="*/ 146 h 584"/>
              <a:gd name="T22" fmla="*/ 261 w 319"/>
              <a:gd name="T23" fmla="*/ 235 h 584"/>
              <a:gd name="T24" fmla="*/ 196 w 319"/>
              <a:gd name="T25" fmla="*/ 226 h 584"/>
              <a:gd name="T26" fmla="*/ 163 w 319"/>
              <a:gd name="T27" fmla="*/ 239 h 584"/>
              <a:gd name="T28" fmla="*/ 189 w 319"/>
              <a:gd name="T29" fmla="*/ 272 h 584"/>
              <a:gd name="T30" fmla="*/ 237 w 319"/>
              <a:gd name="T31" fmla="*/ 278 h 584"/>
              <a:gd name="T32" fmla="*/ 232 w 319"/>
              <a:gd name="T33" fmla="*/ 305 h 584"/>
              <a:gd name="T34" fmla="*/ 151 w 319"/>
              <a:gd name="T35" fmla="*/ 555 h 584"/>
              <a:gd name="T36" fmla="*/ 117 w 319"/>
              <a:gd name="T37" fmla="*/ 578 h 584"/>
              <a:gd name="T38" fmla="*/ 0 w 319"/>
              <a:gd name="T39" fmla="*/ 54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9" h="584">
                <a:moveTo>
                  <a:pt x="0" y="544"/>
                </a:moveTo>
                <a:cubicBezTo>
                  <a:pt x="13" y="447"/>
                  <a:pt x="37" y="357"/>
                  <a:pt x="70" y="268"/>
                </a:cubicBezTo>
                <a:cubicBezTo>
                  <a:pt x="91" y="212"/>
                  <a:pt x="102" y="154"/>
                  <a:pt x="117" y="96"/>
                </a:cubicBezTo>
                <a:cubicBezTo>
                  <a:pt x="122" y="76"/>
                  <a:pt x="126" y="55"/>
                  <a:pt x="134" y="35"/>
                </a:cubicBezTo>
                <a:cubicBezTo>
                  <a:pt x="137" y="26"/>
                  <a:pt x="146" y="15"/>
                  <a:pt x="155" y="13"/>
                </a:cubicBezTo>
                <a:cubicBezTo>
                  <a:pt x="210" y="0"/>
                  <a:pt x="264" y="3"/>
                  <a:pt x="319" y="24"/>
                </a:cubicBezTo>
                <a:cubicBezTo>
                  <a:pt x="316" y="37"/>
                  <a:pt x="315" y="46"/>
                  <a:pt x="312" y="55"/>
                </a:cubicBezTo>
                <a:cubicBezTo>
                  <a:pt x="301" y="90"/>
                  <a:pt x="290" y="95"/>
                  <a:pt x="253" y="92"/>
                </a:cubicBezTo>
                <a:cubicBezTo>
                  <a:pt x="217" y="90"/>
                  <a:pt x="182" y="92"/>
                  <a:pt x="143" y="92"/>
                </a:cubicBezTo>
                <a:cubicBezTo>
                  <a:pt x="141" y="104"/>
                  <a:pt x="140" y="115"/>
                  <a:pt x="138" y="128"/>
                </a:cubicBezTo>
                <a:cubicBezTo>
                  <a:pt x="187" y="138"/>
                  <a:pt x="235" y="121"/>
                  <a:pt x="283" y="146"/>
                </a:cubicBezTo>
                <a:cubicBezTo>
                  <a:pt x="276" y="174"/>
                  <a:pt x="269" y="203"/>
                  <a:pt x="261" y="235"/>
                </a:cubicBezTo>
                <a:cubicBezTo>
                  <a:pt x="237" y="232"/>
                  <a:pt x="216" y="229"/>
                  <a:pt x="196" y="226"/>
                </a:cubicBezTo>
                <a:cubicBezTo>
                  <a:pt x="182" y="225"/>
                  <a:pt x="168" y="221"/>
                  <a:pt x="163" y="239"/>
                </a:cubicBezTo>
                <a:cubicBezTo>
                  <a:pt x="158" y="254"/>
                  <a:pt x="170" y="269"/>
                  <a:pt x="189" y="272"/>
                </a:cubicBezTo>
                <a:cubicBezTo>
                  <a:pt x="204" y="275"/>
                  <a:pt x="219" y="276"/>
                  <a:pt x="237" y="278"/>
                </a:cubicBezTo>
                <a:cubicBezTo>
                  <a:pt x="235" y="290"/>
                  <a:pt x="234" y="298"/>
                  <a:pt x="232" y="305"/>
                </a:cubicBezTo>
                <a:cubicBezTo>
                  <a:pt x="210" y="390"/>
                  <a:pt x="181" y="472"/>
                  <a:pt x="151" y="555"/>
                </a:cubicBezTo>
                <a:cubicBezTo>
                  <a:pt x="145" y="572"/>
                  <a:pt x="137" y="584"/>
                  <a:pt x="117" y="578"/>
                </a:cubicBezTo>
                <a:cubicBezTo>
                  <a:pt x="79" y="568"/>
                  <a:pt x="41" y="556"/>
                  <a:pt x="0" y="5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 name="Freeform 40"/>
          <p:cNvSpPr/>
          <p:nvPr/>
        </p:nvSpPr>
        <p:spPr bwMode="auto">
          <a:xfrm>
            <a:off x="3981451" y="2580085"/>
            <a:ext cx="183356" cy="85725"/>
          </a:xfrm>
          <a:custGeom>
            <a:avLst/>
            <a:gdLst>
              <a:gd name="T0" fmla="*/ 421 w 421"/>
              <a:gd name="T1" fmla="*/ 132 h 197"/>
              <a:gd name="T2" fmla="*/ 394 w 421"/>
              <a:gd name="T3" fmla="*/ 197 h 197"/>
              <a:gd name="T4" fmla="*/ 268 w 421"/>
              <a:gd name="T5" fmla="*/ 145 h 197"/>
              <a:gd name="T6" fmla="*/ 62 w 421"/>
              <a:gd name="T7" fmla="*/ 90 h 197"/>
              <a:gd name="T8" fmla="*/ 50 w 421"/>
              <a:gd name="T9" fmla="*/ 90 h 197"/>
              <a:gd name="T10" fmla="*/ 3 w 421"/>
              <a:gd name="T11" fmla="*/ 68 h 197"/>
              <a:gd name="T12" fmla="*/ 17 w 421"/>
              <a:gd name="T13" fmla="*/ 12 h 197"/>
              <a:gd name="T14" fmla="*/ 47 w 421"/>
              <a:gd name="T15" fmla="*/ 0 h 197"/>
              <a:gd name="T16" fmla="*/ 340 w 421"/>
              <a:gd name="T17" fmla="*/ 74 h 197"/>
              <a:gd name="T18" fmla="*/ 421 w 421"/>
              <a:gd name="T19" fmla="*/ 1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197">
                <a:moveTo>
                  <a:pt x="421" y="132"/>
                </a:moveTo>
                <a:cubicBezTo>
                  <a:pt x="412" y="154"/>
                  <a:pt x="419" y="179"/>
                  <a:pt x="394" y="197"/>
                </a:cubicBezTo>
                <a:cubicBezTo>
                  <a:pt x="353" y="180"/>
                  <a:pt x="311" y="160"/>
                  <a:pt x="268" y="145"/>
                </a:cubicBezTo>
                <a:cubicBezTo>
                  <a:pt x="201" y="122"/>
                  <a:pt x="135" y="93"/>
                  <a:pt x="62" y="90"/>
                </a:cubicBezTo>
                <a:cubicBezTo>
                  <a:pt x="58" y="90"/>
                  <a:pt x="54" y="90"/>
                  <a:pt x="50" y="90"/>
                </a:cubicBezTo>
                <a:cubicBezTo>
                  <a:pt x="31" y="89"/>
                  <a:pt x="7" y="88"/>
                  <a:pt x="3" y="68"/>
                </a:cubicBezTo>
                <a:cubicBezTo>
                  <a:pt x="0" y="51"/>
                  <a:pt x="9" y="30"/>
                  <a:pt x="17" y="12"/>
                </a:cubicBezTo>
                <a:cubicBezTo>
                  <a:pt x="21" y="5"/>
                  <a:pt x="37" y="0"/>
                  <a:pt x="47" y="0"/>
                </a:cubicBezTo>
                <a:cubicBezTo>
                  <a:pt x="149" y="9"/>
                  <a:pt x="247" y="31"/>
                  <a:pt x="340" y="74"/>
                </a:cubicBezTo>
                <a:cubicBezTo>
                  <a:pt x="368" y="88"/>
                  <a:pt x="392" y="111"/>
                  <a:pt x="421" y="1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 name="Freeform 41"/>
          <p:cNvSpPr/>
          <p:nvPr/>
        </p:nvSpPr>
        <p:spPr bwMode="auto">
          <a:xfrm>
            <a:off x="2618185" y="2745582"/>
            <a:ext cx="101204" cy="117872"/>
          </a:xfrm>
          <a:custGeom>
            <a:avLst/>
            <a:gdLst>
              <a:gd name="T0" fmla="*/ 0 w 232"/>
              <a:gd name="T1" fmla="*/ 218 h 271"/>
              <a:gd name="T2" fmla="*/ 37 w 232"/>
              <a:gd name="T3" fmla="*/ 127 h 271"/>
              <a:gd name="T4" fmla="*/ 107 w 232"/>
              <a:gd name="T5" fmla="*/ 8 h 271"/>
              <a:gd name="T6" fmla="*/ 125 w 232"/>
              <a:gd name="T7" fmla="*/ 0 h 271"/>
              <a:gd name="T8" fmla="*/ 172 w 232"/>
              <a:gd name="T9" fmla="*/ 134 h 271"/>
              <a:gd name="T10" fmla="*/ 232 w 232"/>
              <a:gd name="T11" fmla="*/ 262 h 271"/>
              <a:gd name="T12" fmla="*/ 209 w 232"/>
              <a:gd name="T13" fmla="*/ 269 h 271"/>
              <a:gd name="T14" fmla="*/ 0 w 232"/>
              <a:gd name="T15" fmla="*/ 218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71">
                <a:moveTo>
                  <a:pt x="0" y="218"/>
                </a:moveTo>
                <a:cubicBezTo>
                  <a:pt x="13" y="185"/>
                  <a:pt x="23" y="155"/>
                  <a:pt x="37" y="127"/>
                </a:cubicBezTo>
                <a:cubicBezTo>
                  <a:pt x="59" y="87"/>
                  <a:pt x="83" y="47"/>
                  <a:pt x="107" y="8"/>
                </a:cubicBezTo>
                <a:cubicBezTo>
                  <a:pt x="109" y="4"/>
                  <a:pt x="116" y="4"/>
                  <a:pt x="125" y="0"/>
                </a:cubicBezTo>
                <a:cubicBezTo>
                  <a:pt x="141" y="46"/>
                  <a:pt x="154" y="91"/>
                  <a:pt x="172" y="134"/>
                </a:cubicBezTo>
                <a:cubicBezTo>
                  <a:pt x="189" y="177"/>
                  <a:pt x="211" y="217"/>
                  <a:pt x="232" y="262"/>
                </a:cubicBezTo>
                <a:cubicBezTo>
                  <a:pt x="222" y="265"/>
                  <a:pt x="215" y="271"/>
                  <a:pt x="209" y="269"/>
                </a:cubicBezTo>
                <a:cubicBezTo>
                  <a:pt x="141" y="253"/>
                  <a:pt x="68" y="259"/>
                  <a:pt x="0" y="21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3770710" y="2958704"/>
            <a:ext cx="333375" cy="102394"/>
          </a:xfrm>
          <a:custGeom>
            <a:avLst/>
            <a:gdLst>
              <a:gd name="T0" fmla="*/ 766 w 766"/>
              <a:gd name="T1" fmla="*/ 222 h 235"/>
              <a:gd name="T2" fmla="*/ 673 w 766"/>
              <a:gd name="T3" fmla="*/ 200 h 235"/>
              <a:gd name="T4" fmla="*/ 576 w 766"/>
              <a:gd name="T5" fmla="*/ 148 h 235"/>
              <a:gd name="T6" fmla="*/ 375 w 766"/>
              <a:gd name="T7" fmla="*/ 89 h 235"/>
              <a:gd name="T8" fmla="*/ 368 w 766"/>
              <a:gd name="T9" fmla="*/ 87 h 235"/>
              <a:gd name="T10" fmla="*/ 268 w 766"/>
              <a:gd name="T11" fmla="*/ 54 h 235"/>
              <a:gd name="T12" fmla="*/ 138 w 766"/>
              <a:gd name="T13" fmla="*/ 43 h 235"/>
              <a:gd name="T14" fmla="*/ 12 w 766"/>
              <a:gd name="T15" fmla="*/ 39 h 235"/>
              <a:gd name="T16" fmla="*/ 0 w 766"/>
              <a:gd name="T17" fmla="*/ 32 h 235"/>
              <a:gd name="T18" fmla="*/ 54 w 766"/>
              <a:gd name="T19" fmla="*/ 0 h 235"/>
              <a:gd name="T20" fmla="*/ 158 w 766"/>
              <a:gd name="T21" fmla="*/ 6 h 235"/>
              <a:gd name="T22" fmla="*/ 272 w 766"/>
              <a:gd name="T23" fmla="*/ 15 h 235"/>
              <a:gd name="T24" fmla="*/ 438 w 766"/>
              <a:gd name="T25" fmla="*/ 56 h 235"/>
              <a:gd name="T26" fmla="*/ 588 w 766"/>
              <a:gd name="T27" fmla="*/ 107 h 235"/>
              <a:gd name="T28" fmla="*/ 751 w 766"/>
              <a:gd name="T29" fmla="*/ 198 h 235"/>
              <a:gd name="T30" fmla="*/ 766 w 766"/>
              <a:gd name="T31" fmla="*/ 2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6" h="235">
                <a:moveTo>
                  <a:pt x="766" y="222"/>
                </a:moveTo>
                <a:cubicBezTo>
                  <a:pt x="727" y="235"/>
                  <a:pt x="701" y="213"/>
                  <a:pt x="673" y="200"/>
                </a:cubicBezTo>
                <a:cubicBezTo>
                  <a:pt x="640" y="184"/>
                  <a:pt x="609" y="163"/>
                  <a:pt x="576" y="148"/>
                </a:cubicBezTo>
                <a:cubicBezTo>
                  <a:pt x="512" y="120"/>
                  <a:pt x="446" y="97"/>
                  <a:pt x="375" y="89"/>
                </a:cubicBezTo>
                <a:cubicBezTo>
                  <a:pt x="373" y="89"/>
                  <a:pt x="369" y="88"/>
                  <a:pt x="368" y="87"/>
                </a:cubicBezTo>
                <a:cubicBezTo>
                  <a:pt x="340" y="57"/>
                  <a:pt x="301" y="66"/>
                  <a:pt x="268" y="54"/>
                </a:cubicBezTo>
                <a:cubicBezTo>
                  <a:pt x="225" y="38"/>
                  <a:pt x="182" y="41"/>
                  <a:pt x="138" y="43"/>
                </a:cubicBezTo>
                <a:cubicBezTo>
                  <a:pt x="96" y="44"/>
                  <a:pt x="54" y="41"/>
                  <a:pt x="12" y="39"/>
                </a:cubicBezTo>
                <a:cubicBezTo>
                  <a:pt x="8" y="39"/>
                  <a:pt x="5" y="35"/>
                  <a:pt x="0" y="32"/>
                </a:cubicBezTo>
                <a:cubicBezTo>
                  <a:pt x="11" y="6"/>
                  <a:pt x="32" y="0"/>
                  <a:pt x="54" y="0"/>
                </a:cubicBezTo>
                <a:cubicBezTo>
                  <a:pt x="89" y="0"/>
                  <a:pt x="123" y="4"/>
                  <a:pt x="158" y="6"/>
                </a:cubicBezTo>
                <a:cubicBezTo>
                  <a:pt x="196" y="9"/>
                  <a:pt x="235" y="8"/>
                  <a:pt x="272" y="15"/>
                </a:cubicBezTo>
                <a:cubicBezTo>
                  <a:pt x="328" y="25"/>
                  <a:pt x="383" y="39"/>
                  <a:pt x="438" y="56"/>
                </a:cubicBezTo>
                <a:cubicBezTo>
                  <a:pt x="489" y="71"/>
                  <a:pt x="538" y="92"/>
                  <a:pt x="588" y="107"/>
                </a:cubicBezTo>
                <a:cubicBezTo>
                  <a:pt x="650" y="125"/>
                  <a:pt x="699" y="164"/>
                  <a:pt x="751" y="198"/>
                </a:cubicBezTo>
                <a:cubicBezTo>
                  <a:pt x="757" y="202"/>
                  <a:pt x="760" y="211"/>
                  <a:pt x="766" y="2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3" name="Freeform 43"/>
          <p:cNvSpPr/>
          <p:nvPr/>
        </p:nvSpPr>
        <p:spPr bwMode="auto">
          <a:xfrm>
            <a:off x="3484960" y="2750344"/>
            <a:ext cx="73819" cy="64294"/>
          </a:xfrm>
          <a:custGeom>
            <a:avLst/>
            <a:gdLst>
              <a:gd name="T0" fmla="*/ 0 w 171"/>
              <a:gd name="T1" fmla="*/ 135 h 147"/>
              <a:gd name="T2" fmla="*/ 25 w 171"/>
              <a:gd name="T3" fmla="*/ 17 h 147"/>
              <a:gd name="T4" fmla="*/ 43 w 171"/>
              <a:gd name="T5" fmla="*/ 1 h 147"/>
              <a:gd name="T6" fmla="*/ 143 w 171"/>
              <a:gd name="T7" fmla="*/ 24 h 147"/>
              <a:gd name="T8" fmla="*/ 162 w 171"/>
              <a:gd name="T9" fmla="*/ 66 h 147"/>
              <a:gd name="T10" fmla="*/ 143 w 171"/>
              <a:gd name="T11" fmla="*/ 122 h 147"/>
              <a:gd name="T12" fmla="*/ 115 w 171"/>
              <a:gd name="T13" fmla="*/ 146 h 147"/>
              <a:gd name="T14" fmla="*/ 0 w 171"/>
              <a:gd name="T15" fmla="*/ 135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147">
                <a:moveTo>
                  <a:pt x="0" y="135"/>
                </a:moveTo>
                <a:cubicBezTo>
                  <a:pt x="9" y="91"/>
                  <a:pt x="16" y="54"/>
                  <a:pt x="25" y="17"/>
                </a:cubicBezTo>
                <a:cubicBezTo>
                  <a:pt x="27" y="10"/>
                  <a:pt x="38" y="0"/>
                  <a:pt x="43" y="1"/>
                </a:cubicBezTo>
                <a:cubicBezTo>
                  <a:pt x="76" y="7"/>
                  <a:pt x="110" y="14"/>
                  <a:pt x="143" y="24"/>
                </a:cubicBezTo>
                <a:cubicBezTo>
                  <a:pt x="168" y="32"/>
                  <a:pt x="171" y="41"/>
                  <a:pt x="162" y="66"/>
                </a:cubicBezTo>
                <a:cubicBezTo>
                  <a:pt x="155" y="85"/>
                  <a:pt x="149" y="103"/>
                  <a:pt x="143" y="122"/>
                </a:cubicBezTo>
                <a:cubicBezTo>
                  <a:pt x="139" y="136"/>
                  <a:pt x="130" y="147"/>
                  <a:pt x="115" y="146"/>
                </a:cubicBezTo>
                <a:cubicBezTo>
                  <a:pt x="77" y="144"/>
                  <a:pt x="40" y="139"/>
                  <a:pt x="0"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 name="Freeform 44"/>
          <p:cNvSpPr/>
          <p:nvPr/>
        </p:nvSpPr>
        <p:spPr bwMode="auto">
          <a:xfrm>
            <a:off x="3664744" y="2867025"/>
            <a:ext cx="101204" cy="71438"/>
          </a:xfrm>
          <a:custGeom>
            <a:avLst/>
            <a:gdLst>
              <a:gd name="T0" fmla="*/ 183 w 230"/>
              <a:gd name="T1" fmla="*/ 79 h 163"/>
              <a:gd name="T2" fmla="*/ 230 w 230"/>
              <a:gd name="T3" fmla="*/ 74 h 163"/>
              <a:gd name="T4" fmla="*/ 204 w 230"/>
              <a:gd name="T5" fmla="*/ 163 h 163"/>
              <a:gd name="T6" fmla="*/ 165 w 230"/>
              <a:gd name="T7" fmla="*/ 145 h 163"/>
              <a:gd name="T8" fmla="*/ 36 w 230"/>
              <a:gd name="T9" fmla="*/ 83 h 163"/>
              <a:gd name="T10" fmla="*/ 30 w 230"/>
              <a:gd name="T11" fmla="*/ 3 h 163"/>
              <a:gd name="T12" fmla="*/ 55 w 230"/>
              <a:gd name="T13" fmla="*/ 4 h 163"/>
              <a:gd name="T14" fmla="*/ 145 w 230"/>
              <a:gd name="T15" fmla="*/ 44 h 163"/>
              <a:gd name="T16" fmla="*/ 183 w 230"/>
              <a:gd name="T17" fmla="*/ 7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63">
                <a:moveTo>
                  <a:pt x="183" y="79"/>
                </a:moveTo>
                <a:cubicBezTo>
                  <a:pt x="195" y="78"/>
                  <a:pt x="210" y="76"/>
                  <a:pt x="230" y="74"/>
                </a:cubicBezTo>
                <a:cubicBezTo>
                  <a:pt x="221" y="105"/>
                  <a:pt x="214" y="131"/>
                  <a:pt x="204" y="163"/>
                </a:cubicBezTo>
                <a:cubicBezTo>
                  <a:pt x="189" y="156"/>
                  <a:pt x="177" y="151"/>
                  <a:pt x="165" y="145"/>
                </a:cubicBezTo>
                <a:cubicBezTo>
                  <a:pt x="122" y="125"/>
                  <a:pt x="79" y="104"/>
                  <a:pt x="36" y="83"/>
                </a:cubicBezTo>
                <a:cubicBezTo>
                  <a:pt x="5" y="68"/>
                  <a:pt x="0" y="22"/>
                  <a:pt x="30" y="3"/>
                </a:cubicBezTo>
                <a:cubicBezTo>
                  <a:pt x="36" y="0"/>
                  <a:pt x="47" y="1"/>
                  <a:pt x="55" y="4"/>
                </a:cubicBezTo>
                <a:cubicBezTo>
                  <a:pt x="85" y="16"/>
                  <a:pt x="116" y="29"/>
                  <a:pt x="145" y="44"/>
                </a:cubicBezTo>
                <a:cubicBezTo>
                  <a:pt x="159" y="52"/>
                  <a:pt x="170" y="66"/>
                  <a:pt x="183"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3406379" y="2871788"/>
            <a:ext cx="140494" cy="35719"/>
          </a:xfrm>
          <a:custGeom>
            <a:avLst/>
            <a:gdLst>
              <a:gd name="T0" fmla="*/ 0 w 321"/>
              <a:gd name="T1" fmla="*/ 20 h 84"/>
              <a:gd name="T2" fmla="*/ 87 w 321"/>
              <a:gd name="T3" fmla="*/ 4 h 84"/>
              <a:gd name="T4" fmla="*/ 268 w 321"/>
              <a:gd name="T5" fmla="*/ 30 h 84"/>
              <a:gd name="T6" fmla="*/ 299 w 321"/>
              <a:gd name="T7" fmla="*/ 37 h 84"/>
              <a:gd name="T8" fmla="*/ 317 w 321"/>
              <a:gd name="T9" fmla="*/ 68 h 84"/>
              <a:gd name="T10" fmla="*/ 288 w 321"/>
              <a:gd name="T11" fmla="*/ 82 h 84"/>
              <a:gd name="T12" fmla="*/ 210 w 321"/>
              <a:gd name="T13" fmla="*/ 65 h 84"/>
              <a:gd name="T14" fmla="*/ 45 w 321"/>
              <a:gd name="T15" fmla="*/ 44 h 84"/>
              <a:gd name="T16" fmla="*/ 0 w 321"/>
              <a:gd name="T17"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84">
                <a:moveTo>
                  <a:pt x="0" y="20"/>
                </a:moveTo>
                <a:cubicBezTo>
                  <a:pt x="28" y="5"/>
                  <a:pt x="57" y="0"/>
                  <a:pt x="87" y="4"/>
                </a:cubicBezTo>
                <a:cubicBezTo>
                  <a:pt x="148" y="11"/>
                  <a:pt x="208" y="21"/>
                  <a:pt x="268" y="30"/>
                </a:cubicBezTo>
                <a:cubicBezTo>
                  <a:pt x="279" y="31"/>
                  <a:pt x="289" y="33"/>
                  <a:pt x="299" y="37"/>
                </a:cubicBezTo>
                <a:cubicBezTo>
                  <a:pt x="313" y="42"/>
                  <a:pt x="321" y="53"/>
                  <a:pt x="317" y="68"/>
                </a:cubicBezTo>
                <a:cubicBezTo>
                  <a:pt x="313" y="83"/>
                  <a:pt x="299" y="84"/>
                  <a:pt x="288" y="82"/>
                </a:cubicBezTo>
                <a:cubicBezTo>
                  <a:pt x="262" y="77"/>
                  <a:pt x="236" y="69"/>
                  <a:pt x="210" y="65"/>
                </a:cubicBezTo>
                <a:cubicBezTo>
                  <a:pt x="155" y="57"/>
                  <a:pt x="100" y="50"/>
                  <a:pt x="45" y="44"/>
                </a:cubicBezTo>
                <a:cubicBezTo>
                  <a:pt x="27" y="42"/>
                  <a:pt x="10" y="44"/>
                  <a:pt x="0"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3664744" y="2919413"/>
            <a:ext cx="76200" cy="41672"/>
          </a:xfrm>
          <a:custGeom>
            <a:avLst/>
            <a:gdLst>
              <a:gd name="T0" fmla="*/ 0 w 176"/>
              <a:gd name="T1" fmla="*/ 21 h 97"/>
              <a:gd name="T2" fmla="*/ 29 w 176"/>
              <a:gd name="T3" fmla="*/ 4 h 97"/>
              <a:gd name="T4" fmla="*/ 166 w 176"/>
              <a:gd name="T5" fmla="*/ 65 h 97"/>
              <a:gd name="T6" fmla="*/ 176 w 176"/>
              <a:gd name="T7" fmla="*/ 91 h 97"/>
              <a:gd name="T8" fmla="*/ 151 w 176"/>
              <a:gd name="T9" fmla="*/ 94 h 97"/>
              <a:gd name="T10" fmla="*/ 53 w 176"/>
              <a:gd name="T11" fmla="*/ 50 h 97"/>
              <a:gd name="T12" fmla="*/ 0 w 176"/>
              <a:gd name="T13" fmla="*/ 21 h 97"/>
            </a:gdLst>
            <a:ahLst/>
            <a:cxnLst>
              <a:cxn ang="0">
                <a:pos x="T0" y="T1"/>
              </a:cxn>
              <a:cxn ang="0">
                <a:pos x="T2" y="T3"/>
              </a:cxn>
              <a:cxn ang="0">
                <a:pos x="T4" y="T5"/>
              </a:cxn>
              <a:cxn ang="0">
                <a:pos x="T6" y="T7"/>
              </a:cxn>
              <a:cxn ang="0">
                <a:pos x="T8" y="T9"/>
              </a:cxn>
              <a:cxn ang="0">
                <a:pos x="T10" y="T11"/>
              </a:cxn>
              <a:cxn ang="0">
                <a:pos x="T12" y="T13"/>
              </a:cxn>
            </a:cxnLst>
            <a:rect l="0" t="0" r="r" b="b"/>
            <a:pathLst>
              <a:path w="176" h="97">
                <a:moveTo>
                  <a:pt x="0" y="21"/>
                </a:moveTo>
                <a:cubicBezTo>
                  <a:pt x="5" y="2"/>
                  <a:pt x="17" y="0"/>
                  <a:pt x="29" y="4"/>
                </a:cubicBezTo>
                <a:cubicBezTo>
                  <a:pt x="75" y="24"/>
                  <a:pt x="121" y="43"/>
                  <a:pt x="166" y="65"/>
                </a:cubicBezTo>
                <a:cubicBezTo>
                  <a:pt x="172" y="68"/>
                  <a:pt x="173" y="82"/>
                  <a:pt x="176" y="91"/>
                </a:cubicBezTo>
                <a:cubicBezTo>
                  <a:pt x="168" y="92"/>
                  <a:pt x="158" y="97"/>
                  <a:pt x="151" y="94"/>
                </a:cubicBezTo>
                <a:cubicBezTo>
                  <a:pt x="118" y="80"/>
                  <a:pt x="86" y="65"/>
                  <a:pt x="53" y="50"/>
                </a:cubicBezTo>
                <a:cubicBezTo>
                  <a:pt x="36" y="41"/>
                  <a:pt x="19" y="31"/>
                  <a:pt x="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7" name="Freeform 47"/>
          <p:cNvSpPr/>
          <p:nvPr/>
        </p:nvSpPr>
        <p:spPr bwMode="auto">
          <a:xfrm>
            <a:off x="1348979" y="1232297"/>
            <a:ext cx="2031206" cy="1047750"/>
          </a:xfrm>
          <a:custGeom>
            <a:avLst/>
            <a:gdLst>
              <a:gd name="T0" fmla="*/ 2659 w 4665"/>
              <a:gd name="T1" fmla="*/ 2399 h 2406"/>
              <a:gd name="T2" fmla="*/ 2587 w 4665"/>
              <a:gd name="T3" fmla="*/ 2373 h 2406"/>
              <a:gd name="T4" fmla="*/ 2497 w 4665"/>
              <a:gd name="T5" fmla="*/ 2268 h 2406"/>
              <a:gd name="T6" fmla="*/ 2414 w 4665"/>
              <a:gd name="T7" fmla="*/ 2096 h 2406"/>
              <a:gd name="T8" fmla="*/ 2344 w 4665"/>
              <a:gd name="T9" fmla="*/ 2043 h 2406"/>
              <a:gd name="T10" fmla="*/ 2140 w 4665"/>
              <a:gd name="T11" fmla="*/ 2041 h 2406"/>
              <a:gd name="T12" fmla="*/ 1921 w 4665"/>
              <a:gd name="T13" fmla="*/ 2025 h 2406"/>
              <a:gd name="T14" fmla="*/ 1723 w 4665"/>
              <a:gd name="T15" fmla="*/ 2012 h 2406"/>
              <a:gd name="T16" fmla="*/ 1557 w 4665"/>
              <a:gd name="T17" fmla="*/ 1996 h 2406"/>
              <a:gd name="T18" fmla="*/ 1454 w 4665"/>
              <a:gd name="T19" fmla="*/ 1984 h 2406"/>
              <a:gd name="T20" fmla="*/ 1332 w 4665"/>
              <a:gd name="T21" fmla="*/ 1968 h 2406"/>
              <a:gd name="T22" fmla="*/ 976 w 4665"/>
              <a:gd name="T23" fmla="*/ 1918 h 2406"/>
              <a:gd name="T24" fmla="*/ 820 w 4665"/>
              <a:gd name="T25" fmla="*/ 1886 h 2406"/>
              <a:gd name="T26" fmla="*/ 634 w 4665"/>
              <a:gd name="T27" fmla="*/ 1829 h 2406"/>
              <a:gd name="T28" fmla="*/ 344 w 4665"/>
              <a:gd name="T29" fmla="*/ 1689 h 2406"/>
              <a:gd name="T30" fmla="*/ 137 w 4665"/>
              <a:gd name="T31" fmla="*/ 1493 h 2406"/>
              <a:gd name="T32" fmla="*/ 13 w 4665"/>
              <a:gd name="T33" fmla="*/ 1218 h 2406"/>
              <a:gd name="T34" fmla="*/ 10 w 4665"/>
              <a:gd name="T35" fmla="*/ 1048 h 2406"/>
              <a:gd name="T36" fmla="*/ 62 w 4665"/>
              <a:gd name="T37" fmla="*/ 823 h 2406"/>
              <a:gd name="T38" fmla="*/ 207 w 4665"/>
              <a:gd name="T39" fmla="*/ 578 h 2406"/>
              <a:gd name="T40" fmla="*/ 360 w 4665"/>
              <a:gd name="T41" fmla="*/ 451 h 2406"/>
              <a:gd name="T42" fmla="*/ 710 w 4665"/>
              <a:gd name="T43" fmla="*/ 262 h 2406"/>
              <a:gd name="T44" fmla="*/ 922 w 4665"/>
              <a:gd name="T45" fmla="*/ 179 h 2406"/>
              <a:gd name="T46" fmla="*/ 1109 w 4665"/>
              <a:gd name="T47" fmla="*/ 124 h 2406"/>
              <a:gd name="T48" fmla="*/ 1378 w 4665"/>
              <a:gd name="T49" fmla="*/ 67 h 2406"/>
              <a:gd name="T50" fmla="*/ 1536 w 4665"/>
              <a:gd name="T51" fmla="*/ 47 h 2406"/>
              <a:gd name="T52" fmla="*/ 1707 w 4665"/>
              <a:gd name="T53" fmla="*/ 29 h 2406"/>
              <a:gd name="T54" fmla="*/ 1826 w 4665"/>
              <a:gd name="T55" fmla="*/ 21 h 2406"/>
              <a:gd name="T56" fmla="*/ 2057 w 4665"/>
              <a:gd name="T57" fmla="*/ 10 h 2406"/>
              <a:gd name="T58" fmla="*/ 2316 w 4665"/>
              <a:gd name="T59" fmla="*/ 1 h 2406"/>
              <a:gd name="T60" fmla="*/ 2519 w 4665"/>
              <a:gd name="T61" fmla="*/ 7 h 2406"/>
              <a:gd name="T62" fmla="*/ 2757 w 4665"/>
              <a:gd name="T63" fmla="*/ 13 h 2406"/>
              <a:gd name="T64" fmla="*/ 3036 w 4665"/>
              <a:gd name="T65" fmla="*/ 30 h 2406"/>
              <a:gd name="T66" fmla="*/ 3285 w 4665"/>
              <a:gd name="T67" fmla="*/ 53 h 2406"/>
              <a:gd name="T68" fmla="*/ 3490 w 4665"/>
              <a:gd name="T69" fmla="*/ 89 h 2406"/>
              <a:gd name="T70" fmla="*/ 3714 w 4665"/>
              <a:gd name="T71" fmla="*/ 144 h 2406"/>
              <a:gd name="T72" fmla="*/ 3877 w 4665"/>
              <a:gd name="T73" fmla="*/ 206 h 2406"/>
              <a:gd name="T74" fmla="*/ 3990 w 4665"/>
              <a:gd name="T75" fmla="*/ 255 h 2406"/>
              <a:gd name="T76" fmla="*/ 4141 w 4665"/>
              <a:gd name="T77" fmla="*/ 328 h 2406"/>
              <a:gd name="T78" fmla="*/ 4354 w 4665"/>
              <a:gd name="T79" fmla="*/ 467 h 2406"/>
              <a:gd name="T80" fmla="*/ 4583 w 4665"/>
              <a:gd name="T81" fmla="*/ 716 h 2406"/>
              <a:gd name="T82" fmla="*/ 4648 w 4665"/>
              <a:gd name="T83" fmla="*/ 905 h 2406"/>
              <a:gd name="T84" fmla="*/ 4658 w 4665"/>
              <a:gd name="T85" fmla="*/ 1028 h 2406"/>
              <a:gd name="T86" fmla="*/ 4630 w 4665"/>
              <a:gd name="T87" fmla="*/ 1227 h 2406"/>
              <a:gd name="T88" fmla="*/ 4520 w 4665"/>
              <a:gd name="T89" fmla="*/ 1447 h 2406"/>
              <a:gd name="T90" fmla="*/ 4227 w 4665"/>
              <a:gd name="T91" fmla="*/ 1687 h 2406"/>
              <a:gd name="T92" fmla="*/ 3953 w 4665"/>
              <a:gd name="T93" fmla="*/ 1806 h 2406"/>
              <a:gd name="T94" fmla="*/ 3727 w 4665"/>
              <a:gd name="T95" fmla="*/ 1871 h 2406"/>
              <a:gd name="T96" fmla="*/ 3467 w 4665"/>
              <a:gd name="T97" fmla="*/ 1934 h 2406"/>
              <a:gd name="T98" fmla="*/ 3223 w 4665"/>
              <a:gd name="T99" fmla="*/ 1974 h 2406"/>
              <a:gd name="T100" fmla="*/ 3089 w 4665"/>
              <a:gd name="T101" fmla="*/ 1995 h 2406"/>
              <a:gd name="T102" fmla="*/ 2978 w 4665"/>
              <a:gd name="T103" fmla="*/ 2005 h 2406"/>
              <a:gd name="T104" fmla="*/ 2783 w 4665"/>
              <a:gd name="T105" fmla="*/ 2014 h 2406"/>
              <a:gd name="T106" fmla="*/ 2636 w 4665"/>
              <a:gd name="T107" fmla="*/ 2018 h 2406"/>
              <a:gd name="T108" fmla="*/ 2587 w 4665"/>
              <a:gd name="T109" fmla="*/ 2071 h 2406"/>
              <a:gd name="T110" fmla="*/ 2638 w 4665"/>
              <a:gd name="T111" fmla="*/ 2320 h 2406"/>
              <a:gd name="T112" fmla="*/ 2659 w 4665"/>
              <a:gd name="T113" fmla="*/ 2399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65" h="2406">
                <a:moveTo>
                  <a:pt x="2659" y="2399"/>
                </a:moveTo>
                <a:cubicBezTo>
                  <a:pt x="2623" y="2406"/>
                  <a:pt x="2603" y="2389"/>
                  <a:pt x="2587" y="2373"/>
                </a:cubicBezTo>
                <a:cubicBezTo>
                  <a:pt x="2555" y="2341"/>
                  <a:pt x="2521" y="2307"/>
                  <a:pt x="2497" y="2268"/>
                </a:cubicBezTo>
                <a:cubicBezTo>
                  <a:pt x="2463" y="2215"/>
                  <a:pt x="2432" y="2158"/>
                  <a:pt x="2414" y="2096"/>
                </a:cubicBezTo>
                <a:cubicBezTo>
                  <a:pt x="2402" y="2052"/>
                  <a:pt x="2391" y="2043"/>
                  <a:pt x="2344" y="2043"/>
                </a:cubicBezTo>
                <a:cubicBezTo>
                  <a:pt x="2276" y="2042"/>
                  <a:pt x="2208" y="2044"/>
                  <a:pt x="2140" y="2041"/>
                </a:cubicBezTo>
                <a:cubicBezTo>
                  <a:pt x="2067" y="2038"/>
                  <a:pt x="1994" y="2031"/>
                  <a:pt x="1921" y="2025"/>
                </a:cubicBezTo>
                <a:cubicBezTo>
                  <a:pt x="1855" y="2021"/>
                  <a:pt x="1789" y="2018"/>
                  <a:pt x="1723" y="2012"/>
                </a:cubicBezTo>
                <a:cubicBezTo>
                  <a:pt x="1668" y="2007"/>
                  <a:pt x="1612" y="2002"/>
                  <a:pt x="1557" y="1996"/>
                </a:cubicBezTo>
                <a:cubicBezTo>
                  <a:pt x="1523" y="1992"/>
                  <a:pt x="1488" y="1988"/>
                  <a:pt x="1454" y="1984"/>
                </a:cubicBezTo>
                <a:cubicBezTo>
                  <a:pt x="1413" y="1979"/>
                  <a:pt x="1372" y="1974"/>
                  <a:pt x="1332" y="1968"/>
                </a:cubicBezTo>
                <a:cubicBezTo>
                  <a:pt x="1213" y="1952"/>
                  <a:pt x="1095" y="1936"/>
                  <a:pt x="976" y="1918"/>
                </a:cubicBezTo>
                <a:cubicBezTo>
                  <a:pt x="924" y="1910"/>
                  <a:pt x="872" y="1899"/>
                  <a:pt x="820" y="1886"/>
                </a:cubicBezTo>
                <a:cubicBezTo>
                  <a:pt x="758" y="1869"/>
                  <a:pt x="695" y="1850"/>
                  <a:pt x="634" y="1829"/>
                </a:cubicBezTo>
                <a:cubicBezTo>
                  <a:pt x="533" y="1793"/>
                  <a:pt x="434" y="1749"/>
                  <a:pt x="344" y="1689"/>
                </a:cubicBezTo>
                <a:cubicBezTo>
                  <a:pt x="265" y="1636"/>
                  <a:pt x="198" y="1569"/>
                  <a:pt x="137" y="1493"/>
                </a:cubicBezTo>
                <a:cubicBezTo>
                  <a:pt x="71" y="1411"/>
                  <a:pt x="36" y="1318"/>
                  <a:pt x="13" y="1218"/>
                </a:cubicBezTo>
                <a:cubicBezTo>
                  <a:pt x="0" y="1161"/>
                  <a:pt x="4" y="1104"/>
                  <a:pt x="10" y="1048"/>
                </a:cubicBezTo>
                <a:cubicBezTo>
                  <a:pt x="19" y="972"/>
                  <a:pt x="35" y="896"/>
                  <a:pt x="62" y="823"/>
                </a:cubicBezTo>
                <a:cubicBezTo>
                  <a:pt x="97" y="733"/>
                  <a:pt x="138" y="647"/>
                  <a:pt x="207" y="578"/>
                </a:cubicBezTo>
                <a:cubicBezTo>
                  <a:pt x="253" y="531"/>
                  <a:pt x="307" y="491"/>
                  <a:pt x="360" y="451"/>
                </a:cubicBezTo>
                <a:cubicBezTo>
                  <a:pt x="467" y="370"/>
                  <a:pt x="588" y="315"/>
                  <a:pt x="710" y="262"/>
                </a:cubicBezTo>
                <a:cubicBezTo>
                  <a:pt x="780" y="232"/>
                  <a:pt x="852" y="208"/>
                  <a:pt x="922" y="179"/>
                </a:cubicBezTo>
                <a:cubicBezTo>
                  <a:pt x="982" y="153"/>
                  <a:pt x="1045" y="137"/>
                  <a:pt x="1109" y="124"/>
                </a:cubicBezTo>
                <a:cubicBezTo>
                  <a:pt x="1199" y="107"/>
                  <a:pt x="1288" y="84"/>
                  <a:pt x="1378" y="67"/>
                </a:cubicBezTo>
                <a:cubicBezTo>
                  <a:pt x="1430" y="57"/>
                  <a:pt x="1483" y="53"/>
                  <a:pt x="1536" y="47"/>
                </a:cubicBezTo>
                <a:cubicBezTo>
                  <a:pt x="1593" y="41"/>
                  <a:pt x="1650" y="34"/>
                  <a:pt x="1707" y="29"/>
                </a:cubicBezTo>
                <a:cubicBezTo>
                  <a:pt x="1746" y="25"/>
                  <a:pt x="1786" y="23"/>
                  <a:pt x="1826" y="21"/>
                </a:cubicBezTo>
                <a:cubicBezTo>
                  <a:pt x="1903" y="16"/>
                  <a:pt x="1980" y="9"/>
                  <a:pt x="2057" y="10"/>
                </a:cubicBezTo>
                <a:cubicBezTo>
                  <a:pt x="2144" y="12"/>
                  <a:pt x="2230" y="1"/>
                  <a:pt x="2316" y="1"/>
                </a:cubicBezTo>
                <a:cubicBezTo>
                  <a:pt x="2384" y="0"/>
                  <a:pt x="2451" y="5"/>
                  <a:pt x="2519" y="7"/>
                </a:cubicBezTo>
                <a:cubicBezTo>
                  <a:pt x="2598" y="9"/>
                  <a:pt x="2678" y="10"/>
                  <a:pt x="2757" y="13"/>
                </a:cubicBezTo>
                <a:cubicBezTo>
                  <a:pt x="2850" y="18"/>
                  <a:pt x="2943" y="23"/>
                  <a:pt x="3036" y="30"/>
                </a:cubicBezTo>
                <a:cubicBezTo>
                  <a:pt x="3119" y="36"/>
                  <a:pt x="3202" y="42"/>
                  <a:pt x="3285" y="53"/>
                </a:cubicBezTo>
                <a:cubicBezTo>
                  <a:pt x="3354" y="62"/>
                  <a:pt x="3422" y="75"/>
                  <a:pt x="3490" y="89"/>
                </a:cubicBezTo>
                <a:cubicBezTo>
                  <a:pt x="3565" y="105"/>
                  <a:pt x="3640" y="123"/>
                  <a:pt x="3714" y="144"/>
                </a:cubicBezTo>
                <a:cubicBezTo>
                  <a:pt x="3770" y="161"/>
                  <a:pt x="3823" y="185"/>
                  <a:pt x="3877" y="206"/>
                </a:cubicBezTo>
                <a:cubicBezTo>
                  <a:pt x="3915" y="222"/>
                  <a:pt x="3953" y="238"/>
                  <a:pt x="3990" y="255"/>
                </a:cubicBezTo>
                <a:cubicBezTo>
                  <a:pt x="4041" y="278"/>
                  <a:pt x="4094" y="298"/>
                  <a:pt x="4141" y="328"/>
                </a:cubicBezTo>
                <a:cubicBezTo>
                  <a:pt x="4212" y="375"/>
                  <a:pt x="4291" y="409"/>
                  <a:pt x="4354" y="467"/>
                </a:cubicBezTo>
                <a:cubicBezTo>
                  <a:pt x="4437" y="544"/>
                  <a:pt x="4519" y="622"/>
                  <a:pt x="4583" y="716"/>
                </a:cubicBezTo>
                <a:cubicBezTo>
                  <a:pt x="4621" y="773"/>
                  <a:pt x="4651" y="833"/>
                  <a:pt x="4648" y="905"/>
                </a:cubicBezTo>
                <a:cubicBezTo>
                  <a:pt x="4646" y="946"/>
                  <a:pt x="4653" y="987"/>
                  <a:pt x="4658" y="1028"/>
                </a:cubicBezTo>
                <a:cubicBezTo>
                  <a:pt x="4665" y="1097"/>
                  <a:pt x="4646" y="1161"/>
                  <a:pt x="4630" y="1227"/>
                </a:cubicBezTo>
                <a:cubicBezTo>
                  <a:pt x="4610" y="1309"/>
                  <a:pt x="4572" y="1382"/>
                  <a:pt x="4520" y="1447"/>
                </a:cubicBezTo>
                <a:cubicBezTo>
                  <a:pt x="4439" y="1547"/>
                  <a:pt x="4347" y="1634"/>
                  <a:pt x="4227" y="1687"/>
                </a:cubicBezTo>
                <a:cubicBezTo>
                  <a:pt x="4136" y="1728"/>
                  <a:pt x="4046" y="1771"/>
                  <a:pt x="3953" y="1806"/>
                </a:cubicBezTo>
                <a:cubicBezTo>
                  <a:pt x="3880" y="1834"/>
                  <a:pt x="3803" y="1851"/>
                  <a:pt x="3727" y="1871"/>
                </a:cubicBezTo>
                <a:cubicBezTo>
                  <a:pt x="3640" y="1893"/>
                  <a:pt x="3554" y="1916"/>
                  <a:pt x="3467" y="1934"/>
                </a:cubicBezTo>
                <a:cubicBezTo>
                  <a:pt x="3386" y="1950"/>
                  <a:pt x="3304" y="1960"/>
                  <a:pt x="3223" y="1974"/>
                </a:cubicBezTo>
                <a:cubicBezTo>
                  <a:pt x="3179" y="1981"/>
                  <a:pt x="3134" y="1989"/>
                  <a:pt x="3089" y="1995"/>
                </a:cubicBezTo>
                <a:cubicBezTo>
                  <a:pt x="3053" y="2000"/>
                  <a:pt x="3016" y="2003"/>
                  <a:pt x="2978" y="2005"/>
                </a:cubicBezTo>
                <a:cubicBezTo>
                  <a:pt x="2913" y="2009"/>
                  <a:pt x="2848" y="2012"/>
                  <a:pt x="2783" y="2014"/>
                </a:cubicBezTo>
                <a:cubicBezTo>
                  <a:pt x="2734" y="2018"/>
                  <a:pt x="2685" y="2014"/>
                  <a:pt x="2636" y="2018"/>
                </a:cubicBezTo>
                <a:cubicBezTo>
                  <a:pt x="2594" y="2018"/>
                  <a:pt x="2581" y="2031"/>
                  <a:pt x="2587" y="2071"/>
                </a:cubicBezTo>
                <a:cubicBezTo>
                  <a:pt x="2600" y="2154"/>
                  <a:pt x="2607" y="2240"/>
                  <a:pt x="2638" y="2320"/>
                </a:cubicBezTo>
                <a:cubicBezTo>
                  <a:pt x="2647" y="2344"/>
                  <a:pt x="2651" y="2370"/>
                  <a:pt x="2659" y="23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8" name="Freeform 48"/>
          <p:cNvSpPr/>
          <p:nvPr/>
        </p:nvSpPr>
        <p:spPr bwMode="auto">
          <a:xfrm>
            <a:off x="2076450" y="1232297"/>
            <a:ext cx="14288" cy="9525"/>
          </a:xfrm>
          <a:custGeom>
            <a:avLst/>
            <a:gdLst>
              <a:gd name="T0" fmla="*/ 0 w 33"/>
              <a:gd name="T1" fmla="*/ 9 h 21"/>
              <a:gd name="T2" fmla="*/ 30 w 33"/>
              <a:gd name="T3" fmla="*/ 0 h 21"/>
              <a:gd name="T4" fmla="*/ 33 w 33"/>
              <a:gd name="T5" fmla="*/ 9 h 21"/>
              <a:gd name="T6" fmla="*/ 3 w 33"/>
              <a:gd name="T7" fmla="*/ 21 h 21"/>
              <a:gd name="T8" fmla="*/ 0 w 33"/>
              <a:gd name="T9" fmla="*/ 9 h 21"/>
            </a:gdLst>
            <a:ahLst/>
            <a:cxnLst>
              <a:cxn ang="0">
                <a:pos x="T0" y="T1"/>
              </a:cxn>
              <a:cxn ang="0">
                <a:pos x="T2" y="T3"/>
              </a:cxn>
              <a:cxn ang="0">
                <a:pos x="T4" y="T5"/>
              </a:cxn>
              <a:cxn ang="0">
                <a:pos x="T6" y="T7"/>
              </a:cxn>
              <a:cxn ang="0">
                <a:pos x="T8" y="T9"/>
              </a:cxn>
            </a:cxnLst>
            <a:rect l="0" t="0" r="r" b="b"/>
            <a:pathLst>
              <a:path w="33" h="21">
                <a:moveTo>
                  <a:pt x="0" y="9"/>
                </a:moveTo>
                <a:cubicBezTo>
                  <a:pt x="10" y="6"/>
                  <a:pt x="20" y="3"/>
                  <a:pt x="30" y="0"/>
                </a:cubicBezTo>
                <a:cubicBezTo>
                  <a:pt x="31" y="3"/>
                  <a:pt x="32" y="6"/>
                  <a:pt x="33" y="9"/>
                </a:cubicBezTo>
                <a:cubicBezTo>
                  <a:pt x="23" y="13"/>
                  <a:pt x="13" y="17"/>
                  <a:pt x="3" y="21"/>
                </a:cubicBezTo>
                <a:cubicBezTo>
                  <a:pt x="2" y="17"/>
                  <a:pt x="1" y="13"/>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9" name="Freeform 49"/>
          <p:cNvSpPr/>
          <p:nvPr/>
        </p:nvSpPr>
        <p:spPr bwMode="auto">
          <a:xfrm>
            <a:off x="2130029" y="2378869"/>
            <a:ext cx="141685" cy="98822"/>
          </a:xfrm>
          <a:custGeom>
            <a:avLst/>
            <a:gdLst>
              <a:gd name="T0" fmla="*/ 327 w 327"/>
              <a:gd name="T1" fmla="*/ 212 h 228"/>
              <a:gd name="T2" fmla="*/ 295 w 327"/>
              <a:gd name="T3" fmla="*/ 223 h 228"/>
              <a:gd name="T4" fmla="*/ 64 w 327"/>
              <a:gd name="T5" fmla="*/ 128 h 228"/>
              <a:gd name="T6" fmla="*/ 14 w 327"/>
              <a:gd name="T7" fmla="*/ 72 h 228"/>
              <a:gd name="T8" fmla="*/ 37 w 327"/>
              <a:gd name="T9" fmla="*/ 11 h 228"/>
              <a:gd name="T10" fmla="*/ 106 w 327"/>
              <a:gd name="T11" fmla="*/ 10 h 228"/>
              <a:gd name="T12" fmla="*/ 272 w 327"/>
              <a:gd name="T13" fmla="*/ 137 h 228"/>
              <a:gd name="T14" fmla="*/ 327 w 327"/>
              <a:gd name="T15" fmla="*/ 212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28">
                <a:moveTo>
                  <a:pt x="327" y="212"/>
                </a:moveTo>
                <a:cubicBezTo>
                  <a:pt x="318" y="228"/>
                  <a:pt x="307" y="227"/>
                  <a:pt x="295" y="223"/>
                </a:cubicBezTo>
                <a:cubicBezTo>
                  <a:pt x="217" y="194"/>
                  <a:pt x="135" y="174"/>
                  <a:pt x="64" y="128"/>
                </a:cubicBezTo>
                <a:cubicBezTo>
                  <a:pt x="44" y="114"/>
                  <a:pt x="25" y="94"/>
                  <a:pt x="14" y="72"/>
                </a:cubicBezTo>
                <a:cubicBezTo>
                  <a:pt x="0" y="43"/>
                  <a:pt x="7" y="23"/>
                  <a:pt x="37" y="11"/>
                </a:cubicBezTo>
                <a:cubicBezTo>
                  <a:pt x="60" y="3"/>
                  <a:pt x="82" y="0"/>
                  <a:pt x="106" y="10"/>
                </a:cubicBezTo>
                <a:cubicBezTo>
                  <a:pt x="173" y="37"/>
                  <a:pt x="225" y="84"/>
                  <a:pt x="272" y="137"/>
                </a:cubicBezTo>
                <a:cubicBezTo>
                  <a:pt x="293" y="160"/>
                  <a:pt x="310" y="187"/>
                  <a:pt x="327" y="2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50"/>
          <p:cNvSpPr/>
          <p:nvPr/>
        </p:nvSpPr>
        <p:spPr bwMode="auto">
          <a:xfrm>
            <a:off x="2103835" y="3069431"/>
            <a:ext cx="125016" cy="76200"/>
          </a:xfrm>
          <a:custGeom>
            <a:avLst/>
            <a:gdLst>
              <a:gd name="T0" fmla="*/ 287 w 287"/>
              <a:gd name="T1" fmla="*/ 10 h 174"/>
              <a:gd name="T2" fmla="*/ 211 w 287"/>
              <a:gd name="T3" fmla="*/ 78 h 174"/>
              <a:gd name="T4" fmla="*/ 192 w 287"/>
              <a:gd name="T5" fmla="*/ 92 h 174"/>
              <a:gd name="T6" fmla="*/ 62 w 287"/>
              <a:gd name="T7" fmla="*/ 165 h 174"/>
              <a:gd name="T8" fmla="*/ 14 w 287"/>
              <a:gd name="T9" fmla="*/ 140 h 174"/>
              <a:gd name="T10" fmla="*/ 46 w 287"/>
              <a:gd name="T11" fmla="*/ 53 h 174"/>
              <a:gd name="T12" fmla="*/ 78 w 287"/>
              <a:gd name="T13" fmla="*/ 38 h 174"/>
              <a:gd name="T14" fmla="*/ 284 w 287"/>
              <a:gd name="T15" fmla="*/ 0 h 174"/>
              <a:gd name="T16" fmla="*/ 287 w 287"/>
              <a:gd name="T17" fmla="*/ 1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174">
                <a:moveTo>
                  <a:pt x="287" y="10"/>
                </a:moveTo>
                <a:cubicBezTo>
                  <a:pt x="264" y="35"/>
                  <a:pt x="246" y="65"/>
                  <a:pt x="211" y="78"/>
                </a:cubicBezTo>
                <a:cubicBezTo>
                  <a:pt x="204" y="80"/>
                  <a:pt x="197" y="86"/>
                  <a:pt x="192" y="92"/>
                </a:cubicBezTo>
                <a:cubicBezTo>
                  <a:pt x="158" y="133"/>
                  <a:pt x="110" y="149"/>
                  <a:pt x="62" y="165"/>
                </a:cubicBezTo>
                <a:cubicBezTo>
                  <a:pt x="34" y="174"/>
                  <a:pt x="23" y="168"/>
                  <a:pt x="14" y="140"/>
                </a:cubicBezTo>
                <a:cubicBezTo>
                  <a:pt x="0" y="101"/>
                  <a:pt x="10" y="74"/>
                  <a:pt x="46" y="53"/>
                </a:cubicBezTo>
                <a:cubicBezTo>
                  <a:pt x="56" y="48"/>
                  <a:pt x="66" y="40"/>
                  <a:pt x="78" y="38"/>
                </a:cubicBezTo>
                <a:cubicBezTo>
                  <a:pt x="147" y="24"/>
                  <a:pt x="216" y="12"/>
                  <a:pt x="284" y="0"/>
                </a:cubicBezTo>
                <a:cubicBezTo>
                  <a:pt x="285" y="3"/>
                  <a:pt x="286" y="7"/>
                  <a:pt x="28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1" name="Freeform 51"/>
          <p:cNvSpPr/>
          <p:nvPr/>
        </p:nvSpPr>
        <p:spPr bwMode="auto">
          <a:xfrm>
            <a:off x="2077642" y="2739628"/>
            <a:ext cx="145256" cy="53579"/>
          </a:xfrm>
          <a:custGeom>
            <a:avLst/>
            <a:gdLst>
              <a:gd name="T0" fmla="*/ 334 w 334"/>
              <a:gd name="T1" fmla="*/ 79 h 123"/>
              <a:gd name="T2" fmla="*/ 310 w 334"/>
              <a:gd name="T3" fmla="*/ 88 h 123"/>
              <a:gd name="T4" fmla="*/ 267 w 334"/>
              <a:gd name="T5" fmla="*/ 96 h 123"/>
              <a:gd name="T6" fmla="*/ 70 w 334"/>
              <a:gd name="T7" fmla="*/ 116 h 123"/>
              <a:gd name="T8" fmla="*/ 27 w 334"/>
              <a:gd name="T9" fmla="*/ 100 h 123"/>
              <a:gd name="T10" fmla="*/ 8 w 334"/>
              <a:gd name="T11" fmla="*/ 47 h 123"/>
              <a:gd name="T12" fmla="*/ 62 w 334"/>
              <a:gd name="T13" fmla="*/ 0 h 123"/>
              <a:gd name="T14" fmla="*/ 164 w 334"/>
              <a:gd name="T15" fmla="*/ 9 h 123"/>
              <a:gd name="T16" fmla="*/ 308 w 334"/>
              <a:gd name="T17" fmla="*/ 55 h 123"/>
              <a:gd name="T18" fmla="*/ 334 w 334"/>
              <a:gd name="T19" fmla="*/ 69 h 123"/>
              <a:gd name="T20" fmla="*/ 334 w 334"/>
              <a:gd name="T21" fmla="*/ 7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23">
                <a:moveTo>
                  <a:pt x="334" y="79"/>
                </a:moveTo>
                <a:cubicBezTo>
                  <a:pt x="326" y="82"/>
                  <a:pt x="318" y="86"/>
                  <a:pt x="310" y="88"/>
                </a:cubicBezTo>
                <a:cubicBezTo>
                  <a:pt x="296" y="92"/>
                  <a:pt x="282" y="96"/>
                  <a:pt x="267" y="96"/>
                </a:cubicBezTo>
                <a:cubicBezTo>
                  <a:pt x="201" y="100"/>
                  <a:pt x="137" y="123"/>
                  <a:pt x="70" y="116"/>
                </a:cubicBezTo>
                <a:cubicBezTo>
                  <a:pt x="55" y="114"/>
                  <a:pt x="38" y="109"/>
                  <a:pt x="27" y="100"/>
                </a:cubicBezTo>
                <a:cubicBezTo>
                  <a:pt x="11" y="87"/>
                  <a:pt x="0" y="69"/>
                  <a:pt x="8" y="47"/>
                </a:cubicBezTo>
                <a:cubicBezTo>
                  <a:pt x="17" y="22"/>
                  <a:pt x="34" y="1"/>
                  <a:pt x="62" y="0"/>
                </a:cubicBezTo>
                <a:cubicBezTo>
                  <a:pt x="96" y="0"/>
                  <a:pt x="131" y="1"/>
                  <a:pt x="164" y="9"/>
                </a:cubicBezTo>
                <a:cubicBezTo>
                  <a:pt x="213" y="20"/>
                  <a:pt x="260" y="39"/>
                  <a:pt x="308" y="55"/>
                </a:cubicBezTo>
                <a:cubicBezTo>
                  <a:pt x="317" y="58"/>
                  <a:pt x="325" y="64"/>
                  <a:pt x="334" y="69"/>
                </a:cubicBezTo>
                <a:cubicBezTo>
                  <a:pt x="334" y="72"/>
                  <a:pt x="334" y="76"/>
                  <a:pt x="334"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2" name="Freeform 52"/>
          <p:cNvSpPr>
            <a:spLocks noEditPoints="1"/>
          </p:cNvSpPr>
          <p:nvPr/>
        </p:nvSpPr>
        <p:spPr bwMode="auto">
          <a:xfrm>
            <a:off x="2882503" y="2733675"/>
            <a:ext cx="301229" cy="197644"/>
          </a:xfrm>
          <a:custGeom>
            <a:avLst/>
            <a:gdLst>
              <a:gd name="T0" fmla="*/ 175 w 691"/>
              <a:gd name="T1" fmla="*/ 446 h 454"/>
              <a:gd name="T2" fmla="*/ 61 w 691"/>
              <a:gd name="T3" fmla="*/ 421 h 454"/>
              <a:gd name="T4" fmla="*/ 4 w 691"/>
              <a:gd name="T5" fmla="*/ 317 h 454"/>
              <a:gd name="T6" fmla="*/ 123 w 691"/>
              <a:gd name="T7" fmla="*/ 128 h 454"/>
              <a:gd name="T8" fmla="*/ 200 w 691"/>
              <a:gd name="T9" fmla="*/ 80 h 454"/>
              <a:gd name="T10" fmla="*/ 356 w 691"/>
              <a:gd name="T11" fmla="*/ 24 h 454"/>
              <a:gd name="T12" fmla="*/ 549 w 691"/>
              <a:gd name="T13" fmla="*/ 14 h 454"/>
              <a:gd name="T14" fmla="*/ 668 w 691"/>
              <a:gd name="T15" fmla="*/ 183 h 454"/>
              <a:gd name="T16" fmla="*/ 604 w 691"/>
              <a:gd name="T17" fmla="*/ 283 h 454"/>
              <a:gd name="T18" fmla="*/ 312 w 691"/>
              <a:gd name="T19" fmla="*/ 422 h 454"/>
              <a:gd name="T20" fmla="*/ 175 w 691"/>
              <a:gd name="T21" fmla="*/ 446 h 454"/>
              <a:gd name="T22" fmla="*/ 67 w 691"/>
              <a:gd name="T23" fmla="*/ 317 h 454"/>
              <a:gd name="T24" fmla="*/ 92 w 691"/>
              <a:gd name="T25" fmla="*/ 362 h 454"/>
              <a:gd name="T26" fmla="*/ 172 w 691"/>
              <a:gd name="T27" fmla="*/ 380 h 454"/>
              <a:gd name="T28" fmla="*/ 304 w 691"/>
              <a:gd name="T29" fmla="*/ 353 h 454"/>
              <a:gd name="T30" fmla="*/ 450 w 691"/>
              <a:gd name="T31" fmla="*/ 301 h 454"/>
              <a:gd name="T32" fmla="*/ 570 w 691"/>
              <a:gd name="T33" fmla="*/ 225 h 454"/>
              <a:gd name="T34" fmla="*/ 593 w 691"/>
              <a:gd name="T35" fmla="*/ 198 h 454"/>
              <a:gd name="T36" fmla="*/ 569 w 691"/>
              <a:gd name="T37" fmla="*/ 87 h 454"/>
              <a:gd name="T38" fmla="*/ 456 w 691"/>
              <a:gd name="T39" fmla="*/ 72 h 454"/>
              <a:gd name="T40" fmla="*/ 239 w 691"/>
              <a:gd name="T41" fmla="*/ 133 h 454"/>
              <a:gd name="T42" fmla="*/ 127 w 691"/>
              <a:gd name="T43" fmla="*/ 201 h 454"/>
              <a:gd name="T44" fmla="*/ 67 w 691"/>
              <a:gd name="T45" fmla="*/ 31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1" h="454">
                <a:moveTo>
                  <a:pt x="175" y="446"/>
                </a:moveTo>
                <a:cubicBezTo>
                  <a:pt x="134" y="453"/>
                  <a:pt x="97" y="439"/>
                  <a:pt x="61" y="421"/>
                </a:cubicBezTo>
                <a:cubicBezTo>
                  <a:pt x="18" y="399"/>
                  <a:pt x="0" y="365"/>
                  <a:pt x="4" y="317"/>
                </a:cubicBezTo>
                <a:cubicBezTo>
                  <a:pt x="11" y="233"/>
                  <a:pt x="43" y="166"/>
                  <a:pt x="123" y="128"/>
                </a:cubicBezTo>
                <a:cubicBezTo>
                  <a:pt x="150" y="115"/>
                  <a:pt x="174" y="95"/>
                  <a:pt x="200" y="80"/>
                </a:cubicBezTo>
                <a:cubicBezTo>
                  <a:pt x="248" y="50"/>
                  <a:pt x="303" y="39"/>
                  <a:pt x="356" y="24"/>
                </a:cubicBezTo>
                <a:cubicBezTo>
                  <a:pt x="420" y="5"/>
                  <a:pt x="484" y="0"/>
                  <a:pt x="549" y="14"/>
                </a:cubicBezTo>
                <a:cubicBezTo>
                  <a:pt x="633" y="33"/>
                  <a:pt x="691" y="77"/>
                  <a:pt x="668" y="183"/>
                </a:cubicBezTo>
                <a:cubicBezTo>
                  <a:pt x="659" y="226"/>
                  <a:pt x="638" y="257"/>
                  <a:pt x="604" y="283"/>
                </a:cubicBezTo>
                <a:cubicBezTo>
                  <a:pt x="516" y="351"/>
                  <a:pt x="420" y="398"/>
                  <a:pt x="312" y="422"/>
                </a:cubicBezTo>
                <a:cubicBezTo>
                  <a:pt x="267" y="432"/>
                  <a:pt x="224" y="454"/>
                  <a:pt x="175" y="446"/>
                </a:cubicBezTo>
                <a:close/>
                <a:moveTo>
                  <a:pt x="67" y="317"/>
                </a:moveTo>
                <a:cubicBezTo>
                  <a:pt x="61" y="336"/>
                  <a:pt x="72" y="354"/>
                  <a:pt x="92" y="362"/>
                </a:cubicBezTo>
                <a:cubicBezTo>
                  <a:pt x="117" y="372"/>
                  <a:pt x="146" y="383"/>
                  <a:pt x="172" y="380"/>
                </a:cubicBezTo>
                <a:cubicBezTo>
                  <a:pt x="217" y="377"/>
                  <a:pt x="261" y="365"/>
                  <a:pt x="304" y="353"/>
                </a:cubicBezTo>
                <a:cubicBezTo>
                  <a:pt x="354" y="338"/>
                  <a:pt x="402" y="318"/>
                  <a:pt x="450" y="301"/>
                </a:cubicBezTo>
                <a:cubicBezTo>
                  <a:pt x="495" y="284"/>
                  <a:pt x="532" y="254"/>
                  <a:pt x="570" y="225"/>
                </a:cubicBezTo>
                <a:cubicBezTo>
                  <a:pt x="579" y="218"/>
                  <a:pt x="586" y="208"/>
                  <a:pt x="593" y="198"/>
                </a:cubicBezTo>
                <a:cubicBezTo>
                  <a:pt x="617" y="158"/>
                  <a:pt x="606" y="99"/>
                  <a:pt x="569" y="87"/>
                </a:cubicBezTo>
                <a:cubicBezTo>
                  <a:pt x="533" y="76"/>
                  <a:pt x="493" y="69"/>
                  <a:pt x="456" y="72"/>
                </a:cubicBezTo>
                <a:cubicBezTo>
                  <a:pt x="380" y="76"/>
                  <a:pt x="307" y="100"/>
                  <a:pt x="239" y="133"/>
                </a:cubicBezTo>
                <a:cubicBezTo>
                  <a:pt x="200" y="153"/>
                  <a:pt x="162" y="175"/>
                  <a:pt x="127" y="201"/>
                </a:cubicBezTo>
                <a:cubicBezTo>
                  <a:pt x="90" y="228"/>
                  <a:pt x="68" y="265"/>
                  <a:pt x="67" y="3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3"/>
          <p:cNvSpPr/>
          <p:nvPr/>
        </p:nvSpPr>
        <p:spPr bwMode="auto">
          <a:xfrm>
            <a:off x="2837260" y="2501504"/>
            <a:ext cx="108347" cy="115491"/>
          </a:xfrm>
          <a:custGeom>
            <a:avLst/>
            <a:gdLst>
              <a:gd name="T0" fmla="*/ 103 w 251"/>
              <a:gd name="T1" fmla="*/ 143 h 266"/>
              <a:gd name="T2" fmla="*/ 44 w 251"/>
              <a:gd name="T3" fmla="*/ 106 h 266"/>
              <a:gd name="T4" fmla="*/ 19 w 251"/>
              <a:gd name="T5" fmla="*/ 94 h 266"/>
              <a:gd name="T6" fmla="*/ 7 w 251"/>
              <a:gd name="T7" fmla="*/ 53 h 266"/>
              <a:gd name="T8" fmla="*/ 42 w 251"/>
              <a:gd name="T9" fmla="*/ 37 h 266"/>
              <a:gd name="T10" fmla="*/ 111 w 251"/>
              <a:gd name="T11" fmla="*/ 67 h 266"/>
              <a:gd name="T12" fmla="*/ 165 w 251"/>
              <a:gd name="T13" fmla="*/ 55 h 266"/>
              <a:gd name="T14" fmla="*/ 199 w 251"/>
              <a:gd name="T15" fmla="*/ 17 h 266"/>
              <a:gd name="T16" fmla="*/ 230 w 251"/>
              <a:gd name="T17" fmla="*/ 10 h 266"/>
              <a:gd name="T18" fmla="*/ 236 w 251"/>
              <a:gd name="T19" fmla="*/ 42 h 266"/>
              <a:gd name="T20" fmla="*/ 210 w 251"/>
              <a:gd name="T21" fmla="*/ 96 h 266"/>
              <a:gd name="T22" fmla="*/ 194 w 251"/>
              <a:gd name="T23" fmla="*/ 124 h 266"/>
              <a:gd name="T24" fmla="*/ 227 w 251"/>
              <a:gd name="T25" fmla="*/ 146 h 266"/>
              <a:gd name="T26" fmla="*/ 249 w 251"/>
              <a:gd name="T27" fmla="*/ 181 h 266"/>
              <a:gd name="T28" fmla="*/ 237 w 251"/>
              <a:gd name="T29" fmla="*/ 215 h 266"/>
              <a:gd name="T30" fmla="*/ 205 w 251"/>
              <a:gd name="T31" fmla="*/ 212 h 266"/>
              <a:gd name="T32" fmla="*/ 198 w 251"/>
              <a:gd name="T33" fmla="*/ 208 h 266"/>
              <a:gd name="T34" fmla="*/ 126 w 251"/>
              <a:gd name="T35" fmla="*/ 216 h 266"/>
              <a:gd name="T36" fmla="*/ 93 w 251"/>
              <a:gd name="T37" fmla="*/ 256 h 266"/>
              <a:gd name="T38" fmla="*/ 65 w 251"/>
              <a:gd name="T39" fmla="*/ 264 h 266"/>
              <a:gd name="T40" fmla="*/ 53 w 251"/>
              <a:gd name="T41" fmla="*/ 235 h 266"/>
              <a:gd name="T42" fmla="*/ 91 w 251"/>
              <a:gd name="T43" fmla="*/ 162 h 266"/>
              <a:gd name="T44" fmla="*/ 103 w 251"/>
              <a:gd name="T45" fmla="*/ 14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1" h="266">
                <a:moveTo>
                  <a:pt x="103" y="143"/>
                </a:moveTo>
                <a:cubicBezTo>
                  <a:pt x="82" y="129"/>
                  <a:pt x="63" y="117"/>
                  <a:pt x="44" y="106"/>
                </a:cubicBezTo>
                <a:cubicBezTo>
                  <a:pt x="36" y="101"/>
                  <a:pt x="27" y="98"/>
                  <a:pt x="19" y="94"/>
                </a:cubicBezTo>
                <a:cubicBezTo>
                  <a:pt x="1" y="84"/>
                  <a:pt x="0" y="70"/>
                  <a:pt x="7" y="53"/>
                </a:cubicBezTo>
                <a:cubicBezTo>
                  <a:pt x="13" y="36"/>
                  <a:pt x="28" y="32"/>
                  <a:pt x="42" y="37"/>
                </a:cubicBezTo>
                <a:cubicBezTo>
                  <a:pt x="66" y="45"/>
                  <a:pt x="89" y="55"/>
                  <a:pt x="111" y="67"/>
                </a:cubicBezTo>
                <a:cubicBezTo>
                  <a:pt x="143" y="85"/>
                  <a:pt x="144" y="85"/>
                  <a:pt x="165" y="55"/>
                </a:cubicBezTo>
                <a:cubicBezTo>
                  <a:pt x="175" y="41"/>
                  <a:pt x="187" y="29"/>
                  <a:pt x="199" y="17"/>
                </a:cubicBezTo>
                <a:cubicBezTo>
                  <a:pt x="208" y="7"/>
                  <a:pt x="218" y="0"/>
                  <a:pt x="230" y="10"/>
                </a:cubicBezTo>
                <a:cubicBezTo>
                  <a:pt x="242" y="19"/>
                  <a:pt x="241" y="31"/>
                  <a:pt x="236" y="42"/>
                </a:cubicBezTo>
                <a:cubicBezTo>
                  <a:pt x="228" y="60"/>
                  <a:pt x="219" y="78"/>
                  <a:pt x="210" y="96"/>
                </a:cubicBezTo>
                <a:cubicBezTo>
                  <a:pt x="206" y="104"/>
                  <a:pt x="201" y="112"/>
                  <a:pt x="194" y="124"/>
                </a:cubicBezTo>
                <a:cubicBezTo>
                  <a:pt x="206" y="132"/>
                  <a:pt x="218" y="137"/>
                  <a:pt x="227" y="146"/>
                </a:cubicBezTo>
                <a:cubicBezTo>
                  <a:pt x="236" y="156"/>
                  <a:pt x="247" y="168"/>
                  <a:pt x="249" y="181"/>
                </a:cubicBezTo>
                <a:cubicBezTo>
                  <a:pt x="251" y="191"/>
                  <a:pt x="245" y="208"/>
                  <a:pt x="237" y="215"/>
                </a:cubicBezTo>
                <a:cubicBezTo>
                  <a:pt x="232" y="220"/>
                  <a:pt x="216" y="213"/>
                  <a:pt x="205" y="212"/>
                </a:cubicBezTo>
                <a:cubicBezTo>
                  <a:pt x="203" y="211"/>
                  <a:pt x="200" y="210"/>
                  <a:pt x="198" y="208"/>
                </a:cubicBezTo>
                <a:cubicBezTo>
                  <a:pt x="159" y="180"/>
                  <a:pt x="156" y="180"/>
                  <a:pt x="126" y="216"/>
                </a:cubicBezTo>
                <a:cubicBezTo>
                  <a:pt x="115" y="229"/>
                  <a:pt x="106" y="244"/>
                  <a:pt x="93" y="256"/>
                </a:cubicBezTo>
                <a:cubicBezTo>
                  <a:pt x="86" y="262"/>
                  <a:pt x="73" y="266"/>
                  <a:pt x="65" y="264"/>
                </a:cubicBezTo>
                <a:cubicBezTo>
                  <a:pt x="52" y="261"/>
                  <a:pt x="47" y="247"/>
                  <a:pt x="53" y="235"/>
                </a:cubicBezTo>
                <a:cubicBezTo>
                  <a:pt x="64" y="210"/>
                  <a:pt x="78" y="186"/>
                  <a:pt x="91" y="162"/>
                </a:cubicBezTo>
                <a:cubicBezTo>
                  <a:pt x="93" y="158"/>
                  <a:pt x="96" y="153"/>
                  <a:pt x="103" y="1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4" name="Freeform 54"/>
          <p:cNvSpPr/>
          <p:nvPr/>
        </p:nvSpPr>
        <p:spPr bwMode="auto">
          <a:xfrm>
            <a:off x="3084910" y="2468166"/>
            <a:ext cx="104775" cy="110729"/>
          </a:xfrm>
          <a:custGeom>
            <a:avLst/>
            <a:gdLst>
              <a:gd name="T0" fmla="*/ 73 w 240"/>
              <a:gd name="T1" fmla="*/ 148 h 254"/>
              <a:gd name="T2" fmla="*/ 2 w 240"/>
              <a:gd name="T3" fmla="*/ 64 h 254"/>
              <a:gd name="T4" fmla="*/ 2 w 240"/>
              <a:gd name="T5" fmla="*/ 40 h 254"/>
              <a:gd name="T6" fmla="*/ 53 w 240"/>
              <a:gd name="T7" fmla="*/ 42 h 254"/>
              <a:gd name="T8" fmla="*/ 96 w 240"/>
              <a:gd name="T9" fmla="*/ 70 h 254"/>
              <a:gd name="T10" fmla="*/ 142 w 240"/>
              <a:gd name="T11" fmla="*/ 61 h 254"/>
              <a:gd name="T12" fmla="*/ 163 w 240"/>
              <a:gd name="T13" fmla="*/ 32 h 254"/>
              <a:gd name="T14" fmla="*/ 229 w 240"/>
              <a:gd name="T15" fmla="*/ 36 h 254"/>
              <a:gd name="T16" fmla="*/ 199 w 240"/>
              <a:gd name="T17" fmla="*/ 76 h 254"/>
              <a:gd name="T18" fmla="*/ 174 w 240"/>
              <a:gd name="T19" fmla="*/ 128 h 254"/>
              <a:gd name="T20" fmla="*/ 218 w 240"/>
              <a:gd name="T21" fmla="*/ 167 h 254"/>
              <a:gd name="T22" fmla="*/ 230 w 240"/>
              <a:gd name="T23" fmla="*/ 209 h 254"/>
              <a:gd name="T24" fmla="*/ 186 w 240"/>
              <a:gd name="T25" fmla="*/ 216 h 254"/>
              <a:gd name="T26" fmla="*/ 155 w 240"/>
              <a:gd name="T27" fmla="*/ 198 h 254"/>
              <a:gd name="T28" fmla="*/ 110 w 240"/>
              <a:gd name="T29" fmla="*/ 202 h 254"/>
              <a:gd name="T30" fmla="*/ 86 w 240"/>
              <a:gd name="T31" fmla="*/ 229 h 254"/>
              <a:gd name="T32" fmla="*/ 60 w 240"/>
              <a:gd name="T33" fmla="*/ 247 h 254"/>
              <a:gd name="T34" fmla="*/ 33 w 240"/>
              <a:gd name="T35" fmla="*/ 222 h 254"/>
              <a:gd name="T36" fmla="*/ 62 w 240"/>
              <a:gd name="T37" fmla="*/ 165 h 254"/>
              <a:gd name="T38" fmla="*/ 73 w 240"/>
              <a:gd name="T39" fmla="*/ 14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254">
                <a:moveTo>
                  <a:pt x="73" y="148"/>
                </a:moveTo>
                <a:cubicBezTo>
                  <a:pt x="52" y="116"/>
                  <a:pt x="12" y="102"/>
                  <a:pt x="2" y="64"/>
                </a:cubicBezTo>
                <a:cubicBezTo>
                  <a:pt x="0" y="56"/>
                  <a:pt x="2" y="48"/>
                  <a:pt x="2" y="40"/>
                </a:cubicBezTo>
                <a:cubicBezTo>
                  <a:pt x="20" y="25"/>
                  <a:pt x="36" y="28"/>
                  <a:pt x="53" y="42"/>
                </a:cubicBezTo>
                <a:cubicBezTo>
                  <a:pt x="66" y="52"/>
                  <a:pt x="82" y="61"/>
                  <a:pt x="96" y="70"/>
                </a:cubicBezTo>
                <a:cubicBezTo>
                  <a:pt x="122" y="85"/>
                  <a:pt x="122" y="84"/>
                  <a:pt x="142" y="61"/>
                </a:cubicBezTo>
                <a:cubicBezTo>
                  <a:pt x="149" y="51"/>
                  <a:pt x="156" y="41"/>
                  <a:pt x="163" y="32"/>
                </a:cubicBezTo>
                <a:cubicBezTo>
                  <a:pt x="188" y="0"/>
                  <a:pt x="199" y="0"/>
                  <a:pt x="229" y="36"/>
                </a:cubicBezTo>
                <a:cubicBezTo>
                  <a:pt x="219" y="49"/>
                  <a:pt x="208" y="62"/>
                  <a:pt x="199" y="76"/>
                </a:cubicBezTo>
                <a:cubicBezTo>
                  <a:pt x="190" y="91"/>
                  <a:pt x="184" y="107"/>
                  <a:pt x="174" y="128"/>
                </a:cubicBezTo>
                <a:cubicBezTo>
                  <a:pt x="189" y="141"/>
                  <a:pt x="204" y="154"/>
                  <a:pt x="218" y="167"/>
                </a:cubicBezTo>
                <a:cubicBezTo>
                  <a:pt x="231" y="179"/>
                  <a:pt x="240" y="194"/>
                  <a:pt x="230" y="209"/>
                </a:cubicBezTo>
                <a:cubicBezTo>
                  <a:pt x="219" y="225"/>
                  <a:pt x="201" y="221"/>
                  <a:pt x="186" y="216"/>
                </a:cubicBezTo>
                <a:cubicBezTo>
                  <a:pt x="175" y="212"/>
                  <a:pt x="164" y="206"/>
                  <a:pt x="155" y="198"/>
                </a:cubicBezTo>
                <a:cubicBezTo>
                  <a:pt x="138" y="183"/>
                  <a:pt x="123" y="188"/>
                  <a:pt x="110" y="202"/>
                </a:cubicBezTo>
                <a:cubicBezTo>
                  <a:pt x="102" y="211"/>
                  <a:pt x="95" y="221"/>
                  <a:pt x="86" y="229"/>
                </a:cubicBezTo>
                <a:cubicBezTo>
                  <a:pt x="78" y="236"/>
                  <a:pt x="70" y="244"/>
                  <a:pt x="60" y="247"/>
                </a:cubicBezTo>
                <a:cubicBezTo>
                  <a:pt x="42" y="254"/>
                  <a:pt x="27" y="240"/>
                  <a:pt x="33" y="222"/>
                </a:cubicBezTo>
                <a:cubicBezTo>
                  <a:pt x="40" y="202"/>
                  <a:pt x="52" y="184"/>
                  <a:pt x="62" y="165"/>
                </a:cubicBezTo>
                <a:cubicBezTo>
                  <a:pt x="65" y="160"/>
                  <a:pt x="69" y="154"/>
                  <a:pt x="73" y="1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3007519" y="2594373"/>
            <a:ext cx="100013" cy="108347"/>
          </a:xfrm>
          <a:custGeom>
            <a:avLst/>
            <a:gdLst>
              <a:gd name="T0" fmla="*/ 119 w 230"/>
              <a:gd name="T1" fmla="*/ 116 h 249"/>
              <a:gd name="T2" fmla="*/ 62 w 230"/>
              <a:gd name="T3" fmla="*/ 88 h 249"/>
              <a:gd name="T4" fmla="*/ 17 w 230"/>
              <a:gd name="T5" fmla="*/ 63 h 249"/>
              <a:gd name="T6" fmla="*/ 10 w 230"/>
              <a:gd name="T7" fmla="*/ 12 h 249"/>
              <a:gd name="T8" fmla="*/ 49 w 230"/>
              <a:gd name="T9" fmla="*/ 10 h 249"/>
              <a:gd name="T10" fmla="*/ 187 w 230"/>
              <a:gd name="T11" fmla="*/ 72 h 249"/>
              <a:gd name="T12" fmla="*/ 199 w 230"/>
              <a:gd name="T13" fmla="*/ 139 h 249"/>
              <a:gd name="T14" fmla="*/ 126 w 230"/>
              <a:gd name="T15" fmla="*/ 217 h 249"/>
              <a:gd name="T16" fmla="*/ 90 w 230"/>
              <a:gd name="T17" fmla="*/ 241 h 249"/>
              <a:gd name="T18" fmla="*/ 60 w 230"/>
              <a:gd name="T19" fmla="*/ 219 h 249"/>
              <a:gd name="T20" fmla="*/ 76 w 230"/>
              <a:gd name="T21" fmla="*/ 184 h 249"/>
              <a:gd name="T22" fmla="*/ 119 w 230"/>
              <a:gd name="T23" fmla="*/ 11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 h="249">
                <a:moveTo>
                  <a:pt x="119" y="116"/>
                </a:moveTo>
                <a:cubicBezTo>
                  <a:pt x="99" y="106"/>
                  <a:pt x="80" y="98"/>
                  <a:pt x="62" y="88"/>
                </a:cubicBezTo>
                <a:cubicBezTo>
                  <a:pt x="47" y="80"/>
                  <a:pt x="31" y="72"/>
                  <a:pt x="17" y="63"/>
                </a:cubicBezTo>
                <a:cubicBezTo>
                  <a:pt x="5" y="54"/>
                  <a:pt x="0" y="22"/>
                  <a:pt x="10" y="12"/>
                </a:cubicBezTo>
                <a:cubicBezTo>
                  <a:pt x="22" y="0"/>
                  <a:pt x="34" y="3"/>
                  <a:pt x="49" y="10"/>
                </a:cubicBezTo>
                <a:cubicBezTo>
                  <a:pt x="95" y="32"/>
                  <a:pt x="141" y="51"/>
                  <a:pt x="187" y="72"/>
                </a:cubicBezTo>
                <a:cubicBezTo>
                  <a:pt x="227" y="89"/>
                  <a:pt x="230" y="108"/>
                  <a:pt x="199" y="139"/>
                </a:cubicBezTo>
                <a:cubicBezTo>
                  <a:pt x="174" y="164"/>
                  <a:pt x="151" y="192"/>
                  <a:pt x="126" y="217"/>
                </a:cubicBezTo>
                <a:cubicBezTo>
                  <a:pt x="116" y="227"/>
                  <a:pt x="103" y="236"/>
                  <a:pt x="90" y="241"/>
                </a:cubicBezTo>
                <a:cubicBezTo>
                  <a:pt x="71" y="249"/>
                  <a:pt x="57" y="239"/>
                  <a:pt x="60" y="219"/>
                </a:cubicBezTo>
                <a:cubicBezTo>
                  <a:pt x="61" y="207"/>
                  <a:pt x="69" y="195"/>
                  <a:pt x="76" y="184"/>
                </a:cubicBezTo>
                <a:cubicBezTo>
                  <a:pt x="90" y="163"/>
                  <a:pt x="110" y="144"/>
                  <a:pt x="119" y="1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6"/>
          <p:cNvSpPr/>
          <p:nvPr/>
        </p:nvSpPr>
        <p:spPr bwMode="auto">
          <a:xfrm>
            <a:off x="3637360" y="2720578"/>
            <a:ext cx="75010" cy="42863"/>
          </a:xfrm>
          <a:custGeom>
            <a:avLst/>
            <a:gdLst>
              <a:gd name="T0" fmla="*/ 169 w 170"/>
              <a:gd name="T1" fmla="*/ 90 h 97"/>
              <a:gd name="T2" fmla="*/ 140 w 170"/>
              <a:gd name="T3" fmla="*/ 94 h 97"/>
              <a:gd name="T4" fmla="*/ 37 w 170"/>
              <a:gd name="T5" fmla="*/ 66 h 97"/>
              <a:gd name="T6" fmla="*/ 12 w 170"/>
              <a:gd name="T7" fmla="*/ 47 h 97"/>
              <a:gd name="T8" fmla="*/ 13 w 170"/>
              <a:gd name="T9" fmla="*/ 11 h 97"/>
              <a:gd name="T10" fmla="*/ 45 w 170"/>
              <a:gd name="T11" fmla="*/ 16 h 97"/>
              <a:gd name="T12" fmla="*/ 84 w 170"/>
              <a:gd name="T13" fmla="*/ 35 h 97"/>
              <a:gd name="T14" fmla="*/ 170 w 170"/>
              <a:gd name="T15" fmla="*/ 77 h 97"/>
              <a:gd name="T16" fmla="*/ 169 w 170"/>
              <a:gd name="T17" fmla="*/ 9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7">
                <a:moveTo>
                  <a:pt x="169" y="90"/>
                </a:moveTo>
                <a:cubicBezTo>
                  <a:pt x="159" y="92"/>
                  <a:pt x="149" y="97"/>
                  <a:pt x="140" y="94"/>
                </a:cubicBezTo>
                <a:cubicBezTo>
                  <a:pt x="106" y="86"/>
                  <a:pt x="71" y="77"/>
                  <a:pt x="37" y="66"/>
                </a:cubicBezTo>
                <a:cubicBezTo>
                  <a:pt x="27" y="63"/>
                  <a:pt x="17" y="55"/>
                  <a:pt x="12" y="47"/>
                </a:cubicBezTo>
                <a:cubicBezTo>
                  <a:pt x="5" y="36"/>
                  <a:pt x="0" y="22"/>
                  <a:pt x="13" y="11"/>
                </a:cubicBezTo>
                <a:cubicBezTo>
                  <a:pt x="25" y="0"/>
                  <a:pt x="34" y="10"/>
                  <a:pt x="45" y="16"/>
                </a:cubicBezTo>
                <a:cubicBezTo>
                  <a:pt x="57" y="24"/>
                  <a:pt x="70" y="30"/>
                  <a:pt x="84" y="35"/>
                </a:cubicBezTo>
                <a:cubicBezTo>
                  <a:pt x="114" y="46"/>
                  <a:pt x="144" y="58"/>
                  <a:pt x="170" y="77"/>
                </a:cubicBezTo>
                <a:cubicBezTo>
                  <a:pt x="170" y="82"/>
                  <a:pt x="169" y="86"/>
                  <a:pt x="169" y="9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57"/>
          <p:cNvSpPr/>
          <p:nvPr/>
        </p:nvSpPr>
        <p:spPr bwMode="auto">
          <a:xfrm>
            <a:off x="3952875" y="2790825"/>
            <a:ext cx="85725" cy="44054"/>
          </a:xfrm>
          <a:custGeom>
            <a:avLst/>
            <a:gdLst>
              <a:gd name="T0" fmla="*/ 0 w 198"/>
              <a:gd name="T1" fmla="*/ 27 h 100"/>
              <a:gd name="T2" fmla="*/ 41 w 198"/>
              <a:gd name="T3" fmla="*/ 3 h 100"/>
              <a:gd name="T4" fmla="*/ 192 w 198"/>
              <a:gd name="T5" fmla="*/ 71 h 100"/>
              <a:gd name="T6" fmla="*/ 196 w 198"/>
              <a:gd name="T7" fmla="*/ 89 h 100"/>
              <a:gd name="T8" fmla="*/ 181 w 198"/>
              <a:gd name="T9" fmla="*/ 99 h 100"/>
              <a:gd name="T10" fmla="*/ 158 w 198"/>
              <a:gd name="T11" fmla="*/ 97 h 100"/>
              <a:gd name="T12" fmla="*/ 31 w 198"/>
              <a:gd name="T13" fmla="*/ 52 h 100"/>
              <a:gd name="T14" fmla="*/ 0 w 198"/>
              <a:gd name="T15" fmla="*/ 27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00">
                <a:moveTo>
                  <a:pt x="0" y="27"/>
                </a:moveTo>
                <a:cubicBezTo>
                  <a:pt x="10" y="6"/>
                  <a:pt x="24" y="0"/>
                  <a:pt x="41" y="3"/>
                </a:cubicBezTo>
                <a:cubicBezTo>
                  <a:pt x="97" y="13"/>
                  <a:pt x="144" y="43"/>
                  <a:pt x="192" y="71"/>
                </a:cubicBezTo>
                <a:cubicBezTo>
                  <a:pt x="195" y="74"/>
                  <a:pt x="198" y="84"/>
                  <a:pt x="196" y="89"/>
                </a:cubicBezTo>
                <a:cubicBezTo>
                  <a:pt x="194" y="93"/>
                  <a:pt x="187" y="98"/>
                  <a:pt x="181" y="99"/>
                </a:cubicBezTo>
                <a:cubicBezTo>
                  <a:pt x="174" y="100"/>
                  <a:pt x="165" y="100"/>
                  <a:pt x="158" y="97"/>
                </a:cubicBezTo>
                <a:cubicBezTo>
                  <a:pt x="115" y="83"/>
                  <a:pt x="73" y="69"/>
                  <a:pt x="31" y="52"/>
                </a:cubicBezTo>
                <a:cubicBezTo>
                  <a:pt x="19" y="47"/>
                  <a:pt x="10" y="35"/>
                  <a:pt x="0"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58"/>
          <p:cNvSpPr/>
          <p:nvPr/>
        </p:nvSpPr>
        <p:spPr bwMode="auto">
          <a:xfrm>
            <a:off x="4039791" y="2675335"/>
            <a:ext cx="91679" cy="47625"/>
          </a:xfrm>
          <a:custGeom>
            <a:avLst/>
            <a:gdLst>
              <a:gd name="T0" fmla="*/ 207 w 209"/>
              <a:gd name="T1" fmla="*/ 103 h 109"/>
              <a:gd name="T2" fmla="*/ 171 w 209"/>
              <a:gd name="T3" fmla="*/ 106 h 109"/>
              <a:gd name="T4" fmla="*/ 6 w 209"/>
              <a:gd name="T5" fmla="*/ 49 h 109"/>
              <a:gd name="T6" fmla="*/ 44 w 209"/>
              <a:gd name="T7" fmla="*/ 13 h 109"/>
              <a:gd name="T8" fmla="*/ 196 w 209"/>
              <a:gd name="T9" fmla="*/ 78 h 109"/>
              <a:gd name="T10" fmla="*/ 209 w 209"/>
              <a:gd name="T11" fmla="*/ 92 h 109"/>
              <a:gd name="T12" fmla="*/ 207 w 209"/>
              <a:gd name="T13" fmla="*/ 103 h 109"/>
            </a:gdLst>
            <a:ahLst/>
            <a:cxnLst>
              <a:cxn ang="0">
                <a:pos x="T0" y="T1"/>
              </a:cxn>
              <a:cxn ang="0">
                <a:pos x="T2" y="T3"/>
              </a:cxn>
              <a:cxn ang="0">
                <a:pos x="T4" y="T5"/>
              </a:cxn>
              <a:cxn ang="0">
                <a:pos x="T6" y="T7"/>
              </a:cxn>
              <a:cxn ang="0">
                <a:pos x="T8" y="T9"/>
              </a:cxn>
              <a:cxn ang="0">
                <a:pos x="T10" y="T11"/>
              </a:cxn>
              <a:cxn ang="0">
                <a:pos x="T12" y="T13"/>
              </a:cxn>
            </a:cxnLst>
            <a:rect l="0" t="0" r="r" b="b"/>
            <a:pathLst>
              <a:path w="209" h="109">
                <a:moveTo>
                  <a:pt x="207" y="103"/>
                </a:moveTo>
                <a:cubicBezTo>
                  <a:pt x="195" y="104"/>
                  <a:pt x="182" y="109"/>
                  <a:pt x="171" y="106"/>
                </a:cubicBezTo>
                <a:cubicBezTo>
                  <a:pt x="116" y="88"/>
                  <a:pt x="61" y="69"/>
                  <a:pt x="6" y="49"/>
                </a:cubicBezTo>
                <a:cubicBezTo>
                  <a:pt x="0" y="11"/>
                  <a:pt x="9" y="0"/>
                  <a:pt x="44" y="13"/>
                </a:cubicBezTo>
                <a:cubicBezTo>
                  <a:pt x="96" y="32"/>
                  <a:pt x="146" y="56"/>
                  <a:pt x="196" y="78"/>
                </a:cubicBezTo>
                <a:cubicBezTo>
                  <a:pt x="202" y="81"/>
                  <a:pt x="205" y="87"/>
                  <a:pt x="209" y="92"/>
                </a:cubicBezTo>
                <a:cubicBezTo>
                  <a:pt x="208" y="96"/>
                  <a:pt x="208" y="99"/>
                  <a:pt x="207" y="10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9" name="Freeform 59"/>
          <p:cNvSpPr/>
          <p:nvPr/>
        </p:nvSpPr>
        <p:spPr bwMode="auto">
          <a:xfrm>
            <a:off x="2909888" y="2763442"/>
            <a:ext cx="241697" cy="136922"/>
          </a:xfrm>
          <a:custGeom>
            <a:avLst/>
            <a:gdLst>
              <a:gd name="T0" fmla="*/ 6 w 556"/>
              <a:gd name="T1" fmla="*/ 248 h 314"/>
              <a:gd name="T2" fmla="*/ 66 w 556"/>
              <a:gd name="T3" fmla="*/ 132 h 314"/>
              <a:gd name="T4" fmla="*/ 178 w 556"/>
              <a:gd name="T5" fmla="*/ 64 h 314"/>
              <a:gd name="T6" fmla="*/ 395 w 556"/>
              <a:gd name="T7" fmla="*/ 3 h 314"/>
              <a:gd name="T8" fmla="*/ 508 w 556"/>
              <a:gd name="T9" fmla="*/ 18 h 314"/>
              <a:gd name="T10" fmla="*/ 532 w 556"/>
              <a:gd name="T11" fmla="*/ 129 h 314"/>
              <a:gd name="T12" fmla="*/ 509 w 556"/>
              <a:gd name="T13" fmla="*/ 156 h 314"/>
              <a:gd name="T14" fmla="*/ 389 w 556"/>
              <a:gd name="T15" fmla="*/ 232 h 314"/>
              <a:gd name="T16" fmla="*/ 243 w 556"/>
              <a:gd name="T17" fmla="*/ 284 h 314"/>
              <a:gd name="T18" fmla="*/ 111 w 556"/>
              <a:gd name="T19" fmla="*/ 311 h 314"/>
              <a:gd name="T20" fmla="*/ 31 w 556"/>
              <a:gd name="T21" fmla="*/ 293 h 314"/>
              <a:gd name="T22" fmla="*/ 6 w 556"/>
              <a:gd name="T23" fmla="*/ 24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6" h="314">
                <a:moveTo>
                  <a:pt x="6" y="248"/>
                </a:moveTo>
                <a:cubicBezTo>
                  <a:pt x="7" y="196"/>
                  <a:pt x="29" y="159"/>
                  <a:pt x="66" y="132"/>
                </a:cubicBezTo>
                <a:cubicBezTo>
                  <a:pt x="101" y="106"/>
                  <a:pt x="139" y="84"/>
                  <a:pt x="178" y="64"/>
                </a:cubicBezTo>
                <a:cubicBezTo>
                  <a:pt x="246" y="31"/>
                  <a:pt x="319" y="7"/>
                  <a:pt x="395" y="3"/>
                </a:cubicBezTo>
                <a:cubicBezTo>
                  <a:pt x="432" y="0"/>
                  <a:pt x="472" y="7"/>
                  <a:pt x="508" y="18"/>
                </a:cubicBezTo>
                <a:cubicBezTo>
                  <a:pt x="545" y="30"/>
                  <a:pt x="556" y="89"/>
                  <a:pt x="532" y="129"/>
                </a:cubicBezTo>
                <a:cubicBezTo>
                  <a:pt x="525" y="139"/>
                  <a:pt x="518" y="149"/>
                  <a:pt x="509" y="156"/>
                </a:cubicBezTo>
                <a:cubicBezTo>
                  <a:pt x="471" y="185"/>
                  <a:pt x="434" y="215"/>
                  <a:pt x="389" y="232"/>
                </a:cubicBezTo>
                <a:cubicBezTo>
                  <a:pt x="341" y="249"/>
                  <a:pt x="293" y="269"/>
                  <a:pt x="243" y="284"/>
                </a:cubicBezTo>
                <a:cubicBezTo>
                  <a:pt x="200" y="296"/>
                  <a:pt x="156" y="308"/>
                  <a:pt x="111" y="311"/>
                </a:cubicBezTo>
                <a:cubicBezTo>
                  <a:pt x="85" y="314"/>
                  <a:pt x="56" y="303"/>
                  <a:pt x="31" y="293"/>
                </a:cubicBezTo>
                <a:cubicBezTo>
                  <a:pt x="11" y="285"/>
                  <a:pt x="0" y="267"/>
                  <a:pt x="6" y="2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645531" y="1364227"/>
            <a:ext cx="1107996" cy="646331"/>
          </a:xfrm>
          <a:prstGeom prst="rect">
            <a:avLst/>
          </a:prstGeom>
          <a:noFill/>
        </p:spPr>
        <p:txBody>
          <a:bodyPr wrap="none" rtlCol="0">
            <a:spAutoFit/>
          </a:bodyPr>
          <a:lstStyle/>
          <a:p>
            <a:r>
              <a:rPr lang="zh-CN" altLang="en-US" sz="1800" dirty="0">
                <a:solidFill>
                  <a:prstClr val="black"/>
                </a:solidFill>
                <a:latin typeface="微软雅黑" panose="020B0503020204020204" pitchFamily="34" charset="-122"/>
                <a:ea typeface="微软雅黑" panose="020B0503020204020204" pitchFamily="34" charset="-122"/>
              </a:rPr>
              <a:t>重点是啥</a:t>
            </a:r>
            <a:endParaRPr lang="en-US" altLang="zh-CN" sz="1800" dirty="0">
              <a:solidFill>
                <a:prstClr val="black"/>
              </a:solidFill>
              <a:latin typeface="微软雅黑" panose="020B0503020204020204" pitchFamily="34" charset="-122"/>
              <a:ea typeface="微软雅黑" panose="020B0503020204020204" pitchFamily="34" charset="-122"/>
            </a:endParaRPr>
          </a:p>
          <a:p>
            <a:r>
              <a:rPr lang="zh-CN" altLang="en-US" sz="1800" dirty="0">
                <a:solidFill>
                  <a:prstClr val="black"/>
                </a:solidFill>
                <a:latin typeface="微软雅黑" panose="020B0503020204020204" pitchFamily="34" charset="-122"/>
                <a:ea typeface="微软雅黑" panose="020B0503020204020204" pitchFamily="34" charset="-122"/>
              </a:rPr>
              <a:t>来着</a:t>
            </a:r>
            <a:r>
              <a:rPr lang="en-US" altLang="zh-CN" sz="1800" dirty="0">
                <a:solidFill>
                  <a:prstClr val="black"/>
                </a:solidFill>
                <a:latin typeface="微软雅黑" panose="020B0503020204020204" pitchFamily="34" charset="-122"/>
                <a:ea typeface="微软雅黑" panose="020B0503020204020204" pitchFamily="34" charset="-122"/>
              </a:rPr>
              <a:t>…</a:t>
            </a:r>
            <a:r>
              <a:rPr lang="zh-CN" altLang="en-US" sz="1800" dirty="0">
                <a:solidFill>
                  <a:prstClr val="black"/>
                </a:solidFill>
                <a:latin typeface="微软雅黑" panose="020B0503020204020204" pitchFamily="34" charset="-122"/>
                <a:ea typeface="微软雅黑" panose="020B0503020204020204" pitchFamily="34" charset="-122"/>
              </a:rPr>
              <a:t>？</a:t>
            </a:r>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5142853" y="2305468"/>
            <a:ext cx="723275"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检查情况</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5129757" y="2101870"/>
            <a:ext cx="532518"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a:t>
            </a:r>
            <a:r>
              <a:rPr lang="en-US" altLang="zh-CN" sz="1050" dirty="0">
                <a:solidFill>
                  <a:prstClr val="black"/>
                </a:solidFill>
                <a:latin typeface="微软雅黑" panose="020B0503020204020204" pitchFamily="34" charset="-122"/>
                <a:ea typeface="微软雅黑" panose="020B0503020204020204" pitchFamily="34" charset="-122"/>
              </a:rPr>
              <a:t>1</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1213288" y="4231318"/>
            <a:ext cx="1569660"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十个表格</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5799753" y="2306523"/>
            <a:ext cx="723275"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检查情况</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09" name="文本框 108"/>
          <p:cNvSpPr txBox="1"/>
          <p:nvPr/>
        </p:nvSpPr>
        <p:spPr>
          <a:xfrm>
            <a:off x="5786657" y="2102925"/>
            <a:ext cx="532518"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a:t>
            </a:r>
            <a:r>
              <a:rPr lang="en-US" altLang="zh-CN" sz="1050" dirty="0">
                <a:solidFill>
                  <a:prstClr val="black"/>
                </a:solidFill>
                <a:latin typeface="微软雅黑" panose="020B0503020204020204" pitchFamily="34" charset="-122"/>
                <a:ea typeface="微软雅黑" panose="020B0503020204020204" pitchFamily="34" charset="-122"/>
              </a:rPr>
              <a:t>2</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10" name="文本框 109"/>
          <p:cNvSpPr txBox="1"/>
          <p:nvPr/>
        </p:nvSpPr>
        <p:spPr>
          <a:xfrm>
            <a:off x="5112377" y="3006507"/>
            <a:ext cx="723275"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检查情况</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11" name="文本框 110"/>
          <p:cNvSpPr txBox="1"/>
          <p:nvPr/>
        </p:nvSpPr>
        <p:spPr>
          <a:xfrm>
            <a:off x="5099281" y="2802909"/>
            <a:ext cx="532518"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a:t>
            </a:r>
            <a:r>
              <a:rPr lang="en-US" altLang="zh-CN" sz="1050" dirty="0">
                <a:solidFill>
                  <a:prstClr val="black"/>
                </a:solidFill>
                <a:latin typeface="微软雅黑" panose="020B0503020204020204" pitchFamily="34" charset="-122"/>
                <a:ea typeface="微软雅黑" panose="020B0503020204020204" pitchFamily="34" charset="-122"/>
              </a:rPr>
              <a:t>4</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12" name="文本框 111"/>
          <p:cNvSpPr txBox="1"/>
          <p:nvPr/>
        </p:nvSpPr>
        <p:spPr>
          <a:xfrm>
            <a:off x="6449284" y="2306520"/>
            <a:ext cx="723275"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检查情况</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13" name="文本框 112"/>
          <p:cNvSpPr txBox="1"/>
          <p:nvPr/>
        </p:nvSpPr>
        <p:spPr>
          <a:xfrm>
            <a:off x="6436188" y="2102922"/>
            <a:ext cx="532518"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a:t>
            </a:r>
            <a:r>
              <a:rPr lang="en-US" altLang="zh-CN" sz="1050" dirty="0">
                <a:solidFill>
                  <a:prstClr val="black"/>
                </a:solidFill>
                <a:latin typeface="微软雅黑" panose="020B0503020204020204" pitchFamily="34" charset="-122"/>
                <a:ea typeface="微软雅黑" panose="020B0503020204020204" pitchFamily="34" charset="-122"/>
              </a:rPr>
              <a:t>3</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14" name="文本框 113"/>
          <p:cNvSpPr txBox="1"/>
          <p:nvPr/>
        </p:nvSpPr>
        <p:spPr>
          <a:xfrm>
            <a:off x="5806054" y="3000198"/>
            <a:ext cx="723275"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检查情况</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15" name="文本框 114"/>
          <p:cNvSpPr txBox="1"/>
          <p:nvPr/>
        </p:nvSpPr>
        <p:spPr>
          <a:xfrm>
            <a:off x="5792958" y="2796600"/>
            <a:ext cx="532518"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a:t>
            </a:r>
            <a:r>
              <a:rPr lang="en-US" altLang="zh-CN" sz="1050" dirty="0">
                <a:solidFill>
                  <a:prstClr val="black"/>
                </a:solidFill>
                <a:latin typeface="微软雅黑" panose="020B0503020204020204" pitchFamily="34" charset="-122"/>
                <a:ea typeface="微软雅黑" panose="020B0503020204020204" pitchFamily="34" charset="-122"/>
              </a:rPr>
              <a:t>5</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16" name="文本框 115"/>
          <p:cNvSpPr txBox="1"/>
          <p:nvPr/>
        </p:nvSpPr>
        <p:spPr>
          <a:xfrm>
            <a:off x="6461898" y="3000201"/>
            <a:ext cx="723275"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检查情况</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6448802" y="2796603"/>
            <a:ext cx="704039"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a:t>
            </a:r>
            <a:r>
              <a:rPr lang="en-US" altLang="zh-CN" sz="1050" dirty="0">
                <a:solidFill>
                  <a:prstClr val="black"/>
                </a:solidFill>
                <a:latin typeface="微软雅黑" panose="020B0503020204020204" pitchFamily="34" charset="-122"/>
                <a:ea typeface="微软雅黑" panose="020B0503020204020204" pitchFamily="34" charset="-122"/>
              </a:rPr>
              <a:t>…….</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5378395"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十个表格（非全部，见单行表格）</a:t>
            </a:r>
            <a:endParaRPr lang="zh-CN" altLang="en-US" sz="2700" dirty="0">
              <a:solidFill>
                <a:prstClr val="white"/>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1313940" y="399298"/>
          <a:ext cx="2492760" cy="3309494"/>
        </p:xfrm>
        <a:graphic>
          <a:graphicData uri="http://schemas.openxmlformats.org/drawingml/2006/table">
            <a:tbl>
              <a:tblPr firstRow="1" firstCol="1" bandRow="1">
                <a:tableStyleId>{5C22544A-7EE6-4342-B048-85BDC9FD1C3A}</a:tableStyleId>
              </a:tblPr>
              <a:tblGrid>
                <a:gridCol w="144450"/>
                <a:gridCol w="113954"/>
                <a:gridCol w="958898"/>
                <a:gridCol w="995779"/>
                <a:gridCol w="279679"/>
              </a:tblGrid>
              <a:tr h="118662">
                <a:tc rowSpan="2">
                  <a:txBody>
                    <a:bodyPr/>
                    <a:lstStyle/>
                    <a:p>
                      <a:pPr algn="ctr" latinLnBrk="1">
                        <a:spcAft>
                          <a:spcPts val="0"/>
                        </a:spcAft>
                      </a:pPr>
                      <a:r>
                        <a:rPr lang="zh-CN" sz="500" kern="0">
                          <a:effectLst/>
                        </a:rPr>
                        <a:t>序号</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rowSpan="2" gridSpan="2">
                  <a:txBody>
                    <a:bodyPr/>
                    <a:lstStyle/>
                    <a:p>
                      <a:pPr algn="ctr" latinLnBrk="1">
                        <a:spcAft>
                          <a:spcPts val="0"/>
                        </a:spcAft>
                      </a:pPr>
                      <a:r>
                        <a:rPr lang="zh-CN" sz="500" kern="0" dirty="0">
                          <a:effectLst/>
                        </a:rPr>
                        <a:t>检查项目</a:t>
                      </a:r>
                      <a:endParaRPr lang="zh-CN" sz="5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rowSpan="2" hMerge="1">
                  <a:tcPr/>
                </a:tc>
                <a:tc rowSpan="2">
                  <a:txBody>
                    <a:bodyPr/>
                    <a:lstStyle/>
                    <a:p>
                      <a:pPr algn="ctr" latinLnBrk="1">
                        <a:spcAft>
                          <a:spcPts val="0"/>
                        </a:spcAft>
                      </a:pPr>
                      <a:r>
                        <a:rPr lang="zh-CN" sz="500" kern="0">
                          <a:effectLst/>
                        </a:rPr>
                        <a:t>检查情况</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18662">
                <a:tc vMerge="1">
                  <a:tcPr/>
                </a:tc>
                <a:tc vMerge="1" gridSpan="2">
                  <a:tcPr/>
                </a:tc>
                <a:tc vMerge="1" hMerge="1">
                  <a:tcPr/>
                </a:tc>
                <a:tc vMerge="1">
                  <a:tcPr/>
                </a:tc>
                <a:tc>
                  <a:txBody>
                    <a:bodyPr/>
                    <a:lstStyle/>
                    <a:p>
                      <a:endParaRPr lang="zh-CN" sz="500" kern="100">
                        <a:effectLst/>
                        <a:latin typeface="Calibri" panose="020F0502020204030204" pitchFamily="34" charset="0"/>
                      </a:endParaRPr>
                    </a:p>
                  </a:txBody>
                  <a:tcPr marL="44277" marR="44277" marT="22138" marB="22138" anchor="ctr"/>
                </a:tc>
              </a:tr>
              <a:tr h="141686">
                <a:tc>
                  <a:txBody>
                    <a:bodyPr/>
                    <a:lstStyle/>
                    <a:p>
                      <a:pPr algn="ctr" latinLnBrk="1">
                        <a:spcAft>
                          <a:spcPts val="0"/>
                        </a:spcAft>
                      </a:pPr>
                      <a:r>
                        <a:rPr lang="en-US" sz="500" kern="0">
                          <a:effectLst/>
                        </a:rPr>
                        <a:t>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rowSpan="14">
                  <a:txBody>
                    <a:bodyPr/>
                    <a:lstStyle/>
                    <a:p>
                      <a:pPr algn="ctr" latinLnBrk="1">
                        <a:spcAft>
                          <a:spcPts val="0"/>
                        </a:spcAft>
                      </a:pPr>
                      <a:r>
                        <a:rPr lang="zh-CN" sz="500" kern="0">
                          <a:effectLst/>
                        </a:rPr>
                        <a:t>施工现场</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pPr algn="ctr" latinLnBrk="1">
                        <a:spcAft>
                          <a:spcPts val="0"/>
                        </a:spcAft>
                      </a:pPr>
                      <a:r>
                        <a:rPr lang="zh-CN" sz="500" kern="0">
                          <a:effectLst/>
                        </a:rPr>
                        <a:t>生活区设置符合标准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2</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生活区内无污水、污物，垃圾及时清理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41686">
                <a:tc>
                  <a:txBody>
                    <a:bodyPr/>
                    <a:lstStyle/>
                    <a:p>
                      <a:pPr algn="ctr" latinLnBrk="1">
                        <a:spcAft>
                          <a:spcPts val="0"/>
                        </a:spcAft>
                      </a:pPr>
                      <a:r>
                        <a:rPr lang="en-US" sz="500" kern="0">
                          <a:effectLst/>
                        </a:rPr>
                        <a:t>3</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生活垃圾存放符合标准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41686">
                <a:tc>
                  <a:txBody>
                    <a:bodyPr/>
                    <a:lstStyle/>
                    <a:p>
                      <a:pPr algn="ctr" latinLnBrk="1">
                        <a:spcAft>
                          <a:spcPts val="0"/>
                        </a:spcAft>
                      </a:pPr>
                      <a:r>
                        <a:rPr lang="en-US" sz="500" kern="0">
                          <a:effectLst/>
                        </a:rPr>
                        <a:t>4</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办公室内垃圾整洁</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5</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宿舍内整洁，有防暑降温或取暖措施</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41686">
                <a:tc>
                  <a:txBody>
                    <a:bodyPr/>
                    <a:lstStyle/>
                    <a:p>
                      <a:pPr algn="ctr" latinLnBrk="1">
                        <a:spcAft>
                          <a:spcPts val="0"/>
                        </a:spcAft>
                      </a:pPr>
                      <a:r>
                        <a:rPr lang="en-US" sz="500" kern="0">
                          <a:effectLst/>
                        </a:rPr>
                        <a:t>6</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宿舍符合居住要求</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41686">
                <a:tc>
                  <a:txBody>
                    <a:bodyPr/>
                    <a:lstStyle/>
                    <a:p>
                      <a:pPr algn="ctr" latinLnBrk="1">
                        <a:spcAft>
                          <a:spcPts val="0"/>
                        </a:spcAft>
                      </a:pPr>
                      <a:r>
                        <a:rPr lang="en-US" sz="500" kern="0">
                          <a:effectLst/>
                        </a:rPr>
                        <a:t>7</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食堂符合卫生标准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8</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食堂有卫生许可证，炊事人员有健康证、卫生意识培训证</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9</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炊事人员上岗穿戴工作服、帽，保持个人卫生</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10</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食品及炊具、用具等存放符合标准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11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为施工人员提供卫生饮水</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12</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厕所符合标准，专人定期保洁</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13</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有灭鼠、蚊、蝇等措施</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14</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配备药品和急救器材</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15</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rowSpan="3">
                  <a:txBody>
                    <a:bodyPr/>
                    <a:lstStyle/>
                    <a:p>
                      <a:pPr algn="ctr" latinLnBrk="1">
                        <a:spcAft>
                          <a:spcPts val="0"/>
                        </a:spcAft>
                      </a:pPr>
                      <a:r>
                        <a:rPr lang="zh-CN" sz="500" kern="0">
                          <a:effectLst/>
                        </a:rPr>
                        <a:t>资料</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pPr algn="ctr" latinLnBrk="1">
                        <a:spcAft>
                          <a:spcPts val="0"/>
                        </a:spcAft>
                      </a:pPr>
                      <a:r>
                        <a:rPr lang="zh-CN" sz="500" kern="0">
                          <a:effectLst/>
                        </a:rPr>
                        <a:t>急性职业中毒应急措施</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16</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卫生管理制度</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17</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检查及整改记录</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dirty="0">
                        <a:effectLst/>
                        <a:latin typeface="Calibri" panose="020F0502020204030204" pitchFamily="34" charset="0"/>
                      </a:endParaRPr>
                    </a:p>
                  </a:txBody>
                  <a:tcPr marL="44277" marR="44277" marT="22138" marB="22138" anchor="ctr"/>
                </a:tc>
              </a:tr>
            </a:tbl>
          </a:graphicData>
        </a:graphic>
      </p:graphicFrame>
      <p:graphicFrame>
        <p:nvGraphicFramePr>
          <p:cNvPr id="3" name="表格 2"/>
          <p:cNvGraphicFramePr>
            <a:graphicFrameLocks noGrp="1"/>
          </p:cNvGraphicFramePr>
          <p:nvPr/>
        </p:nvGraphicFramePr>
        <p:xfrm>
          <a:off x="3855862" y="409905"/>
          <a:ext cx="5073727" cy="3301912"/>
        </p:xfrm>
        <a:graphic>
          <a:graphicData uri="http://schemas.openxmlformats.org/drawingml/2006/table">
            <a:tbl>
              <a:tblPr firstRow="1" firstCol="1" bandRow="1">
                <a:tableStyleId>{5C22544A-7EE6-4342-B048-85BDC9FD1C3A}</a:tableStyleId>
              </a:tblPr>
              <a:tblGrid>
                <a:gridCol w="299714"/>
                <a:gridCol w="228354"/>
                <a:gridCol w="2162221"/>
                <a:gridCol w="2383438"/>
              </a:tblGrid>
              <a:tr h="474202">
                <a:tc>
                  <a:txBody>
                    <a:bodyPr/>
                    <a:lstStyle/>
                    <a:p>
                      <a:pPr algn="ctr" latinLnBrk="1">
                        <a:spcAft>
                          <a:spcPts val="0"/>
                        </a:spcAft>
                      </a:pPr>
                      <a:r>
                        <a:rPr lang="zh-CN" sz="1050" kern="0">
                          <a:effectLst/>
                        </a:rPr>
                        <a:t>序号</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gridSpan="2">
                  <a:txBody>
                    <a:bodyPr/>
                    <a:lstStyle/>
                    <a:p>
                      <a:pPr algn="ctr" latinLnBrk="1">
                        <a:spcAft>
                          <a:spcPts val="0"/>
                        </a:spcAft>
                      </a:pPr>
                      <a:r>
                        <a:rPr lang="zh-CN" sz="1050" kern="0">
                          <a:effectLst/>
                        </a:rPr>
                        <a:t>检查项目</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hMerge="1">
                  <a:tcPr/>
                </a:tc>
                <a:tc>
                  <a:txBody>
                    <a:bodyPr/>
                    <a:lstStyle/>
                    <a:p>
                      <a:pPr algn="ctr" latinLnBrk="1">
                        <a:spcAft>
                          <a:spcPts val="0"/>
                        </a:spcAft>
                      </a:pPr>
                      <a:r>
                        <a:rPr lang="zh-CN" sz="1050" kern="0" dirty="0">
                          <a:effectLst/>
                        </a:rPr>
                        <a:t>检查情况</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r>
              <a:tr h="355202">
                <a:tc>
                  <a:txBody>
                    <a:bodyPr/>
                    <a:lstStyle/>
                    <a:p>
                      <a:pPr algn="ctr" latinLnBrk="1">
                        <a:spcAft>
                          <a:spcPts val="0"/>
                        </a:spcAft>
                      </a:pPr>
                      <a:r>
                        <a:rPr lang="en-US" sz="1050" kern="0">
                          <a:effectLst/>
                        </a:rPr>
                        <a:t>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rowSpan="6">
                  <a:txBody>
                    <a:bodyPr/>
                    <a:lstStyle/>
                    <a:p>
                      <a:pPr algn="ctr" latinLnBrk="1">
                        <a:spcAft>
                          <a:spcPts val="0"/>
                        </a:spcAft>
                      </a:pPr>
                      <a:r>
                        <a:rPr lang="zh-CN" sz="1050" kern="0">
                          <a:effectLst/>
                        </a:rPr>
                        <a:t>现场围挡</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pPr algn="ctr" latinLnBrk="1">
                        <a:spcAft>
                          <a:spcPts val="0"/>
                        </a:spcAft>
                      </a:pPr>
                      <a:r>
                        <a:rPr lang="zh-CN" sz="1050" kern="0">
                          <a:effectLst/>
                        </a:rPr>
                        <a:t>不得采用砌筑式围挡</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572286">
                <a:tc>
                  <a:txBody>
                    <a:bodyPr/>
                    <a:lstStyle/>
                    <a:p>
                      <a:pPr algn="ctr" latinLnBrk="1">
                        <a:spcAft>
                          <a:spcPts val="0"/>
                        </a:spcAft>
                      </a:pPr>
                      <a:r>
                        <a:rPr lang="en-US" sz="1050" kern="0">
                          <a:effectLst/>
                        </a:rPr>
                        <a:t>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围挡围蔽是否按照规范和设计要求设置并验收，是否存在安全隐患</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355202">
                <a:tc>
                  <a:txBody>
                    <a:bodyPr/>
                    <a:lstStyle/>
                    <a:p>
                      <a:pPr algn="ctr" latinLnBrk="1">
                        <a:spcAft>
                          <a:spcPts val="0"/>
                        </a:spcAft>
                      </a:pPr>
                      <a:r>
                        <a:rPr lang="en-US" sz="1050" kern="0">
                          <a:effectLst/>
                        </a:rPr>
                        <a:t>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围挡围蔽是否牢固、整洁</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455495">
                <a:tc>
                  <a:txBody>
                    <a:bodyPr/>
                    <a:lstStyle/>
                    <a:p>
                      <a:pPr algn="ctr" latinLnBrk="1">
                        <a:spcAft>
                          <a:spcPts val="0"/>
                        </a:spcAft>
                      </a:pPr>
                      <a:r>
                        <a:rPr lang="en-US" sz="1050" kern="0">
                          <a:effectLst/>
                        </a:rPr>
                        <a:t>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围挡围蔽是否存在违法占用城市道路、影响居民交通出行的情况</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631006">
                <a:tc>
                  <a:txBody>
                    <a:bodyPr/>
                    <a:lstStyle/>
                    <a:p>
                      <a:pPr algn="ctr" latinLnBrk="1">
                        <a:spcAft>
                          <a:spcPts val="0"/>
                        </a:spcAft>
                      </a:pPr>
                      <a:r>
                        <a:rPr lang="en-US" sz="1050" kern="0">
                          <a:effectLst/>
                        </a:rPr>
                        <a:t>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围挡围蔽是否存在杂草丛生、垃圾遍地、杂物乱堆乱放等严重影响市容市貌情况</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455495">
                <a:tc>
                  <a:txBody>
                    <a:bodyPr/>
                    <a:lstStyle/>
                    <a:p>
                      <a:pPr algn="ctr" latinLnBrk="1">
                        <a:spcAft>
                          <a:spcPts val="0"/>
                        </a:spcAft>
                      </a:pPr>
                      <a:r>
                        <a:rPr lang="en-US" sz="1050" kern="0">
                          <a:effectLst/>
                        </a:rPr>
                        <a:t>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dirty="0">
                          <a:effectLst/>
                        </a:rPr>
                        <a:t>是否存在其他严重影响群众生命财产安全和居民生活生产情况</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dirty="0">
                        <a:effectLst/>
                        <a:latin typeface="Calibri" panose="020F0502020204030204" pitchFamily="34" charset="0"/>
                      </a:endParaRPr>
                    </a:p>
                  </a:txBody>
                  <a:tcPr marL="95250" marR="95250" marT="47625" marB="47625" anchor="ct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5378395"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十个表格（非全部，见单行表格）</a:t>
            </a:r>
            <a:endParaRPr lang="zh-CN" altLang="en-US" sz="2700" dirty="0">
              <a:solidFill>
                <a:prstClr val="white"/>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559301" y="605395"/>
          <a:ext cx="5295901" cy="2884170"/>
        </p:xfrm>
        <a:graphic>
          <a:graphicData uri="http://schemas.openxmlformats.org/drawingml/2006/table">
            <a:tbl>
              <a:tblPr firstRow="1" firstCol="1" bandRow="1">
                <a:tableStyleId>{5C22544A-7EE6-4342-B048-85BDC9FD1C3A}</a:tableStyleId>
              </a:tblPr>
              <a:tblGrid>
                <a:gridCol w="312838"/>
                <a:gridCol w="238353"/>
                <a:gridCol w="2256903"/>
                <a:gridCol w="2487807"/>
              </a:tblGrid>
              <a:tr h="301778">
                <a:tc>
                  <a:txBody>
                    <a:bodyPr/>
                    <a:lstStyle/>
                    <a:p>
                      <a:pPr algn="ctr" latinLnBrk="1">
                        <a:spcAft>
                          <a:spcPts val="0"/>
                        </a:spcAft>
                      </a:pPr>
                      <a:r>
                        <a:rPr lang="zh-CN" sz="1050" kern="0">
                          <a:effectLst/>
                        </a:rPr>
                        <a:t>序号</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gridSpan="2">
                  <a:txBody>
                    <a:bodyPr/>
                    <a:lstStyle/>
                    <a:p>
                      <a:pPr algn="ctr" latinLnBrk="1">
                        <a:spcAft>
                          <a:spcPts val="0"/>
                        </a:spcAft>
                      </a:pPr>
                      <a:r>
                        <a:rPr lang="zh-CN" sz="1050" kern="0" dirty="0">
                          <a:effectLst/>
                        </a:rPr>
                        <a:t>检查项目</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hMerge="1">
                  <a:tcPr/>
                </a:tc>
                <a:tc>
                  <a:txBody>
                    <a:bodyPr/>
                    <a:lstStyle/>
                    <a:p>
                      <a:pPr algn="ctr" latinLnBrk="1">
                        <a:spcAft>
                          <a:spcPts val="0"/>
                        </a:spcAft>
                      </a:pPr>
                      <a:r>
                        <a:rPr lang="zh-CN" sz="1050" kern="0">
                          <a:effectLst/>
                        </a:rPr>
                        <a:t>检查情况</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r>
              <a:tr h="323850">
                <a:tc>
                  <a:txBody>
                    <a:bodyPr/>
                    <a:lstStyle/>
                    <a:p>
                      <a:pPr algn="ctr" latinLnBrk="1">
                        <a:spcAft>
                          <a:spcPts val="0"/>
                        </a:spcAft>
                      </a:pPr>
                      <a:r>
                        <a:rPr lang="en-US" sz="1050" kern="0">
                          <a:effectLst/>
                        </a:rPr>
                        <a:t>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rowSpan="6">
                  <a:txBody>
                    <a:bodyPr/>
                    <a:lstStyle/>
                    <a:p>
                      <a:pPr algn="ctr" latinLnBrk="1">
                        <a:spcAft>
                          <a:spcPts val="0"/>
                        </a:spcAft>
                      </a:pPr>
                      <a:r>
                        <a:rPr lang="zh-CN" sz="1050" kern="0">
                          <a:effectLst/>
                        </a:rPr>
                        <a:t>现场围挡</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pPr algn="ctr" latinLnBrk="1">
                        <a:spcAft>
                          <a:spcPts val="0"/>
                        </a:spcAft>
                      </a:pPr>
                      <a:r>
                        <a:rPr lang="zh-CN" sz="1050" kern="0">
                          <a:effectLst/>
                        </a:rPr>
                        <a:t>不得采用砌筑式围挡</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323850">
                <a:tc>
                  <a:txBody>
                    <a:bodyPr/>
                    <a:lstStyle/>
                    <a:p>
                      <a:pPr algn="ctr" latinLnBrk="1">
                        <a:spcAft>
                          <a:spcPts val="0"/>
                        </a:spcAft>
                      </a:pPr>
                      <a:r>
                        <a:rPr lang="en-US" sz="1050" kern="0">
                          <a:effectLst/>
                        </a:rPr>
                        <a:t>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围挡围蔽是否按照规范和设计要求设置并验收，是否存在安全隐患</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pPr algn="ctr" latinLnBrk="1">
                        <a:spcAft>
                          <a:spcPts val="0"/>
                        </a:spcAft>
                      </a:pPr>
                      <a:r>
                        <a:rPr lang="zh-CN" sz="900" kern="0" spc="40">
                          <a:effectLst/>
                        </a:rPr>
                        <a:t>本平台隐患排查训练馆设有建筑馆，有一百多张建筑隐患图供学习训练。</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r>
              <a:tr h="323850">
                <a:tc>
                  <a:txBody>
                    <a:bodyPr/>
                    <a:lstStyle/>
                    <a:p>
                      <a:pPr algn="ctr" latinLnBrk="1">
                        <a:spcAft>
                          <a:spcPts val="0"/>
                        </a:spcAft>
                      </a:pPr>
                      <a:r>
                        <a:rPr lang="en-US" sz="1050" kern="0">
                          <a:effectLst/>
                        </a:rPr>
                        <a:t>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围挡围蔽是否牢固、整洁</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323850">
                <a:tc>
                  <a:txBody>
                    <a:bodyPr/>
                    <a:lstStyle/>
                    <a:p>
                      <a:pPr algn="ctr" latinLnBrk="1">
                        <a:spcAft>
                          <a:spcPts val="0"/>
                        </a:spcAft>
                      </a:pPr>
                      <a:r>
                        <a:rPr lang="en-US" sz="1050" kern="0">
                          <a:effectLst/>
                        </a:rPr>
                        <a:t>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围挡围蔽是否存在违法占用城市道路、影响居民交通出行的情况</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323850">
                <a:tc>
                  <a:txBody>
                    <a:bodyPr/>
                    <a:lstStyle/>
                    <a:p>
                      <a:pPr algn="ctr" latinLnBrk="1">
                        <a:spcAft>
                          <a:spcPts val="0"/>
                        </a:spcAft>
                      </a:pPr>
                      <a:r>
                        <a:rPr lang="en-US" sz="1050" kern="0">
                          <a:effectLst/>
                        </a:rPr>
                        <a:t>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围挡围蔽是否存在杂草丛生、垃圾遍地、杂物乱堆乱放等严重影响市容市貌情况</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323850">
                <a:tc>
                  <a:txBody>
                    <a:bodyPr/>
                    <a:lstStyle/>
                    <a:p>
                      <a:pPr algn="ctr" latinLnBrk="1">
                        <a:spcAft>
                          <a:spcPts val="0"/>
                        </a:spcAft>
                      </a:pPr>
                      <a:r>
                        <a:rPr lang="en-US" sz="1050" kern="0">
                          <a:effectLst/>
                        </a:rPr>
                        <a:t>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是否存在其他严重影响群众生命财产安全和居民生活生产情况</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dirty="0">
                        <a:effectLst/>
                        <a:latin typeface="Calibri" panose="020F0502020204030204" pitchFamily="34" charset="0"/>
                      </a:endParaRPr>
                    </a:p>
                  </a:txBody>
                  <a:tcPr marL="95250" marR="95250" marT="47625" marB="47625" anchor="ctr"/>
                </a:tc>
              </a:tr>
            </a:tbl>
          </a:graphicData>
        </a:graphic>
      </p:graphicFrame>
      <p:graphicFrame>
        <p:nvGraphicFramePr>
          <p:cNvPr id="5" name="表格 4"/>
          <p:cNvGraphicFramePr>
            <a:graphicFrameLocks noGrp="1"/>
          </p:cNvGraphicFramePr>
          <p:nvPr/>
        </p:nvGraphicFramePr>
        <p:xfrm>
          <a:off x="5860978" y="605974"/>
          <a:ext cx="3059794" cy="3262307"/>
        </p:xfrm>
        <a:graphic>
          <a:graphicData uri="http://schemas.openxmlformats.org/drawingml/2006/table">
            <a:tbl>
              <a:tblPr firstRow="1" firstCol="1" bandRow="1">
                <a:tableStyleId>{5C22544A-7EE6-4342-B048-85BDC9FD1C3A}</a:tableStyleId>
              </a:tblPr>
              <a:tblGrid>
                <a:gridCol w="193658"/>
                <a:gridCol w="322763"/>
                <a:gridCol w="1058663"/>
                <a:gridCol w="1484710"/>
              </a:tblGrid>
              <a:tr h="239941">
                <a:tc>
                  <a:txBody>
                    <a:bodyPr/>
                    <a:lstStyle/>
                    <a:p>
                      <a:pPr algn="ctr" latinLnBrk="1">
                        <a:spcAft>
                          <a:spcPts val="0"/>
                        </a:spcAft>
                      </a:pPr>
                      <a:r>
                        <a:rPr lang="zh-CN" sz="600" kern="0">
                          <a:effectLst/>
                        </a:rPr>
                        <a:t>序号</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gridSpan="2">
                  <a:txBody>
                    <a:bodyPr/>
                    <a:lstStyle/>
                    <a:p>
                      <a:pPr algn="ctr" latinLnBrk="1">
                        <a:spcAft>
                          <a:spcPts val="0"/>
                        </a:spcAft>
                      </a:pPr>
                      <a:r>
                        <a:rPr lang="zh-CN" sz="600" kern="0">
                          <a:effectLst/>
                        </a:rPr>
                        <a:t>检查项目</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hMerge="1">
                  <a:tcPr/>
                </a:tc>
                <a:tc>
                  <a:txBody>
                    <a:bodyPr/>
                    <a:lstStyle/>
                    <a:p>
                      <a:pPr algn="ctr" latinLnBrk="1">
                        <a:spcAft>
                          <a:spcPts val="0"/>
                        </a:spcAft>
                      </a:pPr>
                      <a:r>
                        <a:rPr lang="zh-CN" sz="600" kern="0" dirty="0">
                          <a:effectLst/>
                        </a:rPr>
                        <a:t>检查情况</a:t>
                      </a:r>
                      <a:endParaRPr lang="zh-CN" sz="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r>
              <a:tr h="181606">
                <a:tc>
                  <a:txBody>
                    <a:bodyPr/>
                    <a:lstStyle/>
                    <a:p>
                      <a:pPr algn="ctr" latinLnBrk="1">
                        <a:spcAft>
                          <a:spcPts val="0"/>
                        </a:spcAft>
                      </a:pPr>
                      <a:r>
                        <a:rPr lang="en-US" sz="600" kern="0">
                          <a:effectLst/>
                        </a:rPr>
                        <a:t>1</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rowSpan="16">
                  <a:txBody>
                    <a:bodyPr/>
                    <a:lstStyle/>
                    <a:p>
                      <a:pPr algn="ctr" latinLnBrk="1">
                        <a:spcAft>
                          <a:spcPts val="0"/>
                        </a:spcAft>
                      </a:pPr>
                      <a:r>
                        <a:rPr lang="zh-CN" sz="600" kern="0">
                          <a:effectLst/>
                        </a:rPr>
                        <a:t>资</a:t>
                      </a:r>
                      <a:r>
                        <a:rPr lang="en-US" sz="600" kern="0">
                          <a:effectLst/>
                        </a:rPr>
                        <a:t>    </a:t>
                      </a:r>
                      <a:r>
                        <a:rPr lang="zh-CN" sz="600" kern="0">
                          <a:effectLst/>
                        </a:rPr>
                        <a:t>料</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pPr algn="ctr" latinLnBrk="1">
                        <a:spcAft>
                          <a:spcPts val="0"/>
                        </a:spcAft>
                      </a:pPr>
                      <a:r>
                        <a:rPr lang="zh-CN" sz="600" kern="0">
                          <a:effectLst/>
                        </a:rPr>
                        <a:t>项目部安全生产责任制</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2</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项目部安全管理机构设置</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3</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目标管理</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4</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总包与分包安全管理协议书</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5</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施工组织设计</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6</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冬、雨季施工方案</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7</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安全教育</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8</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安全资金投入</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9</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工伤事故资料</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10</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特种作业上岗证书</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239941">
                <a:tc>
                  <a:txBody>
                    <a:bodyPr/>
                    <a:lstStyle/>
                    <a:p>
                      <a:pPr algn="ctr" latinLnBrk="1">
                        <a:spcAft>
                          <a:spcPts val="0"/>
                        </a:spcAft>
                      </a:pPr>
                      <a:r>
                        <a:rPr lang="en-US" sz="600" kern="0">
                          <a:effectLst/>
                        </a:rPr>
                        <a:t>11</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地下设施交底材料及保护措施</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239941">
                <a:tc>
                  <a:txBody>
                    <a:bodyPr/>
                    <a:lstStyle/>
                    <a:p>
                      <a:pPr algn="ctr" latinLnBrk="1">
                        <a:spcAft>
                          <a:spcPts val="0"/>
                        </a:spcAft>
                      </a:pPr>
                      <a:r>
                        <a:rPr lang="en-US" sz="600" kern="0">
                          <a:effectLst/>
                        </a:rPr>
                        <a:t>12</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安全防护用品合格证及检测资料</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13</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安全生产事故应急预案</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14</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安全标志</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15</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违章处理记录</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16</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文明安全施工检查记录</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dirty="0">
                        <a:effectLst/>
                        <a:latin typeface="Calibri" panose="020F0502020204030204" pitchFamily="34" charset="0"/>
                      </a:endParaRPr>
                    </a:p>
                  </a:txBody>
                  <a:tcPr marL="55032" marR="55032" marT="27516" marB="27516" anchor="ct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5378395"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十个表格（非全部，见单行表格）</a:t>
            </a:r>
            <a:endParaRPr lang="zh-CN" altLang="en-US" sz="2700" dirty="0">
              <a:solidFill>
                <a:prstClr val="white"/>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1057846" y="487803"/>
          <a:ext cx="2475226" cy="3354344"/>
        </p:xfrm>
        <a:graphic>
          <a:graphicData uri="http://schemas.openxmlformats.org/drawingml/2006/table">
            <a:tbl>
              <a:tblPr firstRow="1" firstCol="1" bandRow="1">
                <a:tableStyleId>{5C22544A-7EE6-4342-B048-85BDC9FD1C3A}</a:tableStyleId>
              </a:tblPr>
              <a:tblGrid>
                <a:gridCol w="219324"/>
                <a:gridCol w="139253"/>
                <a:gridCol w="894702"/>
                <a:gridCol w="1221947"/>
              </a:tblGrid>
              <a:tr h="183169">
                <a:tc>
                  <a:txBody>
                    <a:bodyPr/>
                    <a:lstStyle/>
                    <a:p>
                      <a:pPr algn="ctr" latinLnBrk="1">
                        <a:spcAft>
                          <a:spcPts val="0"/>
                        </a:spcAft>
                      </a:pPr>
                      <a:r>
                        <a:rPr lang="zh-CN" sz="500" kern="0">
                          <a:effectLst/>
                        </a:rPr>
                        <a:t>序号</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gridSpan="2">
                  <a:txBody>
                    <a:bodyPr/>
                    <a:lstStyle/>
                    <a:p>
                      <a:pPr algn="ctr" latinLnBrk="1">
                        <a:spcAft>
                          <a:spcPts val="0"/>
                        </a:spcAft>
                      </a:pPr>
                      <a:r>
                        <a:rPr lang="zh-CN" sz="500" kern="0">
                          <a:effectLst/>
                        </a:rPr>
                        <a:t>检查项目</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hMerge="1">
                  <a:tcPr/>
                </a:tc>
                <a:tc>
                  <a:txBody>
                    <a:bodyPr/>
                    <a:lstStyle/>
                    <a:p>
                      <a:pPr algn="ctr" latinLnBrk="1">
                        <a:spcAft>
                          <a:spcPts val="0"/>
                        </a:spcAft>
                      </a:pPr>
                      <a:r>
                        <a:rPr lang="zh-CN" sz="500" kern="0">
                          <a:effectLst/>
                        </a:rPr>
                        <a:t>检查情况</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r>
              <a:tr h="133555">
                <a:tc>
                  <a:txBody>
                    <a:bodyPr/>
                    <a:lstStyle/>
                    <a:p>
                      <a:pPr algn="ctr" latinLnBrk="1">
                        <a:spcAft>
                          <a:spcPts val="0"/>
                        </a:spcAft>
                      </a:pPr>
                      <a:r>
                        <a:rPr lang="en-US" sz="500" kern="0">
                          <a:effectLst/>
                        </a:rPr>
                        <a:t>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rowSpan="15">
                  <a:txBody>
                    <a:bodyPr/>
                    <a:lstStyle/>
                    <a:p>
                      <a:pPr algn="ctr" latinLnBrk="1">
                        <a:spcAft>
                          <a:spcPts val="0"/>
                        </a:spcAft>
                      </a:pPr>
                      <a:r>
                        <a:rPr lang="zh-CN" sz="500" kern="0">
                          <a:effectLst/>
                        </a:rPr>
                        <a:t>脚手架</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pPr algn="ctr" latinLnBrk="1">
                        <a:spcAft>
                          <a:spcPts val="0"/>
                        </a:spcAft>
                      </a:pPr>
                      <a:r>
                        <a:rPr lang="zh-CN" sz="500" kern="0">
                          <a:effectLst/>
                        </a:rPr>
                        <a:t>脚手架所用材质符合规范</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33555">
                <a:tc>
                  <a:txBody>
                    <a:bodyPr/>
                    <a:lstStyle/>
                    <a:p>
                      <a:pPr algn="ctr" latinLnBrk="1">
                        <a:spcAft>
                          <a:spcPts val="0"/>
                        </a:spcAft>
                      </a:pPr>
                      <a:r>
                        <a:rPr lang="en-US" sz="500" kern="0">
                          <a:effectLst/>
                        </a:rPr>
                        <a:t>2</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使用荷载符合规范</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33555">
                <a:tc>
                  <a:txBody>
                    <a:bodyPr/>
                    <a:lstStyle/>
                    <a:p>
                      <a:pPr algn="ctr" latinLnBrk="1">
                        <a:spcAft>
                          <a:spcPts val="0"/>
                        </a:spcAft>
                      </a:pPr>
                      <a:r>
                        <a:rPr lang="en-US" sz="500" kern="0">
                          <a:effectLst/>
                        </a:rPr>
                        <a:t>3</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脚手架基础符合标准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33555">
                <a:tc>
                  <a:txBody>
                    <a:bodyPr/>
                    <a:lstStyle/>
                    <a:p>
                      <a:pPr algn="ctr" latinLnBrk="1">
                        <a:spcAft>
                          <a:spcPts val="0"/>
                        </a:spcAft>
                      </a:pPr>
                      <a:r>
                        <a:rPr lang="en-US" sz="500" kern="0">
                          <a:effectLst/>
                        </a:rPr>
                        <a:t>4</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架体结构符合标准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33555">
                <a:tc>
                  <a:txBody>
                    <a:bodyPr/>
                    <a:lstStyle/>
                    <a:p>
                      <a:pPr algn="ctr" latinLnBrk="1">
                        <a:spcAft>
                          <a:spcPts val="0"/>
                        </a:spcAft>
                      </a:pPr>
                      <a:r>
                        <a:rPr lang="en-US" sz="500" kern="0">
                          <a:effectLst/>
                        </a:rPr>
                        <a:t>5</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架体与建筑物拉接符合标准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6</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高大脚手架有可靠的卸荷措施</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33555">
                <a:tc>
                  <a:txBody>
                    <a:bodyPr/>
                    <a:lstStyle/>
                    <a:p>
                      <a:pPr algn="ctr" latinLnBrk="1">
                        <a:spcAft>
                          <a:spcPts val="0"/>
                        </a:spcAft>
                      </a:pPr>
                      <a:r>
                        <a:rPr lang="en-US" sz="500" kern="0">
                          <a:effectLst/>
                        </a:rPr>
                        <a:t>7</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作业面防护齐全有效</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8</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护线架使用非导电材质，支搭符合标准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9</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附着升降脚手架施工有专业施工资质</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33555">
                <a:tc>
                  <a:txBody>
                    <a:bodyPr/>
                    <a:lstStyle/>
                    <a:p>
                      <a:pPr algn="ctr" latinLnBrk="1">
                        <a:spcAft>
                          <a:spcPts val="0"/>
                        </a:spcAft>
                      </a:pPr>
                      <a:r>
                        <a:rPr lang="en-US" sz="500" kern="0">
                          <a:effectLst/>
                        </a:rPr>
                        <a:t>10</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挑梁符合设计要求牢固可靠</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11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穿墙螺栓有足够的强度满足施工需要</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12</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架子升降设备安全可靠、统一指挥升降作业</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13</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保险绳使用正确，保险装置安全可靠</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14</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马道搭设符合要求，防护齐全，有防滑措施</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15</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悬挑钢平台制作、使用符合规范</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16</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rowSpan="4">
                  <a:txBody>
                    <a:bodyPr/>
                    <a:lstStyle/>
                    <a:p>
                      <a:pPr algn="ctr" latinLnBrk="1">
                        <a:spcAft>
                          <a:spcPts val="0"/>
                        </a:spcAft>
                      </a:pPr>
                      <a:r>
                        <a:rPr lang="zh-CN" sz="500" kern="0">
                          <a:effectLst/>
                        </a:rPr>
                        <a:t>资料</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pPr algn="ctr" latinLnBrk="1">
                        <a:spcAft>
                          <a:spcPts val="0"/>
                        </a:spcAft>
                      </a:pPr>
                      <a:r>
                        <a:rPr lang="zh-CN" sz="500" kern="0">
                          <a:effectLst/>
                        </a:rPr>
                        <a:t>脚手架施工及设计方案、审批手续</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33555">
                <a:tc>
                  <a:txBody>
                    <a:bodyPr/>
                    <a:lstStyle/>
                    <a:p>
                      <a:pPr algn="ctr" latinLnBrk="1">
                        <a:spcAft>
                          <a:spcPts val="0"/>
                        </a:spcAft>
                      </a:pPr>
                      <a:r>
                        <a:rPr lang="en-US" sz="500" kern="0">
                          <a:effectLst/>
                        </a:rPr>
                        <a:t>17</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脚手架验收记录</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33555">
                <a:tc>
                  <a:txBody>
                    <a:bodyPr/>
                    <a:lstStyle/>
                    <a:p>
                      <a:pPr algn="ctr" latinLnBrk="1">
                        <a:spcAft>
                          <a:spcPts val="0"/>
                        </a:spcAft>
                      </a:pPr>
                      <a:r>
                        <a:rPr lang="en-US" sz="500" kern="0">
                          <a:effectLst/>
                        </a:rPr>
                        <a:t>18</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安全技术交底</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19</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脚手架检查记录，隐患整改记录</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dirty="0">
                        <a:effectLst/>
                        <a:latin typeface="Calibri" panose="020F0502020204030204" pitchFamily="34" charset="0"/>
                      </a:endParaRPr>
                    </a:p>
                  </a:txBody>
                  <a:tcPr marL="44518" marR="44518" marT="22259" marB="22259" anchor="ctr"/>
                </a:tc>
              </a:tr>
            </a:tbl>
          </a:graphicData>
        </a:graphic>
      </p:graphicFrame>
      <p:graphicFrame>
        <p:nvGraphicFramePr>
          <p:cNvPr id="3" name="表格 2"/>
          <p:cNvGraphicFramePr>
            <a:graphicFrameLocks noGrp="1"/>
          </p:cNvGraphicFramePr>
          <p:nvPr/>
        </p:nvGraphicFramePr>
        <p:xfrm>
          <a:off x="3593641" y="495487"/>
          <a:ext cx="1754920" cy="3344994"/>
        </p:xfrm>
        <a:graphic>
          <a:graphicData uri="http://schemas.openxmlformats.org/drawingml/2006/table">
            <a:tbl>
              <a:tblPr firstRow="1" firstCol="1" bandRow="1">
                <a:tableStyleId>{5C22544A-7EE6-4342-B048-85BDC9FD1C3A}</a:tableStyleId>
              </a:tblPr>
              <a:tblGrid>
                <a:gridCol w="88354"/>
                <a:gridCol w="98322"/>
                <a:gridCol w="749709"/>
                <a:gridCol w="818535"/>
              </a:tblGrid>
              <a:tr h="191010">
                <a:tc>
                  <a:txBody>
                    <a:bodyPr/>
                    <a:lstStyle/>
                    <a:p>
                      <a:pPr algn="ctr" latinLnBrk="1">
                        <a:spcAft>
                          <a:spcPts val="0"/>
                        </a:spcAft>
                      </a:pPr>
                      <a:r>
                        <a:rPr lang="zh-CN" sz="300" kern="0">
                          <a:effectLst/>
                        </a:rPr>
                        <a:t>序号</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gridSpan="2">
                  <a:txBody>
                    <a:bodyPr/>
                    <a:lstStyle/>
                    <a:p>
                      <a:pPr algn="ctr" latinLnBrk="1">
                        <a:spcAft>
                          <a:spcPts val="0"/>
                        </a:spcAft>
                      </a:pPr>
                      <a:r>
                        <a:rPr lang="zh-CN" sz="300" kern="0">
                          <a:effectLst/>
                        </a:rPr>
                        <a:t>检查项目</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hMerge="1">
                  <a:tcPr/>
                </a:tc>
                <a:tc>
                  <a:txBody>
                    <a:bodyPr/>
                    <a:lstStyle/>
                    <a:p>
                      <a:pPr algn="ctr" latinLnBrk="1">
                        <a:spcAft>
                          <a:spcPts val="0"/>
                        </a:spcAft>
                      </a:pPr>
                      <a:r>
                        <a:rPr lang="zh-CN" sz="300" kern="0">
                          <a:effectLst/>
                        </a:rPr>
                        <a:t>检查情况</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r>
              <a:tr h="138511">
                <a:tc>
                  <a:txBody>
                    <a:bodyPr/>
                    <a:lstStyle/>
                    <a:p>
                      <a:pPr algn="ctr" latinLnBrk="1">
                        <a:spcAft>
                          <a:spcPts val="0"/>
                        </a:spcAft>
                      </a:pPr>
                      <a:r>
                        <a:rPr lang="en-US" sz="300" kern="0">
                          <a:effectLst/>
                        </a:rPr>
                        <a:t>1</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rowSpan="4">
                  <a:txBody>
                    <a:bodyPr/>
                    <a:lstStyle/>
                    <a:p>
                      <a:pPr algn="ctr" latinLnBrk="1">
                        <a:spcAft>
                          <a:spcPts val="0"/>
                        </a:spcAft>
                      </a:pPr>
                      <a:r>
                        <a:rPr lang="zh-CN" sz="300" kern="0">
                          <a:effectLst/>
                        </a:rPr>
                        <a:t>线路与照明</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pPr algn="ctr" latinLnBrk="1">
                        <a:spcAft>
                          <a:spcPts val="0"/>
                        </a:spcAft>
                      </a:pPr>
                      <a:r>
                        <a:rPr lang="zh-CN" sz="300" kern="0">
                          <a:effectLst/>
                        </a:rPr>
                        <a:t>施工区、生活区架设配电线路符合标准</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2</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施工区、生活区按规范标准装设照明设备</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3</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低压照明灯具和变压器安装、使用符合标准</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4</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特殊部位的内外电线路采用安全防护措施</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91882">
                <a:tc>
                  <a:txBody>
                    <a:bodyPr/>
                    <a:lstStyle/>
                    <a:p>
                      <a:pPr algn="ctr" latinLnBrk="1">
                        <a:spcAft>
                          <a:spcPts val="0"/>
                        </a:spcAft>
                      </a:pPr>
                      <a:r>
                        <a:rPr lang="en-US" sz="300" kern="0">
                          <a:effectLst/>
                        </a:rPr>
                        <a:t>5</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rowSpan="4">
                  <a:txBody>
                    <a:bodyPr/>
                    <a:lstStyle/>
                    <a:p>
                      <a:pPr algn="ctr" latinLnBrk="1">
                        <a:spcAft>
                          <a:spcPts val="0"/>
                        </a:spcAft>
                      </a:pPr>
                      <a:r>
                        <a:rPr lang="zh-CN" sz="300" kern="0">
                          <a:effectLst/>
                        </a:rPr>
                        <a:t>配电箱</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pPr algn="ctr" latinLnBrk="1">
                        <a:spcAft>
                          <a:spcPts val="0"/>
                        </a:spcAft>
                      </a:pPr>
                      <a:r>
                        <a:rPr lang="zh-CN" sz="300" kern="0">
                          <a:effectLst/>
                        </a:rPr>
                        <a:t>施工区实行分级配电，配电箱、开关箱安装位置合格。采用</a:t>
                      </a:r>
                      <a:r>
                        <a:rPr lang="en-US" sz="300" kern="0">
                          <a:effectLst/>
                        </a:rPr>
                        <a:t>“</a:t>
                      </a:r>
                      <a:r>
                        <a:rPr lang="zh-CN" sz="300" kern="0">
                          <a:effectLst/>
                        </a:rPr>
                        <a:t>一机、一闸、一漏、一箱</a:t>
                      </a:r>
                      <a:r>
                        <a:rPr lang="en-US" sz="300" kern="0">
                          <a:effectLst/>
                        </a:rPr>
                        <a:t>”</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6</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配电箱、开关箱安装和箱内配置符合规范，选型合理，器件标明用途</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7</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配电箱、开关箱内无带电体明露及一闸多用</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8</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箱体牢固、防雨，箱内无杂物、整洁、编号，停用后断电加锁</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9</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rowSpan="5">
                  <a:txBody>
                    <a:bodyPr/>
                    <a:lstStyle/>
                    <a:p>
                      <a:pPr algn="ctr" latinLnBrk="1">
                        <a:spcAft>
                          <a:spcPts val="0"/>
                        </a:spcAft>
                      </a:pPr>
                      <a:r>
                        <a:rPr lang="zh-CN" sz="300" kern="0">
                          <a:effectLst/>
                        </a:rPr>
                        <a:t>保护</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pPr algn="ctr" latinLnBrk="1">
                        <a:spcAft>
                          <a:spcPts val="0"/>
                        </a:spcAft>
                      </a:pPr>
                      <a:r>
                        <a:rPr lang="zh-CN" sz="300" kern="0">
                          <a:effectLst/>
                        </a:rPr>
                        <a:t>配电系统按规范采用三相五线制</a:t>
                      </a:r>
                      <a:r>
                        <a:rPr lang="en-US" sz="300" kern="0">
                          <a:effectLst/>
                        </a:rPr>
                        <a:t>TN-S</a:t>
                      </a:r>
                      <a:r>
                        <a:rPr lang="zh-CN" sz="300" kern="0">
                          <a:effectLst/>
                        </a:rPr>
                        <a:t>接零保护系统</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10</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电力施工机具有可靠接零或接地</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11</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现场的高大设施按标准装设避雷装置</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12</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配电箱、开关箱内保护装置灵敏有效</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91882">
                <a:tc>
                  <a:txBody>
                    <a:bodyPr/>
                    <a:lstStyle/>
                    <a:p>
                      <a:pPr algn="ctr" latinLnBrk="1">
                        <a:spcAft>
                          <a:spcPts val="0"/>
                        </a:spcAft>
                      </a:pPr>
                      <a:r>
                        <a:rPr lang="en-US" sz="300" kern="0">
                          <a:effectLst/>
                        </a:rPr>
                        <a:t>13</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电工熟知本工程的用电情况，防护用品穿戴齐全，检修时断电，挂警示牌</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14</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rowSpan="3">
                  <a:txBody>
                    <a:bodyPr/>
                    <a:lstStyle/>
                    <a:p>
                      <a:pPr algn="ctr" latinLnBrk="1">
                        <a:spcAft>
                          <a:spcPts val="0"/>
                        </a:spcAft>
                      </a:pPr>
                      <a:r>
                        <a:rPr lang="zh-CN" sz="300" kern="0">
                          <a:effectLst/>
                        </a:rPr>
                        <a:t>用电设备</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pPr algn="ctr" latinLnBrk="1">
                        <a:spcAft>
                          <a:spcPts val="0"/>
                        </a:spcAft>
                      </a:pPr>
                      <a:r>
                        <a:rPr lang="zh-CN" sz="300" kern="0">
                          <a:effectLst/>
                        </a:rPr>
                        <a:t>施工机具电源入线压接牢固，无乱拉、扯、压、砸、裸露破损现象</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15</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手持电动工具绝缘良好，电源线无接头、损坏</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16</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电焊机安装、使用符合标准</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17</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rowSpan="6">
                  <a:txBody>
                    <a:bodyPr/>
                    <a:lstStyle/>
                    <a:p>
                      <a:pPr algn="ctr" latinLnBrk="1">
                        <a:spcAft>
                          <a:spcPts val="0"/>
                        </a:spcAft>
                      </a:pPr>
                      <a:r>
                        <a:rPr lang="zh-CN" sz="300" kern="0">
                          <a:effectLst/>
                        </a:rPr>
                        <a:t>资料</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pPr algn="ctr" latinLnBrk="1">
                        <a:spcAft>
                          <a:spcPts val="0"/>
                        </a:spcAft>
                      </a:pPr>
                      <a:r>
                        <a:rPr lang="zh-CN" sz="300" kern="0">
                          <a:effectLst/>
                        </a:rPr>
                        <a:t>临时用电施工组织设计、变更资料及审批手续</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18</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临时用电管理协议、电器安全技术交底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19</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临时用电器材产品合格证</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20</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电工值班、维修记录、临时用电验收记录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21</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电气设备测试、测试记录、接地电阻测试记录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22</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检查及隐患整改记录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dirty="0">
                        <a:effectLst/>
                        <a:latin typeface="Calibri" panose="020F0502020204030204" pitchFamily="34" charset="0"/>
                      </a:endParaRPr>
                    </a:p>
                  </a:txBody>
                  <a:tcPr marL="31477" marR="31477" marT="15739" marB="15739" anchor="ctr"/>
                </a:tc>
              </a:tr>
            </a:tbl>
          </a:graphicData>
        </a:graphic>
      </p:graphicFrame>
      <p:graphicFrame>
        <p:nvGraphicFramePr>
          <p:cNvPr id="6" name="表格 5"/>
          <p:cNvGraphicFramePr>
            <a:graphicFrameLocks noGrp="1"/>
          </p:cNvGraphicFramePr>
          <p:nvPr/>
        </p:nvGraphicFramePr>
        <p:xfrm>
          <a:off x="5400677" y="492715"/>
          <a:ext cx="3409094" cy="3350658"/>
        </p:xfrm>
        <a:graphic>
          <a:graphicData uri="http://schemas.openxmlformats.org/drawingml/2006/table">
            <a:tbl>
              <a:tblPr firstRow="1" firstCol="1" bandRow="1">
                <a:tableStyleId>{5C22544A-7EE6-4342-B048-85BDC9FD1C3A}</a:tableStyleId>
              </a:tblPr>
              <a:tblGrid>
                <a:gridCol w="163714"/>
                <a:gridCol w="235940"/>
                <a:gridCol w="1468607"/>
                <a:gridCol w="1540833"/>
              </a:tblGrid>
              <a:tr h="192917">
                <a:tc>
                  <a:txBody>
                    <a:bodyPr/>
                    <a:lstStyle/>
                    <a:p>
                      <a:pPr algn="ctr" latinLnBrk="1">
                        <a:spcAft>
                          <a:spcPts val="0"/>
                        </a:spcAft>
                      </a:pPr>
                      <a:r>
                        <a:rPr lang="zh-CN" sz="500" kern="0">
                          <a:effectLst/>
                        </a:rPr>
                        <a:t>序号</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gridSpan="2">
                  <a:txBody>
                    <a:bodyPr/>
                    <a:lstStyle/>
                    <a:p>
                      <a:pPr algn="ctr" latinLnBrk="1">
                        <a:spcAft>
                          <a:spcPts val="0"/>
                        </a:spcAft>
                      </a:pPr>
                      <a:r>
                        <a:rPr lang="zh-CN" sz="500" kern="0">
                          <a:effectLst/>
                        </a:rPr>
                        <a:t>检查项目</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hMerge="1">
                  <a:tcPr/>
                </a:tc>
                <a:tc>
                  <a:txBody>
                    <a:bodyPr/>
                    <a:lstStyle/>
                    <a:p>
                      <a:pPr algn="ctr" latinLnBrk="1">
                        <a:spcAft>
                          <a:spcPts val="0"/>
                        </a:spcAft>
                      </a:pPr>
                      <a:r>
                        <a:rPr lang="zh-CN" sz="500" kern="0">
                          <a:effectLst/>
                        </a:rPr>
                        <a:t>检查情况</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r>
              <a:tr h="117230">
                <a:tc>
                  <a:txBody>
                    <a:bodyPr/>
                    <a:lstStyle/>
                    <a:p>
                      <a:pPr algn="ctr" latinLnBrk="1">
                        <a:spcAft>
                          <a:spcPts val="0"/>
                        </a:spcAft>
                      </a:pPr>
                      <a:r>
                        <a:rPr lang="en-US" sz="500" kern="0">
                          <a:effectLst/>
                        </a:rPr>
                        <a:t>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rowSpan="7">
                  <a:txBody>
                    <a:bodyPr/>
                    <a:lstStyle/>
                    <a:p>
                      <a:pPr algn="ctr" latinLnBrk="1">
                        <a:spcAft>
                          <a:spcPts val="0"/>
                        </a:spcAft>
                      </a:pPr>
                      <a:r>
                        <a:rPr lang="zh-CN" sz="500" kern="0">
                          <a:effectLst/>
                        </a:rPr>
                        <a:t>塔式起重机</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pPr algn="ctr" latinLnBrk="1">
                        <a:spcAft>
                          <a:spcPts val="0"/>
                        </a:spcAft>
                      </a:pPr>
                      <a:r>
                        <a:rPr lang="zh-CN" sz="500" kern="0">
                          <a:effectLst/>
                        </a:rPr>
                        <a:t>基础、轨道敷设符合规定</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17230">
                <a:tc>
                  <a:txBody>
                    <a:bodyPr/>
                    <a:lstStyle/>
                    <a:p>
                      <a:pPr algn="ctr" latinLnBrk="1">
                        <a:spcAft>
                          <a:spcPts val="0"/>
                        </a:spcAft>
                      </a:pPr>
                      <a:r>
                        <a:rPr lang="en-US" sz="500" kern="0">
                          <a:effectLst/>
                        </a:rPr>
                        <a:t>2</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安全装置齐全有效</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92917">
                <a:tc>
                  <a:txBody>
                    <a:bodyPr/>
                    <a:lstStyle/>
                    <a:p>
                      <a:pPr algn="ctr" latinLnBrk="1">
                        <a:spcAft>
                          <a:spcPts val="0"/>
                        </a:spcAft>
                      </a:pPr>
                      <a:r>
                        <a:rPr lang="en-US" sz="500" kern="0">
                          <a:effectLst/>
                        </a:rPr>
                        <a:t>3</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卷线器运转正常，电源线无破损，压接、固定牢固</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pPr algn="ctr" latinLnBrk="1">
                        <a:spcAft>
                          <a:spcPts val="0"/>
                        </a:spcAft>
                      </a:pPr>
                      <a:r>
                        <a:rPr lang="zh-CN" sz="400" kern="0" spc="40">
                          <a:effectLst/>
                        </a:rPr>
                        <a:t>本平台隐患排查训练馆设有建筑馆，有一百多张建筑隐患图供学习训练。</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r>
              <a:tr h="117230">
                <a:tc>
                  <a:txBody>
                    <a:bodyPr/>
                    <a:lstStyle/>
                    <a:p>
                      <a:pPr algn="ctr" latinLnBrk="1">
                        <a:spcAft>
                          <a:spcPts val="0"/>
                        </a:spcAft>
                      </a:pPr>
                      <a:r>
                        <a:rPr lang="en-US" sz="500" kern="0">
                          <a:effectLst/>
                        </a:rPr>
                        <a:t>4</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起重机的锚固符合规定</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17230">
                <a:tc>
                  <a:txBody>
                    <a:bodyPr/>
                    <a:lstStyle/>
                    <a:p>
                      <a:pPr algn="ctr" latinLnBrk="1">
                        <a:spcAft>
                          <a:spcPts val="0"/>
                        </a:spcAft>
                      </a:pPr>
                      <a:r>
                        <a:rPr lang="en-US" sz="500" kern="0">
                          <a:effectLst/>
                        </a:rPr>
                        <a:t>5</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安装、预升、拆除符合规定</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6</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多台起重机械作业有安全保证措施</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7</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操作人员持证上岗，执行操作规程</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17230">
                <a:tc>
                  <a:txBody>
                    <a:bodyPr/>
                    <a:lstStyle/>
                    <a:p>
                      <a:pPr algn="ctr" latinLnBrk="1">
                        <a:spcAft>
                          <a:spcPts val="0"/>
                        </a:spcAft>
                      </a:pPr>
                      <a:r>
                        <a:rPr lang="en-US" sz="500" kern="0">
                          <a:effectLst/>
                        </a:rPr>
                        <a:t>8</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rowSpan="5">
                  <a:txBody>
                    <a:bodyPr/>
                    <a:lstStyle/>
                    <a:p>
                      <a:pPr algn="ctr" latinLnBrk="1">
                        <a:spcAft>
                          <a:spcPts val="0"/>
                        </a:spcAft>
                      </a:pPr>
                      <a:r>
                        <a:rPr lang="zh-CN" sz="500" kern="0">
                          <a:effectLst/>
                        </a:rPr>
                        <a:t>起重吊装</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pPr algn="ctr" latinLnBrk="1">
                        <a:spcAft>
                          <a:spcPts val="0"/>
                        </a:spcAft>
                      </a:pPr>
                      <a:r>
                        <a:rPr lang="zh-CN" sz="500" kern="0">
                          <a:effectLst/>
                        </a:rPr>
                        <a:t>吊装作业符合规范</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9</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吊索具按规定使用，吊具符合要求</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10</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多机抬吊符合规定要求</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11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起重吊装作业设警戒标志和专职监护人员</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12</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吊装作业人员应可靠安全措施</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13</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rowSpan="7">
                  <a:txBody>
                    <a:bodyPr/>
                    <a:lstStyle/>
                    <a:p>
                      <a:pPr algn="ctr" latinLnBrk="1">
                        <a:spcAft>
                          <a:spcPts val="0"/>
                        </a:spcAft>
                      </a:pPr>
                      <a:r>
                        <a:rPr lang="zh-CN" sz="500" kern="0">
                          <a:effectLst/>
                        </a:rPr>
                        <a:t>资料</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pPr algn="ctr" latinLnBrk="1">
                        <a:spcAft>
                          <a:spcPts val="0"/>
                        </a:spcAft>
                      </a:pPr>
                      <a:r>
                        <a:rPr lang="zh-CN" sz="500" kern="0">
                          <a:effectLst/>
                        </a:rPr>
                        <a:t>机械设备平面布置图</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242432">
                <a:tc>
                  <a:txBody>
                    <a:bodyPr/>
                    <a:lstStyle/>
                    <a:p>
                      <a:pPr algn="ctr" latinLnBrk="1">
                        <a:spcAft>
                          <a:spcPts val="0"/>
                        </a:spcAft>
                      </a:pPr>
                      <a:r>
                        <a:rPr lang="en-US" sz="500" kern="0">
                          <a:effectLst/>
                        </a:rPr>
                        <a:t>14</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机械租赁、拆装合同及安全管理协议书，出租、承租双方共同对塔机组和信号工交底</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92917">
                <a:tc>
                  <a:txBody>
                    <a:bodyPr/>
                    <a:lstStyle/>
                    <a:p>
                      <a:pPr algn="ctr" latinLnBrk="1">
                        <a:spcAft>
                          <a:spcPts val="0"/>
                        </a:spcAft>
                      </a:pPr>
                      <a:r>
                        <a:rPr lang="en-US" sz="500" kern="0">
                          <a:effectLst/>
                        </a:rPr>
                        <a:t>15</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机械拆装方案、安装验收记录，设备统一编号、检测报告</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16</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塔吊拆装单位应具备相应资质</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17</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起重、吊装施工方案及审批</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92917">
                <a:tc>
                  <a:txBody>
                    <a:bodyPr/>
                    <a:lstStyle/>
                    <a:p>
                      <a:pPr algn="ctr" latinLnBrk="1">
                        <a:spcAft>
                          <a:spcPts val="0"/>
                        </a:spcAft>
                      </a:pPr>
                      <a:r>
                        <a:rPr lang="en-US" sz="500" kern="0">
                          <a:effectLst/>
                        </a:rPr>
                        <a:t>18</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机械操作人员、起重吊装人员花名册及操作证复印件</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19</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检查记录、隐患整改记录</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dirty="0">
                        <a:effectLst/>
                        <a:latin typeface="Calibri" panose="020F0502020204030204" pitchFamily="34" charset="0"/>
                      </a:endParaRPr>
                    </a:p>
                  </a:txBody>
                  <a:tcPr marL="41825" marR="41825" marT="20912" marB="20912" anchor="ct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5378395"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十个表格（非全部，见单行表格）</a:t>
            </a:r>
            <a:endParaRPr lang="zh-CN" altLang="en-US" sz="2700" dirty="0">
              <a:solidFill>
                <a:prstClr val="white"/>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185004" y="446476"/>
          <a:ext cx="2651819" cy="3262316"/>
        </p:xfrm>
        <a:graphic>
          <a:graphicData uri="http://schemas.openxmlformats.org/drawingml/2006/table">
            <a:tbl>
              <a:tblPr firstRow="1" firstCol="1" bandRow="1">
                <a:tableStyleId>{5C22544A-7EE6-4342-B048-85BDC9FD1C3A}</a:tableStyleId>
              </a:tblPr>
              <a:tblGrid>
                <a:gridCol w="281138"/>
                <a:gridCol w="417908"/>
                <a:gridCol w="1952773"/>
              </a:tblGrid>
              <a:tr h="127822">
                <a:tc>
                  <a:txBody>
                    <a:bodyPr/>
                    <a:lstStyle/>
                    <a:p>
                      <a:pPr algn="ctr" latinLnBrk="1">
                        <a:spcAft>
                          <a:spcPts val="0"/>
                        </a:spcAft>
                      </a:pPr>
                      <a:r>
                        <a:rPr lang="zh-CN" sz="500" kern="0">
                          <a:effectLst/>
                        </a:rPr>
                        <a:t>序号</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gridSpan="2">
                  <a:txBody>
                    <a:bodyPr/>
                    <a:lstStyle/>
                    <a:p>
                      <a:pPr algn="ctr" latinLnBrk="1">
                        <a:spcAft>
                          <a:spcPts val="0"/>
                        </a:spcAft>
                      </a:pPr>
                      <a:r>
                        <a:rPr lang="zh-CN" sz="500" kern="0" dirty="0">
                          <a:effectLst/>
                        </a:rPr>
                        <a:t>检查项目</a:t>
                      </a:r>
                      <a:endParaRPr lang="zh-CN" sz="5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hMerge="1">
                  <a:tcPr/>
                </a:tc>
              </a:tr>
              <a:tr h="143084">
                <a:tc>
                  <a:txBody>
                    <a:bodyPr/>
                    <a:lstStyle/>
                    <a:p>
                      <a:pPr algn="ctr" latinLnBrk="1">
                        <a:spcAft>
                          <a:spcPts val="0"/>
                        </a:spcAft>
                      </a:pPr>
                      <a:r>
                        <a:rPr lang="en-US" sz="500" kern="0">
                          <a:effectLst/>
                        </a:rPr>
                        <a:t>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rowSpan="6">
                  <a:txBody>
                    <a:bodyPr/>
                    <a:lstStyle/>
                    <a:p>
                      <a:pPr algn="ctr" latinLnBrk="1">
                        <a:spcAft>
                          <a:spcPts val="0"/>
                        </a:spcAft>
                      </a:pPr>
                      <a:r>
                        <a:rPr lang="zh-CN" sz="500" kern="0">
                          <a:effectLst/>
                        </a:rPr>
                        <a:t>物料提升机等</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a:txBody>
                    <a:bodyPr/>
                    <a:lstStyle/>
                    <a:p>
                      <a:pPr algn="ctr" latinLnBrk="1">
                        <a:spcAft>
                          <a:spcPts val="0"/>
                        </a:spcAft>
                      </a:pPr>
                      <a:r>
                        <a:rPr lang="zh-CN" sz="500" kern="0">
                          <a:effectLst/>
                        </a:rPr>
                        <a:t>架体安装符合标准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2</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限位、保险装置齐全有效</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3</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吊笼防护门齐全，进、出料口防护设置齐全</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4</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钢丝绳、传动装置符合规定要求，卸料平台搭设符合要求</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5</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卷扬机地锚牢固，操作棚按规定设置，机械人员持证上岗</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6</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电动吊篮安装、使用符合有关规定</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7</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rowSpan="6">
                  <a:txBody>
                    <a:bodyPr/>
                    <a:lstStyle/>
                    <a:p>
                      <a:pPr algn="ctr" latinLnBrk="1">
                        <a:spcAft>
                          <a:spcPts val="0"/>
                        </a:spcAft>
                      </a:pPr>
                      <a:r>
                        <a:rPr lang="zh-CN" sz="500" kern="0">
                          <a:effectLst/>
                        </a:rPr>
                        <a:t>外用电梯</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a:txBody>
                    <a:bodyPr/>
                    <a:lstStyle/>
                    <a:p>
                      <a:pPr algn="ctr" latinLnBrk="1">
                        <a:spcAft>
                          <a:spcPts val="0"/>
                        </a:spcAft>
                      </a:pPr>
                      <a:r>
                        <a:rPr lang="zh-CN" sz="500" kern="0">
                          <a:effectLst/>
                        </a:rPr>
                        <a:t>基础、安装和使用符合有关规定</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8</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安全装置齐全有效</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9</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锚固符合规定，附墙拉接牢固</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10</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地面出入口及吊笼防护设置齐全</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11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电气控制系统完好</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12</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司机持证上岗执行操作规程</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13</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rowSpan="5">
                  <a:txBody>
                    <a:bodyPr/>
                    <a:lstStyle/>
                    <a:p>
                      <a:pPr algn="ctr" latinLnBrk="1">
                        <a:spcAft>
                          <a:spcPts val="0"/>
                        </a:spcAft>
                      </a:pPr>
                      <a:r>
                        <a:rPr lang="zh-CN" sz="500" kern="0">
                          <a:effectLst/>
                        </a:rPr>
                        <a:t>施工机具</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a:txBody>
                    <a:bodyPr/>
                    <a:lstStyle/>
                    <a:p>
                      <a:pPr algn="ctr" latinLnBrk="1">
                        <a:spcAft>
                          <a:spcPts val="0"/>
                        </a:spcAft>
                      </a:pPr>
                      <a:r>
                        <a:rPr lang="zh-CN" sz="500" kern="0">
                          <a:effectLst/>
                        </a:rPr>
                        <a:t>中小型机械的使用存放符合规定</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14</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机械传动外露部分有防护装置</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15</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机械设备按规定维护保养</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16</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机械设备电气控制箱齐全有效</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207949">
                <a:tc>
                  <a:txBody>
                    <a:bodyPr/>
                    <a:lstStyle/>
                    <a:p>
                      <a:pPr algn="ctr" latinLnBrk="1">
                        <a:spcAft>
                          <a:spcPts val="0"/>
                        </a:spcAft>
                      </a:pPr>
                      <a:r>
                        <a:rPr lang="en-US" sz="500" kern="0">
                          <a:effectLst/>
                        </a:rPr>
                        <a:t>17</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设备操作场所应悬挂操作规程，明确责任人，设备停用后关机上锁</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18</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rowSpan="4">
                  <a:txBody>
                    <a:bodyPr/>
                    <a:lstStyle/>
                    <a:p>
                      <a:pPr algn="ctr" latinLnBrk="1">
                        <a:spcAft>
                          <a:spcPts val="0"/>
                        </a:spcAft>
                      </a:pPr>
                      <a:r>
                        <a:rPr lang="zh-CN" sz="500" kern="0">
                          <a:effectLst/>
                        </a:rPr>
                        <a:t>资料</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a:txBody>
                    <a:bodyPr/>
                    <a:lstStyle/>
                    <a:p>
                      <a:pPr algn="ctr" latinLnBrk="1">
                        <a:spcAft>
                          <a:spcPts val="0"/>
                        </a:spcAft>
                      </a:pPr>
                      <a:r>
                        <a:rPr lang="zh-CN" sz="500" kern="0">
                          <a:effectLst/>
                        </a:rPr>
                        <a:t>现场设备平面布置图</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207949">
                <a:tc>
                  <a:txBody>
                    <a:bodyPr/>
                    <a:lstStyle/>
                    <a:p>
                      <a:pPr algn="ctr" latinLnBrk="1">
                        <a:spcAft>
                          <a:spcPts val="0"/>
                        </a:spcAft>
                      </a:pPr>
                      <a:r>
                        <a:rPr lang="en-US" sz="500" kern="0">
                          <a:effectLst/>
                        </a:rPr>
                        <a:t>19</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物料提升机、外用电梯、电动吊篮拆装方案，租赁合同，安全交底</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20</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操作人员花名册及操作证复印件</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21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dirty="0">
                          <a:effectLst/>
                        </a:rPr>
                        <a:t>设备验收记录、机械出租单位安全检查记录及隐患整改记录</a:t>
                      </a:r>
                      <a:endParaRPr lang="zh-CN" sz="5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bl>
          </a:graphicData>
        </a:graphic>
      </p:graphicFrame>
      <p:graphicFrame>
        <p:nvGraphicFramePr>
          <p:cNvPr id="5" name="表格 4"/>
          <p:cNvGraphicFramePr>
            <a:graphicFrameLocks noGrp="1"/>
          </p:cNvGraphicFramePr>
          <p:nvPr/>
        </p:nvGraphicFramePr>
        <p:xfrm>
          <a:off x="3891233" y="446478"/>
          <a:ext cx="4805025" cy="3262303"/>
        </p:xfrm>
        <a:graphic>
          <a:graphicData uri="http://schemas.openxmlformats.org/drawingml/2006/table">
            <a:tbl>
              <a:tblPr firstRow="1" firstCol="1" bandRow="1">
                <a:tableStyleId>{5C22544A-7EE6-4342-B048-85BDC9FD1C3A}</a:tableStyleId>
              </a:tblPr>
              <a:tblGrid>
                <a:gridCol w="283046"/>
                <a:gridCol w="289783"/>
                <a:gridCol w="1913922"/>
                <a:gridCol w="2318274"/>
              </a:tblGrid>
              <a:tr h="138416">
                <a:tc>
                  <a:txBody>
                    <a:bodyPr/>
                    <a:lstStyle/>
                    <a:p>
                      <a:pPr algn="ctr" latinLnBrk="1">
                        <a:spcAft>
                          <a:spcPts val="0"/>
                        </a:spcAft>
                      </a:pPr>
                      <a:r>
                        <a:rPr lang="zh-CN" sz="300" kern="0">
                          <a:effectLst/>
                        </a:rPr>
                        <a:t>序号</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gridSpan="2">
                  <a:txBody>
                    <a:bodyPr/>
                    <a:lstStyle/>
                    <a:p>
                      <a:pPr algn="ctr" latinLnBrk="1">
                        <a:spcAft>
                          <a:spcPts val="0"/>
                        </a:spcAft>
                      </a:pPr>
                      <a:r>
                        <a:rPr lang="zh-CN" sz="300" kern="0" dirty="0">
                          <a:effectLst/>
                        </a:rPr>
                        <a:t>检查项目</a:t>
                      </a:r>
                      <a:endParaRPr lang="zh-CN" sz="3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hMerge="1">
                  <a:tcPr/>
                </a:tc>
                <a:tc>
                  <a:txBody>
                    <a:bodyPr/>
                    <a:lstStyle/>
                    <a:p>
                      <a:pPr algn="ctr" latinLnBrk="1">
                        <a:spcAft>
                          <a:spcPts val="0"/>
                        </a:spcAft>
                      </a:pPr>
                      <a:r>
                        <a:rPr lang="zh-CN" sz="300" kern="0">
                          <a:effectLst/>
                        </a:rPr>
                        <a:t>检查情况</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r>
              <a:tr h="138416">
                <a:tc>
                  <a:txBody>
                    <a:bodyPr/>
                    <a:lstStyle/>
                    <a:p>
                      <a:pPr algn="ctr" latinLnBrk="1">
                        <a:spcAft>
                          <a:spcPts val="0"/>
                        </a:spcAft>
                      </a:pPr>
                      <a:r>
                        <a:rPr lang="en-US" sz="300" kern="0">
                          <a:effectLst/>
                        </a:rPr>
                        <a:t>1</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rowSpan="4">
                  <a:txBody>
                    <a:bodyPr/>
                    <a:lstStyle/>
                    <a:p>
                      <a:pPr algn="ctr" latinLnBrk="1">
                        <a:spcAft>
                          <a:spcPts val="0"/>
                        </a:spcAft>
                      </a:pPr>
                      <a:r>
                        <a:rPr lang="zh-CN" sz="300" kern="0">
                          <a:effectLst/>
                        </a:rPr>
                        <a:t>现场保卫</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pPr algn="ctr" latinLnBrk="1">
                        <a:spcAft>
                          <a:spcPts val="0"/>
                        </a:spcAft>
                      </a:pPr>
                      <a:r>
                        <a:rPr lang="zh-CN" sz="300" kern="0">
                          <a:effectLst/>
                        </a:rPr>
                        <a:t>工地出入口有警卫室，昼夜有人值班</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0">
                <a:tc>
                  <a:txBody>
                    <a:bodyPr/>
                    <a:lstStyle/>
                    <a:p>
                      <a:pPr algn="ctr" latinLnBrk="1">
                        <a:spcAft>
                          <a:spcPts val="0"/>
                        </a:spcAft>
                      </a:pPr>
                      <a:r>
                        <a:rPr lang="en-US" sz="300" kern="0">
                          <a:effectLst/>
                        </a:rPr>
                        <a:t>2</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工程内不准住人</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3</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建筑材料、机具和成品保卫措施有效</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4</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要害部门、要害部位防范措施有效</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0">
                <a:tc>
                  <a:txBody>
                    <a:bodyPr/>
                    <a:lstStyle/>
                    <a:p>
                      <a:pPr algn="ctr" latinLnBrk="1">
                        <a:spcAft>
                          <a:spcPts val="0"/>
                        </a:spcAft>
                      </a:pPr>
                      <a:r>
                        <a:rPr lang="en-US" sz="300" kern="0">
                          <a:effectLst/>
                        </a:rPr>
                        <a:t>5</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rowSpan="12">
                  <a:txBody>
                    <a:bodyPr/>
                    <a:lstStyle/>
                    <a:p>
                      <a:pPr algn="ctr" latinLnBrk="1">
                        <a:spcAft>
                          <a:spcPts val="0"/>
                        </a:spcAft>
                      </a:pPr>
                      <a:r>
                        <a:rPr lang="zh-CN" sz="300" kern="0">
                          <a:effectLst/>
                        </a:rPr>
                        <a:t>现场消防</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pPr algn="ctr" latinLnBrk="1">
                        <a:spcAft>
                          <a:spcPts val="0"/>
                        </a:spcAft>
                      </a:pPr>
                      <a:r>
                        <a:rPr lang="zh-CN" sz="300" kern="0">
                          <a:effectLst/>
                        </a:rPr>
                        <a:t>建筑物内外消防道路、通道畅通</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0">
                <a:tc>
                  <a:txBody>
                    <a:bodyPr/>
                    <a:lstStyle/>
                    <a:p>
                      <a:pPr algn="ctr" latinLnBrk="1">
                        <a:spcAft>
                          <a:spcPts val="0"/>
                        </a:spcAft>
                      </a:pPr>
                      <a:r>
                        <a:rPr lang="en-US" sz="300" kern="0">
                          <a:effectLst/>
                        </a:rPr>
                        <a:t>6</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现场有明显的防火标志</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7</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消防设施器材设置符合标准，重点部位消防器材配备符合标准</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pPr algn="ctr" latinLnBrk="1">
                        <a:spcAft>
                          <a:spcPts val="0"/>
                        </a:spcAft>
                      </a:pPr>
                      <a:r>
                        <a:rPr lang="zh-CN" sz="300" kern="0" spc="40">
                          <a:effectLst/>
                        </a:rPr>
                        <a:t>本平台隐患排查训练馆设有建筑馆，有一百多张建筑隐患图供学习训练。</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r>
              <a:tr h="0">
                <a:tc>
                  <a:txBody>
                    <a:bodyPr/>
                    <a:lstStyle/>
                    <a:p>
                      <a:pPr algn="ctr" latinLnBrk="1">
                        <a:spcAft>
                          <a:spcPts val="0"/>
                        </a:spcAft>
                      </a:pPr>
                      <a:r>
                        <a:rPr lang="en-US" sz="300" kern="0">
                          <a:effectLst/>
                        </a:rPr>
                        <a:t>8</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施工现场严禁吸烟</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9</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工程内不准做仓库，不准存放易燃可燃材料</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10</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易燃易爆物品存放、搬运、使用符合标准</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11</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油漆库和油工配料房分开设置</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12</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氧气瓶、乙炔瓶、明火作业之间距离符合标准</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13</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en-US" sz="300" kern="0">
                          <a:effectLst/>
                        </a:rPr>
                        <a:t>24m</a:t>
                      </a:r>
                      <a:r>
                        <a:rPr lang="zh-CN" sz="300" kern="0">
                          <a:effectLst/>
                        </a:rPr>
                        <a:t>以上建筑设置消防立管，器材符合要求</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14</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明火作业符合标准</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15</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施工现场未经批准不准使用电热器等</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16</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现场临时建筑符合防火规定</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17</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rowSpan="8">
                  <a:txBody>
                    <a:bodyPr/>
                    <a:lstStyle/>
                    <a:p>
                      <a:pPr algn="ctr" latinLnBrk="1">
                        <a:spcAft>
                          <a:spcPts val="0"/>
                        </a:spcAft>
                      </a:pPr>
                      <a:r>
                        <a:rPr lang="zh-CN" sz="300" kern="0">
                          <a:effectLst/>
                        </a:rPr>
                        <a:t>资料</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pPr algn="ctr" latinLnBrk="1">
                        <a:spcAft>
                          <a:spcPts val="0"/>
                        </a:spcAft>
                      </a:pPr>
                      <a:r>
                        <a:rPr lang="zh-CN" sz="300" kern="0">
                          <a:effectLst/>
                        </a:rPr>
                        <a:t>保卫、消防设施平面图、审批手续齐全</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18</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现场保卫消防制度、方案、预案、协议</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19</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保卫消防组织机构及活动记录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20</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施工用保温材料产品检验及验收资料</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21</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消防设施，器材验收、维修记录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22</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防水施工有措施和交底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23</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警卫人员值班、巡查工作记录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53655">
                <a:tc>
                  <a:txBody>
                    <a:bodyPr/>
                    <a:lstStyle/>
                    <a:p>
                      <a:pPr algn="ctr" latinLnBrk="1">
                        <a:spcAft>
                          <a:spcPts val="0"/>
                        </a:spcAft>
                      </a:pPr>
                      <a:r>
                        <a:rPr lang="en-US" sz="400" kern="0">
                          <a:effectLst/>
                        </a:rPr>
                        <a:t>24</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检查及隐患整改记录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dirty="0">
                        <a:effectLst/>
                        <a:latin typeface="Calibri" panose="020F0502020204030204" pitchFamily="34" charset="0"/>
                      </a:endParaRPr>
                    </a:p>
                  </a:txBody>
                  <a:tcPr marL="31747" marR="31747" marT="15873" marB="15873" anchor="ct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22"/>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3" name="组合 2"/>
          <p:cNvGrpSpPr/>
          <p:nvPr/>
        </p:nvGrpSpPr>
        <p:grpSpPr>
          <a:xfrm>
            <a:off x="1447995" y="1763144"/>
            <a:ext cx="2177947" cy="1905816"/>
            <a:chOff x="2792048" y="1957568"/>
            <a:chExt cx="3689968" cy="3228913"/>
          </a:xfrm>
        </p:grpSpPr>
        <p:sp>
          <p:nvSpPr>
            <p:cNvPr id="6" name="Freeform 6"/>
            <p:cNvSpPr>
              <a:spLocks noEditPoints="1"/>
            </p:cNvSpPr>
            <p:nvPr/>
          </p:nvSpPr>
          <p:spPr bwMode="auto">
            <a:xfrm>
              <a:off x="2792048" y="1957568"/>
              <a:ext cx="3689968" cy="3228913"/>
            </a:xfrm>
            <a:custGeom>
              <a:avLst/>
              <a:gdLst>
                <a:gd name="T0" fmla="*/ 1407 w 2431"/>
                <a:gd name="T1" fmla="*/ 1538 h 2128"/>
                <a:gd name="T2" fmla="*/ 1027 w 2431"/>
                <a:gd name="T3" fmla="*/ 1519 h 2128"/>
                <a:gd name="T4" fmla="*/ 809 w 2431"/>
                <a:gd name="T5" fmla="*/ 1607 h 2128"/>
                <a:gd name="T6" fmla="*/ 855 w 2431"/>
                <a:gd name="T7" fmla="*/ 1968 h 2128"/>
                <a:gd name="T8" fmla="*/ 424 w 2431"/>
                <a:gd name="T9" fmla="*/ 2094 h 2128"/>
                <a:gd name="T10" fmla="*/ 184 w 2431"/>
                <a:gd name="T11" fmla="*/ 1177 h 2128"/>
                <a:gd name="T12" fmla="*/ 47 w 2431"/>
                <a:gd name="T13" fmla="*/ 286 h 2128"/>
                <a:gd name="T14" fmla="*/ 821 w 2431"/>
                <a:gd name="T15" fmla="*/ 139 h 2128"/>
                <a:gd name="T16" fmla="*/ 938 w 2431"/>
                <a:gd name="T17" fmla="*/ 572 h 2128"/>
                <a:gd name="T18" fmla="*/ 862 w 2431"/>
                <a:gd name="T19" fmla="*/ 1067 h 2128"/>
                <a:gd name="T20" fmla="*/ 1327 w 2431"/>
                <a:gd name="T21" fmla="*/ 1195 h 2128"/>
                <a:gd name="T22" fmla="*/ 1545 w 2431"/>
                <a:gd name="T23" fmla="*/ 637 h 2128"/>
                <a:gd name="T24" fmla="*/ 1552 w 2431"/>
                <a:gd name="T25" fmla="*/ 357 h 2128"/>
                <a:gd name="T26" fmla="*/ 2147 w 2431"/>
                <a:gd name="T27" fmla="*/ 51 h 2128"/>
                <a:gd name="T28" fmla="*/ 2276 w 2431"/>
                <a:gd name="T29" fmla="*/ 844 h 2128"/>
                <a:gd name="T30" fmla="*/ 2198 w 2431"/>
                <a:gd name="T31" fmla="*/ 1702 h 2128"/>
                <a:gd name="T32" fmla="*/ 2029 w 2431"/>
                <a:gd name="T33" fmla="*/ 2108 h 2128"/>
                <a:gd name="T34" fmla="*/ 1814 w 2431"/>
                <a:gd name="T35" fmla="*/ 1933 h 2128"/>
                <a:gd name="T36" fmla="*/ 1668 w 2431"/>
                <a:gd name="T37" fmla="*/ 1242 h 2128"/>
                <a:gd name="T38" fmla="*/ 524 w 2431"/>
                <a:gd name="T39" fmla="*/ 860 h 2128"/>
                <a:gd name="T40" fmla="*/ 932 w 2431"/>
                <a:gd name="T41" fmla="*/ 474 h 2128"/>
                <a:gd name="T42" fmla="*/ 206 w 2431"/>
                <a:gd name="T43" fmla="*/ 141 h 2128"/>
                <a:gd name="T44" fmla="*/ 2227 w 2431"/>
                <a:gd name="T45" fmla="*/ 151 h 2128"/>
                <a:gd name="T46" fmla="*/ 1577 w 2431"/>
                <a:gd name="T47" fmla="*/ 393 h 2128"/>
                <a:gd name="T48" fmla="*/ 1653 w 2431"/>
                <a:gd name="T49" fmla="*/ 746 h 2128"/>
                <a:gd name="T50" fmla="*/ 2390 w 2431"/>
                <a:gd name="T51" fmla="*/ 475 h 2128"/>
                <a:gd name="T52" fmla="*/ 398 w 2431"/>
                <a:gd name="T53" fmla="*/ 897 h 2128"/>
                <a:gd name="T54" fmla="*/ 225 w 2431"/>
                <a:gd name="T55" fmla="*/ 1177 h 2128"/>
                <a:gd name="T56" fmla="*/ 421 w 2431"/>
                <a:gd name="T57" fmla="*/ 1924 h 2128"/>
                <a:gd name="T58" fmla="*/ 633 w 2431"/>
                <a:gd name="T59" fmla="*/ 1723 h 2128"/>
                <a:gd name="T60" fmla="*/ 788 w 2431"/>
                <a:gd name="T61" fmla="*/ 1359 h 2128"/>
                <a:gd name="T62" fmla="*/ 503 w 2431"/>
                <a:gd name="T63" fmla="*/ 1117 h 2128"/>
                <a:gd name="T64" fmla="*/ 974 w 2431"/>
                <a:gd name="T65" fmla="*/ 1423 h 2128"/>
                <a:gd name="T66" fmla="*/ 765 w 2431"/>
                <a:gd name="T67" fmla="*/ 1067 h 2128"/>
                <a:gd name="T68" fmla="*/ 649 w 2431"/>
                <a:gd name="T69" fmla="*/ 962 h 2128"/>
                <a:gd name="T70" fmla="*/ 2242 w 2431"/>
                <a:gd name="T71" fmla="*/ 977 h 2128"/>
                <a:gd name="T72" fmla="*/ 1769 w 2431"/>
                <a:gd name="T73" fmla="*/ 915 h 2128"/>
                <a:gd name="T74" fmla="*/ 1752 w 2431"/>
                <a:gd name="T75" fmla="*/ 1518 h 2128"/>
                <a:gd name="T76" fmla="*/ 2097 w 2431"/>
                <a:gd name="T77" fmla="*/ 1961 h 2128"/>
                <a:gd name="T78" fmla="*/ 2263 w 2431"/>
                <a:gd name="T79" fmla="*/ 1343 h 2128"/>
                <a:gd name="T80" fmla="*/ 1585 w 2431"/>
                <a:gd name="T81" fmla="*/ 1064 h 2128"/>
                <a:gd name="T82" fmla="*/ 1476 w 2431"/>
                <a:gd name="T83" fmla="*/ 1349 h 2128"/>
                <a:gd name="T84" fmla="*/ 1084 w 2431"/>
                <a:gd name="T85" fmla="*/ 1244 h 2128"/>
                <a:gd name="T86" fmla="*/ 1219 w 2431"/>
                <a:gd name="T87" fmla="*/ 1416 h 2128"/>
                <a:gd name="T88" fmla="*/ 1330 w 2431"/>
                <a:gd name="T89" fmla="*/ 1339 h 2128"/>
                <a:gd name="T90" fmla="*/ 1236 w 2431"/>
                <a:gd name="T91" fmla="*/ 1230 h 2128"/>
                <a:gd name="T92" fmla="*/ 617 w 2431"/>
                <a:gd name="T93" fmla="*/ 2083 h 2128"/>
                <a:gd name="T94" fmla="*/ 609 w 2431"/>
                <a:gd name="T95" fmla="*/ 1984 h 2128"/>
                <a:gd name="T96" fmla="*/ 2107 w 2431"/>
                <a:gd name="T97" fmla="*/ 2018 h 2128"/>
                <a:gd name="T98" fmla="*/ 1763 w 2431"/>
                <a:gd name="T99" fmla="*/ 2050 h 2128"/>
                <a:gd name="T100" fmla="*/ 1080 w 2431"/>
                <a:gd name="T101" fmla="*/ 1510 h 2128"/>
                <a:gd name="T102" fmla="*/ 1117 w 2431"/>
                <a:gd name="T103" fmla="*/ 1434 h 2128"/>
                <a:gd name="T104" fmla="*/ 1236 w 2431"/>
                <a:gd name="T105" fmla="*/ 1349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1" h="2128">
                  <a:moveTo>
                    <a:pt x="1659" y="1239"/>
                  </a:moveTo>
                  <a:cubicBezTo>
                    <a:pt x="1650" y="1245"/>
                    <a:pt x="1640" y="1251"/>
                    <a:pt x="1632" y="1258"/>
                  </a:cubicBezTo>
                  <a:cubicBezTo>
                    <a:pt x="1598" y="1289"/>
                    <a:pt x="1564" y="1322"/>
                    <a:pt x="1529" y="1353"/>
                  </a:cubicBezTo>
                  <a:cubicBezTo>
                    <a:pt x="1508" y="1373"/>
                    <a:pt x="1486" y="1390"/>
                    <a:pt x="1465" y="1410"/>
                  </a:cubicBezTo>
                  <a:cubicBezTo>
                    <a:pt x="1460" y="1416"/>
                    <a:pt x="1458" y="1427"/>
                    <a:pt x="1457" y="1436"/>
                  </a:cubicBezTo>
                  <a:cubicBezTo>
                    <a:pt x="1453" y="1476"/>
                    <a:pt x="1431" y="1508"/>
                    <a:pt x="1407" y="1538"/>
                  </a:cubicBezTo>
                  <a:cubicBezTo>
                    <a:pt x="1400" y="1546"/>
                    <a:pt x="1392" y="1553"/>
                    <a:pt x="1385" y="1562"/>
                  </a:cubicBezTo>
                  <a:cubicBezTo>
                    <a:pt x="1366" y="1586"/>
                    <a:pt x="1343" y="1603"/>
                    <a:pt x="1312" y="1610"/>
                  </a:cubicBezTo>
                  <a:cubicBezTo>
                    <a:pt x="1304" y="1611"/>
                    <a:pt x="1297" y="1618"/>
                    <a:pt x="1289" y="1622"/>
                  </a:cubicBezTo>
                  <a:cubicBezTo>
                    <a:pt x="1244" y="1646"/>
                    <a:pt x="1200" y="1648"/>
                    <a:pt x="1157" y="1617"/>
                  </a:cubicBezTo>
                  <a:cubicBezTo>
                    <a:pt x="1154" y="1615"/>
                    <a:pt x="1151" y="1613"/>
                    <a:pt x="1148" y="1612"/>
                  </a:cubicBezTo>
                  <a:cubicBezTo>
                    <a:pt x="1098" y="1593"/>
                    <a:pt x="1064" y="1554"/>
                    <a:pt x="1027" y="1519"/>
                  </a:cubicBezTo>
                  <a:cubicBezTo>
                    <a:pt x="1026" y="1518"/>
                    <a:pt x="1025" y="1517"/>
                    <a:pt x="1024" y="1516"/>
                  </a:cubicBezTo>
                  <a:cubicBezTo>
                    <a:pt x="1011" y="1482"/>
                    <a:pt x="977" y="1477"/>
                    <a:pt x="949" y="1463"/>
                  </a:cubicBezTo>
                  <a:cubicBezTo>
                    <a:pt x="927" y="1453"/>
                    <a:pt x="907" y="1438"/>
                    <a:pt x="886" y="1426"/>
                  </a:cubicBezTo>
                  <a:cubicBezTo>
                    <a:pt x="881" y="1423"/>
                    <a:pt x="874" y="1419"/>
                    <a:pt x="869" y="1420"/>
                  </a:cubicBezTo>
                  <a:cubicBezTo>
                    <a:pt x="866" y="1420"/>
                    <a:pt x="862" y="1429"/>
                    <a:pt x="863" y="1435"/>
                  </a:cubicBezTo>
                  <a:cubicBezTo>
                    <a:pt x="865" y="1499"/>
                    <a:pt x="837" y="1554"/>
                    <a:pt x="809" y="1607"/>
                  </a:cubicBezTo>
                  <a:cubicBezTo>
                    <a:pt x="785" y="1651"/>
                    <a:pt x="748" y="1685"/>
                    <a:pt x="705" y="1710"/>
                  </a:cubicBezTo>
                  <a:cubicBezTo>
                    <a:pt x="687" y="1721"/>
                    <a:pt x="678" y="1736"/>
                    <a:pt x="676" y="1755"/>
                  </a:cubicBezTo>
                  <a:cubicBezTo>
                    <a:pt x="672" y="1799"/>
                    <a:pt x="668" y="1844"/>
                    <a:pt x="665" y="1890"/>
                  </a:cubicBezTo>
                  <a:cubicBezTo>
                    <a:pt x="662" y="1927"/>
                    <a:pt x="670" y="1933"/>
                    <a:pt x="706" y="1936"/>
                  </a:cubicBezTo>
                  <a:cubicBezTo>
                    <a:pt x="732" y="1938"/>
                    <a:pt x="757" y="1944"/>
                    <a:pt x="783" y="1950"/>
                  </a:cubicBezTo>
                  <a:cubicBezTo>
                    <a:pt x="807" y="1955"/>
                    <a:pt x="831" y="1961"/>
                    <a:pt x="855" y="1968"/>
                  </a:cubicBezTo>
                  <a:cubicBezTo>
                    <a:pt x="887" y="1977"/>
                    <a:pt x="915" y="2020"/>
                    <a:pt x="906" y="2051"/>
                  </a:cubicBezTo>
                  <a:cubicBezTo>
                    <a:pt x="899" y="2076"/>
                    <a:pt x="880" y="2094"/>
                    <a:pt x="855" y="2103"/>
                  </a:cubicBezTo>
                  <a:cubicBezTo>
                    <a:pt x="817" y="2117"/>
                    <a:pt x="777" y="2120"/>
                    <a:pt x="737" y="2121"/>
                  </a:cubicBezTo>
                  <a:cubicBezTo>
                    <a:pt x="704" y="2122"/>
                    <a:pt x="671" y="2128"/>
                    <a:pt x="638" y="2127"/>
                  </a:cubicBezTo>
                  <a:cubicBezTo>
                    <a:pt x="590" y="2126"/>
                    <a:pt x="542" y="2123"/>
                    <a:pt x="495" y="2117"/>
                  </a:cubicBezTo>
                  <a:cubicBezTo>
                    <a:pt x="471" y="2114"/>
                    <a:pt x="447" y="2104"/>
                    <a:pt x="424" y="2094"/>
                  </a:cubicBezTo>
                  <a:cubicBezTo>
                    <a:pt x="386" y="2078"/>
                    <a:pt x="376" y="2043"/>
                    <a:pt x="376" y="2007"/>
                  </a:cubicBezTo>
                  <a:cubicBezTo>
                    <a:pt x="375" y="1911"/>
                    <a:pt x="356" y="1818"/>
                    <a:pt x="328" y="1727"/>
                  </a:cubicBezTo>
                  <a:cubicBezTo>
                    <a:pt x="324" y="1713"/>
                    <a:pt x="313" y="1700"/>
                    <a:pt x="302" y="1690"/>
                  </a:cubicBezTo>
                  <a:cubicBezTo>
                    <a:pt x="244" y="1636"/>
                    <a:pt x="221" y="1565"/>
                    <a:pt x="207" y="1490"/>
                  </a:cubicBezTo>
                  <a:cubicBezTo>
                    <a:pt x="195" y="1421"/>
                    <a:pt x="179" y="1354"/>
                    <a:pt x="179" y="1284"/>
                  </a:cubicBezTo>
                  <a:cubicBezTo>
                    <a:pt x="180" y="1248"/>
                    <a:pt x="182" y="1213"/>
                    <a:pt x="184" y="1177"/>
                  </a:cubicBezTo>
                  <a:cubicBezTo>
                    <a:pt x="185" y="1146"/>
                    <a:pt x="187" y="1114"/>
                    <a:pt x="188" y="1083"/>
                  </a:cubicBezTo>
                  <a:cubicBezTo>
                    <a:pt x="189" y="1028"/>
                    <a:pt x="193" y="973"/>
                    <a:pt x="210" y="919"/>
                  </a:cubicBezTo>
                  <a:cubicBezTo>
                    <a:pt x="216" y="902"/>
                    <a:pt x="218" y="883"/>
                    <a:pt x="219" y="864"/>
                  </a:cubicBezTo>
                  <a:cubicBezTo>
                    <a:pt x="222" y="836"/>
                    <a:pt x="198" y="824"/>
                    <a:pt x="180" y="811"/>
                  </a:cubicBezTo>
                  <a:cubicBezTo>
                    <a:pt x="91" y="747"/>
                    <a:pt x="35" y="663"/>
                    <a:pt x="16" y="554"/>
                  </a:cubicBezTo>
                  <a:cubicBezTo>
                    <a:pt x="0" y="461"/>
                    <a:pt x="12" y="371"/>
                    <a:pt x="47" y="286"/>
                  </a:cubicBezTo>
                  <a:cubicBezTo>
                    <a:pt x="63" y="247"/>
                    <a:pt x="88" y="211"/>
                    <a:pt x="113" y="177"/>
                  </a:cubicBezTo>
                  <a:cubicBezTo>
                    <a:pt x="151" y="127"/>
                    <a:pt x="202" y="91"/>
                    <a:pt x="259" y="63"/>
                  </a:cubicBezTo>
                  <a:cubicBezTo>
                    <a:pt x="311" y="37"/>
                    <a:pt x="366" y="18"/>
                    <a:pt x="424" y="8"/>
                  </a:cubicBezTo>
                  <a:cubicBezTo>
                    <a:pt x="477" y="0"/>
                    <a:pt x="529" y="6"/>
                    <a:pt x="582" y="13"/>
                  </a:cubicBezTo>
                  <a:cubicBezTo>
                    <a:pt x="635" y="19"/>
                    <a:pt x="684" y="38"/>
                    <a:pt x="729" y="64"/>
                  </a:cubicBezTo>
                  <a:cubicBezTo>
                    <a:pt x="763" y="84"/>
                    <a:pt x="791" y="113"/>
                    <a:pt x="821" y="139"/>
                  </a:cubicBezTo>
                  <a:cubicBezTo>
                    <a:pt x="855" y="169"/>
                    <a:pt x="879" y="207"/>
                    <a:pt x="894" y="249"/>
                  </a:cubicBezTo>
                  <a:cubicBezTo>
                    <a:pt x="906" y="283"/>
                    <a:pt x="917" y="317"/>
                    <a:pt x="922" y="353"/>
                  </a:cubicBezTo>
                  <a:cubicBezTo>
                    <a:pt x="929" y="399"/>
                    <a:pt x="959" y="429"/>
                    <a:pt x="988" y="461"/>
                  </a:cubicBezTo>
                  <a:cubicBezTo>
                    <a:pt x="1001" y="474"/>
                    <a:pt x="1013" y="488"/>
                    <a:pt x="1024" y="502"/>
                  </a:cubicBezTo>
                  <a:cubicBezTo>
                    <a:pt x="1035" y="516"/>
                    <a:pt x="1033" y="530"/>
                    <a:pt x="1017" y="538"/>
                  </a:cubicBezTo>
                  <a:cubicBezTo>
                    <a:pt x="991" y="551"/>
                    <a:pt x="965" y="563"/>
                    <a:pt x="938" y="572"/>
                  </a:cubicBezTo>
                  <a:cubicBezTo>
                    <a:pt x="921" y="579"/>
                    <a:pt x="916" y="589"/>
                    <a:pt x="912" y="606"/>
                  </a:cubicBezTo>
                  <a:cubicBezTo>
                    <a:pt x="904" y="645"/>
                    <a:pt x="893" y="683"/>
                    <a:pt x="868" y="717"/>
                  </a:cubicBezTo>
                  <a:cubicBezTo>
                    <a:pt x="840" y="757"/>
                    <a:pt x="809" y="793"/>
                    <a:pt x="770" y="823"/>
                  </a:cubicBezTo>
                  <a:cubicBezTo>
                    <a:pt x="748" y="839"/>
                    <a:pt x="750" y="845"/>
                    <a:pt x="760" y="870"/>
                  </a:cubicBezTo>
                  <a:cubicBezTo>
                    <a:pt x="776" y="911"/>
                    <a:pt x="792" y="952"/>
                    <a:pt x="803" y="994"/>
                  </a:cubicBezTo>
                  <a:cubicBezTo>
                    <a:pt x="813" y="1028"/>
                    <a:pt x="829" y="1051"/>
                    <a:pt x="862" y="1067"/>
                  </a:cubicBezTo>
                  <a:cubicBezTo>
                    <a:pt x="906" y="1087"/>
                    <a:pt x="949" y="1112"/>
                    <a:pt x="993" y="1134"/>
                  </a:cubicBezTo>
                  <a:cubicBezTo>
                    <a:pt x="1024" y="1150"/>
                    <a:pt x="1055" y="1164"/>
                    <a:pt x="1087" y="1178"/>
                  </a:cubicBezTo>
                  <a:cubicBezTo>
                    <a:pt x="1092" y="1180"/>
                    <a:pt x="1100" y="1181"/>
                    <a:pt x="1106" y="1180"/>
                  </a:cubicBezTo>
                  <a:cubicBezTo>
                    <a:pt x="1140" y="1176"/>
                    <a:pt x="1173" y="1169"/>
                    <a:pt x="1207" y="1168"/>
                  </a:cubicBezTo>
                  <a:cubicBezTo>
                    <a:pt x="1235" y="1168"/>
                    <a:pt x="1264" y="1172"/>
                    <a:pt x="1286" y="1194"/>
                  </a:cubicBezTo>
                  <a:cubicBezTo>
                    <a:pt x="1300" y="1207"/>
                    <a:pt x="1312" y="1205"/>
                    <a:pt x="1327" y="1195"/>
                  </a:cubicBezTo>
                  <a:cubicBezTo>
                    <a:pt x="1379" y="1161"/>
                    <a:pt x="1432" y="1129"/>
                    <a:pt x="1483" y="1094"/>
                  </a:cubicBezTo>
                  <a:cubicBezTo>
                    <a:pt x="1513" y="1073"/>
                    <a:pt x="1539" y="1048"/>
                    <a:pt x="1567" y="1025"/>
                  </a:cubicBezTo>
                  <a:cubicBezTo>
                    <a:pt x="1607" y="992"/>
                    <a:pt x="1646" y="960"/>
                    <a:pt x="1685" y="927"/>
                  </a:cubicBezTo>
                  <a:cubicBezTo>
                    <a:pt x="1691" y="922"/>
                    <a:pt x="1697" y="916"/>
                    <a:pt x="1702" y="910"/>
                  </a:cubicBezTo>
                  <a:cubicBezTo>
                    <a:pt x="1714" y="896"/>
                    <a:pt x="1712" y="881"/>
                    <a:pt x="1698" y="870"/>
                  </a:cubicBezTo>
                  <a:cubicBezTo>
                    <a:pt x="1617" y="812"/>
                    <a:pt x="1579" y="726"/>
                    <a:pt x="1545" y="637"/>
                  </a:cubicBezTo>
                  <a:cubicBezTo>
                    <a:pt x="1543" y="632"/>
                    <a:pt x="1542" y="626"/>
                    <a:pt x="1541" y="621"/>
                  </a:cubicBezTo>
                  <a:cubicBezTo>
                    <a:pt x="1535" y="599"/>
                    <a:pt x="1525" y="581"/>
                    <a:pt x="1502" y="570"/>
                  </a:cubicBezTo>
                  <a:cubicBezTo>
                    <a:pt x="1476" y="557"/>
                    <a:pt x="1453" y="538"/>
                    <a:pt x="1431" y="518"/>
                  </a:cubicBezTo>
                  <a:cubicBezTo>
                    <a:pt x="1410" y="500"/>
                    <a:pt x="1413" y="484"/>
                    <a:pt x="1436" y="468"/>
                  </a:cubicBezTo>
                  <a:cubicBezTo>
                    <a:pt x="1459" y="453"/>
                    <a:pt x="1481" y="436"/>
                    <a:pt x="1506" y="423"/>
                  </a:cubicBezTo>
                  <a:cubicBezTo>
                    <a:pt x="1534" y="408"/>
                    <a:pt x="1544" y="384"/>
                    <a:pt x="1552" y="357"/>
                  </a:cubicBezTo>
                  <a:cubicBezTo>
                    <a:pt x="1571" y="298"/>
                    <a:pt x="1597" y="243"/>
                    <a:pt x="1638" y="197"/>
                  </a:cubicBezTo>
                  <a:cubicBezTo>
                    <a:pt x="1670" y="163"/>
                    <a:pt x="1702" y="127"/>
                    <a:pt x="1739" y="99"/>
                  </a:cubicBezTo>
                  <a:cubicBezTo>
                    <a:pt x="1773" y="74"/>
                    <a:pt x="1812" y="55"/>
                    <a:pt x="1855" y="43"/>
                  </a:cubicBezTo>
                  <a:cubicBezTo>
                    <a:pt x="1898" y="31"/>
                    <a:pt x="1941" y="29"/>
                    <a:pt x="1984" y="22"/>
                  </a:cubicBezTo>
                  <a:cubicBezTo>
                    <a:pt x="2011" y="18"/>
                    <a:pt x="2041" y="24"/>
                    <a:pt x="2069" y="29"/>
                  </a:cubicBezTo>
                  <a:cubicBezTo>
                    <a:pt x="2095" y="34"/>
                    <a:pt x="2122" y="42"/>
                    <a:pt x="2147" y="51"/>
                  </a:cubicBezTo>
                  <a:cubicBezTo>
                    <a:pt x="2231" y="81"/>
                    <a:pt x="2302" y="127"/>
                    <a:pt x="2355" y="203"/>
                  </a:cubicBezTo>
                  <a:cubicBezTo>
                    <a:pt x="2409" y="279"/>
                    <a:pt x="2430" y="361"/>
                    <a:pt x="2431" y="453"/>
                  </a:cubicBezTo>
                  <a:cubicBezTo>
                    <a:pt x="2431" y="510"/>
                    <a:pt x="2422" y="563"/>
                    <a:pt x="2406" y="618"/>
                  </a:cubicBezTo>
                  <a:cubicBezTo>
                    <a:pt x="2394" y="657"/>
                    <a:pt x="2379" y="694"/>
                    <a:pt x="2357" y="727"/>
                  </a:cubicBezTo>
                  <a:cubicBezTo>
                    <a:pt x="2340" y="754"/>
                    <a:pt x="2318" y="779"/>
                    <a:pt x="2295" y="801"/>
                  </a:cubicBezTo>
                  <a:cubicBezTo>
                    <a:pt x="2281" y="814"/>
                    <a:pt x="2274" y="826"/>
                    <a:pt x="2276" y="844"/>
                  </a:cubicBezTo>
                  <a:cubicBezTo>
                    <a:pt x="2279" y="883"/>
                    <a:pt x="2282" y="922"/>
                    <a:pt x="2286" y="961"/>
                  </a:cubicBezTo>
                  <a:cubicBezTo>
                    <a:pt x="2293" y="1031"/>
                    <a:pt x="2303" y="1100"/>
                    <a:pt x="2307" y="1169"/>
                  </a:cubicBezTo>
                  <a:cubicBezTo>
                    <a:pt x="2311" y="1222"/>
                    <a:pt x="2309" y="1275"/>
                    <a:pt x="2309" y="1328"/>
                  </a:cubicBezTo>
                  <a:cubicBezTo>
                    <a:pt x="2310" y="1366"/>
                    <a:pt x="2311" y="1405"/>
                    <a:pt x="2309" y="1443"/>
                  </a:cubicBezTo>
                  <a:cubicBezTo>
                    <a:pt x="2304" y="1511"/>
                    <a:pt x="2286" y="1575"/>
                    <a:pt x="2248" y="1632"/>
                  </a:cubicBezTo>
                  <a:cubicBezTo>
                    <a:pt x="2233" y="1656"/>
                    <a:pt x="2214" y="1678"/>
                    <a:pt x="2198" y="1702"/>
                  </a:cubicBezTo>
                  <a:cubicBezTo>
                    <a:pt x="2193" y="1709"/>
                    <a:pt x="2190" y="1720"/>
                    <a:pt x="2189" y="1729"/>
                  </a:cubicBezTo>
                  <a:cubicBezTo>
                    <a:pt x="2186" y="1781"/>
                    <a:pt x="2186" y="1832"/>
                    <a:pt x="2183" y="1884"/>
                  </a:cubicBezTo>
                  <a:cubicBezTo>
                    <a:pt x="2181" y="1908"/>
                    <a:pt x="2176" y="1931"/>
                    <a:pt x="2174" y="1955"/>
                  </a:cubicBezTo>
                  <a:cubicBezTo>
                    <a:pt x="2172" y="1976"/>
                    <a:pt x="2170" y="1996"/>
                    <a:pt x="2171" y="2018"/>
                  </a:cubicBezTo>
                  <a:cubicBezTo>
                    <a:pt x="2171" y="2046"/>
                    <a:pt x="2145" y="2087"/>
                    <a:pt x="2113" y="2095"/>
                  </a:cubicBezTo>
                  <a:cubicBezTo>
                    <a:pt x="2086" y="2103"/>
                    <a:pt x="2057" y="2104"/>
                    <a:pt x="2029" y="2108"/>
                  </a:cubicBezTo>
                  <a:cubicBezTo>
                    <a:pt x="1956" y="2120"/>
                    <a:pt x="1883" y="2125"/>
                    <a:pt x="1811" y="2111"/>
                  </a:cubicBezTo>
                  <a:cubicBezTo>
                    <a:pt x="1771" y="2103"/>
                    <a:pt x="1725" y="2104"/>
                    <a:pt x="1692" y="2073"/>
                  </a:cubicBezTo>
                  <a:cubicBezTo>
                    <a:pt x="1684" y="2066"/>
                    <a:pt x="1676" y="2056"/>
                    <a:pt x="1674" y="2046"/>
                  </a:cubicBezTo>
                  <a:cubicBezTo>
                    <a:pt x="1668" y="2014"/>
                    <a:pt x="1678" y="1980"/>
                    <a:pt x="1714" y="1957"/>
                  </a:cubicBezTo>
                  <a:cubicBezTo>
                    <a:pt x="1742" y="1940"/>
                    <a:pt x="1770" y="1932"/>
                    <a:pt x="1802" y="1934"/>
                  </a:cubicBezTo>
                  <a:cubicBezTo>
                    <a:pt x="1806" y="1934"/>
                    <a:pt x="1810" y="1934"/>
                    <a:pt x="1814" y="1933"/>
                  </a:cubicBezTo>
                  <a:cubicBezTo>
                    <a:pt x="1854" y="1930"/>
                    <a:pt x="1857" y="1926"/>
                    <a:pt x="1851" y="1886"/>
                  </a:cubicBezTo>
                  <a:cubicBezTo>
                    <a:pt x="1841" y="1828"/>
                    <a:pt x="1834" y="1770"/>
                    <a:pt x="1823" y="1713"/>
                  </a:cubicBezTo>
                  <a:cubicBezTo>
                    <a:pt x="1820" y="1696"/>
                    <a:pt x="1809" y="1677"/>
                    <a:pt x="1796" y="1666"/>
                  </a:cubicBezTo>
                  <a:cubicBezTo>
                    <a:pt x="1715" y="1597"/>
                    <a:pt x="1678" y="1507"/>
                    <a:pt x="1665" y="1405"/>
                  </a:cubicBezTo>
                  <a:cubicBezTo>
                    <a:pt x="1660" y="1368"/>
                    <a:pt x="1667" y="1329"/>
                    <a:pt x="1668" y="1290"/>
                  </a:cubicBezTo>
                  <a:cubicBezTo>
                    <a:pt x="1668" y="1274"/>
                    <a:pt x="1668" y="1258"/>
                    <a:pt x="1668" y="1242"/>
                  </a:cubicBezTo>
                  <a:cubicBezTo>
                    <a:pt x="1665" y="1241"/>
                    <a:pt x="1662" y="1240"/>
                    <a:pt x="1659" y="1239"/>
                  </a:cubicBezTo>
                  <a:close/>
                  <a:moveTo>
                    <a:pt x="44" y="469"/>
                  </a:moveTo>
                  <a:cubicBezTo>
                    <a:pt x="47" y="497"/>
                    <a:pt x="49" y="525"/>
                    <a:pt x="53" y="552"/>
                  </a:cubicBezTo>
                  <a:cubicBezTo>
                    <a:pt x="61" y="613"/>
                    <a:pt x="83" y="667"/>
                    <a:pt x="124" y="712"/>
                  </a:cubicBezTo>
                  <a:cubicBezTo>
                    <a:pt x="185" y="779"/>
                    <a:pt x="258" y="829"/>
                    <a:pt x="347" y="847"/>
                  </a:cubicBezTo>
                  <a:cubicBezTo>
                    <a:pt x="405" y="858"/>
                    <a:pt x="465" y="863"/>
                    <a:pt x="524" y="860"/>
                  </a:cubicBezTo>
                  <a:cubicBezTo>
                    <a:pt x="593" y="856"/>
                    <a:pt x="662" y="846"/>
                    <a:pt x="723" y="806"/>
                  </a:cubicBezTo>
                  <a:cubicBezTo>
                    <a:pt x="808" y="751"/>
                    <a:pt x="868" y="682"/>
                    <a:pt x="873" y="576"/>
                  </a:cubicBezTo>
                  <a:cubicBezTo>
                    <a:pt x="873" y="560"/>
                    <a:pt x="881" y="552"/>
                    <a:pt x="896" y="548"/>
                  </a:cubicBezTo>
                  <a:cubicBezTo>
                    <a:pt x="910" y="543"/>
                    <a:pt x="925" y="538"/>
                    <a:pt x="938" y="532"/>
                  </a:cubicBezTo>
                  <a:cubicBezTo>
                    <a:pt x="958" y="523"/>
                    <a:pt x="961" y="510"/>
                    <a:pt x="948" y="492"/>
                  </a:cubicBezTo>
                  <a:cubicBezTo>
                    <a:pt x="943" y="485"/>
                    <a:pt x="937" y="480"/>
                    <a:pt x="932" y="474"/>
                  </a:cubicBezTo>
                  <a:cubicBezTo>
                    <a:pt x="908" y="447"/>
                    <a:pt x="888" y="418"/>
                    <a:pt x="882" y="382"/>
                  </a:cubicBezTo>
                  <a:cubicBezTo>
                    <a:pt x="868" y="308"/>
                    <a:pt x="840" y="242"/>
                    <a:pt x="788" y="184"/>
                  </a:cubicBezTo>
                  <a:cubicBezTo>
                    <a:pt x="722" y="111"/>
                    <a:pt x="641" y="71"/>
                    <a:pt x="547" y="50"/>
                  </a:cubicBezTo>
                  <a:cubicBezTo>
                    <a:pt x="503" y="41"/>
                    <a:pt x="459" y="47"/>
                    <a:pt x="416" y="52"/>
                  </a:cubicBezTo>
                  <a:cubicBezTo>
                    <a:pt x="389" y="55"/>
                    <a:pt x="361" y="58"/>
                    <a:pt x="337" y="70"/>
                  </a:cubicBezTo>
                  <a:cubicBezTo>
                    <a:pt x="292" y="91"/>
                    <a:pt x="246" y="110"/>
                    <a:pt x="206" y="141"/>
                  </a:cubicBezTo>
                  <a:cubicBezTo>
                    <a:pt x="166" y="171"/>
                    <a:pt x="134" y="207"/>
                    <a:pt x="108" y="247"/>
                  </a:cubicBezTo>
                  <a:cubicBezTo>
                    <a:pt x="65" y="314"/>
                    <a:pt x="46" y="389"/>
                    <a:pt x="44" y="469"/>
                  </a:cubicBezTo>
                  <a:close/>
                  <a:moveTo>
                    <a:pt x="2390" y="475"/>
                  </a:moveTo>
                  <a:cubicBezTo>
                    <a:pt x="2383" y="432"/>
                    <a:pt x="2379" y="388"/>
                    <a:pt x="2367" y="347"/>
                  </a:cubicBezTo>
                  <a:cubicBezTo>
                    <a:pt x="2356" y="308"/>
                    <a:pt x="2340" y="269"/>
                    <a:pt x="2317" y="237"/>
                  </a:cubicBezTo>
                  <a:cubicBezTo>
                    <a:pt x="2293" y="204"/>
                    <a:pt x="2256" y="181"/>
                    <a:pt x="2227" y="151"/>
                  </a:cubicBezTo>
                  <a:cubicBezTo>
                    <a:pt x="2188" y="112"/>
                    <a:pt x="2136" y="99"/>
                    <a:pt x="2087" y="83"/>
                  </a:cubicBezTo>
                  <a:cubicBezTo>
                    <a:pt x="2018" y="61"/>
                    <a:pt x="1948" y="68"/>
                    <a:pt x="1877" y="76"/>
                  </a:cubicBezTo>
                  <a:cubicBezTo>
                    <a:pt x="1860" y="78"/>
                    <a:pt x="1841" y="82"/>
                    <a:pt x="1826" y="90"/>
                  </a:cubicBezTo>
                  <a:cubicBezTo>
                    <a:pt x="1777" y="116"/>
                    <a:pt x="1734" y="150"/>
                    <a:pt x="1697" y="190"/>
                  </a:cubicBezTo>
                  <a:cubicBezTo>
                    <a:pt x="1676" y="212"/>
                    <a:pt x="1658" y="238"/>
                    <a:pt x="1641" y="264"/>
                  </a:cubicBezTo>
                  <a:cubicBezTo>
                    <a:pt x="1613" y="304"/>
                    <a:pt x="1586" y="344"/>
                    <a:pt x="1577" y="393"/>
                  </a:cubicBezTo>
                  <a:cubicBezTo>
                    <a:pt x="1576" y="398"/>
                    <a:pt x="1572" y="403"/>
                    <a:pt x="1569" y="409"/>
                  </a:cubicBezTo>
                  <a:cubicBezTo>
                    <a:pt x="1553" y="436"/>
                    <a:pt x="1527" y="450"/>
                    <a:pt x="1501" y="465"/>
                  </a:cubicBezTo>
                  <a:cubicBezTo>
                    <a:pt x="1483" y="476"/>
                    <a:pt x="1480" y="488"/>
                    <a:pt x="1495" y="502"/>
                  </a:cubicBezTo>
                  <a:cubicBezTo>
                    <a:pt x="1508" y="515"/>
                    <a:pt x="1525" y="522"/>
                    <a:pt x="1538" y="535"/>
                  </a:cubicBezTo>
                  <a:cubicBezTo>
                    <a:pt x="1551" y="547"/>
                    <a:pt x="1566" y="560"/>
                    <a:pt x="1573" y="576"/>
                  </a:cubicBezTo>
                  <a:cubicBezTo>
                    <a:pt x="1597" y="634"/>
                    <a:pt x="1618" y="692"/>
                    <a:pt x="1653" y="746"/>
                  </a:cubicBezTo>
                  <a:cubicBezTo>
                    <a:pt x="1690" y="802"/>
                    <a:pt x="1734" y="844"/>
                    <a:pt x="1794" y="871"/>
                  </a:cubicBezTo>
                  <a:cubicBezTo>
                    <a:pt x="1843" y="894"/>
                    <a:pt x="1895" y="906"/>
                    <a:pt x="1948" y="901"/>
                  </a:cubicBezTo>
                  <a:cubicBezTo>
                    <a:pt x="1986" y="897"/>
                    <a:pt x="2022" y="887"/>
                    <a:pt x="2059" y="881"/>
                  </a:cubicBezTo>
                  <a:cubicBezTo>
                    <a:pt x="2095" y="875"/>
                    <a:pt x="2129" y="868"/>
                    <a:pt x="2160" y="848"/>
                  </a:cubicBezTo>
                  <a:cubicBezTo>
                    <a:pt x="2198" y="823"/>
                    <a:pt x="2242" y="804"/>
                    <a:pt x="2273" y="772"/>
                  </a:cubicBezTo>
                  <a:cubicBezTo>
                    <a:pt x="2352" y="691"/>
                    <a:pt x="2385" y="589"/>
                    <a:pt x="2390" y="475"/>
                  </a:cubicBezTo>
                  <a:close/>
                  <a:moveTo>
                    <a:pt x="751" y="1001"/>
                  </a:moveTo>
                  <a:cubicBezTo>
                    <a:pt x="740" y="956"/>
                    <a:pt x="734" y="912"/>
                    <a:pt x="709" y="874"/>
                  </a:cubicBezTo>
                  <a:cubicBezTo>
                    <a:pt x="706" y="869"/>
                    <a:pt x="695" y="869"/>
                    <a:pt x="688" y="870"/>
                  </a:cubicBezTo>
                  <a:cubicBezTo>
                    <a:pt x="652" y="878"/>
                    <a:pt x="616" y="887"/>
                    <a:pt x="579" y="895"/>
                  </a:cubicBezTo>
                  <a:cubicBezTo>
                    <a:pt x="560" y="900"/>
                    <a:pt x="540" y="905"/>
                    <a:pt x="521" y="904"/>
                  </a:cubicBezTo>
                  <a:cubicBezTo>
                    <a:pt x="480" y="903"/>
                    <a:pt x="439" y="900"/>
                    <a:pt x="398" y="897"/>
                  </a:cubicBezTo>
                  <a:cubicBezTo>
                    <a:pt x="387" y="896"/>
                    <a:pt x="375" y="894"/>
                    <a:pt x="365" y="891"/>
                  </a:cubicBezTo>
                  <a:cubicBezTo>
                    <a:pt x="336" y="884"/>
                    <a:pt x="309" y="875"/>
                    <a:pt x="281" y="867"/>
                  </a:cubicBezTo>
                  <a:cubicBezTo>
                    <a:pt x="260" y="861"/>
                    <a:pt x="252" y="867"/>
                    <a:pt x="250" y="888"/>
                  </a:cubicBezTo>
                  <a:cubicBezTo>
                    <a:pt x="248" y="906"/>
                    <a:pt x="245" y="925"/>
                    <a:pt x="242" y="943"/>
                  </a:cubicBezTo>
                  <a:cubicBezTo>
                    <a:pt x="239" y="968"/>
                    <a:pt x="234" y="993"/>
                    <a:pt x="232" y="1018"/>
                  </a:cubicBezTo>
                  <a:cubicBezTo>
                    <a:pt x="229" y="1071"/>
                    <a:pt x="226" y="1124"/>
                    <a:pt x="225" y="1177"/>
                  </a:cubicBezTo>
                  <a:cubicBezTo>
                    <a:pt x="224" y="1226"/>
                    <a:pt x="224" y="1275"/>
                    <a:pt x="228" y="1324"/>
                  </a:cubicBezTo>
                  <a:cubicBezTo>
                    <a:pt x="232" y="1369"/>
                    <a:pt x="244" y="1412"/>
                    <a:pt x="248" y="1457"/>
                  </a:cubicBezTo>
                  <a:cubicBezTo>
                    <a:pt x="255" y="1528"/>
                    <a:pt x="280" y="1590"/>
                    <a:pt x="329" y="1643"/>
                  </a:cubicBezTo>
                  <a:cubicBezTo>
                    <a:pt x="348" y="1662"/>
                    <a:pt x="368" y="1681"/>
                    <a:pt x="373" y="1710"/>
                  </a:cubicBezTo>
                  <a:cubicBezTo>
                    <a:pt x="384" y="1763"/>
                    <a:pt x="396" y="1814"/>
                    <a:pt x="407" y="1866"/>
                  </a:cubicBezTo>
                  <a:cubicBezTo>
                    <a:pt x="412" y="1886"/>
                    <a:pt x="416" y="1905"/>
                    <a:pt x="421" y="1924"/>
                  </a:cubicBezTo>
                  <a:cubicBezTo>
                    <a:pt x="425" y="1937"/>
                    <a:pt x="434" y="1943"/>
                    <a:pt x="449" y="1943"/>
                  </a:cubicBezTo>
                  <a:cubicBezTo>
                    <a:pt x="483" y="1942"/>
                    <a:pt x="518" y="1942"/>
                    <a:pt x="552" y="1942"/>
                  </a:cubicBezTo>
                  <a:cubicBezTo>
                    <a:pt x="565" y="1942"/>
                    <a:pt x="578" y="1944"/>
                    <a:pt x="590" y="1941"/>
                  </a:cubicBezTo>
                  <a:cubicBezTo>
                    <a:pt x="598" y="1938"/>
                    <a:pt x="608" y="1928"/>
                    <a:pt x="609" y="1921"/>
                  </a:cubicBezTo>
                  <a:cubicBezTo>
                    <a:pt x="613" y="1888"/>
                    <a:pt x="614" y="1854"/>
                    <a:pt x="618" y="1822"/>
                  </a:cubicBezTo>
                  <a:cubicBezTo>
                    <a:pt x="621" y="1789"/>
                    <a:pt x="627" y="1756"/>
                    <a:pt x="633" y="1723"/>
                  </a:cubicBezTo>
                  <a:cubicBezTo>
                    <a:pt x="634" y="1715"/>
                    <a:pt x="641" y="1707"/>
                    <a:pt x="648" y="1702"/>
                  </a:cubicBezTo>
                  <a:cubicBezTo>
                    <a:pt x="665" y="1691"/>
                    <a:pt x="683" y="1683"/>
                    <a:pt x="699" y="1671"/>
                  </a:cubicBezTo>
                  <a:cubicBezTo>
                    <a:pt x="728" y="1651"/>
                    <a:pt x="756" y="1630"/>
                    <a:pt x="769" y="1595"/>
                  </a:cubicBezTo>
                  <a:cubicBezTo>
                    <a:pt x="787" y="1549"/>
                    <a:pt x="813" y="1505"/>
                    <a:pt x="809" y="1453"/>
                  </a:cubicBezTo>
                  <a:cubicBezTo>
                    <a:pt x="807" y="1429"/>
                    <a:pt x="807" y="1404"/>
                    <a:pt x="804" y="1380"/>
                  </a:cubicBezTo>
                  <a:cubicBezTo>
                    <a:pt x="803" y="1372"/>
                    <a:pt x="794" y="1365"/>
                    <a:pt x="788" y="1359"/>
                  </a:cubicBezTo>
                  <a:cubicBezTo>
                    <a:pt x="781" y="1353"/>
                    <a:pt x="773" y="1349"/>
                    <a:pt x="765" y="1344"/>
                  </a:cubicBezTo>
                  <a:cubicBezTo>
                    <a:pt x="737" y="1327"/>
                    <a:pt x="710" y="1309"/>
                    <a:pt x="683" y="1292"/>
                  </a:cubicBezTo>
                  <a:cubicBezTo>
                    <a:pt x="668" y="1283"/>
                    <a:pt x="653" y="1277"/>
                    <a:pt x="639" y="1267"/>
                  </a:cubicBezTo>
                  <a:cubicBezTo>
                    <a:pt x="590" y="1230"/>
                    <a:pt x="540" y="1192"/>
                    <a:pt x="492" y="1153"/>
                  </a:cubicBezTo>
                  <a:cubicBezTo>
                    <a:pt x="486" y="1148"/>
                    <a:pt x="479" y="1136"/>
                    <a:pt x="481" y="1130"/>
                  </a:cubicBezTo>
                  <a:cubicBezTo>
                    <a:pt x="484" y="1124"/>
                    <a:pt x="495" y="1119"/>
                    <a:pt x="503" y="1117"/>
                  </a:cubicBezTo>
                  <a:cubicBezTo>
                    <a:pt x="510" y="1116"/>
                    <a:pt x="518" y="1118"/>
                    <a:pt x="524" y="1122"/>
                  </a:cubicBezTo>
                  <a:cubicBezTo>
                    <a:pt x="553" y="1141"/>
                    <a:pt x="582" y="1161"/>
                    <a:pt x="611" y="1181"/>
                  </a:cubicBezTo>
                  <a:cubicBezTo>
                    <a:pt x="641" y="1203"/>
                    <a:pt x="670" y="1226"/>
                    <a:pt x="701" y="1247"/>
                  </a:cubicBezTo>
                  <a:cubicBezTo>
                    <a:pt x="737" y="1270"/>
                    <a:pt x="776" y="1290"/>
                    <a:pt x="812" y="1313"/>
                  </a:cubicBezTo>
                  <a:cubicBezTo>
                    <a:pt x="850" y="1338"/>
                    <a:pt x="886" y="1365"/>
                    <a:pt x="923" y="1390"/>
                  </a:cubicBezTo>
                  <a:cubicBezTo>
                    <a:pt x="940" y="1401"/>
                    <a:pt x="956" y="1413"/>
                    <a:pt x="974" y="1423"/>
                  </a:cubicBezTo>
                  <a:cubicBezTo>
                    <a:pt x="986" y="1430"/>
                    <a:pt x="997" y="1429"/>
                    <a:pt x="999" y="1411"/>
                  </a:cubicBezTo>
                  <a:cubicBezTo>
                    <a:pt x="1000" y="1398"/>
                    <a:pt x="1002" y="1385"/>
                    <a:pt x="1004" y="1372"/>
                  </a:cubicBezTo>
                  <a:cubicBezTo>
                    <a:pt x="1012" y="1331"/>
                    <a:pt x="1015" y="1289"/>
                    <a:pt x="1037" y="1252"/>
                  </a:cubicBezTo>
                  <a:cubicBezTo>
                    <a:pt x="1050" y="1228"/>
                    <a:pt x="1046" y="1216"/>
                    <a:pt x="1022" y="1203"/>
                  </a:cubicBezTo>
                  <a:cubicBezTo>
                    <a:pt x="998" y="1189"/>
                    <a:pt x="973" y="1176"/>
                    <a:pt x="948" y="1163"/>
                  </a:cubicBezTo>
                  <a:cubicBezTo>
                    <a:pt x="887" y="1131"/>
                    <a:pt x="826" y="1099"/>
                    <a:pt x="765" y="1067"/>
                  </a:cubicBezTo>
                  <a:cubicBezTo>
                    <a:pt x="730" y="1049"/>
                    <a:pt x="701" y="1021"/>
                    <a:pt x="661" y="1015"/>
                  </a:cubicBezTo>
                  <a:cubicBezTo>
                    <a:pt x="654" y="1014"/>
                    <a:pt x="648" y="1009"/>
                    <a:pt x="642" y="1005"/>
                  </a:cubicBezTo>
                  <a:cubicBezTo>
                    <a:pt x="629" y="998"/>
                    <a:pt x="616" y="992"/>
                    <a:pt x="604" y="983"/>
                  </a:cubicBezTo>
                  <a:cubicBezTo>
                    <a:pt x="598" y="979"/>
                    <a:pt x="591" y="971"/>
                    <a:pt x="591" y="965"/>
                  </a:cubicBezTo>
                  <a:cubicBezTo>
                    <a:pt x="591" y="960"/>
                    <a:pt x="601" y="951"/>
                    <a:pt x="606" y="951"/>
                  </a:cubicBezTo>
                  <a:cubicBezTo>
                    <a:pt x="621" y="953"/>
                    <a:pt x="636" y="956"/>
                    <a:pt x="649" y="962"/>
                  </a:cubicBezTo>
                  <a:cubicBezTo>
                    <a:pt x="679" y="974"/>
                    <a:pt x="708" y="988"/>
                    <a:pt x="737" y="1000"/>
                  </a:cubicBezTo>
                  <a:cubicBezTo>
                    <a:pt x="740" y="1001"/>
                    <a:pt x="743" y="1001"/>
                    <a:pt x="751" y="1001"/>
                  </a:cubicBezTo>
                  <a:close/>
                  <a:moveTo>
                    <a:pt x="2264" y="1177"/>
                  </a:moveTo>
                  <a:cubicBezTo>
                    <a:pt x="2263" y="1177"/>
                    <a:pt x="2262" y="1177"/>
                    <a:pt x="2260" y="1177"/>
                  </a:cubicBezTo>
                  <a:cubicBezTo>
                    <a:pt x="2259" y="1161"/>
                    <a:pt x="2258" y="1145"/>
                    <a:pt x="2257" y="1130"/>
                  </a:cubicBezTo>
                  <a:cubicBezTo>
                    <a:pt x="2252" y="1079"/>
                    <a:pt x="2247" y="1028"/>
                    <a:pt x="2242" y="977"/>
                  </a:cubicBezTo>
                  <a:cubicBezTo>
                    <a:pt x="2240" y="947"/>
                    <a:pt x="2239" y="917"/>
                    <a:pt x="2237" y="887"/>
                  </a:cubicBezTo>
                  <a:cubicBezTo>
                    <a:pt x="2235" y="862"/>
                    <a:pt x="2227" y="859"/>
                    <a:pt x="2206" y="870"/>
                  </a:cubicBezTo>
                  <a:cubicBezTo>
                    <a:pt x="2198" y="875"/>
                    <a:pt x="2190" y="881"/>
                    <a:pt x="2181" y="884"/>
                  </a:cubicBezTo>
                  <a:cubicBezTo>
                    <a:pt x="2144" y="897"/>
                    <a:pt x="2107" y="911"/>
                    <a:pt x="2069" y="921"/>
                  </a:cubicBezTo>
                  <a:cubicBezTo>
                    <a:pt x="2033" y="931"/>
                    <a:pt x="1995" y="939"/>
                    <a:pt x="1958" y="943"/>
                  </a:cubicBezTo>
                  <a:cubicBezTo>
                    <a:pt x="1893" y="950"/>
                    <a:pt x="1829" y="943"/>
                    <a:pt x="1769" y="915"/>
                  </a:cubicBezTo>
                  <a:cubicBezTo>
                    <a:pt x="1757" y="909"/>
                    <a:pt x="1750" y="915"/>
                    <a:pt x="1748" y="926"/>
                  </a:cubicBezTo>
                  <a:cubicBezTo>
                    <a:pt x="1746" y="938"/>
                    <a:pt x="1747" y="950"/>
                    <a:pt x="1746" y="962"/>
                  </a:cubicBezTo>
                  <a:cubicBezTo>
                    <a:pt x="1740" y="1001"/>
                    <a:pt x="1733" y="1040"/>
                    <a:pt x="1728" y="1080"/>
                  </a:cubicBezTo>
                  <a:cubicBezTo>
                    <a:pt x="1725" y="1108"/>
                    <a:pt x="1724" y="1137"/>
                    <a:pt x="1723" y="1165"/>
                  </a:cubicBezTo>
                  <a:cubicBezTo>
                    <a:pt x="1719" y="1226"/>
                    <a:pt x="1713" y="1286"/>
                    <a:pt x="1713" y="1346"/>
                  </a:cubicBezTo>
                  <a:cubicBezTo>
                    <a:pt x="1714" y="1406"/>
                    <a:pt x="1724" y="1463"/>
                    <a:pt x="1752" y="1518"/>
                  </a:cubicBezTo>
                  <a:cubicBezTo>
                    <a:pt x="1777" y="1567"/>
                    <a:pt x="1808" y="1609"/>
                    <a:pt x="1852" y="1642"/>
                  </a:cubicBezTo>
                  <a:cubicBezTo>
                    <a:pt x="1860" y="1647"/>
                    <a:pt x="1866" y="1657"/>
                    <a:pt x="1868" y="1666"/>
                  </a:cubicBezTo>
                  <a:cubicBezTo>
                    <a:pt x="1873" y="1691"/>
                    <a:pt x="1875" y="1716"/>
                    <a:pt x="1879" y="1741"/>
                  </a:cubicBezTo>
                  <a:cubicBezTo>
                    <a:pt x="1887" y="1790"/>
                    <a:pt x="1899" y="1839"/>
                    <a:pt x="1904" y="1888"/>
                  </a:cubicBezTo>
                  <a:cubicBezTo>
                    <a:pt x="1908" y="1928"/>
                    <a:pt x="1916" y="1932"/>
                    <a:pt x="1955" y="1939"/>
                  </a:cubicBezTo>
                  <a:cubicBezTo>
                    <a:pt x="2002" y="1947"/>
                    <a:pt x="2049" y="1953"/>
                    <a:pt x="2097" y="1961"/>
                  </a:cubicBezTo>
                  <a:cubicBezTo>
                    <a:pt x="2120" y="1965"/>
                    <a:pt x="2126" y="1962"/>
                    <a:pt x="2128" y="1938"/>
                  </a:cubicBezTo>
                  <a:cubicBezTo>
                    <a:pt x="2130" y="1891"/>
                    <a:pt x="2131" y="1843"/>
                    <a:pt x="2134" y="1795"/>
                  </a:cubicBezTo>
                  <a:cubicBezTo>
                    <a:pt x="2136" y="1765"/>
                    <a:pt x="2138" y="1735"/>
                    <a:pt x="2143" y="1706"/>
                  </a:cubicBezTo>
                  <a:cubicBezTo>
                    <a:pt x="2148" y="1671"/>
                    <a:pt x="2179" y="1653"/>
                    <a:pt x="2199" y="1628"/>
                  </a:cubicBezTo>
                  <a:cubicBezTo>
                    <a:pt x="2222" y="1597"/>
                    <a:pt x="2244" y="1565"/>
                    <a:pt x="2249" y="1528"/>
                  </a:cubicBezTo>
                  <a:cubicBezTo>
                    <a:pt x="2258" y="1466"/>
                    <a:pt x="2261" y="1404"/>
                    <a:pt x="2263" y="1343"/>
                  </a:cubicBezTo>
                  <a:cubicBezTo>
                    <a:pt x="2266" y="1288"/>
                    <a:pt x="2264" y="1232"/>
                    <a:pt x="2264" y="1177"/>
                  </a:cubicBezTo>
                  <a:close/>
                  <a:moveTo>
                    <a:pt x="1696" y="1001"/>
                  </a:moveTo>
                  <a:cubicBezTo>
                    <a:pt x="1695" y="998"/>
                    <a:pt x="1693" y="989"/>
                    <a:pt x="1688" y="986"/>
                  </a:cubicBezTo>
                  <a:cubicBezTo>
                    <a:pt x="1685" y="984"/>
                    <a:pt x="1675" y="988"/>
                    <a:pt x="1671" y="991"/>
                  </a:cubicBezTo>
                  <a:cubicBezTo>
                    <a:pt x="1650" y="1007"/>
                    <a:pt x="1630" y="1024"/>
                    <a:pt x="1609" y="1041"/>
                  </a:cubicBezTo>
                  <a:cubicBezTo>
                    <a:pt x="1601" y="1048"/>
                    <a:pt x="1594" y="1057"/>
                    <a:pt x="1585" y="1064"/>
                  </a:cubicBezTo>
                  <a:cubicBezTo>
                    <a:pt x="1558" y="1084"/>
                    <a:pt x="1531" y="1103"/>
                    <a:pt x="1504" y="1122"/>
                  </a:cubicBezTo>
                  <a:cubicBezTo>
                    <a:pt x="1453" y="1157"/>
                    <a:pt x="1401" y="1190"/>
                    <a:pt x="1350" y="1225"/>
                  </a:cubicBezTo>
                  <a:cubicBezTo>
                    <a:pt x="1342" y="1230"/>
                    <a:pt x="1330" y="1240"/>
                    <a:pt x="1331" y="1246"/>
                  </a:cubicBezTo>
                  <a:cubicBezTo>
                    <a:pt x="1335" y="1263"/>
                    <a:pt x="1335" y="1285"/>
                    <a:pt x="1356" y="1292"/>
                  </a:cubicBezTo>
                  <a:cubicBezTo>
                    <a:pt x="1388" y="1303"/>
                    <a:pt x="1415" y="1320"/>
                    <a:pt x="1436" y="1346"/>
                  </a:cubicBezTo>
                  <a:cubicBezTo>
                    <a:pt x="1447" y="1358"/>
                    <a:pt x="1459" y="1366"/>
                    <a:pt x="1476" y="1349"/>
                  </a:cubicBezTo>
                  <a:cubicBezTo>
                    <a:pt x="1505" y="1320"/>
                    <a:pt x="1537" y="1294"/>
                    <a:pt x="1567" y="1266"/>
                  </a:cubicBezTo>
                  <a:cubicBezTo>
                    <a:pt x="1585" y="1250"/>
                    <a:pt x="1600" y="1230"/>
                    <a:pt x="1619" y="1216"/>
                  </a:cubicBezTo>
                  <a:cubicBezTo>
                    <a:pt x="1652" y="1192"/>
                    <a:pt x="1678" y="1166"/>
                    <a:pt x="1679" y="1120"/>
                  </a:cubicBezTo>
                  <a:cubicBezTo>
                    <a:pt x="1679" y="1081"/>
                    <a:pt x="1690" y="1043"/>
                    <a:pt x="1696" y="1001"/>
                  </a:cubicBezTo>
                  <a:close/>
                  <a:moveTo>
                    <a:pt x="1175" y="1215"/>
                  </a:moveTo>
                  <a:cubicBezTo>
                    <a:pt x="1117" y="1218"/>
                    <a:pt x="1104" y="1221"/>
                    <a:pt x="1084" y="1244"/>
                  </a:cubicBezTo>
                  <a:cubicBezTo>
                    <a:pt x="1048" y="1285"/>
                    <a:pt x="1043" y="1336"/>
                    <a:pt x="1043" y="1387"/>
                  </a:cubicBezTo>
                  <a:cubicBezTo>
                    <a:pt x="1043" y="1388"/>
                    <a:pt x="1043" y="1389"/>
                    <a:pt x="1043" y="1389"/>
                  </a:cubicBezTo>
                  <a:cubicBezTo>
                    <a:pt x="1046" y="1402"/>
                    <a:pt x="1053" y="1407"/>
                    <a:pt x="1066" y="1402"/>
                  </a:cubicBezTo>
                  <a:cubicBezTo>
                    <a:pt x="1078" y="1396"/>
                    <a:pt x="1092" y="1386"/>
                    <a:pt x="1103" y="1388"/>
                  </a:cubicBezTo>
                  <a:cubicBezTo>
                    <a:pt x="1140" y="1393"/>
                    <a:pt x="1176" y="1403"/>
                    <a:pt x="1213" y="1411"/>
                  </a:cubicBezTo>
                  <a:cubicBezTo>
                    <a:pt x="1215" y="1412"/>
                    <a:pt x="1217" y="1414"/>
                    <a:pt x="1219" y="1416"/>
                  </a:cubicBezTo>
                  <a:cubicBezTo>
                    <a:pt x="1237" y="1430"/>
                    <a:pt x="1256" y="1443"/>
                    <a:pt x="1272" y="1459"/>
                  </a:cubicBezTo>
                  <a:cubicBezTo>
                    <a:pt x="1293" y="1480"/>
                    <a:pt x="1314" y="1502"/>
                    <a:pt x="1331" y="1527"/>
                  </a:cubicBezTo>
                  <a:cubicBezTo>
                    <a:pt x="1343" y="1545"/>
                    <a:pt x="1347" y="1548"/>
                    <a:pt x="1363" y="1532"/>
                  </a:cubicBezTo>
                  <a:cubicBezTo>
                    <a:pt x="1387" y="1507"/>
                    <a:pt x="1400" y="1477"/>
                    <a:pt x="1411" y="1444"/>
                  </a:cubicBezTo>
                  <a:cubicBezTo>
                    <a:pt x="1429" y="1386"/>
                    <a:pt x="1392" y="1350"/>
                    <a:pt x="1347" y="1335"/>
                  </a:cubicBezTo>
                  <a:cubicBezTo>
                    <a:pt x="1342" y="1333"/>
                    <a:pt x="1333" y="1336"/>
                    <a:pt x="1330" y="1339"/>
                  </a:cubicBezTo>
                  <a:cubicBezTo>
                    <a:pt x="1310" y="1370"/>
                    <a:pt x="1279" y="1386"/>
                    <a:pt x="1246" y="1396"/>
                  </a:cubicBezTo>
                  <a:cubicBezTo>
                    <a:pt x="1233" y="1400"/>
                    <a:pt x="1216" y="1395"/>
                    <a:pt x="1203" y="1389"/>
                  </a:cubicBezTo>
                  <a:cubicBezTo>
                    <a:pt x="1192" y="1385"/>
                    <a:pt x="1184" y="1373"/>
                    <a:pt x="1175" y="1364"/>
                  </a:cubicBezTo>
                  <a:cubicBezTo>
                    <a:pt x="1147" y="1332"/>
                    <a:pt x="1155" y="1288"/>
                    <a:pt x="1193" y="1268"/>
                  </a:cubicBezTo>
                  <a:cubicBezTo>
                    <a:pt x="1204" y="1262"/>
                    <a:pt x="1216" y="1257"/>
                    <a:pt x="1225" y="1249"/>
                  </a:cubicBezTo>
                  <a:cubicBezTo>
                    <a:pt x="1231" y="1245"/>
                    <a:pt x="1238" y="1235"/>
                    <a:pt x="1236" y="1230"/>
                  </a:cubicBezTo>
                  <a:cubicBezTo>
                    <a:pt x="1234" y="1224"/>
                    <a:pt x="1224" y="1217"/>
                    <a:pt x="1217" y="1216"/>
                  </a:cubicBezTo>
                  <a:cubicBezTo>
                    <a:pt x="1204" y="1214"/>
                    <a:pt x="1189" y="1215"/>
                    <a:pt x="1175" y="1215"/>
                  </a:cubicBezTo>
                  <a:close/>
                  <a:moveTo>
                    <a:pt x="458" y="1985"/>
                  </a:moveTo>
                  <a:cubicBezTo>
                    <a:pt x="424" y="1983"/>
                    <a:pt x="417" y="1992"/>
                    <a:pt x="433" y="2022"/>
                  </a:cubicBezTo>
                  <a:cubicBezTo>
                    <a:pt x="441" y="2038"/>
                    <a:pt x="457" y="2053"/>
                    <a:pt x="473" y="2061"/>
                  </a:cubicBezTo>
                  <a:cubicBezTo>
                    <a:pt x="518" y="2082"/>
                    <a:pt x="568" y="2084"/>
                    <a:pt x="617" y="2083"/>
                  </a:cubicBezTo>
                  <a:cubicBezTo>
                    <a:pt x="641" y="2082"/>
                    <a:pt x="666" y="2081"/>
                    <a:pt x="690" y="2080"/>
                  </a:cubicBezTo>
                  <a:cubicBezTo>
                    <a:pt x="733" y="2077"/>
                    <a:pt x="776" y="2076"/>
                    <a:pt x="819" y="2073"/>
                  </a:cubicBezTo>
                  <a:cubicBezTo>
                    <a:pt x="844" y="2071"/>
                    <a:pt x="854" y="2055"/>
                    <a:pt x="844" y="2033"/>
                  </a:cubicBezTo>
                  <a:cubicBezTo>
                    <a:pt x="839" y="2023"/>
                    <a:pt x="829" y="2014"/>
                    <a:pt x="819" y="2009"/>
                  </a:cubicBezTo>
                  <a:cubicBezTo>
                    <a:pt x="810" y="2004"/>
                    <a:pt x="797" y="2004"/>
                    <a:pt x="787" y="2001"/>
                  </a:cubicBezTo>
                  <a:cubicBezTo>
                    <a:pt x="729" y="1982"/>
                    <a:pt x="670" y="1970"/>
                    <a:pt x="609" y="1984"/>
                  </a:cubicBezTo>
                  <a:cubicBezTo>
                    <a:pt x="601" y="1986"/>
                    <a:pt x="593" y="1985"/>
                    <a:pt x="585" y="1985"/>
                  </a:cubicBezTo>
                  <a:cubicBezTo>
                    <a:pt x="543" y="1985"/>
                    <a:pt x="500" y="1985"/>
                    <a:pt x="458" y="1985"/>
                  </a:cubicBezTo>
                  <a:close/>
                  <a:moveTo>
                    <a:pt x="1985" y="2070"/>
                  </a:moveTo>
                  <a:cubicBezTo>
                    <a:pt x="2020" y="2065"/>
                    <a:pt x="2060" y="2061"/>
                    <a:pt x="2100" y="2054"/>
                  </a:cubicBezTo>
                  <a:cubicBezTo>
                    <a:pt x="2106" y="2053"/>
                    <a:pt x="2115" y="2046"/>
                    <a:pt x="2116" y="2040"/>
                  </a:cubicBezTo>
                  <a:cubicBezTo>
                    <a:pt x="2117" y="2033"/>
                    <a:pt x="2112" y="2024"/>
                    <a:pt x="2107" y="2018"/>
                  </a:cubicBezTo>
                  <a:cubicBezTo>
                    <a:pt x="2103" y="2013"/>
                    <a:pt x="2096" y="2011"/>
                    <a:pt x="2089" y="2009"/>
                  </a:cubicBezTo>
                  <a:cubicBezTo>
                    <a:pt x="2059" y="2003"/>
                    <a:pt x="2030" y="1996"/>
                    <a:pt x="1999" y="1992"/>
                  </a:cubicBezTo>
                  <a:cubicBezTo>
                    <a:pt x="1949" y="1986"/>
                    <a:pt x="1899" y="1979"/>
                    <a:pt x="1849" y="1978"/>
                  </a:cubicBezTo>
                  <a:cubicBezTo>
                    <a:pt x="1814" y="1977"/>
                    <a:pt x="1779" y="1982"/>
                    <a:pt x="1744" y="1988"/>
                  </a:cubicBezTo>
                  <a:cubicBezTo>
                    <a:pt x="1721" y="1992"/>
                    <a:pt x="1715" y="2018"/>
                    <a:pt x="1732" y="2035"/>
                  </a:cubicBezTo>
                  <a:cubicBezTo>
                    <a:pt x="1740" y="2043"/>
                    <a:pt x="1752" y="2046"/>
                    <a:pt x="1763" y="2050"/>
                  </a:cubicBezTo>
                  <a:cubicBezTo>
                    <a:pt x="1770" y="2052"/>
                    <a:pt x="1777" y="2053"/>
                    <a:pt x="1784" y="2054"/>
                  </a:cubicBezTo>
                  <a:cubicBezTo>
                    <a:pt x="1814" y="2059"/>
                    <a:pt x="1844" y="2067"/>
                    <a:pt x="1874" y="2069"/>
                  </a:cubicBezTo>
                  <a:cubicBezTo>
                    <a:pt x="1909" y="2072"/>
                    <a:pt x="1944" y="2070"/>
                    <a:pt x="1985" y="2070"/>
                  </a:cubicBezTo>
                  <a:close/>
                  <a:moveTo>
                    <a:pt x="1112" y="1433"/>
                  </a:moveTo>
                  <a:cubicBezTo>
                    <a:pt x="1085" y="1434"/>
                    <a:pt x="1066" y="1445"/>
                    <a:pt x="1060" y="1464"/>
                  </a:cubicBezTo>
                  <a:cubicBezTo>
                    <a:pt x="1053" y="1485"/>
                    <a:pt x="1067" y="1497"/>
                    <a:pt x="1080" y="1510"/>
                  </a:cubicBezTo>
                  <a:cubicBezTo>
                    <a:pt x="1082" y="1511"/>
                    <a:pt x="1084" y="1513"/>
                    <a:pt x="1086" y="1515"/>
                  </a:cubicBezTo>
                  <a:cubicBezTo>
                    <a:pt x="1119" y="1538"/>
                    <a:pt x="1151" y="1562"/>
                    <a:pt x="1184" y="1583"/>
                  </a:cubicBezTo>
                  <a:cubicBezTo>
                    <a:pt x="1206" y="1596"/>
                    <a:pt x="1231" y="1606"/>
                    <a:pt x="1259" y="1601"/>
                  </a:cubicBezTo>
                  <a:cubicBezTo>
                    <a:pt x="1279" y="1598"/>
                    <a:pt x="1291" y="1582"/>
                    <a:pt x="1287" y="1561"/>
                  </a:cubicBezTo>
                  <a:cubicBezTo>
                    <a:pt x="1285" y="1554"/>
                    <a:pt x="1283" y="1547"/>
                    <a:pt x="1279" y="1541"/>
                  </a:cubicBezTo>
                  <a:cubicBezTo>
                    <a:pt x="1243" y="1479"/>
                    <a:pt x="1182" y="1453"/>
                    <a:pt x="1117" y="1434"/>
                  </a:cubicBezTo>
                  <a:cubicBezTo>
                    <a:pt x="1115" y="1433"/>
                    <a:pt x="1112" y="1433"/>
                    <a:pt x="1112" y="1433"/>
                  </a:cubicBezTo>
                  <a:close/>
                  <a:moveTo>
                    <a:pt x="1305" y="1314"/>
                  </a:moveTo>
                  <a:cubicBezTo>
                    <a:pt x="1305" y="1287"/>
                    <a:pt x="1286" y="1266"/>
                    <a:pt x="1269" y="1271"/>
                  </a:cubicBezTo>
                  <a:cubicBezTo>
                    <a:pt x="1257" y="1275"/>
                    <a:pt x="1244" y="1280"/>
                    <a:pt x="1232" y="1286"/>
                  </a:cubicBezTo>
                  <a:cubicBezTo>
                    <a:pt x="1199" y="1304"/>
                    <a:pt x="1198" y="1322"/>
                    <a:pt x="1229" y="1343"/>
                  </a:cubicBezTo>
                  <a:cubicBezTo>
                    <a:pt x="1232" y="1345"/>
                    <a:pt x="1234" y="1349"/>
                    <a:pt x="1236" y="1349"/>
                  </a:cubicBezTo>
                  <a:cubicBezTo>
                    <a:pt x="1248" y="1350"/>
                    <a:pt x="1262" y="1354"/>
                    <a:pt x="1272" y="1349"/>
                  </a:cubicBezTo>
                  <a:cubicBezTo>
                    <a:pt x="1287" y="1342"/>
                    <a:pt x="1306" y="1334"/>
                    <a:pt x="1305" y="13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7"/>
            <p:cNvSpPr>
              <a:spLocks noEditPoints="1"/>
            </p:cNvSpPr>
            <p:nvPr/>
          </p:nvSpPr>
          <p:spPr bwMode="auto">
            <a:xfrm>
              <a:off x="2859445" y="2020369"/>
              <a:ext cx="1392354" cy="1246839"/>
            </a:xfrm>
            <a:custGeom>
              <a:avLst/>
              <a:gdLst>
                <a:gd name="T0" fmla="*/ 0 w 917"/>
                <a:gd name="T1" fmla="*/ 428 h 822"/>
                <a:gd name="T2" fmla="*/ 64 w 917"/>
                <a:gd name="T3" fmla="*/ 206 h 822"/>
                <a:gd name="T4" fmla="*/ 162 w 917"/>
                <a:gd name="T5" fmla="*/ 100 h 822"/>
                <a:gd name="T6" fmla="*/ 293 w 917"/>
                <a:gd name="T7" fmla="*/ 29 h 822"/>
                <a:gd name="T8" fmla="*/ 372 w 917"/>
                <a:gd name="T9" fmla="*/ 11 h 822"/>
                <a:gd name="T10" fmla="*/ 503 w 917"/>
                <a:gd name="T11" fmla="*/ 9 h 822"/>
                <a:gd name="T12" fmla="*/ 744 w 917"/>
                <a:gd name="T13" fmla="*/ 143 h 822"/>
                <a:gd name="T14" fmla="*/ 838 w 917"/>
                <a:gd name="T15" fmla="*/ 341 h 822"/>
                <a:gd name="T16" fmla="*/ 888 w 917"/>
                <a:gd name="T17" fmla="*/ 433 h 822"/>
                <a:gd name="T18" fmla="*/ 904 w 917"/>
                <a:gd name="T19" fmla="*/ 451 h 822"/>
                <a:gd name="T20" fmla="*/ 894 w 917"/>
                <a:gd name="T21" fmla="*/ 491 h 822"/>
                <a:gd name="T22" fmla="*/ 852 w 917"/>
                <a:gd name="T23" fmla="*/ 507 h 822"/>
                <a:gd name="T24" fmla="*/ 829 w 917"/>
                <a:gd name="T25" fmla="*/ 535 h 822"/>
                <a:gd name="T26" fmla="*/ 679 w 917"/>
                <a:gd name="T27" fmla="*/ 765 h 822"/>
                <a:gd name="T28" fmla="*/ 480 w 917"/>
                <a:gd name="T29" fmla="*/ 819 h 822"/>
                <a:gd name="T30" fmla="*/ 303 w 917"/>
                <a:gd name="T31" fmla="*/ 806 h 822"/>
                <a:gd name="T32" fmla="*/ 80 w 917"/>
                <a:gd name="T33" fmla="*/ 671 h 822"/>
                <a:gd name="T34" fmla="*/ 9 w 917"/>
                <a:gd name="T35" fmla="*/ 511 h 822"/>
                <a:gd name="T36" fmla="*/ 0 w 917"/>
                <a:gd name="T37" fmla="*/ 428 h 822"/>
                <a:gd name="T38" fmla="*/ 703 w 917"/>
                <a:gd name="T39" fmla="*/ 277 h 822"/>
                <a:gd name="T40" fmla="*/ 679 w 917"/>
                <a:gd name="T41" fmla="*/ 261 h 822"/>
                <a:gd name="T42" fmla="*/ 656 w 917"/>
                <a:gd name="T43" fmla="*/ 281 h 822"/>
                <a:gd name="T44" fmla="*/ 672 w 917"/>
                <a:gd name="T45" fmla="*/ 298 h 822"/>
                <a:gd name="T46" fmla="*/ 703 w 917"/>
                <a:gd name="T47" fmla="*/ 27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7" h="822">
                  <a:moveTo>
                    <a:pt x="0" y="428"/>
                  </a:moveTo>
                  <a:cubicBezTo>
                    <a:pt x="2" y="348"/>
                    <a:pt x="21" y="273"/>
                    <a:pt x="64" y="206"/>
                  </a:cubicBezTo>
                  <a:cubicBezTo>
                    <a:pt x="90" y="166"/>
                    <a:pt x="122" y="130"/>
                    <a:pt x="162" y="100"/>
                  </a:cubicBezTo>
                  <a:cubicBezTo>
                    <a:pt x="202" y="69"/>
                    <a:pt x="248" y="50"/>
                    <a:pt x="293" y="29"/>
                  </a:cubicBezTo>
                  <a:cubicBezTo>
                    <a:pt x="317" y="17"/>
                    <a:pt x="345" y="14"/>
                    <a:pt x="372" y="11"/>
                  </a:cubicBezTo>
                  <a:cubicBezTo>
                    <a:pt x="415" y="6"/>
                    <a:pt x="459" y="0"/>
                    <a:pt x="503" y="9"/>
                  </a:cubicBezTo>
                  <a:cubicBezTo>
                    <a:pt x="597" y="30"/>
                    <a:pt x="678" y="70"/>
                    <a:pt x="744" y="143"/>
                  </a:cubicBezTo>
                  <a:cubicBezTo>
                    <a:pt x="796" y="201"/>
                    <a:pt x="824" y="267"/>
                    <a:pt x="838" y="341"/>
                  </a:cubicBezTo>
                  <a:cubicBezTo>
                    <a:pt x="844" y="377"/>
                    <a:pt x="864" y="406"/>
                    <a:pt x="888" y="433"/>
                  </a:cubicBezTo>
                  <a:cubicBezTo>
                    <a:pt x="893" y="439"/>
                    <a:pt x="899" y="444"/>
                    <a:pt x="904" y="451"/>
                  </a:cubicBezTo>
                  <a:cubicBezTo>
                    <a:pt x="917" y="469"/>
                    <a:pt x="914" y="482"/>
                    <a:pt x="894" y="491"/>
                  </a:cubicBezTo>
                  <a:cubicBezTo>
                    <a:pt x="881" y="497"/>
                    <a:pt x="866" y="502"/>
                    <a:pt x="852" y="507"/>
                  </a:cubicBezTo>
                  <a:cubicBezTo>
                    <a:pt x="837" y="511"/>
                    <a:pt x="829" y="519"/>
                    <a:pt x="829" y="535"/>
                  </a:cubicBezTo>
                  <a:cubicBezTo>
                    <a:pt x="824" y="641"/>
                    <a:pt x="764" y="710"/>
                    <a:pt x="679" y="765"/>
                  </a:cubicBezTo>
                  <a:cubicBezTo>
                    <a:pt x="618" y="805"/>
                    <a:pt x="549" y="815"/>
                    <a:pt x="480" y="819"/>
                  </a:cubicBezTo>
                  <a:cubicBezTo>
                    <a:pt x="421" y="822"/>
                    <a:pt x="361" y="817"/>
                    <a:pt x="303" y="806"/>
                  </a:cubicBezTo>
                  <a:cubicBezTo>
                    <a:pt x="214" y="788"/>
                    <a:pt x="141" y="738"/>
                    <a:pt x="80" y="671"/>
                  </a:cubicBezTo>
                  <a:cubicBezTo>
                    <a:pt x="39" y="626"/>
                    <a:pt x="17" y="572"/>
                    <a:pt x="9" y="511"/>
                  </a:cubicBezTo>
                  <a:cubicBezTo>
                    <a:pt x="5" y="484"/>
                    <a:pt x="3" y="456"/>
                    <a:pt x="0" y="428"/>
                  </a:cubicBezTo>
                  <a:close/>
                  <a:moveTo>
                    <a:pt x="703" y="277"/>
                  </a:moveTo>
                  <a:cubicBezTo>
                    <a:pt x="692" y="269"/>
                    <a:pt x="685" y="261"/>
                    <a:pt x="679" y="261"/>
                  </a:cubicBezTo>
                  <a:cubicBezTo>
                    <a:pt x="668" y="261"/>
                    <a:pt x="653" y="265"/>
                    <a:pt x="656" y="281"/>
                  </a:cubicBezTo>
                  <a:cubicBezTo>
                    <a:pt x="657" y="288"/>
                    <a:pt x="668" y="299"/>
                    <a:pt x="672" y="298"/>
                  </a:cubicBezTo>
                  <a:cubicBezTo>
                    <a:pt x="682" y="295"/>
                    <a:pt x="690" y="287"/>
                    <a:pt x="703" y="2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 name="Freeform 8"/>
            <p:cNvSpPr>
              <a:spLocks noEditPoints="1"/>
            </p:cNvSpPr>
            <p:nvPr/>
          </p:nvSpPr>
          <p:spPr bwMode="auto">
            <a:xfrm>
              <a:off x="5039115" y="2051004"/>
              <a:ext cx="1381632" cy="1282068"/>
            </a:xfrm>
            <a:custGeom>
              <a:avLst/>
              <a:gdLst>
                <a:gd name="T0" fmla="*/ 910 w 910"/>
                <a:gd name="T1" fmla="*/ 414 h 845"/>
                <a:gd name="T2" fmla="*/ 793 w 910"/>
                <a:gd name="T3" fmla="*/ 711 h 845"/>
                <a:gd name="T4" fmla="*/ 680 w 910"/>
                <a:gd name="T5" fmla="*/ 787 h 845"/>
                <a:gd name="T6" fmla="*/ 579 w 910"/>
                <a:gd name="T7" fmla="*/ 820 h 845"/>
                <a:gd name="T8" fmla="*/ 468 w 910"/>
                <a:gd name="T9" fmla="*/ 840 h 845"/>
                <a:gd name="T10" fmla="*/ 314 w 910"/>
                <a:gd name="T11" fmla="*/ 810 h 845"/>
                <a:gd name="T12" fmla="*/ 173 w 910"/>
                <a:gd name="T13" fmla="*/ 685 h 845"/>
                <a:gd name="T14" fmla="*/ 93 w 910"/>
                <a:gd name="T15" fmla="*/ 515 h 845"/>
                <a:gd name="T16" fmla="*/ 58 w 910"/>
                <a:gd name="T17" fmla="*/ 474 h 845"/>
                <a:gd name="T18" fmla="*/ 15 w 910"/>
                <a:gd name="T19" fmla="*/ 441 h 845"/>
                <a:gd name="T20" fmla="*/ 21 w 910"/>
                <a:gd name="T21" fmla="*/ 404 h 845"/>
                <a:gd name="T22" fmla="*/ 89 w 910"/>
                <a:gd name="T23" fmla="*/ 348 h 845"/>
                <a:gd name="T24" fmla="*/ 97 w 910"/>
                <a:gd name="T25" fmla="*/ 332 h 845"/>
                <a:gd name="T26" fmla="*/ 161 w 910"/>
                <a:gd name="T27" fmla="*/ 203 h 845"/>
                <a:gd name="T28" fmla="*/ 217 w 910"/>
                <a:gd name="T29" fmla="*/ 129 h 845"/>
                <a:gd name="T30" fmla="*/ 346 w 910"/>
                <a:gd name="T31" fmla="*/ 29 h 845"/>
                <a:gd name="T32" fmla="*/ 397 w 910"/>
                <a:gd name="T33" fmla="*/ 15 h 845"/>
                <a:gd name="T34" fmla="*/ 607 w 910"/>
                <a:gd name="T35" fmla="*/ 22 h 845"/>
                <a:gd name="T36" fmla="*/ 747 w 910"/>
                <a:gd name="T37" fmla="*/ 90 h 845"/>
                <a:gd name="T38" fmla="*/ 837 w 910"/>
                <a:gd name="T39" fmla="*/ 176 h 845"/>
                <a:gd name="T40" fmla="*/ 887 w 910"/>
                <a:gd name="T41" fmla="*/ 286 h 845"/>
                <a:gd name="T42" fmla="*/ 910 w 910"/>
                <a:gd name="T43" fmla="*/ 414 h 845"/>
                <a:gd name="T44" fmla="*/ 249 w 910"/>
                <a:gd name="T45" fmla="*/ 279 h 845"/>
                <a:gd name="T46" fmla="*/ 220 w 910"/>
                <a:gd name="T47" fmla="*/ 303 h 845"/>
                <a:gd name="T48" fmla="*/ 238 w 910"/>
                <a:gd name="T49" fmla="*/ 318 h 845"/>
                <a:gd name="T50" fmla="*/ 261 w 910"/>
                <a:gd name="T51" fmla="*/ 297 h 845"/>
                <a:gd name="T52" fmla="*/ 249 w 910"/>
                <a:gd name="T53" fmla="*/ 279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0" h="845">
                  <a:moveTo>
                    <a:pt x="910" y="414"/>
                  </a:moveTo>
                  <a:cubicBezTo>
                    <a:pt x="905" y="528"/>
                    <a:pt x="872" y="630"/>
                    <a:pt x="793" y="711"/>
                  </a:cubicBezTo>
                  <a:cubicBezTo>
                    <a:pt x="762" y="743"/>
                    <a:pt x="718" y="762"/>
                    <a:pt x="680" y="787"/>
                  </a:cubicBezTo>
                  <a:cubicBezTo>
                    <a:pt x="649" y="807"/>
                    <a:pt x="615" y="814"/>
                    <a:pt x="579" y="820"/>
                  </a:cubicBezTo>
                  <a:cubicBezTo>
                    <a:pt x="542" y="826"/>
                    <a:pt x="506" y="836"/>
                    <a:pt x="468" y="840"/>
                  </a:cubicBezTo>
                  <a:cubicBezTo>
                    <a:pt x="415" y="845"/>
                    <a:pt x="363" y="833"/>
                    <a:pt x="314" y="810"/>
                  </a:cubicBezTo>
                  <a:cubicBezTo>
                    <a:pt x="254" y="783"/>
                    <a:pt x="210" y="741"/>
                    <a:pt x="173" y="685"/>
                  </a:cubicBezTo>
                  <a:cubicBezTo>
                    <a:pt x="138" y="631"/>
                    <a:pt x="117" y="573"/>
                    <a:pt x="93" y="515"/>
                  </a:cubicBezTo>
                  <a:cubicBezTo>
                    <a:pt x="86" y="499"/>
                    <a:pt x="71" y="486"/>
                    <a:pt x="58" y="474"/>
                  </a:cubicBezTo>
                  <a:cubicBezTo>
                    <a:pt x="45" y="461"/>
                    <a:pt x="28" y="454"/>
                    <a:pt x="15" y="441"/>
                  </a:cubicBezTo>
                  <a:cubicBezTo>
                    <a:pt x="0" y="427"/>
                    <a:pt x="3" y="415"/>
                    <a:pt x="21" y="404"/>
                  </a:cubicBezTo>
                  <a:cubicBezTo>
                    <a:pt x="47" y="389"/>
                    <a:pt x="73" y="375"/>
                    <a:pt x="89" y="348"/>
                  </a:cubicBezTo>
                  <a:cubicBezTo>
                    <a:pt x="92" y="342"/>
                    <a:pt x="96" y="337"/>
                    <a:pt x="97" y="332"/>
                  </a:cubicBezTo>
                  <a:cubicBezTo>
                    <a:pt x="106" y="283"/>
                    <a:pt x="133" y="243"/>
                    <a:pt x="161" y="203"/>
                  </a:cubicBezTo>
                  <a:cubicBezTo>
                    <a:pt x="178" y="177"/>
                    <a:pt x="196" y="151"/>
                    <a:pt x="217" y="129"/>
                  </a:cubicBezTo>
                  <a:cubicBezTo>
                    <a:pt x="254" y="89"/>
                    <a:pt x="297" y="55"/>
                    <a:pt x="346" y="29"/>
                  </a:cubicBezTo>
                  <a:cubicBezTo>
                    <a:pt x="361" y="21"/>
                    <a:pt x="380" y="17"/>
                    <a:pt x="397" y="15"/>
                  </a:cubicBezTo>
                  <a:cubicBezTo>
                    <a:pt x="468" y="7"/>
                    <a:pt x="538" y="0"/>
                    <a:pt x="607" y="22"/>
                  </a:cubicBezTo>
                  <a:cubicBezTo>
                    <a:pt x="656" y="38"/>
                    <a:pt x="708" y="51"/>
                    <a:pt x="747" y="90"/>
                  </a:cubicBezTo>
                  <a:cubicBezTo>
                    <a:pt x="776" y="120"/>
                    <a:pt x="813" y="143"/>
                    <a:pt x="837" y="176"/>
                  </a:cubicBezTo>
                  <a:cubicBezTo>
                    <a:pt x="860" y="208"/>
                    <a:pt x="876" y="247"/>
                    <a:pt x="887" y="286"/>
                  </a:cubicBezTo>
                  <a:cubicBezTo>
                    <a:pt x="899" y="327"/>
                    <a:pt x="903" y="371"/>
                    <a:pt x="910" y="414"/>
                  </a:cubicBezTo>
                  <a:close/>
                  <a:moveTo>
                    <a:pt x="249" y="279"/>
                  </a:moveTo>
                  <a:cubicBezTo>
                    <a:pt x="229" y="280"/>
                    <a:pt x="219" y="288"/>
                    <a:pt x="220" y="303"/>
                  </a:cubicBezTo>
                  <a:cubicBezTo>
                    <a:pt x="221" y="309"/>
                    <a:pt x="231" y="317"/>
                    <a:pt x="238" y="318"/>
                  </a:cubicBezTo>
                  <a:cubicBezTo>
                    <a:pt x="252" y="319"/>
                    <a:pt x="262" y="311"/>
                    <a:pt x="261" y="297"/>
                  </a:cubicBezTo>
                  <a:cubicBezTo>
                    <a:pt x="260" y="290"/>
                    <a:pt x="252" y="283"/>
                    <a:pt x="249" y="2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 name="Freeform 9"/>
            <p:cNvSpPr/>
            <p:nvPr/>
          </p:nvSpPr>
          <p:spPr bwMode="auto">
            <a:xfrm>
              <a:off x="3132095" y="3264144"/>
              <a:ext cx="1254497" cy="1643559"/>
            </a:xfrm>
            <a:custGeom>
              <a:avLst/>
              <a:gdLst>
                <a:gd name="T0" fmla="*/ 527 w 826"/>
                <a:gd name="T1" fmla="*/ 140 h 1083"/>
                <a:gd name="T2" fmla="*/ 513 w 826"/>
                <a:gd name="T3" fmla="*/ 139 h 1083"/>
                <a:gd name="T4" fmla="*/ 425 w 826"/>
                <a:gd name="T5" fmla="*/ 101 h 1083"/>
                <a:gd name="T6" fmla="*/ 382 w 826"/>
                <a:gd name="T7" fmla="*/ 90 h 1083"/>
                <a:gd name="T8" fmla="*/ 367 w 826"/>
                <a:gd name="T9" fmla="*/ 104 h 1083"/>
                <a:gd name="T10" fmla="*/ 380 w 826"/>
                <a:gd name="T11" fmla="*/ 122 h 1083"/>
                <a:gd name="T12" fmla="*/ 418 w 826"/>
                <a:gd name="T13" fmla="*/ 144 h 1083"/>
                <a:gd name="T14" fmla="*/ 437 w 826"/>
                <a:gd name="T15" fmla="*/ 154 h 1083"/>
                <a:gd name="T16" fmla="*/ 541 w 826"/>
                <a:gd name="T17" fmla="*/ 206 h 1083"/>
                <a:gd name="T18" fmla="*/ 724 w 826"/>
                <a:gd name="T19" fmla="*/ 302 h 1083"/>
                <a:gd name="T20" fmla="*/ 798 w 826"/>
                <a:gd name="T21" fmla="*/ 342 h 1083"/>
                <a:gd name="T22" fmla="*/ 813 w 826"/>
                <a:gd name="T23" fmla="*/ 391 h 1083"/>
                <a:gd name="T24" fmla="*/ 780 w 826"/>
                <a:gd name="T25" fmla="*/ 511 h 1083"/>
                <a:gd name="T26" fmla="*/ 775 w 826"/>
                <a:gd name="T27" fmla="*/ 550 h 1083"/>
                <a:gd name="T28" fmla="*/ 750 w 826"/>
                <a:gd name="T29" fmla="*/ 562 h 1083"/>
                <a:gd name="T30" fmla="*/ 699 w 826"/>
                <a:gd name="T31" fmla="*/ 529 h 1083"/>
                <a:gd name="T32" fmla="*/ 588 w 826"/>
                <a:gd name="T33" fmla="*/ 452 h 1083"/>
                <a:gd name="T34" fmla="*/ 477 w 826"/>
                <a:gd name="T35" fmla="*/ 386 h 1083"/>
                <a:gd name="T36" fmla="*/ 387 w 826"/>
                <a:gd name="T37" fmla="*/ 320 h 1083"/>
                <a:gd name="T38" fmla="*/ 300 w 826"/>
                <a:gd name="T39" fmla="*/ 261 h 1083"/>
                <a:gd name="T40" fmla="*/ 279 w 826"/>
                <a:gd name="T41" fmla="*/ 256 h 1083"/>
                <a:gd name="T42" fmla="*/ 257 w 826"/>
                <a:gd name="T43" fmla="*/ 269 h 1083"/>
                <a:gd name="T44" fmla="*/ 268 w 826"/>
                <a:gd name="T45" fmla="*/ 292 h 1083"/>
                <a:gd name="T46" fmla="*/ 415 w 826"/>
                <a:gd name="T47" fmla="*/ 406 h 1083"/>
                <a:gd name="T48" fmla="*/ 459 w 826"/>
                <a:gd name="T49" fmla="*/ 431 h 1083"/>
                <a:gd name="T50" fmla="*/ 541 w 826"/>
                <a:gd name="T51" fmla="*/ 483 h 1083"/>
                <a:gd name="T52" fmla="*/ 564 w 826"/>
                <a:gd name="T53" fmla="*/ 498 h 1083"/>
                <a:gd name="T54" fmla="*/ 580 w 826"/>
                <a:gd name="T55" fmla="*/ 519 h 1083"/>
                <a:gd name="T56" fmla="*/ 585 w 826"/>
                <a:gd name="T57" fmla="*/ 592 h 1083"/>
                <a:gd name="T58" fmla="*/ 545 w 826"/>
                <a:gd name="T59" fmla="*/ 734 h 1083"/>
                <a:gd name="T60" fmla="*/ 475 w 826"/>
                <a:gd name="T61" fmla="*/ 810 h 1083"/>
                <a:gd name="T62" fmla="*/ 424 w 826"/>
                <a:gd name="T63" fmla="*/ 841 h 1083"/>
                <a:gd name="T64" fmla="*/ 409 w 826"/>
                <a:gd name="T65" fmla="*/ 862 h 1083"/>
                <a:gd name="T66" fmla="*/ 394 w 826"/>
                <a:gd name="T67" fmla="*/ 961 h 1083"/>
                <a:gd name="T68" fmla="*/ 385 w 826"/>
                <a:gd name="T69" fmla="*/ 1060 h 1083"/>
                <a:gd name="T70" fmla="*/ 366 w 826"/>
                <a:gd name="T71" fmla="*/ 1080 h 1083"/>
                <a:gd name="T72" fmla="*/ 328 w 826"/>
                <a:gd name="T73" fmla="*/ 1081 h 1083"/>
                <a:gd name="T74" fmla="*/ 225 w 826"/>
                <a:gd name="T75" fmla="*/ 1082 h 1083"/>
                <a:gd name="T76" fmla="*/ 197 w 826"/>
                <a:gd name="T77" fmla="*/ 1063 h 1083"/>
                <a:gd name="T78" fmla="*/ 183 w 826"/>
                <a:gd name="T79" fmla="*/ 1005 h 1083"/>
                <a:gd name="T80" fmla="*/ 149 w 826"/>
                <a:gd name="T81" fmla="*/ 849 h 1083"/>
                <a:gd name="T82" fmla="*/ 105 w 826"/>
                <a:gd name="T83" fmla="*/ 782 h 1083"/>
                <a:gd name="T84" fmla="*/ 24 w 826"/>
                <a:gd name="T85" fmla="*/ 596 h 1083"/>
                <a:gd name="T86" fmla="*/ 4 w 826"/>
                <a:gd name="T87" fmla="*/ 463 h 1083"/>
                <a:gd name="T88" fmla="*/ 1 w 826"/>
                <a:gd name="T89" fmla="*/ 316 h 1083"/>
                <a:gd name="T90" fmla="*/ 8 w 826"/>
                <a:gd name="T91" fmla="*/ 157 h 1083"/>
                <a:gd name="T92" fmla="*/ 18 w 826"/>
                <a:gd name="T93" fmla="*/ 82 h 1083"/>
                <a:gd name="T94" fmla="*/ 26 w 826"/>
                <a:gd name="T95" fmla="*/ 27 h 1083"/>
                <a:gd name="T96" fmla="*/ 57 w 826"/>
                <a:gd name="T97" fmla="*/ 6 h 1083"/>
                <a:gd name="T98" fmla="*/ 141 w 826"/>
                <a:gd name="T99" fmla="*/ 30 h 1083"/>
                <a:gd name="T100" fmla="*/ 174 w 826"/>
                <a:gd name="T101" fmla="*/ 36 h 1083"/>
                <a:gd name="T102" fmla="*/ 297 w 826"/>
                <a:gd name="T103" fmla="*/ 43 h 1083"/>
                <a:gd name="T104" fmla="*/ 355 w 826"/>
                <a:gd name="T105" fmla="*/ 34 h 1083"/>
                <a:gd name="T106" fmla="*/ 464 w 826"/>
                <a:gd name="T107" fmla="*/ 9 h 1083"/>
                <a:gd name="T108" fmla="*/ 485 w 826"/>
                <a:gd name="T109" fmla="*/ 13 h 1083"/>
                <a:gd name="T110" fmla="*/ 527 w 826"/>
                <a:gd name="T111" fmla="*/ 140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6" h="1083">
                  <a:moveTo>
                    <a:pt x="527" y="140"/>
                  </a:moveTo>
                  <a:cubicBezTo>
                    <a:pt x="519" y="140"/>
                    <a:pt x="516" y="140"/>
                    <a:pt x="513" y="139"/>
                  </a:cubicBezTo>
                  <a:cubicBezTo>
                    <a:pt x="484" y="127"/>
                    <a:pt x="455" y="113"/>
                    <a:pt x="425" y="101"/>
                  </a:cubicBezTo>
                  <a:cubicBezTo>
                    <a:pt x="412" y="95"/>
                    <a:pt x="397" y="92"/>
                    <a:pt x="382" y="90"/>
                  </a:cubicBezTo>
                  <a:cubicBezTo>
                    <a:pt x="377" y="90"/>
                    <a:pt x="367" y="99"/>
                    <a:pt x="367" y="104"/>
                  </a:cubicBezTo>
                  <a:cubicBezTo>
                    <a:pt x="367" y="110"/>
                    <a:pt x="374" y="118"/>
                    <a:pt x="380" y="122"/>
                  </a:cubicBezTo>
                  <a:cubicBezTo>
                    <a:pt x="392" y="131"/>
                    <a:pt x="405" y="137"/>
                    <a:pt x="418" y="144"/>
                  </a:cubicBezTo>
                  <a:cubicBezTo>
                    <a:pt x="424" y="148"/>
                    <a:pt x="430" y="153"/>
                    <a:pt x="437" y="154"/>
                  </a:cubicBezTo>
                  <a:cubicBezTo>
                    <a:pt x="477" y="160"/>
                    <a:pt x="506" y="188"/>
                    <a:pt x="541" y="206"/>
                  </a:cubicBezTo>
                  <a:cubicBezTo>
                    <a:pt x="602" y="238"/>
                    <a:pt x="663" y="270"/>
                    <a:pt x="724" y="302"/>
                  </a:cubicBezTo>
                  <a:cubicBezTo>
                    <a:pt x="749" y="315"/>
                    <a:pt x="774" y="328"/>
                    <a:pt x="798" y="342"/>
                  </a:cubicBezTo>
                  <a:cubicBezTo>
                    <a:pt x="822" y="355"/>
                    <a:pt x="826" y="367"/>
                    <a:pt x="813" y="391"/>
                  </a:cubicBezTo>
                  <a:cubicBezTo>
                    <a:pt x="791" y="428"/>
                    <a:pt x="788" y="470"/>
                    <a:pt x="780" y="511"/>
                  </a:cubicBezTo>
                  <a:cubicBezTo>
                    <a:pt x="778" y="524"/>
                    <a:pt x="776" y="537"/>
                    <a:pt x="775" y="550"/>
                  </a:cubicBezTo>
                  <a:cubicBezTo>
                    <a:pt x="773" y="568"/>
                    <a:pt x="762" y="569"/>
                    <a:pt x="750" y="562"/>
                  </a:cubicBezTo>
                  <a:cubicBezTo>
                    <a:pt x="732" y="552"/>
                    <a:pt x="716" y="540"/>
                    <a:pt x="699" y="529"/>
                  </a:cubicBezTo>
                  <a:cubicBezTo>
                    <a:pt x="662" y="504"/>
                    <a:pt x="626" y="477"/>
                    <a:pt x="588" y="452"/>
                  </a:cubicBezTo>
                  <a:cubicBezTo>
                    <a:pt x="552" y="429"/>
                    <a:pt x="513" y="409"/>
                    <a:pt x="477" y="386"/>
                  </a:cubicBezTo>
                  <a:cubicBezTo>
                    <a:pt x="446" y="365"/>
                    <a:pt x="417" y="342"/>
                    <a:pt x="387" y="320"/>
                  </a:cubicBezTo>
                  <a:cubicBezTo>
                    <a:pt x="358" y="300"/>
                    <a:pt x="329" y="280"/>
                    <a:pt x="300" y="261"/>
                  </a:cubicBezTo>
                  <a:cubicBezTo>
                    <a:pt x="294" y="257"/>
                    <a:pt x="286" y="255"/>
                    <a:pt x="279" y="256"/>
                  </a:cubicBezTo>
                  <a:cubicBezTo>
                    <a:pt x="271" y="258"/>
                    <a:pt x="260" y="263"/>
                    <a:pt x="257" y="269"/>
                  </a:cubicBezTo>
                  <a:cubicBezTo>
                    <a:pt x="255" y="275"/>
                    <a:pt x="262" y="287"/>
                    <a:pt x="268" y="292"/>
                  </a:cubicBezTo>
                  <a:cubicBezTo>
                    <a:pt x="316" y="331"/>
                    <a:pt x="366" y="369"/>
                    <a:pt x="415" y="406"/>
                  </a:cubicBezTo>
                  <a:cubicBezTo>
                    <a:pt x="429" y="416"/>
                    <a:pt x="444" y="422"/>
                    <a:pt x="459" y="431"/>
                  </a:cubicBezTo>
                  <a:cubicBezTo>
                    <a:pt x="486" y="448"/>
                    <a:pt x="513" y="466"/>
                    <a:pt x="541" y="483"/>
                  </a:cubicBezTo>
                  <a:cubicBezTo>
                    <a:pt x="549" y="488"/>
                    <a:pt x="557" y="492"/>
                    <a:pt x="564" y="498"/>
                  </a:cubicBezTo>
                  <a:cubicBezTo>
                    <a:pt x="570" y="504"/>
                    <a:pt x="579" y="511"/>
                    <a:pt x="580" y="519"/>
                  </a:cubicBezTo>
                  <a:cubicBezTo>
                    <a:pt x="583" y="543"/>
                    <a:pt x="583" y="568"/>
                    <a:pt x="585" y="592"/>
                  </a:cubicBezTo>
                  <a:cubicBezTo>
                    <a:pt x="589" y="644"/>
                    <a:pt x="563" y="688"/>
                    <a:pt x="545" y="734"/>
                  </a:cubicBezTo>
                  <a:cubicBezTo>
                    <a:pt x="532" y="769"/>
                    <a:pt x="504" y="790"/>
                    <a:pt x="475" y="810"/>
                  </a:cubicBezTo>
                  <a:cubicBezTo>
                    <a:pt x="459" y="822"/>
                    <a:pt x="441" y="830"/>
                    <a:pt x="424" y="841"/>
                  </a:cubicBezTo>
                  <a:cubicBezTo>
                    <a:pt x="417" y="846"/>
                    <a:pt x="410" y="854"/>
                    <a:pt x="409" y="862"/>
                  </a:cubicBezTo>
                  <a:cubicBezTo>
                    <a:pt x="403" y="895"/>
                    <a:pt x="397" y="928"/>
                    <a:pt x="394" y="961"/>
                  </a:cubicBezTo>
                  <a:cubicBezTo>
                    <a:pt x="390" y="993"/>
                    <a:pt x="389" y="1027"/>
                    <a:pt x="385" y="1060"/>
                  </a:cubicBezTo>
                  <a:cubicBezTo>
                    <a:pt x="384" y="1067"/>
                    <a:pt x="374" y="1077"/>
                    <a:pt x="366" y="1080"/>
                  </a:cubicBezTo>
                  <a:cubicBezTo>
                    <a:pt x="354" y="1083"/>
                    <a:pt x="341" y="1081"/>
                    <a:pt x="328" y="1081"/>
                  </a:cubicBezTo>
                  <a:cubicBezTo>
                    <a:pt x="294" y="1081"/>
                    <a:pt x="259" y="1081"/>
                    <a:pt x="225" y="1082"/>
                  </a:cubicBezTo>
                  <a:cubicBezTo>
                    <a:pt x="210" y="1082"/>
                    <a:pt x="201" y="1076"/>
                    <a:pt x="197" y="1063"/>
                  </a:cubicBezTo>
                  <a:cubicBezTo>
                    <a:pt x="192" y="1044"/>
                    <a:pt x="188" y="1025"/>
                    <a:pt x="183" y="1005"/>
                  </a:cubicBezTo>
                  <a:cubicBezTo>
                    <a:pt x="172" y="953"/>
                    <a:pt x="160" y="902"/>
                    <a:pt x="149" y="849"/>
                  </a:cubicBezTo>
                  <a:cubicBezTo>
                    <a:pt x="144" y="820"/>
                    <a:pt x="124" y="801"/>
                    <a:pt x="105" y="782"/>
                  </a:cubicBezTo>
                  <a:cubicBezTo>
                    <a:pt x="56" y="729"/>
                    <a:pt x="31" y="667"/>
                    <a:pt x="24" y="596"/>
                  </a:cubicBezTo>
                  <a:cubicBezTo>
                    <a:pt x="20" y="551"/>
                    <a:pt x="8" y="508"/>
                    <a:pt x="4" y="463"/>
                  </a:cubicBezTo>
                  <a:cubicBezTo>
                    <a:pt x="0" y="414"/>
                    <a:pt x="0" y="365"/>
                    <a:pt x="1" y="316"/>
                  </a:cubicBezTo>
                  <a:cubicBezTo>
                    <a:pt x="2" y="263"/>
                    <a:pt x="5" y="210"/>
                    <a:pt x="8" y="157"/>
                  </a:cubicBezTo>
                  <a:cubicBezTo>
                    <a:pt x="10" y="132"/>
                    <a:pt x="15" y="107"/>
                    <a:pt x="18" y="82"/>
                  </a:cubicBezTo>
                  <a:cubicBezTo>
                    <a:pt x="21" y="64"/>
                    <a:pt x="24" y="45"/>
                    <a:pt x="26" y="27"/>
                  </a:cubicBezTo>
                  <a:cubicBezTo>
                    <a:pt x="28" y="6"/>
                    <a:pt x="36" y="0"/>
                    <a:pt x="57" y="6"/>
                  </a:cubicBezTo>
                  <a:cubicBezTo>
                    <a:pt x="85" y="14"/>
                    <a:pt x="112" y="23"/>
                    <a:pt x="141" y="30"/>
                  </a:cubicBezTo>
                  <a:cubicBezTo>
                    <a:pt x="151" y="33"/>
                    <a:pt x="163" y="35"/>
                    <a:pt x="174" y="36"/>
                  </a:cubicBezTo>
                  <a:cubicBezTo>
                    <a:pt x="215" y="39"/>
                    <a:pt x="256" y="42"/>
                    <a:pt x="297" y="43"/>
                  </a:cubicBezTo>
                  <a:cubicBezTo>
                    <a:pt x="316" y="44"/>
                    <a:pt x="336" y="39"/>
                    <a:pt x="355" y="34"/>
                  </a:cubicBezTo>
                  <a:cubicBezTo>
                    <a:pt x="392" y="26"/>
                    <a:pt x="428" y="17"/>
                    <a:pt x="464" y="9"/>
                  </a:cubicBezTo>
                  <a:cubicBezTo>
                    <a:pt x="471" y="8"/>
                    <a:pt x="482" y="8"/>
                    <a:pt x="485" y="13"/>
                  </a:cubicBezTo>
                  <a:cubicBezTo>
                    <a:pt x="510" y="51"/>
                    <a:pt x="516" y="95"/>
                    <a:pt x="527"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 name="Freeform 10"/>
            <p:cNvSpPr/>
            <p:nvPr/>
          </p:nvSpPr>
          <p:spPr bwMode="auto">
            <a:xfrm>
              <a:off x="5392948" y="3261081"/>
              <a:ext cx="839395" cy="1678790"/>
            </a:xfrm>
            <a:custGeom>
              <a:avLst/>
              <a:gdLst>
                <a:gd name="T0" fmla="*/ 551 w 553"/>
                <a:gd name="T1" fmla="*/ 318 h 1106"/>
                <a:gd name="T2" fmla="*/ 550 w 553"/>
                <a:gd name="T3" fmla="*/ 484 h 1106"/>
                <a:gd name="T4" fmla="*/ 536 w 553"/>
                <a:gd name="T5" fmla="*/ 669 h 1106"/>
                <a:gd name="T6" fmla="*/ 486 w 553"/>
                <a:gd name="T7" fmla="*/ 769 h 1106"/>
                <a:gd name="T8" fmla="*/ 430 w 553"/>
                <a:gd name="T9" fmla="*/ 847 h 1106"/>
                <a:gd name="T10" fmla="*/ 421 w 553"/>
                <a:gd name="T11" fmla="*/ 936 h 1106"/>
                <a:gd name="T12" fmla="*/ 415 w 553"/>
                <a:gd name="T13" fmla="*/ 1079 h 1106"/>
                <a:gd name="T14" fmla="*/ 384 w 553"/>
                <a:gd name="T15" fmla="*/ 1102 h 1106"/>
                <a:gd name="T16" fmla="*/ 242 w 553"/>
                <a:gd name="T17" fmla="*/ 1080 h 1106"/>
                <a:gd name="T18" fmla="*/ 191 w 553"/>
                <a:gd name="T19" fmla="*/ 1029 h 1106"/>
                <a:gd name="T20" fmla="*/ 166 w 553"/>
                <a:gd name="T21" fmla="*/ 882 h 1106"/>
                <a:gd name="T22" fmla="*/ 155 w 553"/>
                <a:gd name="T23" fmla="*/ 807 h 1106"/>
                <a:gd name="T24" fmla="*/ 139 w 553"/>
                <a:gd name="T25" fmla="*/ 783 h 1106"/>
                <a:gd name="T26" fmla="*/ 39 w 553"/>
                <a:gd name="T27" fmla="*/ 659 h 1106"/>
                <a:gd name="T28" fmla="*/ 0 w 553"/>
                <a:gd name="T29" fmla="*/ 487 h 1106"/>
                <a:gd name="T30" fmla="*/ 10 w 553"/>
                <a:gd name="T31" fmla="*/ 306 h 1106"/>
                <a:gd name="T32" fmla="*/ 15 w 553"/>
                <a:gd name="T33" fmla="*/ 221 h 1106"/>
                <a:gd name="T34" fmla="*/ 33 w 553"/>
                <a:gd name="T35" fmla="*/ 103 h 1106"/>
                <a:gd name="T36" fmla="*/ 35 w 553"/>
                <a:gd name="T37" fmla="*/ 67 h 1106"/>
                <a:gd name="T38" fmla="*/ 56 w 553"/>
                <a:gd name="T39" fmla="*/ 56 h 1106"/>
                <a:gd name="T40" fmla="*/ 245 w 553"/>
                <a:gd name="T41" fmla="*/ 84 h 1106"/>
                <a:gd name="T42" fmla="*/ 356 w 553"/>
                <a:gd name="T43" fmla="*/ 62 h 1106"/>
                <a:gd name="T44" fmla="*/ 468 w 553"/>
                <a:gd name="T45" fmla="*/ 25 h 1106"/>
                <a:gd name="T46" fmla="*/ 493 w 553"/>
                <a:gd name="T47" fmla="*/ 11 h 1106"/>
                <a:gd name="T48" fmla="*/ 524 w 553"/>
                <a:gd name="T49" fmla="*/ 28 h 1106"/>
                <a:gd name="T50" fmla="*/ 529 w 553"/>
                <a:gd name="T51" fmla="*/ 118 h 1106"/>
                <a:gd name="T52" fmla="*/ 544 w 553"/>
                <a:gd name="T53" fmla="*/ 271 h 1106"/>
                <a:gd name="T54" fmla="*/ 547 w 553"/>
                <a:gd name="T55" fmla="*/ 318 h 1106"/>
                <a:gd name="T56" fmla="*/ 551 w 553"/>
                <a:gd name="T57" fmla="*/ 31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3" h="1106">
                  <a:moveTo>
                    <a:pt x="551" y="318"/>
                  </a:moveTo>
                  <a:cubicBezTo>
                    <a:pt x="551" y="373"/>
                    <a:pt x="553" y="429"/>
                    <a:pt x="550" y="484"/>
                  </a:cubicBezTo>
                  <a:cubicBezTo>
                    <a:pt x="548" y="545"/>
                    <a:pt x="545" y="607"/>
                    <a:pt x="536" y="669"/>
                  </a:cubicBezTo>
                  <a:cubicBezTo>
                    <a:pt x="531" y="706"/>
                    <a:pt x="509" y="738"/>
                    <a:pt x="486" y="769"/>
                  </a:cubicBezTo>
                  <a:cubicBezTo>
                    <a:pt x="466" y="794"/>
                    <a:pt x="435" y="812"/>
                    <a:pt x="430" y="847"/>
                  </a:cubicBezTo>
                  <a:cubicBezTo>
                    <a:pt x="425" y="876"/>
                    <a:pt x="423" y="906"/>
                    <a:pt x="421" y="936"/>
                  </a:cubicBezTo>
                  <a:cubicBezTo>
                    <a:pt x="418" y="984"/>
                    <a:pt x="417" y="1032"/>
                    <a:pt x="415" y="1079"/>
                  </a:cubicBezTo>
                  <a:cubicBezTo>
                    <a:pt x="413" y="1103"/>
                    <a:pt x="407" y="1106"/>
                    <a:pt x="384" y="1102"/>
                  </a:cubicBezTo>
                  <a:cubicBezTo>
                    <a:pt x="336" y="1094"/>
                    <a:pt x="289" y="1088"/>
                    <a:pt x="242" y="1080"/>
                  </a:cubicBezTo>
                  <a:cubicBezTo>
                    <a:pt x="203" y="1073"/>
                    <a:pt x="195" y="1069"/>
                    <a:pt x="191" y="1029"/>
                  </a:cubicBezTo>
                  <a:cubicBezTo>
                    <a:pt x="186" y="980"/>
                    <a:pt x="174" y="931"/>
                    <a:pt x="166" y="882"/>
                  </a:cubicBezTo>
                  <a:cubicBezTo>
                    <a:pt x="162" y="857"/>
                    <a:pt x="160" y="832"/>
                    <a:pt x="155" y="807"/>
                  </a:cubicBezTo>
                  <a:cubicBezTo>
                    <a:pt x="153" y="798"/>
                    <a:pt x="147" y="788"/>
                    <a:pt x="139" y="783"/>
                  </a:cubicBezTo>
                  <a:cubicBezTo>
                    <a:pt x="95" y="750"/>
                    <a:pt x="64" y="708"/>
                    <a:pt x="39" y="659"/>
                  </a:cubicBezTo>
                  <a:cubicBezTo>
                    <a:pt x="11" y="604"/>
                    <a:pt x="1" y="547"/>
                    <a:pt x="0" y="487"/>
                  </a:cubicBezTo>
                  <a:cubicBezTo>
                    <a:pt x="0" y="427"/>
                    <a:pt x="6" y="367"/>
                    <a:pt x="10" y="306"/>
                  </a:cubicBezTo>
                  <a:cubicBezTo>
                    <a:pt x="11" y="278"/>
                    <a:pt x="12" y="249"/>
                    <a:pt x="15" y="221"/>
                  </a:cubicBezTo>
                  <a:cubicBezTo>
                    <a:pt x="20" y="181"/>
                    <a:pt x="27" y="142"/>
                    <a:pt x="33" y="103"/>
                  </a:cubicBezTo>
                  <a:cubicBezTo>
                    <a:pt x="34" y="91"/>
                    <a:pt x="33" y="79"/>
                    <a:pt x="35" y="67"/>
                  </a:cubicBezTo>
                  <a:cubicBezTo>
                    <a:pt x="37" y="56"/>
                    <a:pt x="44" y="50"/>
                    <a:pt x="56" y="56"/>
                  </a:cubicBezTo>
                  <a:cubicBezTo>
                    <a:pt x="116" y="84"/>
                    <a:pt x="180" y="91"/>
                    <a:pt x="245" y="84"/>
                  </a:cubicBezTo>
                  <a:cubicBezTo>
                    <a:pt x="282" y="80"/>
                    <a:pt x="320" y="72"/>
                    <a:pt x="356" y="62"/>
                  </a:cubicBezTo>
                  <a:cubicBezTo>
                    <a:pt x="394" y="52"/>
                    <a:pt x="431" y="38"/>
                    <a:pt x="468" y="25"/>
                  </a:cubicBezTo>
                  <a:cubicBezTo>
                    <a:pt x="477" y="22"/>
                    <a:pt x="485" y="16"/>
                    <a:pt x="493" y="11"/>
                  </a:cubicBezTo>
                  <a:cubicBezTo>
                    <a:pt x="514" y="0"/>
                    <a:pt x="522" y="3"/>
                    <a:pt x="524" y="28"/>
                  </a:cubicBezTo>
                  <a:cubicBezTo>
                    <a:pt x="526" y="58"/>
                    <a:pt x="527" y="88"/>
                    <a:pt x="529" y="118"/>
                  </a:cubicBezTo>
                  <a:cubicBezTo>
                    <a:pt x="534" y="169"/>
                    <a:pt x="539" y="220"/>
                    <a:pt x="544" y="271"/>
                  </a:cubicBezTo>
                  <a:cubicBezTo>
                    <a:pt x="545" y="286"/>
                    <a:pt x="546" y="302"/>
                    <a:pt x="547" y="318"/>
                  </a:cubicBezTo>
                  <a:cubicBezTo>
                    <a:pt x="549" y="318"/>
                    <a:pt x="550" y="318"/>
                    <a:pt x="551" y="3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 name="Freeform 11"/>
            <p:cNvSpPr/>
            <p:nvPr/>
          </p:nvSpPr>
          <p:spPr bwMode="auto">
            <a:xfrm>
              <a:off x="4810885" y="3451017"/>
              <a:ext cx="556022" cy="580530"/>
            </a:xfrm>
            <a:custGeom>
              <a:avLst/>
              <a:gdLst>
                <a:gd name="T0" fmla="*/ 366 w 366"/>
                <a:gd name="T1" fmla="*/ 17 h 382"/>
                <a:gd name="T2" fmla="*/ 349 w 366"/>
                <a:gd name="T3" fmla="*/ 136 h 382"/>
                <a:gd name="T4" fmla="*/ 289 w 366"/>
                <a:gd name="T5" fmla="*/ 232 h 382"/>
                <a:gd name="T6" fmla="*/ 237 w 366"/>
                <a:gd name="T7" fmla="*/ 282 h 382"/>
                <a:gd name="T8" fmla="*/ 146 w 366"/>
                <a:gd name="T9" fmla="*/ 365 h 382"/>
                <a:gd name="T10" fmla="*/ 106 w 366"/>
                <a:gd name="T11" fmla="*/ 362 h 382"/>
                <a:gd name="T12" fmla="*/ 26 w 366"/>
                <a:gd name="T13" fmla="*/ 308 h 382"/>
                <a:gd name="T14" fmla="*/ 1 w 366"/>
                <a:gd name="T15" fmla="*/ 262 h 382"/>
                <a:gd name="T16" fmla="*/ 20 w 366"/>
                <a:gd name="T17" fmla="*/ 241 h 382"/>
                <a:gd name="T18" fmla="*/ 174 w 366"/>
                <a:gd name="T19" fmla="*/ 138 h 382"/>
                <a:gd name="T20" fmla="*/ 255 w 366"/>
                <a:gd name="T21" fmla="*/ 80 h 382"/>
                <a:gd name="T22" fmla="*/ 279 w 366"/>
                <a:gd name="T23" fmla="*/ 57 h 382"/>
                <a:gd name="T24" fmla="*/ 341 w 366"/>
                <a:gd name="T25" fmla="*/ 7 h 382"/>
                <a:gd name="T26" fmla="*/ 358 w 366"/>
                <a:gd name="T27" fmla="*/ 2 h 382"/>
                <a:gd name="T28" fmla="*/ 366 w 366"/>
                <a:gd name="T29" fmla="*/ 1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6" h="382">
                  <a:moveTo>
                    <a:pt x="366" y="17"/>
                  </a:moveTo>
                  <a:cubicBezTo>
                    <a:pt x="360" y="59"/>
                    <a:pt x="349" y="97"/>
                    <a:pt x="349" y="136"/>
                  </a:cubicBezTo>
                  <a:cubicBezTo>
                    <a:pt x="348" y="182"/>
                    <a:pt x="322" y="208"/>
                    <a:pt x="289" y="232"/>
                  </a:cubicBezTo>
                  <a:cubicBezTo>
                    <a:pt x="270" y="246"/>
                    <a:pt x="255" y="266"/>
                    <a:pt x="237" y="282"/>
                  </a:cubicBezTo>
                  <a:cubicBezTo>
                    <a:pt x="207" y="310"/>
                    <a:pt x="175" y="336"/>
                    <a:pt x="146" y="365"/>
                  </a:cubicBezTo>
                  <a:cubicBezTo>
                    <a:pt x="129" y="382"/>
                    <a:pt x="117" y="374"/>
                    <a:pt x="106" y="362"/>
                  </a:cubicBezTo>
                  <a:cubicBezTo>
                    <a:pt x="85" y="336"/>
                    <a:pt x="58" y="319"/>
                    <a:pt x="26" y="308"/>
                  </a:cubicBezTo>
                  <a:cubicBezTo>
                    <a:pt x="5" y="301"/>
                    <a:pt x="5" y="279"/>
                    <a:pt x="1" y="262"/>
                  </a:cubicBezTo>
                  <a:cubicBezTo>
                    <a:pt x="0" y="256"/>
                    <a:pt x="12" y="246"/>
                    <a:pt x="20" y="241"/>
                  </a:cubicBezTo>
                  <a:cubicBezTo>
                    <a:pt x="71" y="206"/>
                    <a:pt x="123" y="173"/>
                    <a:pt x="174" y="138"/>
                  </a:cubicBezTo>
                  <a:cubicBezTo>
                    <a:pt x="201" y="119"/>
                    <a:pt x="228" y="100"/>
                    <a:pt x="255" y="80"/>
                  </a:cubicBezTo>
                  <a:cubicBezTo>
                    <a:pt x="264" y="73"/>
                    <a:pt x="271" y="64"/>
                    <a:pt x="279" y="57"/>
                  </a:cubicBezTo>
                  <a:cubicBezTo>
                    <a:pt x="300" y="40"/>
                    <a:pt x="320" y="23"/>
                    <a:pt x="341" y="7"/>
                  </a:cubicBezTo>
                  <a:cubicBezTo>
                    <a:pt x="345" y="4"/>
                    <a:pt x="355" y="0"/>
                    <a:pt x="358" y="2"/>
                  </a:cubicBezTo>
                  <a:cubicBezTo>
                    <a:pt x="363" y="5"/>
                    <a:pt x="365" y="14"/>
                    <a:pt x="366"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12"/>
            <p:cNvSpPr/>
            <p:nvPr/>
          </p:nvSpPr>
          <p:spPr bwMode="auto">
            <a:xfrm>
              <a:off x="4375870" y="3800254"/>
              <a:ext cx="586657" cy="507006"/>
            </a:xfrm>
            <a:custGeom>
              <a:avLst/>
              <a:gdLst>
                <a:gd name="T0" fmla="*/ 132 w 386"/>
                <a:gd name="T1" fmla="*/ 1 h 334"/>
                <a:gd name="T2" fmla="*/ 174 w 386"/>
                <a:gd name="T3" fmla="*/ 2 h 334"/>
                <a:gd name="T4" fmla="*/ 193 w 386"/>
                <a:gd name="T5" fmla="*/ 16 h 334"/>
                <a:gd name="T6" fmla="*/ 182 w 386"/>
                <a:gd name="T7" fmla="*/ 35 h 334"/>
                <a:gd name="T8" fmla="*/ 150 w 386"/>
                <a:gd name="T9" fmla="*/ 54 h 334"/>
                <a:gd name="T10" fmla="*/ 132 w 386"/>
                <a:gd name="T11" fmla="*/ 150 h 334"/>
                <a:gd name="T12" fmla="*/ 160 w 386"/>
                <a:gd name="T13" fmla="*/ 175 h 334"/>
                <a:gd name="T14" fmla="*/ 203 w 386"/>
                <a:gd name="T15" fmla="*/ 182 h 334"/>
                <a:gd name="T16" fmla="*/ 287 w 386"/>
                <a:gd name="T17" fmla="*/ 125 h 334"/>
                <a:gd name="T18" fmla="*/ 304 w 386"/>
                <a:gd name="T19" fmla="*/ 121 h 334"/>
                <a:gd name="T20" fmla="*/ 368 w 386"/>
                <a:gd name="T21" fmla="*/ 230 h 334"/>
                <a:gd name="T22" fmla="*/ 320 w 386"/>
                <a:gd name="T23" fmla="*/ 318 h 334"/>
                <a:gd name="T24" fmla="*/ 288 w 386"/>
                <a:gd name="T25" fmla="*/ 313 h 334"/>
                <a:gd name="T26" fmla="*/ 229 w 386"/>
                <a:gd name="T27" fmla="*/ 245 h 334"/>
                <a:gd name="T28" fmla="*/ 176 w 386"/>
                <a:gd name="T29" fmla="*/ 202 h 334"/>
                <a:gd name="T30" fmla="*/ 170 w 386"/>
                <a:gd name="T31" fmla="*/ 197 h 334"/>
                <a:gd name="T32" fmla="*/ 60 w 386"/>
                <a:gd name="T33" fmla="*/ 174 h 334"/>
                <a:gd name="T34" fmla="*/ 23 w 386"/>
                <a:gd name="T35" fmla="*/ 188 h 334"/>
                <a:gd name="T36" fmla="*/ 0 w 386"/>
                <a:gd name="T37" fmla="*/ 175 h 334"/>
                <a:gd name="T38" fmla="*/ 0 w 386"/>
                <a:gd name="T39" fmla="*/ 173 h 334"/>
                <a:gd name="T40" fmla="*/ 41 w 386"/>
                <a:gd name="T41" fmla="*/ 30 h 334"/>
                <a:gd name="T42" fmla="*/ 132 w 386"/>
                <a:gd name="T43" fmla="*/ 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6" h="334">
                  <a:moveTo>
                    <a:pt x="132" y="1"/>
                  </a:moveTo>
                  <a:cubicBezTo>
                    <a:pt x="146" y="1"/>
                    <a:pt x="161" y="0"/>
                    <a:pt x="174" y="2"/>
                  </a:cubicBezTo>
                  <a:cubicBezTo>
                    <a:pt x="181" y="3"/>
                    <a:pt x="191" y="10"/>
                    <a:pt x="193" y="16"/>
                  </a:cubicBezTo>
                  <a:cubicBezTo>
                    <a:pt x="195" y="21"/>
                    <a:pt x="188" y="31"/>
                    <a:pt x="182" y="35"/>
                  </a:cubicBezTo>
                  <a:cubicBezTo>
                    <a:pt x="173" y="43"/>
                    <a:pt x="161" y="48"/>
                    <a:pt x="150" y="54"/>
                  </a:cubicBezTo>
                  <a:cubicBezTo>
                    <a:pt x="112" y="74"/>
                    <a:pt x="104" y="118"/>
                    <a:pt x="132" y="150"/>
                  </a:cubicBezTo>
                  <a:cubicBezTo>
                    <a:pt x="141" y="159"/>
                    <a:pt x="149" y="171"/>
                    <a:pt x="160" y="175"/>
                  </a:cubicBezTo>
                  <a:cubicBezTo>
                    <a:pt x="173" y="181"/>
                    <a:pt x="190" y="186"/>
                    <a:pt x="203" y="182"/>
                  </a:cubicBezTo>
                  <a:cubicBezTo>
                    <a:pt x="236" y="172"/>
                    <a:pt x="267" y="156"/>
                    <a:pt x="287" y="125"/>
                  </a:cubicBezTo>
                  <a:cubicBezTo>
                    <a:pt x="290" y="122"/>
                    <a:pt x="299" y="119"/>
                    <a:pt x="304" y="121"/>
                  </a:cubicBezTo>
                  <a:cubicBezTo>
                    <a:pt x="349" y="136"/>
                    <a:pt x="386" y="172"/>
                    <a:pt x="368" y="230"/>
                  </a:cubicBezTo>
                  <a:cubicBezTo>
                    <a:pt x="357" y="263"/>
                    <a:pt x="344" y="293"/>
                    <a:pt x="320" y="318"/>
                  </a:cubicBezTo>
                  <a:cubicBezTo>
                    <a:pt x="304" y="334"/>
                    <a:pt x="300" y="331"/>
                    <a:pt x="288" y="313"/>
                  </a:cubicBezTo>
                  <a:cubicBezTo>
                    <a:pt x="271" y="288"/>
                    <a:pt x="250" y="266"/>
                    <a:pt x="229" y="245"/>
                  </a:cubicBezTo>
                  <a:cubicBezTo>
                    <a:pt x="213" y="229"/>
                    <a:pt x="194" y="216"/>
                    <a:pt x="176" y="202"/>
                  </a:cubicBezTo>
                  <a:cubicBezTo>
                    <a:pt x="174" y="200"/>
                    <a:pt x="172" y="198"/>
                    <a:pt x="170" y="197"/>
                  </a:cubicBezTo>
                  <a:cubicBezTo>
                    <a:pt x="133" y="189"/>
                    <a:pt x="97" y="179"/>
                    <a:pt x="60" y="174"/>
                  </a:cubicBezTo>
                  <a:cubicBezTo>
                    <a:pt x="49" y="172"/>
                    <a:pt x="35" y="182"/>
                    <a:pt x="23" y="188"/>
                  </a:cubicBezTo>
                  <a:cubicBezTo>
                    <a:pt x="10" y="193"/>
                    <a:pt x="3" y="188"/>
                    <a:pt x="0" y="175"/>
                  </a:cubicBezTo>
                  <a:cubicBezTo>
                    <a:pt x="0" y="175"/>
                    <a:pt x="0" y="174"/>
                    <a:pt x="0" y="173"/>
                  </a:cubicBezTo>
                  <a:cubicBezTo>
                    <a:pt x="0" y="122"/>
                    <a:pt x="5" y="71"/>
                    <a:pt x="41" y="30"/>
                  </a:cubicBezTo>
                  <a:cubicBezTo>
                    <a:pt x="61" y="7"/>
                    <a:pt x="74" y="4"/>
                    <a:pt x="13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13"/>
            <p:cNvSpPr/>
            <p:nvPr/>
          </p:nvSpPr>
          <p:spPr bwMode="auto">
            <a:xfrm>
              <a:off x="3426190" y="4947530"/>
              <a:ext cx="663244" cy="173086"/>
            </a:xfrm>
            <a:custGeom>
              <a:avLst/>
              <a:gdLst>
                <a:gd name="T0" fmla="*/ 41 w 437"/>
                <a:gd name="T1" fmla="*/ 15 h 114"/>
                <a:gd name="T2" fmla="*/ 168 w 437"/>
                <a:gd name="T3" fmla="*/ 15 h 114"/>
                <a:gd name="T4" fmla="*/ 192 w 437"/>
                <a:gd name="T5" fmla="*/ 14 h 114"/>
                <a:gd name="T6" fmla="*/ 370 w 437"/>
                <a:gd name="T7" fmla="*/ 31 h 114"/>
                <a:gd name="T8" fmla="*/ 402 w 437"/>
                <a:gd name="T9" fmla="*/ 39 h 114"/>
                <a:gd name="T10" fmla="*/ 427 w 437"/>
                <a:gd name="T11" fmla="*/ 63 h 114"/>
                <a:gd name="T12" fmla="*/ 402 w 437"/>
                <a:gd name="T13" fmla="*/ 103 h 114"/>
                <a:gd name="T14" fmla="*/ 273 w 437"/>
                <a:gd name="T15" fmla="*/ 110 h 114"/>
                <a:gd name="T16" fmla="*/ 200 w 437"/>
                <a:gd name="T17" fmla="*/ 113 h 114"/>
                <a:gd name="T18" fmla="*/ 56 w 437"/>
                <a:gd name="T19" fmla="*/ 91 h 114"/>
                <a:gd name="T20" fmla="*/ 16 w 437"/>
                <a:gd name="T21" fmla="*/ 52 h 114"/>
                <a:gd name="T22" fmla="*/ 41 w 437"/>
                <a:gd name="T23" fmla="*/ 1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114">
                  <a:moveTo>
                    <a:pt x="41" y="15"/>
                  </a:moveTo>
                  <a:cubicBezTo>
                    <a:pt x="83" y="15"/>
                    <a:pt x="126" y="15"/>
                    <a:pt x="168" y="15"/>
                  </a:cubicBezTo>
                  <a:cubicBezTo>
                    <a:pt x="176" y="15"/>
                    <a:pt x="184" y="16"/>
                    <a:pt x="192" y="14"/>
                  </a:cubicBezTo>
                  <a:cubicBezTo>
                    <a:pt x="253" y="0"/>
                    <a:pt x="312" y="12"/>
                    <a:pt x="370" y="31"/>
                  </a:cubicBezTo>
                  <a:cubicBezTo>
                    <a:pt x="380" y="34"/>
                    <a:pt x="393" y="34"/>
                    <a:pt x="402" y="39"/>
                  </a:cubicBezTo>
                  <a:cubicBezTo>
                    <a:pt x="412" y="44"/>
                    <a:pt x="422" y="53"/>
                    <a:pt x="427" y="63"/>
                  </a:cubicBezTo>
                  <a:cubicBezTo>
                    <a:pt x="437" y="85"/>
                    <a:pt x="427" y="101"/>
                    <a:pt x="402" y="103"/>
                  </a:cubicBezTo>
                  <a:cubicBezTo>
                    <a:pt x="359" y="106"/>
                    <a:pt x="316" y="107"/>
                    <a:pt x="273" y="110"/>
                  </a:cubicBezTo>
                  <a:cubicBezTo>
                    <a:pt x="249" y="111"/>
                    <a:pt x="224" y="112"/>
                    <a:pt x="200" y="113"/>
                  </a:cubicBezTo>
                  <a:cubicBezTo>
                    <a:pt x="151" y="114"/>
                    <a:pt x="101" y="112"/>
                    <a:pt x="56" y="91"/>
                  </a:cubicBezTo>
                  <a:cubicBezTo>
                    <a:pt x="40" y="83"/>
                    <a:pt x="24" y="68"/>
                    <a:pt x="16" y="52"/>
                  </a:cubicBezTo>
                  <a:cubicBezTo>
                    <a:pt x="0" y="22"/>
                    <a:pt x="7" y="13"/>
                    <a:pt x="4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 name="Freeform 14"/>
            <p:cNvSpPr/>
            <p:nvPr/>
          </p:nvSpPr>
          <p:spPr bwMode="auto">
            <a:xfrm>
              <a:off x="5396011" y="4958252"/>
              <a:ext cx="609634" cy="143984"/>
            </a:xfrm>
            <a:custGeom>
              <a:avLst/>
              <a:gdLst>
                <a:gd name="T0" fmla="*/ 270 w 402"/>
                <a:gd name="T1" fmla="*/ 93 h 95"/>
                <a:gd name="T2" fmla="*/ 159 w 402"/>
                <a:gd name="T3" fmla="*/ 92 h 95"/>
                <a:gd name="T4" fmla="*/ 69 w 402"/>
                <a:gd name="T5" fmla="*/ 77 h 95"/>
                <a:gd name="T6" fmla="*/ 48 w 402"/>
                <a:gd name="T7" fmla="*/ 73 h 95"/>
                <a:gd name="T8" fmla="*/ 17 w 402"/>
                <a:gd name="T9" fmla="*/ 58 h 95"/>
                <a:gd name="T10" fmla="*/ 29 w 402"/>
                <a:gd name="T11" fmla="*/ 11 h 95"/>
                <a:gd name="T12" fmla="*/ 134 w 402"/>
                <a:gd name="T13" fmla="*/ 1 h 95"/>
                <a:gd name="T14" fmla="*/ 284 w 402"/>
                <a:gd name="T15" fmla="*/ 15 h 95"/>
                <a:gd name="T16" fmla="*/ 374 w 402"/>
                <a:gd name="T17" fmla="*/ 32 h 95"/>
                <a:gd name="T18" fmla="*/ 392 w 402"/>
                <a:gd name="T19" fmla="*/ 41 h 95"/>
                <a:gd name="T20" fmla="*/ 401 w 402"/>
                <a:gd name="T21" fmla="*/ 63 h 95"/>
                <a:gd name="T22" fmla="*/ 385 w 402"/>
                <a:gd name="T23" fmla="*/ 77 h 95"/>
                <a:gd name="T24" fmla="*/ 270 w 402"/>
                <a:gd name="T25"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95">
                  <a:moveTo>
                    <a:pt x="270" y="93"/>
                  </a:moveTo>
                  <a:cubicBezTo>
                    <a:pt x="229" y="93"/>
                    <a:pt x="194" y="95"/>
                    <a:pt x="159" y="92"/>
                  </a:cubicBezTo>
                  <a:cubicBezTo>
                    <a:pt x="129" y="90"/>
                    <a:pt x="99" y="82"/>
                    <a:pt x="69" y="77"/>
                  </a:cubicBezTo>
                  <a:cubicBezTo>
                    <a:pt x="62" y="76"/>
                    <a:pt x="55" y="75"/>
                    <a:pt x="48" y="73"/>
                  </a:cubicBezTo>
                  <a:cubicBezTo>
                    <a:pt x="37" y="69"/>
                    <a:pt x="25" y="66"/>
                    <a:pt x="17" y="58"/>
                  </a:cubicBezTo>
                  <a:cubicBezTo>
                    <a:pt x="0" y="41"/>
                    <a:pt x="6" y="15"/>
                    <a:pt x="29" y="11"/>
                  </a:cubicBezTo>
                  <a:cubicBezTo>
                    <a:pt x="64" y="5"/>
                    <a:pt x="99" y="0"/>
                    <a:pt x="134" y="1"/>
                  </a:cubicBezTo>
                  <a:cubicBezTo>
                    <a:pt x="184" y="2"/>
                    <a:pt x="234" y="9"/>
                    <a:pt x="284" y="15"/>
                  </a:cubicBezTo>
                  <a:cubicBezTo>
                    <a:pt x="315" y="19"/>
                    <a:pt x="344" y="26"/>
                    <a:pt x="374" y="32"/>
                  </a:cubicBezTo>
                  <a:cubicBezTo>
                    <a:pt x="381" y="34"/>
                    <a:pt x="388" y="36"/>
                    <a:pt x="392" y="41"/>
                  </a:cubicBezTo>
                  <a:cubicBezTo>
                    <a:pt x="397" y="47"/>
                    <a:pt x="402" y="56"/>
                    <a:pt x="401" y="63"/>
                  </a:cubicBezTo>
                  <a:cubicBezTo>
                    <a:pt x="400" y="69"/>
                    <a:pt x="391" y="76"/>
                    <a:pt x="385" y="77"/>
                  </a:cubicBezTo>
                  <a:cubicBezTo>
                    <a:pt x="345" y="84"/>
                    <a:pt x="305" y="88"/>
                    <a:pt x="27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 name="Freeform 15"/>
            <p:cNvSpPr/>
            <p:nvPr/>
          </p:nvSpPr>
          <p:spPr bwMode="auto">
            <a:xfrm>
              <a:off x="4391188" y="4132643"/>
              <a:ext cx="361491" cy="261928"/>
            </a:xfrm>
            <a:custGeom>
              <a:avLst/>
              <a:gdLst>
                <a:gd name="T0" fmla="*/ 59 w 238"/>
                <a:gd name="T1" fmla="*/ 0 h 173"/>
                <a:gd name="T2" fmla="*/ 64 w 238"/>
                <a:gd name="T3" fmla="*/ 1 h 173"/>
                <a:gd name="T4" fmla="*/ 226 w 238"/>
                <a:gd name="T5" fmla="*/ 108 h 173"/>
                <a:gd name="T6" fmla="*/ 234 w 238"/>
                <a:gd name="T7" fmla="*/ 128 h 173"/>
                <a:gd name="T8" fmla="*/ 206 w 238"/>
                <a:gd name="T9" fmla="*/ 168 h 173"/>
                <a:gd name="T10" fmla="*/ 131 w 238"/>
                <a:gd name="T11" fmla="*/ 150 h 173"/>
                <a:gd name="T12" fmla="*/ 33 w 238"/>
                <a:gd name="T13" fmla="*/ 82 h 173"/>
                <a:gd name="T14" fmla="*/ 27 w 238"/>
                <a:gd name="T15" fmla="*/ 77 h 173"/>
                <a:gd name="T16" fmla="*/ 7 w 238"/>
                <a:gd name="T17" fmla="*/ 31 h 173"/>
                <a:gd name="T18" fmla="*/ 59 w 238"/>
                <a:gd name="T1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73">
                  <a:moveTo>
                    <a:pt x="59" y="0"/>
                  </a:moveTo>
                  <a:cubicBezTo>
                    <a:pt x="59" y="0"/>
                    <a:pt x="62" y="0"/>
                    <a:pt x="64" y="1"/>
                  </a:cubicBezTo>
                  <a:cubicBezTo>
                    <a:pt x="129" y="20"/>
                    <a:pt x="190" y="46"/>
                    <a:pt x="226" y="108"/>
                  </a:cubicBezTo>
                  <a:cubicBezTo>
                    <a:pt x="230" y="114"/>
                    <a:pt x="232" y="121"/>
                    <a:pt x="234" y="128"/>
                  </a:cubicBezTo>
                  <a:cubicBezTo>
                    <a:pt x="238" y="149"/>
                    <a:pt x="226" y="165"/>
                    <a:pt x="206" y="168"/>
                  </a:cubicBezTo>
                  <a:cubicBezTo>
                    <a:pt x="178" y="173"/>
                    <a:pt x="153" y="163"/>
                    <a:pt x="131" y="150"/>
                  </a:cubicBezTo>
                  <a:cubicBezTo>
                    <a:pt x="98" y="129"/>
                    <a:pt x="66" y="105"/>
                    <a:pt x="33" y="82"/>
                  </a:cubicBezTo>
                  <a:cubicBezTo>
                    <a:pt x="31" y="80"/>
                    <a:pt x="29" y="78"/>
                    <a:pt x="27" y="77"/>
                  </a:cubicBezTo>
                  <a:cubicBezTo>
                    <a:pt x="14" y="64"/>
                    <a:pt x="0" y="52"/>
                    <a:pt x="7" y="31"/>
                  </a:cubicBezTo>
                  <a:cubicBezTo>
                    <a:pt x="13" y="12"/>
                    <a:pt x="32" y="1"/>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 name="Freeform 16"/>
            <p:cNvSpPr/>
            <p:nvPr/>
          </p:nvSpPr>
          <p:spPr bwMode="auto">
            <a:xfrm>
              <a:off x="4611759" y="3878374"/>
              <a:ext cx="163896" cy="134793"/>
            </a:xfrm>
            <a:custGeom>
              <a:avLst/>
              <a:gdLst>
                <a:gd name="T0" fmla="*/ 107 w 108"/>
                <a:gd name="T1" fmla="*/ 48 h 88"/>
                <a:gd name="T2" fmla="*/ 74 w 108"/>
                <a:gd name="T3" fmla="*/ 83 h 88"/>
                <a:gd name="T4" fmla="*/ 38 w 108"/>
                <a:gd name="T5" fmla="*/ 83 h 88"/>
                <a:gd name="T6" fmla="*/ 31 w 108"/>
                <a:gd name="T7" fmla="*/ 77 h 88"/>
                <a:gd name="T8" fmla="*/ 34 w 108"/>
                <a:gd name="T9" fmla="*/ 20 h 88"/>
                <a:gd name="T10" fmla="*/ 71 w 108"/>
                <a:gd name="T11" fmla="*/ 5 h 88"/>
                <a:gd name="T12" fmla="*/ 107 w 108"/>
                <a:gd name="T13" fmla="*/ 48 h 88"/>
              </a:gdLst>
              <a:ahLst/>
              <a:cxnLst>
                <a:cxn ang="0">
                  <a:pos x="T0" y="T1"/>
                </a:cxn>
                <a:cxn ang="0">
                  <a:pos x="T2" y="T3"/>
                </a:cxn>
                <a:cxn ang="0">
                  <a:pos x="T4" y="T5"/>
                </a:cxn>
                <a:cxn ang="0">
                  <a:pos x="T6" y="T7"/>
                </a:cxn>
                <a:cxn ang="0">
                  <a:pos x="T8" y="T9"/>
                </a:cxn>
                <a:cxn ang="0">
                  <a:pos x="T10" y="T11"/>
                </a:cxn>
                <a:cxn ang="0">
                  <a:pos x="T12" y="T13"/>
                </a:cxn>
              </a:cxnLst>
              <a:rect l="0" t="0" r="r" b="b"/>
              <a:pathLst>
                <a:path w="108" h="88">
                  <a:moveTo>
                    <a:pt x="107" y="48"/>
                  </a:moveTo>
                  <a:cubicBezTo>
                    <a:pt x="108" y="68"/>
                    <a:pt x="89" y="76"/>
                    <a:pt x="74" y="83"/>
                  </a:cubicBezTo>
                  <a:cubicBezTo>
                    <a:pt x="64" y="88"/>
                    <a:pt x="50" y="84"/>
                    <a:pt x="38" y="83"/>
                  </a:cubicBezTo>
                  <a:cubicBezTo>
                    <a:pt x="36" y="83"/>
                    <a:pt x="34" y="79"/>
                    <a:pt x="31" y="77"/>
                  </a:cubicBezTo>
                  <a:cubicBezTo>
                    <a:pt x="0" y="56"/>
                    <a:pt x="1" y="38"/>
                    <a:pt x="34" y="20"/>
                  </a:cubicBezTo>
                  <a:cubicBezTo>
                    <a:pt x="46" y="14"/>
                    <a:pt x="59" y="9"/>
                    <a:pt x="71" y="5"/>
                  </a:cubicBezTo>
                  <a:cubicBezTo>
                    <a:pt x="88" y="0"/>
                    <a:pt x="107" y="21"/>
                    <a:pt x="107"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 name="Freeform 17"/>
            <p:cNvSpPr/>
            <p:nvPr/>
          </p:nvSpPr>
          <p:spPr bwMode="auto">
            <a:xfrm>
              <a:off x="3850483" y="2415559"/>
              <a:ext cx="76587" cy="58206"/>
            </a:xfrm>
            <a:custGeom>
              <a:avLst/>
              <a:gdLst>
                <a:gd name="T0" fmla="*/ 50 w 50"/>
                <a:gd name="T1" fmla="*/ 16 h 38"/>
                <a:gd name="T2" fmla="*/ 19 w 50"/>
                <a:gd name="T3" fmla="*/ 37 h 38"/>
                <a:gd name="T4" fmla="*/ 3 w 50"/>
                <a:gd name="T5" fmla="*/ 20 h 38"/>
                <a:gd name="T6" fmla="*/ 26 w 50"/>
                <a:gd name="T7" fmla="*/ 0 h 38"/>
                <a:gd name="T8" fmla="*/ 50 w 50"/>
                <a:gd name="T9" fmla="*/ 16 h 38"/>
              </a:gdLst>
              <a:ahLst/>
              <a:cxnLst>
                <a:cxn ang="0">
                  <a:pos x="T0" y="T1"/>
                </a:cxn>
                <a:cxn ang="0">
                  <a:pos x="T2" y="T3"/>
                </a:cxn>
                <a:cxn ang="0">
                  <a:pos x="T4" y="T5"/>
                </a:cxn>
                <a:cxn ang="0">
                  <a:pos x="T6" y="T7"/>
                </a:cxn>
                <a:cxn ang="0">
                  <a:pos x="T8" y="T9"/>
                </a:cxn>
              </a:cxnLst>
              <a:rect l="0" t="0" r="r" b="b"/>
              <a:pathLst>
                <a:path w="50" h="38">
                  <a:moveTo>
                    <a:pt x="50" y="16"/>
                  </a:moveTo>
                  <a:cubicBezTo>
                    <a:pt x="37" y="26"/>
                    <a:pt x="29" y="34"/>
                    <a:pt x="19" y="37"/>
                  </a:cubicBezTo>
                  <a:cubicBezTo>
                    <a:pt x="15" y="38"/>
                    <a:pt x="4" y="27"/>
                    <a:pt x="3" y="20"/>
                  </a:cubicBezTo>
                  <a:cubicBezTo>
                    <a:pt x="0" y="4"/>
                    <a:pt x="15" y="0"/>
                    <a:pt x="26" y="0"/>
                  </a:cubicBezTo>
                  <a:cubicBezTo>
                    <a:pt x="32" y="0"/>
                    <a:pt x="39" y="8"/>
                    <a:pt x="5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 name="Freeform 18"/>
            <p:cNvSpPr/>
            <p:nvPr/>
          </p:nvSpPr>
          <p:spPr bwMode="auto">
            <a:xfrm>
              <a:off x="5371503" y="2473765"/>
              <a:ext cx="65864" cy="61270"/>
            </a:xfrm>
            <a:custGeom>
              <a:avLst/>
              <a:gdLst>
                <a:gd name="T0" fmla="*/ 30 w 43"/>
                <a:gd name="T1" fmla="*/ 0 h 40"/>
                <a:gd name="T2" fmla="*/ 42 w 43"/>
                <a:gd name="T3" fmla="*/ 18 h 40"/>
                <a:gd name="T4" fmla="*/ 19 w 43"/>
                <a:gd name="T5" fmla="*/ 39 h 40"/>
                <a:gd name="T6" fmla="*/ 1 w 43"/>
                <a:gd name="T7" fmla="*/ 24 h 40"/>
                <a:gd name="T8" fmla="*/ 30 w 43"/>
                <a:gd name="T9" fmla="*/ 0 h 40"/>
              </a:gdLst>
              <a:ahLst/>
              <a:cxnLst>
                <a:cxn ang="0">
                  <a:pos x="T0" y="T1"/>
                </a:cxn>
                <a:cxn ang="0">
                  <a:pos x="T2" y="T3"/>
                </a:cxn>
                <a:cxn ang="0">
                  <a:pos x="T4" y="T5"/>
                </a:cxn>
                <a:cxn ang="0">
                  <a:pos x="T6" y="T7"/>
                </a:cxn>
                <a:cxn ang="0">
                  <a:pos x="T8" y="T9"/>
                </a:cxn>
              </a:cxnLst>
              <a:rect l="0" t="0" r="r" b="b"/>
              <a:pathLst>
                <a:path w="43" h="40">
                  <a:moveTo>
                    <a:pt x="30" y="0"/>
                  </a:moveTo>
                  <a:cubicBezTo>
                    <a:pt x="33" y="4"/>
                    <a:pt x="41" y="11"/>
                    <a:pt x="42" y="18"/>
                  </a:cubicBezTo>
                  <a:cubicBezTo>
                    <a:pt x="43" y="32"/>
                    <a:pt x="33" y="40"/>
                    <a:pt x="19" y="39"/>
                  </a:cubicBezTo>
                  <a:cubicBezTo>
                    <a:pt x="12" y="38"/>
                    <a:pt x="2" y="30"/>
                    <a:pt x="1" y="24"/>
                  </a:cubicBezTo>
                  <a:cubicBezTo>
                    <a:pt x="0" y="9"/>
                    <a:pt x="10" y="1"/>
                    <a:pt x="3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椭圆 18"/>
          <p:cNvSpPr/>
          <p:nvPr/>
        </p:nvSpPr>
        <p:spPr>
          <a:xfrm>
            <a:off x="4796829" y="1750779"/>
            <a:ext cx="1230663" cy="1230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0" name="文本框 19"/>
          <p:cNvSpPr txBox="1"/>
          <p:nvPr/>
        </p:nvSpPr>
        <p:spPr>
          <a:xfrm>
            <a:off x="4958191" y="1863004"/>
            <a:ext cx="954107" cy="1015663"/>
          </a:xfrm>
          <a:prstGeom prst="rect">
            <a:avLst/>
          </a:prstGeom>
          <a:noFill/>
        </p:spPr>
        <p:txBody>
          <a:bodyPr wrap="none" rtlCol="0">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七</a:t>
            </a:r>
            <a:endParaRPr lang="zh-CN" altLang="en-US" sz="6000"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771225" y="3102115"/>
            <a:ext cx="3147015" cy="600164"/>
          </a:xfrm>
          <a:prstGeom prst="rect">
            <a:avLst/>
          </a:prstGeom>
          <a:noFill/>
        </p:spPr>
        <p:txBody>
          <a:bodyPr wrap="none" rtlCol="0">
            <a:spAutoFit/>
          </a:bodyPr>
          <a:lstStyle/>
          <a:p>
            <a:r>
              <a:rPr lang="zh-CN" altLang="en-US" sz="3300" b="1" dirty="0">
                <a:solidFill>
                  <a:prstClr val="white"/>
                </a:solidFill>
                <a:latin typeface="微软雅黑" panose="020B0503020204020204" pitchFamily="34" charset="-122"/>
                <a:ea typeface="微软雅黑" panose="020B0503020204020204" pitchFamily="34" charset="-122"/>
              </a:rPr>
              <a:t>十四项排查重点</a:t>
            </a:r>
            <a:endParaRPr lang="zh-CN" altLang="en-US" sz="33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 name="矩形 14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149" name="组合 148"/>
          <p:cNvGrpSpPr/>
          <p:nvPr/>
        </p:nvGrpSpPr>
        <p:grpSpPr>
          <a:xfrm>
            <a:off x="123866" y="3570465"/>
            <a:ext cx="864143" cy="1018348"/>
            <a:chOff x="3792538" y="261938"/>
            <a:chExt cx="5097463" cy="6007100"/>
          </a:xfrm>
        </p:grpSpPr>
        <p:sp>
          <p:nvSpPr>
            <p:cNvPr id="15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4" name="AutoShape 3"/>
          <p:cNvSpPr>
            <a:spLocks noChangeAspect="1" noChangeArrowheads="1" noTextEdit="1"/>
          </p:cNvSpPr>
          <p:nvPr/>
        </p:nvSpPr>
        <p:spPr bwMode="auto">
          <a:xfrm>
            <a:off x="2194323" y="1198960"/>
            <a:ext cx="5473303" cy="266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 name="Freeform 6"/>
          <p:cNvSpPr>
            <a:spLocks noEditPoints="1"/>
          </p:cNvSpPr>
          <p:nvPr/>
        </p:nvSpPr>
        <p:spPr bwMode="auto">
          <a:xfrm>
            <a:off x="2332435" y="1531144"/>
            <a:ext cx="4321969" cy="2172890"/>
          </a:xfrm>
          <a:custGeom>
            <a:avLst/>
            <a:gdLst>
              <a:gd name="T0" fmla="*/ 111 w 12009"/>
              <a:gd name="T1" fmla="*/ 4099 h 6037"/>
              <a:gd name="T2" fmla="*/ 558 w 12009"/>
              <a:gd name="T3" fmla="*/ 1658 h 6037"/>
              <a:gd name="T4" fmla="*/ 2737 w 12009"/>
              <a:gd name="T5" fmla="*/ 2754 h 6037"/>
              <a:gd name="T6" fmla="*/ 4839 w 12009"/>
              <a:gd name="T7" fmla="*/ 890 h 6037"/>
              <a:gd name="T8" fmla="*/ 6835 w 12009"/>
              <a:gd name="T9" fmla="*/ 3141 h 6037"/>
              <a:gd name="T10" fmla="*/ 8959 w 12009"/>
              <a:gd name="T11" fmla="*/ 3451 h 6037"/>
              <a:gd name="T12" fmla="*/ 8341 w 12009"/>
              <a:gd name="T13" fmla="*/ 1375 h 6037"/>
              <a:gd name="T14" fmla="*/ 8638 w 12009"/>
              <a:gd name="T15" fmla="*/ 901 h 6037"/>
              <a:gd name="T16" fmla="*/ 10758 w 12009"/>
              <a:gd name="T17" fmla="*/ 2238 h 6037"/>
              <a:gd name="T18" fmla="*/ 11823 w 12009"/>
              <a:gd name="T19" fmla="*/ 4999 h 6037"/>
              <a:gd name="T20" fmla="*/ 10761 w 12009"/>
              <a:gd name="T21" fmla="*/ 4408 h 6037"/>
              <a:gd name="T22" fmla="*/ 9167 w 12009"/>
              <a:gd name="T23" fmla="*/ 5158 h 6037"/>
              <a:gd name="T24" fmla="*/ 7620 w 12009"/>
              <a:gd name="T25" fmla="*/ 5528 h 6037"/>
              <a:gd name="T26" fmla="*/ 6535 w 12009"/>
              <a:gd name="T27" fmla="*/ 5768 h 6037"/>
              <a:gd name="T28" fmla="*/ 4601 w 12009"/>
              <a:gd name="T29" fmla="*/ 4720 h 6037"/>
              <a:gd name="T30" fmla="*/ 4433 w 12009"/>
              <a:gd name="T31" fmla="*/ 5565 h 6037"/>
              <a:gd name="T32" fmla="*/ 3481 w 12009"/>
              <a:gd name="T33" fmla="*/ 5479 h 6037"/>
              <a:gd name="T34" fmla="*/ 1848 w 12009"/>
              <a:gd name="T35" fmla="*/ 5224 h 6037"/>
              <a:gd name="T36" fmla="*/ 482 w 12009"/>
              <a:gd name="T37" fmla="*/ 4150 h 6037"/>
              <a:gd name="T38" fmla="*/ 1444 w 12009"/>
              <a:gd name="T39" fmla="*/ 4416 h 6037"/>
              <a:gd name="T40" fmla="*/ 2584 w 12009"/>
              <a:gd name="T41" fmla="*/ 4543 h 6037"/>
              <a:gd name="T42" fmla="*/ 1757 w 12009"/>
              <a:gd name="T43" fmla="*/ 4395 h 6037"/>
              <a:gd name="T44" fmla="*/ 677 w 12009"/>
              <a:gd name="T45" fmla="*/ 4200 h 6037"/>
              <a:gd name="T46" fmla="*/ 138 w 12009"/>
              <a:gd name="T47" fmla="*/ 3975 h 6037"/>
              <a:gd name="T48" fmla="*/ 6099 w 12009"/>
              <a:gd name="T49" fmla="*/ 4518 h 6037"/>
              <a:gd name="T50" fmla="*/ 4720 w 12009"/>
              <a:gd name="T51" fmla="*/ 4511 h 6037"/>
              <a:gd name="T52" fmla="*/ 5685 w 12009"/>
              <a:gd name="T53" fmla="*/ 4623 h 6037"/>
              <a:gd name="T54" fmla="*/ 6028 w 12009"/>
              <a:gd name="T55" fmla="*/ 4414 h 6037"/>
              <a:gd name="T56" fmla="*/ 5639 w 12009"/>
              <a:gd name="T57" fmla="*/ 3224 h 6037"/>
              <a:gd name="T58" fmla="*/ 1700 w 12009"/>
              <a:gd name="T59" fmla="*/ 3242 h 6037"/>
              <a:gd name="T60" fmla="*/ 1944 w 12009"/>
              <a:gd name="T61" fmla="*/ 4312 h 6037"/>
              <a:gd name="T62" fmla="*/ 10921 w 12009"/>
              <a:gd name="T63" fmla="*/ 3882 h 6037"/>
              <a:gd name="T64" fmla="*/ 10172 w 12009"/>
              <a:gd name="T65" fmla="*/ 2623 h 6037"/>
              <a:gd name="T66" fmla="*/ 10129 w 12009"/>
              <a:gd name="T67" fmla="*/ 3758 h 6037"/>
              <a:gd name="T68" fmla="*/ 6382 w 12009"/>
              <a:gd name="T69" fmla="*/ 1453 h 6037"/>
              <a:gd name="T70" fmla="*/ 10592 w 12009"/>
              <a:gd name="T71" fmla="*/ 2269 h 6037"/>
              <a:gd name="T72" fmla="*/ 1968 w 12009"/>
              <a:gd name="T73" fmla="*/ 2273 h 6037"/>
              <a:gd name="T74" fmla="*/ 3435 w 12009"/>
              <a:gd name="T75" fmla="*/ 2066 h 6037"/>
              <a:gd name="T76" fmla="*/ 8452 w 12009"/>
              <a:gd name="T77" fmla="*/ 2606 h 6037"/>
              <a:gd name="T78" fmla="*/ 8449 w 12009"/>
              <a:gd name="T79" fmla="*/ 3118 h 6037"/>
              <a:gd name="T80" fmla="*/ 8397 w 12009"/>
              <a:gd name="T81" fmla="*/ 4214 h 6037"/>
              <a:gd name="T82" fmla="*/ 3772 w 12009"/>
              <a:gd name="T83" fmla="*/ 4815 h 6037"/>
              <a:gd name="T84" fmla="*/ 4551 w 12009"/>
              <a:gd name="T85" fmla="*/ 5492 h 6037"/>
              <a:gd name="T86" fmla="*/ 3338 w 12009"/>
              <a:gd name="T87" fmla="*/ 3689 h 6037"/>
              <a:gd name="T88" fmla="*/ 5905 w 12009"/>
              <a:gd name="T89" fmla="*/ 2282 h 6037"/>
              <a:gd name="T90" fmla="*/ 6150 w 12009"/>
              <a:gd name="T91" fmla="*/ 2736 h 6037"/>
              <a:gd name="T92" fmla="*/ 6971 w 12009"/>
              <a:gd name="T93" fmla="*/ 4706 h 6037"/>
              <a:gd name="T94" fmla="*/ 7636 w 12009"/>
              <a:gd name="T95" fmla="*/ 4036 h 6037"/>
              <a:gd name="T96" fmla="*/ 1075 w 12009"/>
              <a:gd name="T97" fmla="*/ 2494 h 6037"/>
              <a:gd name="T98" fmla="*/ 8329 w 12009"/>
              <a:gd name="T99" fmla="*/ 3505 h 6037"/>
              <a:gd name="T100" fmla="*/ 11379 w 12009"/>
              <a:gd name="T101" fmla="*/ 2834 h 6037"/>
              <a:gd name="T102" fmla="*/ 8224 w 12009"/>
              <a:gd name="T103" fmla="*/ 514 h 6037"/>
              <a:gd name="T104" fmla="*/ 8907 w 12009"/>
              <a:gd name="T105" fmla="*/ 1326 h 6037"/>
              <a:gd name="T106" fmla="*/ 4739 w 12009"/>
              <a:gd name="T107" fmla="*/ 2489 h 6037"/>
              <a:gd name="T108" fmla="*/ 9394 w 12009"/>
              <a:gd name="T109" fmla="*/ 5594 h 6037"/>
              <a:gd name="T110" fmla="*/ 9645 w 12009"/>
              <a:gd name="T111" fmla="*/ 4326 h 6037"/>
              <a:gd name="T112" fmla="*/ 1744 w 12009"/>
              <a:gd name="T113" fmla="*/ 4584 h 6037"/>
              <a:gd name="T114" fmla="*/ 11532 w 12009"/>
              <a:gd name="T115" fmla="*/ 4065 h 6037"/>
              <a:gd name="T116" fmla="*/ 10082 w 12009"/>
              <a:gd name="T117" fmla="*/ 4629 h 6037"/>
              <a:gd name="T118" fmla="*/ 887 w 12009"/>
              <a:gd name="T119" fmla="*/ 4561 h 6037"/>
              <a:gd name="T120" fmla="*/ 11057 w 12009"/>
              <a:gd name="T121" fmla="*/ 3609 h 6037"/>
              <a:gd name="T122" fmla="*/ 9528 w 12009"/>
              <a:gd name="T123" fmla="*/ 4710 h 6037"/>
              <a:gd name="T124" fmla="*/ 3885 w 12009"/>
              <a:gd name="T125" fmla="*/ 5339 h 6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09" h="6037">
                <a:moveTo>
                  <a:pt x="1555" y="4559"/>
                </a:moveTo>
                <a:cubicBezTo>
                  <a:pt x="1543" y="4556"/>
                  <a:pt x="1538" y="4554"/>
                  <a:pt x="1533" y="4553"/>
                </a:cubicBezTo>
                <a:cubicBezTo>
                  <a:pt x="1480" y="4544"/>
                  <a:pt x="1426" y="4535"/>
                  <a:pt x="1373" y="4525"/>
                </a:cubicBezTo>
                <a:cubicBezTo>
                  <a:pt x="1318" y="4515"/>
                  <a:pt x="1264" y="4502"/>
                  <a:pt x="1210" y="4491"/>
                </a:cubicBezTo>
                <a:cubicBezTo>
                  <a:pt x="1196" y="4488"/>
                  <a:pt x="1181" y="4485"/>
                  <a:pt x="1167" y="4484"/>
                </a:cubicBezTo>
                <a:cubicBezTo>
                  <a:pt x="1132" y="4482"/>
                  <a:pt x="1099" y="4478"/>
                  <a:pt x="1066" y="4463"/>
                </a:cubicBezTo>
                <a:cubicBezTo>
                  <a:pt x="1004" y="4435"/>
                  <a:pt x="983" y="4451"/>
                  <a:pt x="979" y="4521"/>
                </a:cubicBezTo>
                <a:cubicBezTo>
                  <a:pt x="977" y="4551"/>
                  <a:pt x="970" y="4581"/>
                  <a:pt x="966" y="4611"/>
                </a:cubicBezTo>
                <a:cubicBezTo>
                  <a:pt x="960" y="4663"/>
                  <a:pt x="955" y="4714"/>
                  <a:pt x="949" y="4765"/>
                </a:cubicBezTo>
                <a:cubicBezTo>
                  <a:pt x="947" y="4776"/>
                  <a:pt x="944" y="4788"/>
                  <a:pt x="942" y="4799"/>
                </a:cubicBezTo>
                <a:cubicBezTo>
                  <a:pt x="941" y="4808"/>
                  <a:pt x="936" y="4819"/>
                  <a:pt x="938" y="4826"/>
                </a:cubicBezTo>
                <a:cubicBezTo>
                  <a:pt x="955" y="4881"/>
                  <a:pt x="933" y="4935"/>
                  <a:pt x="935" y="4989"/>
                </a:cubicBezTo>
                <a:cubicBezTo>
                  <a:pt x="937" y="5039"/>
                  <a:pt x="930" y="5089"/>
                  <a:pt x="926" y="5139"/>
                </a:cubicBezTo>
                <a:cubicBezTo>
                  <a:pt x="925" y="5155"/>
                  <a:pt x="921" y="5170"/>
                  <a:pt x="918" y="5186"/>
                </a:cubicBezTo>
                <a:cubicBezTo>
                  <a:pt x="915" y="5208"/>
                  <a:pt x="910" y="5230"/>
                  <a:pt x="908" y="5252"/>
                </a:cubicBezTo>
                <a:cubicBezTo>
                  <a:pt x="905" y="5286"/>
                  <a:pt x="894" y="5302"/>
                  <a:pt x="860" y="5302"/>
                </a:cubicBezTo>
                <a:cubicBezTo>
                  <a:pt x="815" y="5303"/>
                  <a:pt x="769" y="5306"/>
                  <a:pt x="727" y="5282"/>
                </a:cubicBezTo>
                <a:cubicBezTo>
                  <a:pt x="718" y="5277"/>
                  <a:pt x="707" y="5276"/>
                  <a:pt x="697" y="5273"/>
                </a:cubicBezTo>
                <a:cubicBezTo>
                  <a:pt x="636" y="5257"/>
                  <a:pt x="612" y="5218"/>
                  <a:pt x="618" y="5155"/>
                </a:cubicBezTo>
                <a:cubicBezTo>
                  <a:pt x="623" y="5107"/>
                  <a:pt x="621" y="5059"/>
                  <a:pt x="625" y="5012"/>
                </a:cubicBezTo>
                <a:cubicBezTo>
                  <a:pt x="628" y="4965"/>
                  <a:pt x="634" y="4918"/>
                  <a:pt x="639" y="4871"/>
                </a:cubicBezTo>
                <a:cubicBezTo>
                  <a:pt x="640" y="4858"/>
                  <a:pt x="641" y="4844"/>
                  <a:pt x="642" y="4831"/>
                </a:cubicBezTo>
                <a:cubicBezTo>
                  <a:pt x="645" y="4772"/>
                  <a:pt x="646" y="4712"/>
                  <a:pt x="654" y="4653"/>
                </a:cubicBezTo>
                <a:cubicBezTo>
                  <a:pt x="660" y="4600"/>
                  <a:pt x="659" y="4548"/>
                  <a:pt x="661" y="4496"/>
                </a:cubicBezTo>
                <a:cubicBezTo>
                  <a:pt x="663" y="4459"/>
                  <a:pt x="671" y="4422"/>
                  <a:pt x="671" y="4385"/>
                </a:cubicBezTo>
                <a:cubicBezTo>
                  <a:pt x="672" y="4331"/>
                  <a:pt x="669" y="4331"/>
                  <a:pt x="615" y="4317"/>
                </a:cubicBezTo>
                <a:cubicBezTo>
                  <a:pt x="591" y="4312"/>
                  <a:pt x="568" y="4301"/>
                  <a:pt x="544" y="4293"/>
                </a:cubicBezTo>
                <a:cubicBezTo>
                  <a:pt x="513" y="4281"/>
                  <a:pt x="481" y="4272"/>
                  <a:pt x="451" y="4258"/>
                </a:cubicBezTo>
                <a:cubicBezTo>
                  <a:pt x="421" y="4244"/>
                  <a:pt x="391" y="4232"/>
                  <a:pt x="358" y="4228"/>
                </a:cubicBezTo>
                <a:cubicBezTo>
                  <a:pt x="326" y="4224"/>
                  <a:pt x="299" y="4209"/>
                  <a:pt x="275" y="4186"/>
                </a:cubicBezTo>
                <a:cubicBezTo>
                  <a:pt x="262" y="4174"/>
                  <a:pt x="242" y="4168"/>
                  <a:pt x="225" y="4161"/>
                </a:cubicBezTo>
                <a:cubicBezTo>
                  <a:pt x="184" y="4146"/>
                  <a:pt x="145" y="4128"/>
                  <a:pt x="111" y="4099"/>
                </a:cubicBezTo>
                <a:cubicBezTo>
                  <a:pt x="101" y="4091"/>
                  <a:pt x="90" y="4083"/>
                  <a:pt x="78" y="4077"/>
                </a:cubicBezTo>
                <a:cubicBezTo>
                  <a:pt x="36" y="4053"/>
                  <a:pt x="18" y="4017"/>
                  <a:pt x="16" y="3969"/>
                </a:cubicBezTo>
                <a:cubicBezTo>
                  <a:pt x="14" y="3929"/>
                  <a:pt x="7" y="3890"/>
                  <a:pt x="3" y="3851"/>
                </a:cubicBezTo>
                <a:cubicBezTo>
                  <a:pt x="1" y="3832"/>
                  <a:pt x="1" y="3814"/>
                  <a:pt x="1" y="3795"/>
                </a:cubicBezTo>
                <a:cubicBezTo>
                  <a:pt x="1" y="3781"/>
                  <a:pt x="0" y="3766"/>
                  <a:pt x="2" y="3752"/>
                </a:cubicBezTo>
                <a:cubicBezTo>
                  <a:pt x="3" y="3742"/>
                  <a:pt x="6" y="3732"/>
                  <a:pt x="8" y="3722"/>
                </a:cubicBezTo>
                <a:cubicBezTo>
                  <a:pt x="11" y="3713"/>
                  <a:pt x="17" y="3705"/>
                  <a:pt x="17" y="3696"/>
                </a:cubicBezTo>
                <a:cubicBezTo>
                  <a:pt x="17" y="3654"/>
                  <a:pt x="32" y="3619"/>
                  <a:pt x="59" y="3589"/>
                </a:cubicBezTo>
                <a:cubicBezTo>
                  <a:pt x="62" y="3586"/>
                  <a:pt x="65" y="3582"/>
                  <a:pt x="65" y="3579"/>
                </a:cubicBezTo>
                <a:cubicBezTo>
                  <a:pt x="70" y="3536"/>
                  <a:pt x="102" y="3517"/>
                  <a:pt x="133" y="3496"/>
                </a:cubicBezTo>
                <a:cubicBezTo>
                  <a:pt x="164" y="3475"/>
                  <a:pt x="194" y="3450"/>
                  <a:pt x="226" y="3429"/>
                </a:cubicBezTo>
                <a:cubicBezTo>
                  <a:pt x="246" y="3417"/>
                  <a:pt x="269" y="3409"/>
                  <a:pt x="292" y="3400"/>
                </a:cubicBezTo>
                <a:cubicBezTo>
                  <a:pt x="314" y="3392"/>
                  <a:pt x="337" y="3387"/>
                  <a:pt x="359" y="3378"/>
                </a:cubicBezTo>
                <a:cubicBezTo>
                  <a:pt x="391" y="3366"/>
                  <a:pt x="397" y="3354"/>
                  <a:pt x="391" y="3320"/>
                </a:cubicBezTo>
                <a:cubicBezTo>
                  <a:pt x="385" y="3284"/>
                  <a:pt x="380" y="3249"/>
                  <a:pt x="392" y="3213"/>
                </a:cubicBezTo>
                <a:cubicBezTo>
                  <a:pt x="394" y="3205"/>
                  <a:pt x="390" y="3195"/>
                  <a:pt x="390" y="3186"/>
                </a:cubicBezTo>
                <a:cubicBezTo>
                  <a:pt x="390" y="3161"/>
                  <a:pt x="394" y="3136"/>
                  <a:pt x="391" y="3111"/>
                </a:cubicBezTo>
                <a:cubicBezTo>
                  <a:pt x="385" y="3052"/>
                  <a:pt x="419" y="2998"/>
                  <a:pt x="407" y="2938"/>
                </a:cubicBezTo>
                <a:cubicBezTo>
                  <a:pt x="404" y="2925"/>
                  <a:pt x="408" y="2909"/>
                  <a:pt x="413" y="2895"/>
                </a:cubicBezTo>
                <a:cubicBezTo>
                  <a:pt x="428" y="2852"/>
                  <a:pt x="431" y="2806"/>
                  <a:pt x="437" y="2761"/>
                </a:cubicBezTo>
                <a:cubicBezTo>
                  <a:pt x="445" y="2696"/>
                  <a:pt x="457" y="2632"/>
                  <a:pt x="492" y="2577"/>
                </a:cubicBezTo>
                <a:cubicBezTo>
                  <a:pt x="527" y="2520"/>
                  <a:pt x="575" y="2473"/>
                  <a:pt x="639" y="2448"/>
                </a:cubicBezTo>
                <a:cubicBezTo>
                  <a:pt x="660" y="2439"/>
                  <a:pt x="683" y="2438"/>
                  <a:pt x="705" y="2433"/>
                </a:cubicBezTo>
                <a:cubicBezTo>
                  <a:pt x="749" y="2423"/>
                  <a:pt x="774" y="2390"/>
                  <a:pt x="771" y="2345"/>
                </a:cubicBezTo>
                <a:cubicBezTo>
                  <a:pt x="770" y="2339"/>
                  <a:pt x="767" y="2332"/>
                  <a:pt x="763" y="2328"/>
                </a:cubicBezTo>
                <a:cubicBezTo>
                  <a:pt x="728" y="2285"/>
                  <a:pt x="689" y="2245"/>
                  <a:pt x="659" y="2199"/>
                </a:cubicBezTo>
                <a:cubicBezTo>
                  <a:pt x="630" y="2155"/>
                  <a:pt x="604" y="2109"/>
                  <a:pt x="594" y="2055"/>
                </a:cubicBezTo>
                <a:cubicBezTo>
                  <a:pt x="586" y="2018"/>
                  <a:pt x="570" y="1977"/>
                  <a:pt x="561" y="1937"/>
                </a:cubicBezTo>
                <a:cubicBezTo>
                  <a:pt x="555" y="1909"/>
                  <a:pt x="555" y="1880"/>
                  <a:pt x="553" y="1851"/>
                </a:cubicBezTo>
                <a:cubicBezTo>
                  <a:pt x="552" y="1843"/>
                  <a:pt x="555" y="1835"/>
                  <a:pt x="553" y="1828"/>
                </a:cubicBezTo>
                <a:cubicBezTo>
                  <a:pt x="539" y="1777"/>
                  <a:pt x="552" y="1727"/>
                  <a:pt x="556" y="1677"/>
                </a:cubicBezTo>
                <a:cubicBezTo>
                  <a:pt x="556" y="1671"/>
                  <a:pt x="558" y="1664"/>
                  <a:pt x="558" y="1658"/>
                </a:cubicBezTo>
                <a:cubicBezTo>
                  <a:pt x="554" y="1535"/>
                  <a:pt x="596" y="1425"/>
                  <a:pt x="652" y="1320"/>
                </a:cubicBezTo>
                <a:cubicBezTo>
                  <a:pt x="681" y="1267"/>
                  <a:pt x="707" y="1211"/>
                  <a:pt x="754" y="1169"/>
                </a:cubicBezTo>
                <a:cubicBezTo>
                  <a:pt x="766" y="1159"/>
                  <a:pt x="771" y="1142"/>
                  <a:pt x="782" y="1130"/>
                </a:cubicBezTo>
                <a:cubicBezTo>
                  <a:pt x="821" y="1089"/>
                  <a:pt x="856" y="1041"/>
                  <a:pt x="902" y="1011"/>
                </a:cubicBezTo>
                <a:cubicBezTo>
                  <a:pt x="982" y="959"/>
                  <a:pt x="1066" y="911"/>
                  <a:pt x="1154" y="874"/>
                </a:cubicBezTo>
                <a:cubicBezTo>
                  <a:pt x="1229" y="843"/>
                  <a:pt x="1310" y="823"/>
                  <a:pt x="1394" y="819"/>
                </a:cubicBezTo>
                <a:cubicBezTo>
                  <a:pt x="1427" y="818"/>
                  <a:pt x="1460" y="812"/>
                  <a:pt x="1493" y="811"/>
                </a:cubicBezTo>
                <a:cubicBezTo>
                  <a:pt x="1601" y="808"/>
                  <a:pt x="1703" y="834"/>
                  <a:pt x="1807" y="861"/>
                </a:cubicBezTo>
                <a:cubicBezTo>
                  <a:pt x="1885" y="882"/>
                  <a:pt x="1952" y="925"/>
                  <a:pt x="2020" y="966"/>
                </a:cubicBezTo>
                <a:cubicBezTo>
                  <a:pt x="2084" y="1006"/>
                  <a:pt x="2142" y="1055"/>
                  <a:pt x="2190" y="1114"/>
                </a:cubicBezTo>
                <a:cubicBezTo>
                  <a:pt x="2209" y="1139"/>
                  <a:pt x="2227" y="1165"/>
                  <a:pt x="2244" y="1192"/>
                </a:cubicBezTo>
                <a:cubicBezTo>
                  <a:pt x="2264" y="1227"/>
                  <a:pt x="2282" y="1262"/>
                  <a:pt x="2301" y="1297"/>
                </a:cubicBezTo>
                <a:cubicBezTo>
                  <a:pt x="2328" y="1349"/>
                  <a:pt x="2334" y="1406"/>
                  <a:pt x="2349" y="1461"/>
                </a:cubicBezTo>
                <a:cubicBezTo>
                  <a:pt x="2369" y="1539"/>
                  <a:pt x="2356" y="1619"/>
                  <a:pt x="2358" y="1699"/>
                </a:cubicBezTo>
                <a:cubicBezTo>
                  <a:pt x="2359" y="1711"/>
                  <a:pt x="2350" y="1724"/>
                  <a:pt x="2348" y="1737"/>
                </a:cubicBezTo>
                <a:cubicBezTo>
                  <a:pt x="2332" y="1845"/>
                  <a:pt x="2285" y="1944"/>
                  <a:pt x="2248" y="2046"/>
                </a:cubicBezTo>
                <a:cubicBezTo>
                  <a:pt x="2209" y="2149"/>
                  <a:pt x="2144" y="2230"/>
                  <a:pt x="2065" y="2303"/>
                </a:cubicBezTo>
                <a:cubicBezTo>
                  <a:pt x="2055" y="2312"/>
                  <a:pt x="2045" y="2321"/>
                  <a:pt x="2034" y="2331"/>
                </a:cubicBezTo>
                <a:cubicBezTo>
                  <a:pt x="2049" y="2380"/>
                  <a:pt x="2062" y="2428"/>
                  <a:pt x="2077" y="2475"/>
                </a:cubicBezTo>
                <a:cubicBezTo>
                  <a:pt x="2096" y="2534"/>
                  <a:pt x="2112" y="2592"/>
                  <a:pt x="2122" y="2652"/>
                </a:cubicBezTo>
                <a:cubicBezTo>
                  <a:pt x="2127" y="2686"/>
                  <a:pt x="2137" y="2719"/>
                  <a:pt x="2144" y="2752"/>
                </a:cubicBezTo>
                <a:cubicBezTo>
                  <a:pt x="2146" y="2760"/>
                  <a:pt x="2148" y="2768"/>
                  <a:pt x="2150" y="2776"/>
                </a:cubicBezTo>
                <a:cubicBezTo>
                  <a:pt x="2156" y="2808"/>
                  <a:pt x="2162" y="2841"/>
                  <a:pt x="2167" y="2874"/>
                </a:cubicBezTo>
                <a:cubicBezTo>
                  <a:pt x="2176" y="2932"/>
                  <a:pt x="2185" y="2991"/>
                  <a:pt x="2195" y="3050"/>
                </a:cubicBezTo>
                <a:cubicBezTo>
                  <a:pt x="2198" y="3069"/>
                  <a:pt x="2202" y="3089"/>
                  <a:pt x="2206" y="3112"/>
                </a:cubicBezTo>
                <a:cubicBezTo>
                  <a:pt x="2226" y="3112"/>
                  <a:pt x="2244" y="3113"/>
                  <a:pt x="2262" y="3112"/>
                </a:cubicBezTo>
                <a:cubicBezTo>
                  <a:pt x="2318" y="3110"/>
                  <a:pt x="2373" y="3108"/>
                  <a:pt x="2429" y="3104"/>
                </a:cubicBezTo>
                <a:cubicBezTo>
                  <a:pt x="2465" y="3102"/>
                  <a:pt x="2501" y="3099"/>
                  <a:pt x="2536" y="3093"/>
                </a:cubicBezTo>
                <a:cubicBezTo>
                  <a:pt x="2583" y="3086"/>
                  <a:pt x="2630" y="3076"/>
                  <a:pt x="2676" y="3067"/>
                </a:cubicBezTo>
                <a:cubicBezTo>
                  <a:pt x="2678" y="3067"/>
                  <a:pt x="2679" y="3067"/>
                  <a:pt x="2680" y="3066"/>
                </a:cubicBezTo>
                <a:cubicBezTo>
                  <a:pt x="2732" y="3055"/>
                  <a:pt x="2754" y="3031"/>
                  <a:pt x="2741" y="2980"/>
                </a:cubicBezTo>
                <a:cubicBezTo>
                  <a:pt x="2721" y="2904"/>
                  <a:pt x="2730" y="2829"/>
                  <a:pt x="2737" y="2754"/>
                </a:cubicBezTo>
                <a:cubicBezTo>
                  <a:pt x="2746" y="2658"/>
                  <a:pt x="2765" y="2564"/>
                  <a:pt x="2809" y="2475"/>
                </a:cubicBezTo>
                <a:cubicBezTo>
                  <a:pt x="2832" y="2430"/>
                  <a:pt x="2845" y="2379"/>
                  <a:pt x="2875" y="2336"/>
                </a:cubicBezTo>
                <a:cubicBezTo>
                  <a:pt x="2902" y="2298"/>
                  <a:pt x="2922" y="2257"/>
                  <a:pt x="2960" y="2228"/>
                </a:cubicBezTo>
                <a:cubicBezTo>
                  <a:pt x="2964" y="2224"/>
                  <a:pt x="2968" y="2221"/>
                  <a:pt x="2971" y="2216"/>
                </a:cubicBezTo>
                <a:cubicBezTo>
                  <a:pt x="3006" y="2161"/>
                  <a:pt x="3063" y="2132"/>
                  <a:pt x="3116" y="2102"/>
                </a:cubicBezTo>
                <a:cubicBezTo>
                  <a:pt x="3148" y="2084"/>
                  <a:pt x="3179" y="2064"/>
                  <a:pt x="3211" y="2046"/>
                </a:cubicBezTo>
                <a:cubicBezTo>
                  <a:pt x="3237" y="2031"/>
                  <a:pt x="3268" y="2024"/>
                  <a:pt x="3296" y="2014"/>
                </a:cubicBezTo>
                <a:cubicBezTo>
                  <a:pt x="3316" y="2007"/>
                  <a:pt x="3336" y="2001"/>
                  <a:pt x="3357" y="1995"/>
                </a:cubicBezTo>
                <a:cubicBezTo>
                  <a:pt x="3386" y="1986"/>
                  <a:pt x="3415" y="1978"/>
                  <a:pt x="3444" y="1970"/>
                </a:cubicBezTo>
                <a:cubicBezTo>
                  <a:pt x="3449" y="1968"/>
                  <a:pt x="3456" y="1969"/>
                  <a:pt x="3460" y="1967"/>
                </a:cubicBezTo>
                <a:cubicBezTo>
                  <a:pt x="3495" y="1944"/>
                  <a:pt x="3534" y="1949"/>
                  <a:pt x="3572" y="1950"/>
                </a:cubicBezTo>
                <a:cubicBezTo>
                  <a:pt x="3582" y="1950"/>
                  <a:pt x="3592" y="1952"/>
                  <a:pt x="3600" y="1949"/>
                </a:cubicBezTo>
                <a:cubicBezTo>
                  <a:pt x="3672" y="1929"/>
                  <a:pt x="3740" y="1955"/>
                  <a:pt x="3809" y="1965"/>
                </a:cubicBezTo>
                <a:cubicBezTo>
                  <a:pt x="3825" y="1967"/>
                  <a:pt x="3840" y="1969"/>
                  <a:pt x="3856" y="1973"/>
                </a:cubicBezTo>
                <a:cubicBezTo>
                  <a:pt x="3877" y="1978"/>
                  <a:pt x="3899" y="1985"/>
                  <a:pt x="3920" y="1991"/>
                </a:cubicBezTo>
                <a:cubicBezTo>
                  <a:pt x="3939" y="1997"/>
                  <a:pt x="3959" y="2002"/>
                  <a:pt x="3976" y="2011"/>
                </a:cubicBezTo>
                <a:cubicBezTo>
                  <a:pt x="4018" y="2033"/>
                  <a:pt x="4067" y="2040"/>
                  <a:pt x="4103" y="2075"/>
                </a:cubicBezTo>
                <a:cubicBezTo>
                  <a:pt x="4110" y="2082"/>
                  <a:pt x="4120" y="2087"/>
                  <a:pt x="4129" y="2093"/>
                </a:cubicBezTo>
                <a:cubicBezTo>
                  <a:pt x="4147" y="2105"/>
                  <a:pt x="4167" y="2116"/>
                  <a:pt x="4184" y="2131"/>
                </a:cubicBezTo>
                <a:cubicBezTo>
                  <a:pt x="4234" y="2178"/>
                  <a:pt x="4284" y="2225"/>
                  <a:pt x="4316" y="2288"/>
                </a:cubicBezTo>
                <a:cubicBezTo>
                  <a:pt x="4323" y="2301"/>
                  <a:pt x="4334" y="2311"/>
                  <a:pt x="4351" y="2308"/>
                </a:cubicBezTo>
                <a:cubicBezTo>
                  <a:pt x="4368" y="2305"/>
                  <a:pt x="4369" y="2291"/>
                  <a:pt x="4374" y="2279"/>
                </a:cubicBezTo>
                <a:cubicBezTo>
                  <a:pt x="4391" y="2242"/>
                  <a:pt x="4407" y="2204"/>
                  <a:pt x="4427" y="2168"/>
                </a:cubicBezTo>
                <a:cubicBezTo>
                  <a:pt x="4441" y="2141"/>
                  <a:pt x="4470" y="2130"/>
                  <a:pt x="4496" y="2116"/>
                </a:cubicBezTo>
                <a:cubicBezTo>
                  <a:pt x="4559" y="2080"/>
                  <a:pt x="4629" y="2065"/>
                  <a:pt x="4701" y="2058"/>
                </a:cubicBezTo>
                <a:cubicBezTo>
                  <a:pt x="4730" y="2055"/>
                  <a:pt x="4759" y="2050"/>
                  <a:pt x="4794" y="2044"/>
                </a:cubicBezTo>
                <a:cubicBezTo>
                  <a:pt x="4785" y="2030"/>
                  <a:pt x="4780" y="2021"/>
                  <a:pt x="4773" y="2012"/>
                </a:cubicBezTo>
                <a:cubicBezTo>
                  <a:pt x="4714" y="1928"/>
                  <a:pt x="4670" y="1837"/>
                  <a:pt x="4645" y="1737"/>
                </a:cubicBezTo>
                <a:cubicBezTo>
                  <a:pt x="4616" y="1623"/>
                  <a:pt x="4609" y="1506"/>
                  <a:pt x="4622" y="1390"/>
                </a:cubicBezTo>
                <a:cubicBezTo>
                  <a:pt x="4632" y="1301"/>
                  <a:pt x="4652" y="1212"/>
                  <a:pt x="4695" y="1131"/>
                </a:cubicBezTo>
                <a:cubicBezTo>
                  <a:pt x="4717" y="1090"/>
                  <a:pt x="4732" y="1046"/>
                  <a:pt x="4756" y="1006"/>
                </a:cubicBezTo>
                <a:cubicBezTo>
                  <a:pt x="4781" y="966"/>
                  <a:pt x="4818" y="932"/>
                  <a:pt x="4839" y="890"/>
                </a:cubicBezTo>
                <a:cubicBezTo>
                  <a:pt x="4863" y="844"/>
                  <a:pt x="4911" y="829"/>
                  <a:pt x="4941" y="793"/>
                </a:cubicBezTo>
                <a:cubicBezTo>
                  <a:pt x="4972" y="757"/>
                  <a:pt x="5017" y="740"/>
                  <a:pt x="5058" y="718"/>
                </a:cubicBezTo>
                <a:cubicBezTo>
                  <a:pt x="5104" y="691"/>
                  <a:pt x="5152" y="668"/>
                  <a:pt x="5202" y="652"/>
                </a:cubicBezTo>
                <a:cubicBezTo>
                  <a:pt x="5296" y="621"/>
                  <a:pt x="5389" y="588"/>
                  <a:pt x="5490" y="590"/>
                </a:cubicBezTo>
                <a:cubicBezTo>
                  <a:pt x="5511" y="591"/>
                  <a:pt x="5533" y="578"/>
                  <a:pt x="5552" y="581"/>
                </a:cubicBezTo>
                <a:cubicBezTo>
                  <a:pt x="5612" y="594"/>
                  <a:pt x="5674" y="583"/>
                  <a:pt x="5732" y="607"/>
                </a:cubicBezTo>
                <a:cubicBezTo>
                  <a:pt x="5766" y="620"/>
                  <a:pt x="5805" y="620"/>
                  <a:pt x="5841" y="629"/>
                </a:cubicBezTo>
                <a:cubicBezTo>
                  <a:pt x="5967" y="660"/>
                  <a:pt x="6081" y="714"/>
                  <a:pt x="6175" y="806"/>
                </a:cubicBezTo>
                <a:cubicBezTo>
                  <a:pt x="6181" y="812"/>
                  <a:pt x="6190" y="817"/>
                  <a:pt x="6197" y="823"/>
                </a:cubicBezTo>
                <a:cubicBezTo>
                  <a:pt x="6218" y="840"/>
                  <a:pt x="6244" y="853"/>
                  <a:pt x="6254" y="882"/>
                </a:cubicBezTo>
                <a:cubicBezTo>
                  <a:pt x="6256" y="889"/>
                  <a:pt x="6264" y="894"/>
                  <a:pt x="6269" y="900"/>
                </a:cubicBezTo>
                <a:cubicBezTo>
                  <a:pt x="6327" y="962"/>
                  <a:pt x="6372" y="1030"/>
                  <a:pt x="6390" y="1114"/>
                </a:cubicBezTo>
                <a:cubicBezTo>
                  <a:pt x="6397" y="1146"/>
                  <a:pt x="6411" y="1177"/>
                  <a:pt x="6418" y="1209"/>
                </a:cubicBezTo>
                <a:cubicBezTo>
                  <a:pt x="6430" y="1270"/>
                  <a:pt x="6443" y="1331"/>
                  <a:pt x="6448" y="1392"/>
                </a:cubicBezTo>
                <a:cubicBezTo>
                  <a:pt x="6453" y="1455"/>
                  <a:pt x="6462" y="1518"/>
                  <a:pt x="6446" y="1581"/>
                </a:cubicBezTo>
                <a:cubicBezTo>
                  <a:pt x="6435" y="1622"/>
                  <a:pt x="6436" y="1665"/>
                  <a:pt x="6425" y="1706"/>
                </a:cubicBezTo>
                <a:cubicBezTo>
                  <a:pt x="6411" y="1753"/>
                  <a:pt x="6395" y="1800"/>
                  <a:pt x="6372" y="1843"/>
                </a:cubicBezTo>
                <a:cubicBezTo>
                  <a:pt x="6334" y="1908"/>
                  <a:pt x="6291" y="1970"/>
                  <a:pt x="6248" y="2032"/>
                </a:cubicBezTo>
                <a:cubicBezTo>
                  <a:pt x="6229" y="2058"/>
                  <a:pt x="6203" y="2078"/>
                  <a:pt x="6182" y="2102"/>
                </a:cubicBezTo>
                <a:cubicBezTo>
                  <a:pt x="6168" y="2117"/>
                  <a:pt x="6154" y="2134"/>
                  <a:pt x="6144" y="2152"/>
                </a:cubicBezTo>
                <a:cubicBezTo>
                  <a:pt x="6138" y="2163"/>
                  <a:pt x="6135" y="2178"/>
                  <a:pt x="6138" y="2190"/>
                </a:cubicBezTo>
                <a:cubicBezTo>
                  <a:pt x="6151" y="2251"/>
                  <a:pt x="6167" y="2311"/>
                  <a:pt x="6180" y="2371"/>
                </a:cubicBezTo>
                <a:cubicBezTo>
                  <a:pt x="6186" y="2399"/>
                  <a:pt x="6188" y="2429"/>
                  <a:pt x="6193" y="2457"/>
                </a:cubicBezTo>
                <a:cubicBezTo>
                  <a:pt x="6205" y="2536"/>
                  <a:pt x="6214" y="2614"/>
                  <a:pt x="6230" y="2692"/>
                </a:cubicBezTo>
                <a:cubicBezTo>
                  <a:pt x="6243" y="2753"/>
                  <a:pt x="6256" y="2813"/>
                  <a:pt x="6258" y="2875"/>
                </a:cubicBezTo>
                <a:cubicBezTo>
                  <a:pt x="6259" y="2909"/>
                  <a:pt x="6271" y="2942"/>
                  <a:pt x="6277" y="2976"/>
                </a:cubicBezTo>
                <a:cubicBezTo>
                  <a:pt x="6285" y="3026"/>
                  <a:pt x="6291" y="3075"/>
                  <a:pt x="6299" y="3129"/>
                </a:cubicBezTo>
                <a:cubicBezTo>
                  <a:pt x="6308" y="3132"/>
                  <a:pt x="6318" y="3138"/>
                  <a:pt x="6330" y="3140"/>
                </a:cubicBezTo>
                <a:cubicBezTo>
                  <a:pt x="6372" y="3145"/>
                  <a:pt x="6414" y="3151"/>
                  <a:pt x="6456" y="3152"/>
                </a:cubicBezTo>
                <a:cubicBezTo>
                  <a:pt x="6537" y="3153"/>
                  <a:pt x="6618" y="3150"/>
                  <a:pt x="6699" y="3151"/>
                </a:cubicBezTo>
                <a:cubicBezTo>
                  <a:pt x="6734" y="3151"/>
                  <a:pt x="6768" y="3154"/>
                  <a:pt x="6801" y="3147"/>
                </a:cubicBezTo>
                <a:cubicBezTo>
                  <a:pt x="6812" y="3145"/>
                  <a:pt x="6822" y="3144"/>
                  <a:pt x="6835" y="3141"/>
                </a:cubicBezTo>
                <a:cubicBezTo>
                  <a:pt x="6831" y="3119"/>
                  <a:pt x="6827" y="3099"/>
                  <a:pt x="6823" y="3079"/>
                </a:cubicBezTo>
                <a:cubicBezTo>
                  <a:pt x="6813" y="3024"/>
                  <a:pt x="6802" y="2970"/>
                  <a:pt x="6793" y="2915"/>
                </a:cubicBezTo>
                <a:cubicBezTo>
                  <a:pt x="6790" y="2898"/>
                  <a:pt x="6789" y="2880"/>
                  <a:pt x="6791" y="2863"/>
                </a:cubicBezTo>
                <a:cubicBezTo>
                  <a:pt x="6796" y="2819"/>
                  <a:pt x="6799" y="2773"/>
                  <a:pt x="6810" y="2730"/>
                </a:cubicBezTo>
                <a:cubicBezTo>
                  <a:pt x="6834" y="2638"/>
                  <a:pt x="6855" y="2545"/>
                  <a:pt x="6911" y="2465"/>
                </a:cubicBezTo>
                <a:cubicBezTo>
                  <a:pt x="6943" y="2420"/>
                  <a:pt x="6981" y="2378"/>
                  <a:pt x="7016" y="2336"/>
                </a:cubicBezTo>
                <a:cubicBezTo>
                  <a:pt x="7077" y="2263"/>
                  <a:pt x="7154" y="2217"/>
                  <a:pt x="7230" y="2166"/>
                </a:cubicBezTo>
                <a:cubicBezTo>
                  <a:pt x="7305" y="2117"/>
                  <a:pt x="7388" y="2088"/>
                  <a:pt x="7471" y="2061"/>
                </a:cubicBezTo>
                <a:cubicBezTo>
                  <a:pt x="7578" y="2027"/>
                  <a:pt x="7691" y="2025"/>
                  <a:pt x="7803" y="2040"/>
                </a:cubicBezTo>
                <a:cubicBezTo>
                  <a:pt x="7816" y="2041"/>
                  <a:pt x="7829" y="2044"/>
                  <a:pt x="7842" y="2044"/>
                </a:cubicBezTo>
                <a:cubicBezTo>
                  <a:pt x="7894" y="2041"/>
                  <a:pt x="7940" y="2061"/>
                  <a:pt x="7988" y="2078"/>
                </a:cubicBezTo>
                <a:cubicBezTo>
                  <a:pt x="8062" y="2105"/>
                  <a:pt x="8130" y="2144"/>
                  <a:pt x="8196" y="2186"/>
                </a:cubicBezTo>
                <a:cubicBezTo>
                  <a:pt x="8204" y="2191"/>
                  <a:pt x="8212" y="2196"/>
                  <a:pt x="8218" y="2203"/>
                </a:cubicBezTo>
                <a:cubicBezTo>
                  <a:pt x="8252" y="2235"/>
                  <a:pt x="8291" y="2264"/>
                  <a:pt x="8320" y="2302"/>
                </a:cubicBezTo>
                <a:cubicBezTo>
                  <a:pt x="8332" y="2318"/>
                  <a:pt x="8343" y="2336"/>
                  <a:pt x="8355" y="2354"/>
                </a:cubicBezTo>
                <a:cubicBezTo>
                  <a:pt x="8358" y="2358"/>
                  <a:pt x="8358" y="2365"/>
                  <a:pt x="8361" y="2368"/>
                </a:cubicBezTo>
                <a:cubicBezTo>
                  <a:pt x="8399" y="2400"/>
                  <a:pt x="8416" y="2445"/>
                  <a:pt x="8442" y="2485"/>
                </a:cubicBezTo>
                <a:cubicBezTo>
                  <a:pt x="8454" y="2502"/>
                  <a:pt x="8474" y="2519"/>
                  <a:pt x="8494" y="2526"/>
                </a:cubicBezTo>
                <a:cubicBezTo>
                  <a:pt x="8549" y="2545"/>
                  <a:pt x="8599" y="2575"/>
                  <a:pt x="8657" y="2587"/>
                </a:cubicBezTo>
                <a:cubicBezTo>
                  <a:pt x="8704" y="2597"/>
                  <a:pt x="8721" y="2635"/>
                  <a:pt x="8696" y="2676"/>
                </a:cubicBezTo>
                <a:cubicBezTo>
                  <a:pt x="8678" y="2707"/>
                  <a:pt x="8656" y="2736"/>
                  <a:pt x="8634" y="2764"/>
                </a:cubicBezTo>
                <a:cubicBezTo>
                  <a:pt x="8615" y="2789"/>
                  <a:pt x="8602" y="2818"/>
                  <a:pt x="8570" y="2833"/>
                </a:cubicBezTo>
                <a:cubicBezTo>
                  <a:pt x="8554" y="2840"/>
                  <a:pt x="8543" y="2862"/>
                  <a:pt x="8545" y="2884"/>
                </a:cubicBezTo>
                <a:cubicBezTo>
                  <a:pt x="8546" y="2901"/>
                  <a:pt x="8544" y="2919"/>
                  <a:pt x="8545" y="2936"/>
                </a:cubicBezTo>
                <a:cubicBezTo>
                  <a:pt x="8554" y="3054"/>
                  <a:pt x="8515" y="3161"/>
                  <a:pt x="8466" y="3265"/>
                </a:cubicBezTo>
                <a:cubicBezTo>
                  <a:pt x="8448" y="3304"/>
                  <a:pt x="8432" y="3342"/>
                  <a:pt x="8412" y="3387"/>
                </a:cubicBezTo>
                <a:cubicBezTo>
                  <a:pt x="8436" y="3390"/>
                  <a:pt x="8456" y="3398"/>
                  <a:pt x="8473" y="3394"/>
                </a:cubicBezTo>
                <a:cubicBezTo>
                  <a:pt x="8494" y="3389"/>
                  <a:pt x="8512" y="3396"/>
                  <a:pt x="8532" y="3397"/>
                </a:cubicBezTo>
                <a:cubicBezTo>
                  <a:pt x="8586" y="3401"/>
                  <a:pt x="8640" y="3402"/>
                  <a:pt x="8694" y="3406"/>
                </a:cubicBezTo>
                <a:cubicBezTo>
                  <a:pt x="8721" y="3409"/>
                  <a:pt x="8748" y="3416"/>
                  <a:pt x="8775" y="3421"/>
                </a:cubicBezTo>
                <a:cubicBezTo>
                  <a:pt x="8808" y="3426"/>
                  <a:pt x="8841" y="3431"/>
                  <a:pt x="8874" y="3436"/>
                </a:cubicBezTo>
                <a:cubicBezTo>
                  <a:pt x="8902" y="3441"/>
                  <a:pt x="8931" y="3445"/>
                  <a:pt x="8959" y="3451"/>
                </a:cubicBezTo>
                <a:cubicBezTo>
                  <a:pt x="8998" y="3459"/>
                  <a:pt x="9037" y="3467"/>
                  <a:pt x="9076" y="3476"/>
                </a:cubicBezTo>
                <a:cubicBezTo>
                  <a:pt x="9100" y="3481"/>
                  <a:pt x="9124" y="3487"/>
                  <a:pt x="9148" y="3493"/>
                </a:cubicBezTo>
                <a:cubicBezTo>
                  <a:pt x="9171" y="3498"/>
                  <a:pt x="9194" y="3503"/>
                  <a:pt x="9218" y="3508"/>
                </a:cubicBezTo>
                <a:cubicBezTo>
                  <a:pt x="9276" y="3522"/>
                  <a:pt x="9336" y="3536"/>
                  <a:pt x="9394" y="3552"/>
                </a:cubicBezTo>
                <a:cubicBezTo>
                  <a:pt x="9423" y="3560"/>
                  <a:pt x="9451" y="3574"/>
                  <a:pt x="9480" y="3585"/>
                </a:cubicBezTo>
                <a:cubicBezTo>
                  <a:pt x="9509" y="3595"/>
                  <a:pt x="9539" y="3606"/>
                  <a:pt x="9570" y="3615"/>
                </a:cubicBezTo>
                <a:cubicBezTo>
                  <a:pt x="9576" y="3617"/>
                  <a:pt x="9588" y="3615"/>
                  <a:pt x="9592" y="3611"/>
                </a:cubicBezTo>
                <a:cubicBezTo>
                  <a:pt x="9606" y="3591"/>
                  <a:pt x="9621" y="3570"/>
                  <a:pt x="9631" y="3547"/>
                </a:cubicBezTo>
                <a:cubicBezTo>
                  <a:pt x="9638" y="3531"/>
                  <a:pt x="9640" y="3512"/>
                  <a:pt x="9641" y="3493"/>
                </a:cubicBezTo>
                <a:cubicBezTo>
                  <a:pt x="9644" y="3441"/>
                  <a:pt x="9651" y="3389"/>
                  <a:pt x="9642" y="3336"/>
                </a:cubicBezTo>
                <a:cubicBezTo>
                  <a:pt x="9635" y="3300"/>
                  <a:pt x="9635" y="3262"/>
                  <a:pt x="9632" y="3225"/>
                </a:cubicBezTo>
                <a:cubicBezTo>
                  <a:pt x="9630" y="3212"/>
                  <a:pt x="9633" y="3197"/>
                  <a:pt x="9627" y="3187"/>
                </a:cubicBezTo>
                <a:cubicBezTo>
                  <a:pt x="9602" y="3147"/>
                  <a:pt x="9608" y="3102"/>
                  <a:pt x="9599" y="3060"/>
                </a:cubicBezTo>
                <a:cubicBezTo>
                  <a:pt x="9592" y="3026"/>
                  <a:pt x="9595" y="2989"/>
                  <a:pt x="9580" y="2956"/>
                </a:cubicBezTo>
                <a:cubicBezTo>
                  <a:pt x="9578" y="2953"/>
                  <a:pt x="9578" y="2948"/>
                  <a:pt x="9578" y="2944"/>
                </a:cubicBezTo>
                <a:cubicBezTo>
                  <a:pt x="9580" y="2879"/>
                  <a:pt x="9557" y="2820"/>
                  <a:pt x="9540" y="2758"/>
                </a:cubicBezTo>
                <a:cubicBezTo>
                  <a:pt x="9530" y="2723"/>
                  <a:pt x="9529" y="2685"/>
                  <a:pt x="9521" y="2649"/>
                </a:cubicBezTo>
                <a:cubicBezTo>
                  <a:pt x="9512" y="2613"/>
                  <a:pt x="9501" y="2578"/>
                  <a:pt x="9491" y="2542"/>
                </a:cubicBezTo>
                <a:cubicBezTo>
                  <a:pt x="9487" y="2527"/>
                  <a:pt x="9485" y="2511"/>
                  <a:pt x="9482" y="2492"/>
                </a:cubicBezTo>
                <a:cubicBezTo>
                  <a:pt x="9458" y="2478"/>
                  <a:pt x="9432" y="2459"/>
                  <a:pt x="9404" y="2445"/>
                </a:cubicBezTo>
                <a:cubicBezTo>
                  <a:pt x="9351" y="2420"/>
                  <a:pt x="9308" y="2384"/>
                  <a:pt x="9268" y="2343"/>
                </a:cubicBezTo>
                <a:cubicBezTo>
                  <a:pt x="9210" y="2284"/>
                  <a:pt x="9150" y="2226"/>
                  <a:pt x="9101" y="2159"/>
                </a:cubicBezTo>
                <a:cubicBezTo>
                  <a:pt x="9096" y="2153"/>
                  <a:pt x="9088" y="2149"/>
                  <a:pt x="9083" y="2143"/>
                </a:cubicBezTo>
                <a:cubicBezTo>
                  <a:pt x="9066" y="2124"/>
                  <a:pt x="9037" y="2115"/>
                  <a:pt x="9032" y="2085"/>
                </a:cubicBezTo>
                <a:cubicBezTo>
                  <a:pt x="9031" y="2079"/>
                  <a:pt x="9025" y="2074"/>
                  <a:pt x="9020" y="2070"/>
                </a:cubicBezTo>
                <a:cubicBezTo>
                  <a:pt x="8944" y="2006"/>
                  <a:pt x="8875" y="1935"/>
                  <a:pt x="8813" y="1857"/>
                </a:cubicBezTo>
                <a:cubicBezTo>
                  <a:pt x="8802" y="1843"/>
                  <a:pt x="8784" y="1834"/>
                  <a:pt x="8770" y="1821"/>
                </a:cubicBezTo>
                <a:cubicBezTo>
                  <a:pt x="8727" y="1782"/>
                  <a:pt x="8684" y="1743"/>
                  <a:pt x="8642" y="1702"/>
                </a:cubicBezTo>
                <a:cubicBezTo>
                  <a:pt x="8623" y="1682"/>
                  <a:pt x="8608" y="1659"/>
                  <a:pt x="8589" y="1638"/>
                </a:cubicBezTo>
                <a:cubicBezTo>
                  <a:pt x="8572" y="1618"/>
                  <a:pt x="8554" y="1599"/>
                  <a:pt x="8535" y="1581"/>
                </a:cubicBezTo>
                <a:cubicBezTo>
                  <a:pt x="8495" y="1541"/>
                  <a:pt x="8453" y="1503"/>
                  <a:pt x="8421" y="1455"/>
                </a:cubicBezTo>
                <a:cubicBezTo>
                  <a:pt x="8400" y="1424"/>
                  <a:pt x="8367" y="1401"/>
                  <a:pt x="8341" y="1375"/>
                </a:cubicBezTo>
                <a:cubicBezTo>
                  <a:pt x="8331" y="1365"/>
                  <a:pt x="8320" y="1354"/>
                  <a:pt x="8313" y="1342"/>
                </a:cubicBezTo>
                <a:cubicBezTo>
                  <a:pt x="8298" y="1316"/>
                  <a:pt x="8282" y="1289"/>
                  <a:pt x="8253" y="1274"/>
                </a:cubicBezTo>
                <a:cubicBezTo>
                  <a:pt x="8248" y="1272"/>
                  <a:pt x="8242" y="1267"/>
                  <a:pt x="8238" y="1262"/>
                </a:cubicBezTo>
                <a:cubicBezTo>
                  <a:pt x="8209" y="1221"/>
                  <a:pt x="8181" y="1181"/>
                  <a:pt x="8152" y="1140"/>
                </a:cubicBezTo>
                <a:cubicBezTo>
                  <a:pt x="8147" y="1134"/>
                  <a:pt x="8140" y="1130"/>
                  <a:pt x="8134" y="1124"/>
                </a:cubicBezTo>
                <a:cubicBezTo>
                  <a:pt x="8097" y="1086"/>
                  <a:pt x="8059" y="1048"/>
                  <a:pt x="8023" y="1008"/>
                </a:cubicBezTo>
                <a:cubicBezTo>
                  <a:pt x="8005" y="990"/>
                  <a:pt x="7982" y="986"/>
                  <a:pt x="7960" y="977"/>
                </a:cubicBezTo>
                <a:cubicBezTo>
                  <a:pt x="7893" y="952"/>
                  <a:pt x="7821" y="945"/>
                  <a:pt x="7760" y="902"/>
                </a:cubicBezTo>
                <a:cubicBezTo>
                  <a:pt x="7699" y="859"/>
                  <a:pt x="7645" y="811"/>
                  <a:pt x="7601" y="749"/>
                </a:cubicBezTo>
                <a:cubicBezTo>
                  <a:pt x="7588" y="730"/>
                  <a:pt x="7570" y="714"/>
                  <a:pt x="7553" y="697"/>
                </a:cubicBezTo>
                <a:cubicBezTo>
                  <a:pt x="7495" y="640"/>
                  <a:pt x="7469" y="567"/>
                  <a:pt x="7454" y="490"/>
                </a:cubicBezTo>
                <a:cubicBezTo>
                  <a:pt x="7450" y="469"/>
                  <a:pt x="7460" y="446"/>
                  <a:pt x="7456" y="425"/>
                </a:cubicBezTo>
                <a:cubicBezTo>
                  <a:pt x="7446" y="376"/>
                  <a:pt x="7475" y="336"/>
                  <a:pt x="7481" y="291"/>
                </a:cubicBezTo>
                <a:cubicBezTo>
                  <a:pt x="7482" y="276"/>
                  <a:pt x="7495" y="263"/>
                  <a:pt x="7503" y="249"/>
                </a:cubicBezTo>
                <a:cubicBezTo>
                  <a:pt x="7543" y="177"/>
                  <a:pt x="7599" y="125"/>
                  <a:pt x="7676" y="94"/>
                </a:cubicBezTo>
                <a:cubicBezTo>
                  <a:pt x="7688" y="90"/>
                  <a:pt x="7700" y="83"/>
                  <a:pt x="7710" y="74"/>
                </a:cubicBezTo>
                <a:cubicBezTo>
                  <a:pt x="7739" y="48"/>
                  <a:pt x="7776" y="34"/>
                  <a:pt x="7812" y="21"/>
                </a:cubicBezTo>
                <a:cubicBezTo>
                  <a:pt x="7871" y="0"/>
                  <a:pt x="7926" y="16"/>
                  <a:pt x="7973" y="52"/>
                </a:cubicBezTo>
                <a:cubicBezTo>
                  <a:pt x="8022" y="91"/>
                  <a:pt x="8070" y="131"/>
                  <a:pt x="8104" y="184"/>
                </a:cubicBezTo>
                <a:cubicBezTo>
                  <a:pt x="8123" y="214"/>
                  <a:pt x="8138" y="247"/>
                  <a:pt x="8157" y="277"/>
                </a:cubicBezTo>
                <a:cubicBezTo>
                  <a:pt x="8179" y="312"/>
                  <a:pt x="8202" y="346"/>
                  <a:pt x="8226" y="379"/>
                </a:cubicBezTo>
                <a:cubicBezTo>
                  <a:pt x="8236" y="393"/>
                  <a:pt x="8251" y="393"/>
                  <a:pt x="8267" y="378"/>
                </a:cubicBezTo>
                <a:cubicBezTo>
                  <a:pt x="8290" y="355"/>
                  <a:pt x="8315" y="332"/>
                  <a:pt x="8335" y="307"/>
                </a:cubicBezTo>
                <a:cubicBezTo>
                  <a:pt x="8361" y="272"/>
                  <a:pt x="8398" y="257"/>
                  <a:pt x="8436" y="247"/>
                </a:cubicBezTo>
                <a:cubicBezTo>
                  <a:pt x="8475" y="237"/>
                  <a:pt x="8501" y="266"/>
                  <a:pt x="8525" y="290"/>
                </a:cubicBezTo>
                <a:cubicBezTo>
                  <a:pt x="8563" y="328"/>
                  <a:pt x="8582" y="375"/>
                  <a:pt x="8589" y="428"/>
                </a:cubicBezTo>
                <a:cubicBezTo>
                  <a:pt x="8590" y="435"/>
                  <a:pt x="8595" y="443"/>
                  <a:pt x="8596" y="450"/>
                </a:cubicBezTo>
                <a:cubicBezTo>
                  <a:pt x="8597" y="465"/>
                  <a:pt x="8602" y="482"/>
                  <a:pt x="8596" y="493"/>
                </a:cubicBezTo>
                <a:cubicBezTo>
                  <a:pt x="8562" y="560"/>
                  <a:pt x="8543" y="634"/>
                  <a:pt x="8491" y="692"/>
                </a:cubicBezTo>
                <a:cubicBezTo>
                  <a:pt x="8479" y="704"/>
                  <a:pt x="8478" y="718"/>
                  <a:pt x="8489" y="731"/>
                </a:cubicBezTo>
                <a:cubicBezTo>
                  <a:pt x="8514" y="762"/>
                  <a:pt x="8533" y="797"/>
                  <a:pt x="8565" y="822"/>
                </a:cubicBezTo>
                <a:cubicBezTo>
                  <a:pt x="8592" y="845"/>
                  <a:pt x="8614" y="874"/>
                  <a:pt x="8638" y="901"/>
                </a:cubicBezTo>
                <a:cubicBezTo>
                  <a:pt x="8681" y="949"/>
                  <a:pt x="8723" y="998"/>
                  <a:pt x="8765" y="1048"/>
                </a:cubicBezTo>
                <a:cubicBezTo>
                  <a:pt x="8814" y="1107"/>
                  <a:pt x="8862" y="1167"/>
                  <a:pt x="8910" y="1226"/>
                </a:cubicBezTo>
                <a:cubicBezTo>
                  <a:pt x="8931" y="1252"/>
                  <a:pt x="8953" y="1277"/>
                  <a:pt x="8975" y="1302"/>
                </a:cubicBezTo>
                <a:cubicBezTo>
                  <a:pt x="8992" y="1322"/>
                  <a:pt x="9010" y="1342"/>
                  <a:pt x="9027" y="1362"/>
                </a:cubicBezTo>
                <a:cubicBezTo>
                  <a:pt x="9053" y="1392"/>
                  <a:pt x="9067" y="1389"/>
                  <a:pt x="9082" y="1355"/>
                </a:cubicBezTo>
                <a:cubicBezTo>
                  <a:pt x="9107" y="1299"/>
                  <a:pt x="9129" y="1242"/>
                  <a:pt x="9162" y="1191"/>
                </a:cubicBezTo>
                <a:cubicBezTo>
                  <a:pt x="9190" y="1146"/>
                  <a:pt x="9226" y="1104"/>
                  <a:pt x="9267" y="1067"/>
                </a:cubicBezTo>
                <a:cubicBezTo>
                  <a:pt x="9294" y="1043"/>
                  <a:pt x="9318" y="1015"/>
                  <a:pt x="9347" y="991"/>
                </a:cubicBezTo>
                <a:cubicBezTo>
                  <a:pt x="9371" y="970"/>
                  <a:pt x="9397" y="951"/>
                  <a:pt x="9424" y="936"/>
                </a:cubicBezTo>
                <a:cubicBezTo>
                  <a:pt x="9481" y="904"/>
                  <a:pt x="9533" y="864"/>
                  <a:pt x="9600" y="853"/>
                </a:cubicBezTo>
                <a:cubicBezTo>
                  <a:pt x="9616" y="850"/>
                  <a:pt x="9633" y="843"/>
                  <a:pt x="9648" y="835"/>
                </a:cubicBezTo>
                <a:cubicBezTo>
                  <a:pt x="9688" y="814"/>
                  <a:pt x="9732" y="811"/>
                  <a:pt x="9775" y="805"/>
                </a:cubicBezTo>
                <a:cubicBezTo>
                  <a:pt x="9782" y="805"/>
                  <a:pt x="9789" y="806"/>
                  <a:pt x="9795" y="804"/>
                </a:cubicBezTo>
                <a:cubicBezTo>
                  <a:pt x="9864" y="781"/>
                  <a:pt x="9934" y="788"/>
                  <a:pt x="10005" y="791"/>
                </a:cubicBezTo>
                <a:cubicBezTo>
                  <a:pt x="10025" y="792"/>
                  <a:pt x="10045" y="789"/>
                  <a:pt x="10065" y="790"/>
                </a:cubicBezTo>
                <a:cubicBezTo>
                  <a:pt x="10083" y="792"/>
                  <a:pt x="10101" y="797"/>
                  <a:pt x="10119" y="800"/>
                </a:cubicBezTo>
                <a:cubicBezTo>
                  <a:pt x="10133" y="802"/>
                  <a:pt x="10148" y="807"/>
                  <a:pt x="10162" y="805"/>
                </a:cubicBezTo>
                <a:cubicBezTo>
                  <a:pt x="10187" y="801"/>
                  <a:pt x="10209" y="809"/>
                  <a:pt x="10231" y="819"/>
                </a:cubicBezTo>
                <a:cubicBezTo>
                  <a:pt x="10255" y="830"/>
                  <a:pt x="10280" y="837"/>
                  <a:pt x="10305" y="845"/>
                </a:cubicBezTo>
                <a:cubicBezTo>
                  <a:pt x="10311" y="848"/>
                  <a:pt x="10318" y="849"/>
                  <a:pt x="10323" y="853"/>
                </a:cubicBezTo>
                <a:cubicBezTo>
                  <a:pt x="10359" y="880"/>
                  <a:pt x="10406" y="890"/>
                  <a:pt x="10438" y="924"/>
                </a:cubicBezTo>
                <a:cubicBezTo>
                  <a:pt x="10446" y="932"/>
                  <a:pt x="10463" y="931"/>
                  <a:pt x="10474" y="937"/>
                </a:cubicBezTo>
                <a:cubicBezTo>
                  <a:pt x="10521" y="965"/>
                  <a:pt x="10569" y="992"/>
                  <a:pt x="10606" y="1032"/>
                </a:cubicBezTo>
                <a:cubicBezTo>
                  <a:pt x="10615" y="1042"/>
                  <a:pt x="10626" y="1050"/>
                  <a:pt x="10636" y="1058"/>
                </a:cubicBezTo>
                <a:cubicBezTo>
                  <a:pt x="10696" y="1110"/>
                  <a:pt x="10740" y="1174"/>
                  <a:pt x="10785" y="1238"/>
                </a:cubicBezTo>
                <a:cubicBezTo>
                  <a:pt x="10835" y="1306"/>
                  <a:pt x="10850" y="1385"/>
                  <a:pt x="10869" y="1463"/>
                </a:cubicBezTo>
                <a:cubicBezTo>
                  <a:pt x="10887" y="1536"/>
                  <a:pt x="10900" y="1609"/>
                  <a:pt x="10896" y="1684"/>
                </a:cubicBezTo>
                <a:cubicBezTo>
                  <a:pt x="10893" y="1741"/>
                  <a:pt x="10892" y="1798"/>
                  <a:pt x="10875" y="1853"/>
                </a:cubicBezTo>
                <a:cubicBezTo>
                  <a:pt x="10873" y="1861"/>
                  <a:pt x="10870" y="1869"/>
                  <a:pt x="10870" y="1876"/>
                </a:cubicBezTo>
                <a:cubicBezTo>
                  <a:pt x="10871" y="1947"/>
                  <a:pt x="10840" y="2007"/>
                  <a:pt x="10810" y="2068"/>
                </a:cubicBezTo>
                <a:cubicBezTo>
                  <a:pt x="10789" y="2109"/>
                  <a:pt x="10769" y="2150"/>
                  <a:pt x="10748" y="2191"/>
                </a:cubicBezTo>
                <a:cubicBezTo>
                  <a:pt x="10736" y="2214"/>
                  <a:pt x="10736" y="2220"/>
                  <a:pt x="10758" y="2238"/>
                </a:cubicBezTo>
                <a:cubicBezTo>
                  <a:pt x="10796" y="2269"/>
                  <a:pt x="10835" y="2299"/>
                  <a:pt x="10872" y="2332"/>
                </a:cubicBezTo>
                <a:cubicBezTo>
                  <a:pt x="10901" y="2358"/>
                  <a:pt x="10927" y="2389"/>
                  <a:pt x="10955" y="2417"/>
                </a:cubicBezTo>
                <a:cubicBezTo>
                  <a:pt x="11004" y="2465"/>
                  <a:pt x="11056" y="2511"/>
                  <a:pt x="11104" y="2559"/>
                </a:cubicBezTo>
                <a:cubicBezTo>
                  <a:pt x="11151" y="2606"/>
                  <a:pt x="11196" y="2655"/>
                  <a:pt x="11241" y="2703"/>
                </a:cubicBezTo>
                <a:cubicBezTo>
                  <a:pt x="11250" y="2711"/>
                  <a:pt x="11259" y="2720"/>
                  <a:pt x="11269" y="2726"/>
                </a:cubicBezTo>
                <a:cubicBezTo>
                  <a:pt x="11283" y="2736"/>
                  <a:pt x="11296" y="2731"/>
                  <a:pt x="11304" y="2714"/>
                </a:cubicBezTo>
                <a:cubicBezTo>
                  <a:pt x="11307" y="2707"/>
                  <a:pt x="11312" y="2699"/>
                  <a:pt x="11311" y="2692"/>
                </a:cubicBezTo>
                <a:cubicBezTo>
                  <a:pt x="11311" y="2650"/>
                  <a:pt x="11334" y="2616"/>
                  <a:pt x="11347" y="2579"/>
                </a:cubicBezTo>
                <a:cubicBezTo>
                  <a:pt x="11366" y="2525"/>
                  <a:pt x="11403" y="2495"/>
                  <a:pt x="11456" y="2487"/>
                </a:cubicBezTo>
                <a:cubicBezTo>
                  <a:pt x="11490" y="2481"/>
                  <a:pt x="11525" y="2486"/>
                  <a:pt x="11559" y="2483"/>
                </a:cubicBezTo>
                <a:cubicBezTo>
                  <a:pt x="11617" y="2476"/>
                  <a:pt x="11669" y="2493"/>
                  <a:pt x="11723" y="2510"/>
                </a:cubicBezTo>
                <a:cubicBezTo>
                  <a:pt x="11753" y="2520"/>
                  <a:pt x="11783" y="2523"/>
                  <a:pt x="11813" y="2536"/>
                </a:cubicBezTo>
                <a:cubicBezTo>
                  <a:pt x="11849" y="2551"/>
                  <a:pt x="11877" y="2573"/>
                  <a:pt x="11903" y="2598"/>
                </a:cubicBezTo>
                <a:cubicBezTo>
                  <a:pt x="11939" y="2634"/>
                  <a:pt x="11970" y="2674"/>
                  <a:pt x="11988" y="2722"/>
                </a:cubicBezTo>
                <a:cubicBezTo>
                  <a:pt x="12009" y="2775"/>
                  <a:pt x="11999" y="2829"/>
                  <a:pt x="11999" y="2883"/>
                </a:cubicBezTo>
                <a:cubicBezTo>
                  <a:pt x="11998" y="2900"/>
                  <a:pt x="11994" y="2917"/>
                  <a:pt x="11993" y="2934"/>
                </a:cubicBezTo>
                <a:cubicBezTo>
                  <a:pt x="11989" y="2982"/>
                  <a:pt x="11986" y="3030"/>
                  <a:pt x="11984" y="3077"/>
                </a:cubicBezTo>
                <a:cubicBezTo>
                  <a:pt x="11983" y="3129"/>
                  <a:pt x="11986" y="3181"/>
                  <a:pt x="11982" y="3233"/>
                </a:cubicBezTo>
                <a:cubicBezTo>
                  <a:pt x="11979" y="3283"/>
                  <a:pt x="11969" y="3333"/>
                  <a:pt x="11965" y="3383"/>
                </a:cubicBezTo>
                <a:cubicBezTo>
                  <a:pt x="11962" y="3432"/>
                  <a:pt x="11963" y="3481"/>
                  <a:pt x="11960" y="3530"/>
                </a:cubicBezTo>
                <a:cubicBezTo>
                  <a:pt x="11959" y="3552"/>
                  <a:pt x="11952" y="3574"/>
                  <a:pt x="11949" y="3596"/>
                </a:cubicBezTo>
                <a:cubicBezTo>
                  <a:pt x="11944" y="3632"/>
                  <a:pt x="11940" y="3667"/>
                  <a:pt x="11938" y="3703"/>
                </a:cubicBezTo>
                <a:cubicBezTo>
                  <a:pt x="11936" y="3741"/>
                  <a:pt x="11938" y="3780"/>
                  <a:pt x="11937" y="3819"/>
                </a:cubicBezTo>
                <a:cubicBezTo>
                  <a:pt x="11935" y="3864"/>
                  <a:pt x="11931" y="3909"/>
                  <a:pt x="11929" y="3954"/>
                </a:cubicBezTo>
                <a:cubicBezTo>
                  <a:pt x="11928" y="3976"/>
                  <a:pt x="11930" y="3999"/>
                  <a:pt x="11928" y="4021"/>
                </a:cubicBezTo>
                <a:cubicBezTo>
                  <a:pt x="11924" y="4098"/>
                  <a:pt x="11918" y="4175"/>
                  <a:pt x="11913" y="4252"/>
                </a:cubicBezTo>
                <a:cubicBezTo>
                  <a:pt x="11913" y="4258"/>
                  <a:pt x="11911" y="4265"/>
                  <a:pt x="11911" y="4271"/>
                </a:cubicBezTo>
                <a:cubicBezTo>
                  <a:pt x="11908" y="4325"/>
                  <a:pt x="11906" y="4378"/>
                  <a:pt x="11903" y="4431"/>
                </a:cubicBezTo>
                <a:cubicBezTo>
                  <a:pt x="11898" y="4505"/>
                  <a:pt x="11892" y="4579"/>
                  <a:pt x="11887" y="4654"/>
                </a:cubicBezTo>
                <a:cubicBezTo>
                  <a:pt x="11882" y="4723"/>
                  <a:pt x="11878" y="4792"/>
                  <a:pt x="11872" y="4861"/>
                </a:cubicBezTo>
                <a:cubicBezTo>
                  <a:pt x="11870" y="4895"/>
                  <a:pt x="11867" y="4929"/>
                  <a:pt x="11863" y="4964"/>
                </a:cubicBezTo>
                <a:cubicBezTo>
                  <a:pt x="11860" y="4987"/>
                  <a:pt x="11847" y="4999"/>
                  <a:pt x="11823" y="4999"/>
                </a:cubicBezTo>
                <a:cubicBezTo>
                  <a:pt x="11802" y="4999"/>
                  <a:pt x="11791" y="4989"/>
                  <a:pt x="11788" y="4964"/>
                </a:cubicBezTo>
                <a:cubicBezTo>
                  <a:pt x="11786" y="4940"/>
                  <a:pt x="11785" y="4916"/>
                  <a:pt x="11787" y="4892"/>
                </a:cubicBezTo>
                <a:cubicBezTo>
                  <a:pt x="11791" y="4840"/>
                  <a:pt x="11798" y="4789"/>
                  <a:pt x="11804" y="4738"/>
                </a:cubicBezTo>
                <a:cubicBezTo>
                  <a:pt x="11805" y="4731"/>
                  <a:pt x="11806" y="4725"/>
                  <a:pt x="11807" y="4718"/>
                </a:cubicBezTo>
                <a:cubicBezTo>
                  <a:pt x="11809" y="4665"/>
                  <a:pt x="11812" y="4612"/>
                  <a:pt x="11815" y="4559"/>
                </a:cubicBezTo>
                <a:cubicBezTo>
                  <a:pt x="11817" y="4531"/>
                  <a:pt x="11822" y="4504"/>
                  <a:pt x="11825" y="4476"/>
                </a:cubicBezTo>
                <a:cubicBezTo>
                  <a:pt x="11827" y="4455"/>
                  <a:pt x="11828" y="4434"/>
                  <a:pt x="11829" y="4413"/>
                </a:cubicBezTo>
                <a:cubicBezTo>
                  <a:pt x="11829" y="4372"/>
                  <a:pt x="11828" y="4330"/>
                  <a:pt x="11827" y="4289"/>
                </a:cubicBezTo>
                <a:cubicBezTo>
                  <a:pt x="11827" y="4280"/>
                  <a:pt x="11825" y="4271"/>
                  <a:pt x="11824" y="4261"/>
                </a:cubicBezTo>
                <a:cubicBezTo>
                  <a:pt x="11789" y="4261"/>
                  <a:pt x="11756" y="4259"/>
                  <a:pt x="11724" y="4261"/>
                </a:cubicBezTo>
                <a:cubicBezTo>
                  <a:pt x="11675" y="4265"/>
                  <a:pt x="11626" y="4271"/>
                  <a:pt x="11577" y="4277"/>
                </a:cubicBezTo>
                <a:cubicBezTo>
                  <a:pt x="11555" y="4279"/>
                  <a:pt x="11532" y="4281"/>
                  <a:pt x="11510" y="4285"/>
                </a:cubicBezTo>
                <a:cubicBezTo>
                  <a:pt x="11445" y="4298"/>
                  <a:pt x="11380" y="4289"/>
                  <a:pt x="11315" y="4290"/>
                </a:cubicBezTo>
                <a:cubicBezTo>
                  <a:pt x="11296" y="4291"/>
                  <a:pt x="11278" y="4293"/>
                  <a:pt x="11259" y="4294"/>
                </a:cubicBezTo>
                <a:cubicBezTo>
                  <a:pt x="11206" y="4297"/>
                  <a:pt x="11153" y="4300"/>
                  <a:pt x="11100" y="4301"/>
                </a:cubicBezTo>
                <a:cubicBezTo>
                  <a:pt x="11065" y="4302"/>
                  <a:pt x="11031" y="4300"/>
                  <a:pt x="10996" y="4300"/>
                </a:cubicBezTo>
                <a:cubicBezTo>
                  <a:pt x="10963" y="4301"/>
                  <a:pt x="10951" y="4313"/>
                  <a:pt x="10950" y="4346"/>
                </a:cubicBezTo>
                <a:cubicBezTo>
                  <a:pt x="10946" y="4409"/>
                  <a:pt x="10944" y="4473"/>
                  <a:pt x="10940" y="4536"/>
                </a:cubicBezTo>
                <a:cubicBezTo>
                  <a:pt x="10935" y="4592"/>
                  <a:pt x="10927" y="4648"/>
                  <a:pt x="10924" y="4704"/>
                </a:cubicBezTo>
                <a:cubicBezTo>
                  <a:pt x="10921" y="4745"/>
                  <a:pt x="10923" y="4786"/>
                  <a:pt x="10925" y="4826"/>
                </a:cubicBezTo>
                <a:cubicBezTo>
                  <a:pt x="10927" y="4870"/>
                  <a:pt x="10934" y="4914"/>
                  <a:pt x="10922" y="4957"/>
                </a:cubicBezTo>
                <a:cubicBezTo>
                  <a:pt x="10918" y="4973"/>
                  <a:pt x="10911" y="4988"/>
                  <a:pt x="10903" y="5004"/>
                </a:cubicBezTo>
                <a:cubicBezTo>
                  <a:pt x="10897" y="5017"/>
                  <a:pt x="10882" y="5024"/>
                  <a:pt x="10870" y="5018"/>
                </a:cubicBezTo>
                <a:cubicBezTo>
                  <a:pt x="10860" y="5013"/>
                  <a:pt x="10849" y="5000"/>
                  <a:pt x="10848" y="4989"/>
                </a:cubicBezTo>
                <a:cubicBezTo>
                  <a:pt x="10843" y="4943"/>
                  <a:pt x="10840" y="4897"/>
                  <a:pt x="10840" y="4850"/>
                </a:cubicBezTo>
                <a:cubicBezTo>
                  <a:pt x="10840" y="4790"/>
                  <a:pt x="10844" y="4731"/>
                  <a:pt x="10847" y="4671"/>
                </a:cubicBezTo>
                <a:cubicBezTo>
                  <a:pt x="10851" y="4588"/>
                  <a:pt x="10856" y="4504"/>
                  <a:pt x="10860" y="4421"/>
                </a:cubicBezTo>
                <a:cubicBezTo>
                  <a:pt x="10862" y="4393"/>
                  <a:pt x="10863" y="4366"/>
                  <a:pt x="10864" y="4339"/>
                </a:cubicBezTo>
                <a:cubicBezTo>
                  <a:pt x="10864" y="4327"/>
                  <a:pt x="10864" y="4313"/>
                  <a:pt x="10848" y="4310"/>
                </a:cubicBezTo>
                <a:cubicBezTo>
                  <a:pt x="10835" y="4308"/>
                  <a:pt x="10824" y="4311"/>
                  <a:pt x="10819" y="4325"/>
                </a:cubicBezTo>
                <a:cubicBezTo>
                  <a:pt x="10818" y="4327"/>
                  <a:pt x="10818" y="4328"/>
                  <a:pt x="10818" y="4329"/>
                </a:cubicBezTo>
                <a:cubicBezTo>
                  <a:pt x="10802" y="4358"/>
                  <a:pt x="10770" y="4373"/>
                  <a:pt x="10761" y="4408"/>
                </a:cubicBezTo>
                <a:cubicBezTo>
                  <a:pt x="10754" y="4440"/>
                  <a:pt x="10737" y="4469"/>
                  <a:pt x="10722" y="4498"/>
                </a:cubicBezTo>
                <a:cubicBezTo>
                  <a:pt x="10702" y="4538"/>
                  <a:pt x="10678" y="4576"/>
                  <a:pt x="10657" y="4616"/>
                </a:cubicBezTo>
                <a:cubicBezTo>
                  <a:pt x="10637" y="4656"/>
                  <a:pt x="10618" y="4698"/>
                  <a:pt x="10599" y="4739"/>
                </a:cubicBezTo>
                <a:cubicBezTo>
                  <a:pt x="10597" y="4744"/>
                  <a:pt x="10597" y="4751"/>
                  <a:pt x="10598" y="4757"/>
                </a:cubicBezTo>
                <a:cubicBezTo>
                  <a:pt x="10607" y="4828"/>
                  <a:pt x="10564" y="4891"/>
                  <a:pt x="10495" y="4908"/>
                </a:cubicBezTo>
                <a:cubicBezTo>
                  <a:pt x="10469" y="4915"/>
                  <a:pt x="10447" y="4934"/>
                  <a:pt x="10418" y="4936"/>
                </a:cubicBezTo>
                <a:cubicBezTo>
                  <a:pt x="10361" y="4938"/>
                  <a:pt x="10304" y="4946"/>
                  <a:pt x="10247" y="4949"/>
                </a:cubicBezTo>
                <a:cubicBezTo>
                  <a:pt x="10222" y="4951"/>
                  <a:pt x="10196" y="4946"/>
                  <a:pt x="10171" y="4949"/>
                </a:cubicBezTo>
                <a:cubicBezTo>
                  <a:pt x="10118" y="4955"/>
                  <a:pt x="10068" y="4940"/>
                  <a:pt x="10017" y="4936"/>
                </a:cubicBezTo>
                <a:cubicBezTo>
                  <a:pt x="9984" y="4933"/>
                  <a:pt x="9951" y="4926"/>
                  <a:pt x="9919" y="4920"/>
                </a:cubicBezTo>
                <a:cubicBezTo>
                  <a:pt x="9882" y="4913"/>
                  <a:pt x="9845" y="4908"/>
                  <a:pt x="9810" y="4897"/>
                </a:cubicBezTo>
                <a:cubicBezTo>
                  <a:pt x="9782" y="4888"/>
                  <a:pt x="9753" y="4877"/>
                  <a:pt x="9744" y="4840"/>
                </a:cubicBezTo>
                <a:cubicBezTo>
                  <a:pt x="9737" y="4809"/>
                  <a:pt x="9710" y="4800"/>
                  <a:pt x="9676" y="4801"/>
                </a:cubicBezTo>
                <a:cubicBezTo>
                  <a:pt x="9633" y="4804"/>
                  <a:pt x="9589" y="4803"/>
                  <a:pt x="9545" y="4804"/>
                </a:cubicBezTo>
                <a:cubicBezTo>
                  <a:pt x="9532" y="4804"/>
                  <a:pt x="9519" y="4804"/>
                  <a:pt x="9504" y="4804"/>
                </a:cubicBezTo>
                <a:cubicBezTo>
                  <a:pt x="9501" y="4835"/>
                  <a:pt x="9494" y="4863"/>
                  <a:pt x="9495" y="4890"/>
                </a:cubicBezTo>
                <a:cubicBezTo>
                  <a:pt x="9497" y="4935"/>
                  <a:pt x="9483" y="4982"/>
                  <a:pt x="9501" y="5027"/>
                </a:cubicBezTo>
                <a:cubicBezTo>
                  <a:pt x="9503" y="5032"/>
                  <a:pt x="9502" y="5038"/>
                  <a:pt x="9502" y="5043"/>
                </a:cubicBezTo>
                <a:cubicBezTo>
                  <a:pt x="9498" y="5105"/>
                  <a:pt x="9494" y="5167"/>
                  <a:pt x="9491" y="5229"/>
                </a:cubicBezTo>
                <a:cubicBezTo>
                  <a:pt x="9488" y="5294"/>
                  <a:pt x="9487" y="5359"/>
                  <a:pt x="9485" y="5424"/>
                </a:cubicBezTo>
                <a:cubicBezTo>
                  <a:pt x="9484" y="5486"/>
                  <a:pt x="9486" y="5549"/>
                  <a:pt x="9483" y="5612"/>
                </a:cubicBezTo>
                <a:cubicBezTo>
                  <a:pt x="9481" y="5651"/>
                  <a:pt x="9473" y="5691"/>
                  <a:pt x="9464" y="5729"/>
                </a:cubicBezTo>
                <a:cubicBezTo>
                  <a:pt x="9461" y="5743"/>
                  <a:pt x="9449" y="5759"/>
                  <a:pt x="9436" y="5765"/>
                </a:cubicBezTo>
                <a:cubicBezTo>
                  <a:pt x="9394" y="5785"/>
                  <a:pt x="9350" y="5795"/>
                  <a:pt x="9301" y="5778"/>
                </a:cubicBezTo>
                <a:cubicBezTo>
                  <a:pt x="9277" y="5769"/>
                  <a:pt x="9249" y="5768"/>
                  <a:pt x="9223" y="5765"/>
                </a:cubicBezTo>
                <a:cubicBezTo>
                  <a:pt x="9193" y="5762"/>
                  <a:pt x="9191" y="5762"/>
                  <a:pt x="9187" y="5730"/>
                </a:cubicBezTo>
                <a:cubicBezTo>
                  <a:pt x="9183" y="5694"/>
                  <a:pt x="9181" y="5659"/>
                  <a:pt x="9176" y="5623"/>
                </a:cubicBezTo>
                <a:cubicBezTo>
                  <a:pt x="9174" y="5605"/>
                  <a:pt x="9166" y="5587"/>
                  <a:pt x="9166" y="5569"/>
                </a:cubicBezTo>
                <a:cubicBezTo>
                  <a:pt x="9165" y="5540"/>
                  <a:pt x="9170" y="5511"/>
                  <a:pt x="9171" y="5482"/>
                </a:cubicBezTo>
                <a:cubicBezTo>
                  <a:pt x="9173" y="5401"/>
                  <a:pt x="9174" y="5321"/>
                  <a:pt x="9175" y="5240"/>
                </a:cubicBezTo>
                <a:cubicBezTo>
                  <a:pt x="9175" y="5231"/>
                  <a:pt x="9172" y="5222"/>
                  <a:pt x="9171" y="5213"/>
                </a:cubicBezTo>
                <a:cubicBezTo>
                  <a:pt x="9169" y="5194"/>
                  <a:pt x="9163" y="5175"/>
                  <a:pt x="9167" y="5158"/>
                </a:cubicBezTo>
                <a:cubicBezTo>
                  <a:pt x="9176" y="5113"/>
                  <a:pt x="9175" y="5068"/>
                  <a:pt x="9174" y="5024"/>
                </a:cubicBezTo>
                <a:cubicBezTo>
                  <a:pt x="9173" y="4970"/>
                  <a:pt x="9178" y="4915"/>
                  <a:pt x="9175" y="4861"/>
                </a:cubicBezTo>
                <a:cubicBezTo>
                  <a:pt x="9174" y="4843"/>
                  <a:pt x="9172" y="4824"/>
                  <a:pt x="9170" y="4806"/>
                </a:cubicBezTo>
                <a:cubicBezTo>
                  <a:pt x="9170" y="4799"/>
                  <a:pt x="9168" y="4793"/>
                  <a:pt x="9169" y="4786"/>
                </a:cubicBezTo>
                <a:cubicBezTo>
                  <a:pt x="9171" y="4736"/>
                  <a:pt x="9175" y="4685"/>
                  <a:pt x="9176" y="4635"/>
                </a:cubicBezTo>
                <a:cubicBezTo>
                  <a:pt x="9176" y="4612"/>
                  <a:pt x="9191" y="4588"/>
                  <a:pt x="9164" y="4561"/>
                </a:cubicBezTo>
                <a:cubicBezTo>
                  <a:pt x="9156" y="4561"/>
                  <a:pt x="9140" y="4559"/>
                  <a:pt x="9125" y="4561"/>
                </a:cubicBezTo>
                <a:cubicBezTo>
                  <a:pt x="9093" y="4567"/>
                  <a:pt x="9062" y="4572"/>
                  <a:pt x="9031" y="4582"/>
                </a:cubicBezTo>
                <a:cubicBezTo>
                  <a:pt x="8938" y="4611"/>
                  <a:pt x="8840" y="4615"/>
                  <a:pt x="8746" y="4636"/>
                </a:cubicBezTo>
                <a:cubicBezTo>
                  <a:pt x="8685" y="4650"/>
                  <a:pt x="8622" y="4649"/>
                  <a:pt x="8560" y="4656"/>
                </a:cubicBezTo>
                <a:cubicBezTo>
                  <a:pt x="8517" y="4660"/>
                  <a:pt x="8510" y="4668"/>
                  <a:pt x="8510" y="4711"/>
                </a:cubicBezTo>
                <a:cubicBezTo>
                  <a:pt x="8509" y="4756"/>
                  <a:pt x="8510" y="4801"/>
                  <a:pt x="8511" y="4847"/>
                </a:cubicBezTo>
                <a:cubicBezTo>
                  <a:pt x="8511" y="4852"/>
                  <a:pt x="8512" y="4858"/>
                  <a:pt x="8510" y="4862"/>
                </a:cubicBezTo>
                <a:cubicBezTo>
                  <a:pt x="8488" y="4938"/>
                  <a:pt x="8503" y="5016"/>
                  <a:pt x="8499" y="5092"/>
                </a:cubicBezTo>
                <a:cubicBezTo>
                  <a:pt x="8494" y="5190"/>
                  <a:pt x="8493" y="5289"/>
                  <a:pt x="8490" y="5387"/>
                </a:cubicBezTo>
                <a:cubicBezTo>
                  <a:pt x="8487" y="5457"/>
                  <a:pt x="8484" y="5527"/>
                  <a:pt x="8481" y="5598"/>
                </a:cubicBezTo>
                <a:cubicBezTo>
                  <a:pt x="8476" y="5674"/>
                  <a:pt x="8471" y="5751"/>
                  <a:pt x="8466" y="5828"/>
                </a:cubicBezTo>
                <a:cubicBezTo>
                  <a:pt x="8465" y="5854"/>
                  <a:pt x="8464" y="5881"/>
                  <a:pt x="8464" y="5908"/>
                </a:cubicBezTo>
                <a:cubicBezTo>
                  <a:pt x="8463" y="5916"/>
                  <a:pt x="8464" y="5924"/>
                  <a:pt x="8464" y="5932"/>
                </a:cubicBezTo>
                <a:cubicBezTo>
                  <a:pt x="8462" y="5961"/>
                  <a:pt x="8453" y="5977"/>
                  <a:pt x="8436" y="5979"/>
                </a:cubicBezTo>
                <a:cubicBezTo>
                  <a:pt x="8418" y="5981"/>
                  <a:pt x="8397" y="5964"/>
                  <a:pt x="8392" y="5939"/>
                </a:cubicBezTo>
                <a:cubicBezTo>
                  <a:pt x="8388" y="5916"/>
                  <a:pt x="8385" y="5892"/>
                  <a:pt x="8386" y="5868"/>
                </a:cubicBezTo>
                <a:cubicBezTo>
                  <a:pt x="8389" y="5814"/>
                  <a:pt x="8396" y="5760"/>
                  <a:pt x="8399" y="5705"/>
                </a:cubicBezTo>
                <a:cubicBezTo>
                  <a:pt x="8401" y="5672"/>
                  <a:pt x="8400" y="5639"/>
                  <a:pt x="8401" y="5606"/>
                </a:cubicBezTo>
                <a:cubicBezTo>
                  <a:pt x="8403" y="5572"/>
                  <a:pt x="8407" y="5539"/>
                  <a:pt x="8409" y="5506"/>
                </a:cubicBezTo>
                <a:cubicBezTo>
                  <a:pt x="8410" y="5495"/>
                  <a:pt x="8407" y="5483"/>
                  <a:pt x="8406" y="5470"/>
                </a:cubicBezTo>
                <a:cubicBezTo>
                  <a:pt x="8364" y="5466"/>
                  <a:pt x="8327" y="5477"/>
                  <a:pt x="8289" y="5481"/>
                </a:cubicBezTo>
                <a:cubicBezTo>
                  <a:pt x="8229" y="5488"/>
                  <a:pt x="8169" y="5500"/>
                  <a:pt x="8107" y="5494"/>
                </a:cubicBezTo>
                <a:cubicBezTo>
                  <a:pt x="8060" y="5490"/>
                  <a:pt x="8012" y="5503"/>
                  <a:pt x="7965" y="5508"/>
                </a:cubicBezTo>
                <a:cubicBezTo>
                  <a:pt x="7949" y="5510"/>
                  <a:pt x="7933" y="5513"/>
                  <a:pt x="7917" y="5514"/>
                </a:cubicBezTo>
                <a:cubicBezTo>
                  <a:pt x="7848" y="5518"/>
                  <a:pt x="7779" y="5523"/>
                  <a:pt x="7710" y="5527"/>
                </a:cubicBezTo>
                <a:cubicBezTo>
                  <a:pt x="7680" y="5528"/>
                  <a:pt x="7650" y="5527"/>
                  <a:pt x="7620" y="5528"/>
                </a:cubicBezTo>
                <a:cubicBezTo>
                  <a:pt x="7604" y="5529"/>
                  <a:pt x="7588" y="5530"/>
                  <a:pt x="7573" y="5533"/>
                </a:cubicBezTo>
                <a:cubicBezTo>
                  <a:pt x="7551" y="5536"/>
                  <a:pt x="7530" y="5540"/>
                  <a:pt x="7507" y="5533"/>
                </a:cubicBezTo>
                <a:cubicBezTo>
                  <a:pt x="7482" y="5526"/>
                  <a:pt x="7454" y="5533"/>
                  <a:pt x="7427" y="5531"/>
                </a:cubicBezTo>
                <a:cubicBezTo>
                  <a:pt x="7386" y="5528"/>
                  <a:pt x="7345" y="5520"/>
                  <a:pt x="7304" y="5520"/>
                </a:cubicBezTo>
                <a:cubicBezTo>
                  <a:pt x="7245" y="5518"/>
                  <a:pt x="7241" y="5526"/>
                  <a:pt x="7238" y="5586"/>
                </a:cubicBezTo>
                <a:cubicBezTo>
                  <a:pt x="7234" y="5664"/>
                  <a:pt x="7226" y="5741"/>
                  <a:pt x="7222" y="5819"/>
                </a:cubicBezTo>
                <a:cubicBezTo>
                  <a:pt x="7219" y="5872"/>
                  <a:pt x="7221" y="5926"/>
                  <a:pt x="7220" y="5979"/>
                </a:cubicBezTo>
                <a:cubicBezTo>
                  <a:pt x="7220" y="5988"/>
                  <a:pt x="7221" y="5998"/>
                  <a:pt x="7219" y="6007"/>
                </a:cubicBezTo>
                <a:cubicBezTo>
                  <a:pt x="7212" y="6031"/>
                  <a:pt x="7181" y="6037"/>
                  <a:pt x="7165" y="6018"/>
                </a:cubicBezTo>
                <a:cubicBezTo>
                  <a:pt x="7151" y="6000"/>
                  <a:pt x="7143" y="5978"/>
                  <a:pt x="7144" y="5955"/>
                </a:cubicBezTo>
                <a:cubicBezTo>
                  <a:pt x="7145" y="5886"/>
                  <a:pt x="7146" y="5817"/>
                  <a:pt x="7148" y="5748"/>
                </a:cubicBezTo>
                <a:cubicBezTo>
                  <a:pt x="7148" y="5747"/>
                  <a:pt x="7147" y="5745"/>
                  <a:pt x="7148" y="5744"/>
                </a:cubicBezTo>
                <a:cubicBezTo>
                  <a:pt x="7173" y="5698"/>
                  <a:pt x="7150" y="5649"/>
                  <a:pt x="7157" y="5601"/>
                </a:cubicBezTo>
                <a:cubicBezTo>
                  <a:pt x="7160" y="5580"/>
                  <a:pt x="7162" y="5559"/>
                  <a:pt x="7164" y="5538"/>
                </a:cubicBezTo>
                <a:cubicBezTo>
                  <a:pt x="7165" y="5516"/>
                  <a:pt x="7156" y="5501"/>
                  <a:pt x="7134" y="5497"/>
                </a:cubicBezTo>
                <a:cubicBezTo>
                  <a:pt x="7080" y="5489"/>
                  <a:pt x="7030" y="5466"/>
                  <a:pt x="6980" y="5444"/>
                </a:cubicBezTo>
                <a:cubicBezTo>
                  <a:pt x="6944" y="5427"/>
                  <a:pt x="6930" y="5438"/>
                  <a:pt x="6931" y="5480"/>
                </a:cubicBezTo>
                <a:cubicBezTo>
                  <a:pt x="6932" y="5522"/>
                  <a:pt x="6934" y="5564"/>
                  <a:pt x="6933" y="5606"/>
                </a:cubicBezTo>
                <a:cubicBezTo>
                  <a:pt x="6933" y="5650"/>
                  <a:pt x="6928" y="5694"/>
                  <a:pt x="6931" y="5738"/>
                </a:cubicBezTo>
                <a:cubicBezTo>
                  <a:pt x="6934" y="5785"/>
                  <a:pt x="6925" y="5830"/>
                  <a:pt x="6922" y="5876"/>
                </a:cubicBezTo>
                <a:cubicBezTo>
                  <a:pt x="6921" y="5893"/>
                  <a:pt x="6918" y="5909"/>
                  <a:pt x="6896" y="5909"/>
                </a:cubicBezTo>
                <a:cubicBezTo>
                  <a:pt x="6877" y="5909"/>
                  <a:pt x="6862" y="5900"/>
                  <a:pt x="6861" y="5878"/>
                </a:cubicBezTo>
                <a:cubicBezTo>
                  <a:pt x="6857" y="5819"/>
                  <a:pt x="6838" y="5761"/>
                  <a:pt x="6854" y="5701"/>
                </a:cubicBezTo>
                <a:cubicBezTo>
                  <a:pt x="6858" y="5686"/>
                  <a:pt x="6855" y="5669"/>
                  <a:pt x="6856" y="5653"/>
                </a:cubicBezTo>
                <a:cubicBezTo>
                  <a:pt x="6858" y="5585"/>
                  <a:pt x="6861" y="5518"/>
                  <a:pt x="6863" y="5450"/>
                </a:cubicBezTo>
                <a:cubicBezTo>
                  <a:pt x="6863" y="5427"/>
                  <a:pt x="6860" y="5403"/>
                  <a:pt x="6858" y="5376"/>
                </a:cubicBezTo>
                <a:cubicBezTo>
                  <a:pt x="6847" y="5370"/>
                  <a:pt x="6832" y="5362"/>
                  <a:pt x="6817" y="5355"/>
                </a:cubicBezTo>
                <a:cubicBezTo>
                  <a:pt x="6794" y="5346"/>
                  <a:pt x="6784" y="5352"/>
                  <a:pt x="6783" y="5376"/>
                </a:cubicBezTo>
                <a:cubicBezTo>
                  <a:pt x="6781" y="5414"/>
                  <a:pt x="6781" y="5451"/>
                  <a:pt x="6780" y="5488"/>
                </a:cubicBezTo>
                <a:cubicBezTo>
                  <a:pt x="6778" y="5541"/>
                  <a:pt x="6776" y="5594"/>
                  <a:pt x="6772" y="5646"/>
                </a:cubicBezTo>
                <a:cubicBezTo>
                  <a:pt x="6769" y="5697"/>
                  <a:pt x="6726" y="5758"/>
                  <a:pt x="6684" y="5762"/>
                </a:cubicBezTo>
                <a:cubicBezTo>
                  <a:pt x="6634" y="5766"/>
                  <a:pt x="6585" y="5788"/>
                  <a:pt x="6535" y="5768"/>
                </a:cubicBezTo>
                <a:cubicBezTo>
                  <a:pt x="6487" y="5778"/>
                  <a:pt x="6444" y="5757"/>
                  <a:pt x="6400" y="5744"/>
                </a:cubicBezTo>
                <a:cubicBezTo>
                  <a:pt x="6381" y="5738"/>
                  <a:pt x="6361" y="5738"/>
                  <a:pt x="6341" y="5735"/>
                </a:cubicBezTo>
                <a:cubicBezTo>
                  <a:pt x="6311" y="5730"/>
                  <a:pt x="6282" y="5724"/>
                  <a:pt x="6256" y="5704"/>
                </a:cubicBezTo>
                <a:cubicBezTo>
                  <a:pt x="6243" y="5694"/>
                  <a:pt x="6222" y="5694"/>
                  <a:pt x="6204" y="5689"/>
                </a:cubicBezTo>
                <a:cubicBezTo>
                  <a:pt x="6189" y="5685"/>
                  <a:pt x="6172" y="5682"/>
                  <a:pt x="6159" y="5675"/>
                </a:cubicBezTo>
                <a:cubicBezTo>
                  <a:pt x="6112" y="5649"/>
                  <a:pt x="6066" y="5622"/>
                  <a:pt x="6051" y="5565"/>
                </a:cubicBezTo>
                <a:cubicBezTo>
                  <a:pt x="6042" y="5530"/>
                  <a:pt x="6040" y="5497"/>
                  <a:pt x="6066" y="5467"/>
                </a:cubicBezTo>
                <a:cubicBezTo>
                  <a:pt x="6080" y="5451"/>
                  <a:pt x="6090" y="5432"/>
                  <a:pt x="6104" y="5410"/>
                </a:cubicBezTo>
                <a:cubicBezTo>
                  <a:pt x="6185" y="5413"/>
                  <a:pt x="6269" y="5416"/>
                  <a:pt x="6354" y="5418"/>
                </a:cubicBezTo>
                <a:cubicBezTo>
                  <a:pt x="6364" y="5386"/>
                  <a:pt x="6364" y="5355"/>
                  <a:pt x="6356" y="5324"/>
                </a:cubicBezTo>
                <a:cubicBezTo>
                  <a:pt x="6344" y="5280"/>
                  <a:pt x="6339" y="5236"/>
                  <a:pt x="6347" y="5190"/>
                </a:cubicBezTo>
                <a:cubicBezTo>
                  <a:pt x="6350" y="5172"/>
                  <a:pt x="6342" y="5153"/>
                  <a:pt x="6345" y="5135"/>
                </a:cubicBezTo>
                <a:cubicBezTo>
                  <a:pt x="6355" y="5070"/>
                  <a:pt x="6364" y="5004"/>
                  <a:pt x="6388" y="4942"/>
                </a:cubicBezTo>
                <a:cubicBezTo>
                  <a:pt x="6400" y="4910"/>
                  <a:pt x="6418" y="4880"/>
                  <a:pt x="6433" y="4849"/>
                </a:cubicBezTo>
                <a:cubicBezTo>
                  <a:pt x="6440" y="4835"/>
                  <a:pt x="6447" y="4821"/>
                  <a:pt x="6454" y="4806"/>
                </a:cubicBezTo>
                <a:cubicBezTo>
                  <a:pt x="6466" y="4778"/>
                  <a:pt x="6485" y="4760"/>
                  <a:pt x="6517" y="4760"/>
                </a:cubicBezTo>
                <a:cubicBezTo>
                  <a:pt x="6551" y="4759"/>
                  <a:pt x="6582" y="4750"/>
                  <a:pt x="6615" y="4744"/>
                </a:cubicBezTo>
                <a:cubicBezTo>
                  <a:pt x="6656" y="4737"/>
                  <a:pt x="6700" y="4742"/>
                  <a:pt x="6742" y="4743"/>
                </a:cubicBezTo>
                <a:cubicBezTo>
                  <a:pt x="6783" y="4745"/>
                  <a:pt x="6824" y="4750"/>
                  <a:pt x="6865" y="4751"/>
                </a:cubicBezTo>
                <a:cubicBezTo>
                  <a:pt x="6889" y="4751"/>
                  <a:pt x="6894" y="4738"/>
                  <a:pt x="6885" y="4695"/>
                </a:cubicBezTo>
                <a:cubicBezTo>
                  <a:pt x="6849" y="4694"/>
                  <a:pt x="6813" y="4693"/>
                  <a:pt x="6776" y="4693"/>
                </a:cubicBezTo>
                <a:cubicBezTo>
                  <a:pt x="6693" y="4691"/>
                  <a:pt x="6611" y="4697"/>
                  <a:pt x="6529" y="4707"/>
                </a:cubicBezTo>
                <a:cubicBezTo>
                  <a:pt x="6499" y="4711"/>
                  <a:pt x="6468" y="4709"/>
                  <a:pt x="6437" y="4711"/>
                </a:cubicBezTo>
                <a:cubicBezTo>
                  <a:pt x="6347" y="4714"/>
                  <a:pt x="6257" y="4719"/>
                  <a:pt x="6166" y="4721"/>
                </a:cubicBezTo>
                <a:cubicBezTo>
                  <a:pt x="6045" y="4723"/>
                  <a:pt x="5924" y="4722"/>
                  <a:pt x="5803" y="4723"/>
                </a:cubicBezTo>
                <a:cubicBezTo>
                  <a:pt x="5762" y="4723"/>
                  <a:pt x="5721" y="4727"/>
                  <a:pt x="5680" y="4718"/>
                </a:cubicBezTo>
                <a:cubicBezTo>
                  <a:pt x="5660" y="4713"/>
                  <a:pt x="5638" y="4723"/>
                  <a:pt x="5617" y="4724"/>
                </a:cubicBezTo>
                <a:cubicBezTo>
                  <a:pt x="5577" y="4725"/>
                  <a:pt x="5537" y="4723"/>
                  <a:pt x="5498" y="4724"/>
                </a:cubicBezTo>
                <a:cubicBezTo>
                  <a:pt x="5437" y="4726"/>
                  <a:pt x="5376" y="4731"/>
                  <a:pt x="5314" y="4732"/>
                </a:cubicBezTo>
                <a:cubicBezTo>
                  <a:pt x="5193" y="4733"/>
                  <a:pt x="5072" y="4733"/>
                  <a:pt x="4951" y="4732"/>
                </a:cubicBezTo>
                <a:cubicBezTo>
                  <a:pt x="4895" y="4731"/>
                  <a:pt x="4839" y="4720"/>
                  <a:pt x="4784" y="4724"/>
                </a:cubicBezTo>
                <a:cubicBezTo>
                  <a:pt x="4722" y="4729"/>
                  <a:pt x="4662" y="4719"/>
                  <a:pt x="4601" y="4720"/>
                </a:cubicBezTo>
                <a:cubicBezTo>
                  <a:pt x="4552" y="4721"/>
                  <a:pt x="4503" y="4717"/>
                  <a:pt x="4454" y="4714"/>
                </a:cubicBezTo>
                <a:cubicBezTo>
                  <a:pt x="4449" y="4714"/>
                  <a:pt x="4443" y="4713"/>
                  <a:pt x="4438" y="4715"/>
                </a:cubicBezTo>
                <a:cubicBezTo>
                  <a:pt x="4431" y="4719"/>
                  <a:pt x="4425" y="4725"/>
                  <a:pt x="4418" y="4731"/>
                </a:cubicBezTo>
                <a:cubicBezTo>
                  <a:pt x="4425" y="4736"/>
                  <a:pt x="4430" y="4745"/>
                  <a:pt x="4437" y="4747"/>
                </a:cubicBezTo>
                <a:cubicBezTo>
                  <a:pt x="4454" y="4749"/>
                  <a:pt x="4472" y="4751"/>
                  <a:pt x="4489" y="4749"/>
                </a:cubicBezTo>
                <a:cubicBezTo>
                  <a:pt x="4552" y="4741"/>
                  <a:pt x="4612" y="4763"/>
                  <a:pt x="4674" y="4770"/>
                </a:cubicBezTo>
                <a:cubicBezTo>
                  <a:pt x="4689" y="4772"/>
                  <a:pt x="4705" y="4786"/>
                  <a:pt x="4715" y="4798"/>
                </a:cubicBezTo>
                <a:cubicBezTo>
                  <a:pt x="4736" y="4824"/>
                  <a:pt x="4754" y="4851"/>
                  <a:pt x="4762" y="4885"/>
                </a:cubicBezTo>
                <a:cubicBezTo>
                  <a:pt x="4767" y="4911"/>
                  <a:pt x="4782" y="4934"/>
                  <a:pt x="4794" y="4958"/>
                </a:cubicBezTo>
                <a:cubicBezTo>
                  <a:pt x="4804" y="4978"/>
                  <a:pt x="4807" y="4998"/>
                  <a:pt x="4805" y="5020"/>
                </a:cubicBezTo>
                <a:cubicBezTo>
                  <a:pt x="4802" y="5042"/>
                  <a:pt x="4801" y="5064"/>
                  <a:pt x="4817" y="5084"/>
                </a:cubicBezTo>
                <a:cubicBezTo>
                  <a:pt x="4822" y="5090"/>
                  <a:pt x="4823" y="5099"/>
                  <a:pt x="4824" y="5107"/>
                </a:cubicBezTo>
                <a:cubicBezTo>
                  <a:pt x="4828" y="5140"/>
                  <a:pt x="4834" y="5173"/>
                  <a:pt x="4834" y="5206"/>
                </a:cubicBezTo>
                <a:cubicBezTo>
                  <a:pt x="4833" y="5246"/>
                  <a:pt x="4844" y="5286"/>
                  <a:pt x="4836" y="5328"/>
                </a:cubicBezTo>
                <a:cubicBezTo>
                  <a:pt x="4830" y="5358"/>
                  <a:pt x="4841" y="5391"/>
                  <a:pt x="4845" y="5422"/>
                </a:cubicBezTo>
                <a:cubicBezTo>
                  <a:pt x="4846" y="5438"/>
                  <a:pt x="4857" y="5443"/>
                  <a:pt x="4870" y="5443"/>
                </a:cubicBezTo>
                <a:cubicBezTo>
                  <a:pt x="4893" y="5443"/>
                  <a:pt x="4917" y="5440"/>
                  <a:pt x="4941" y="5439"/>
                </a:cubicBezTo>
                <a:cubicBezTo>
                  <a:pt x="4961" y="5439"/>
                  <a:pt x="4981" y="5438"/>
                  <a:pt x="5000" y="5439"/>
                </a:cubicBezTo>
                <a:cubicBezTo>
                  <a:pt x="5015" y="5439"/>
                  <a:pt x="5029" y="5440"/>
                  <a:pt x="5044" y="5444"/>
                </a:cubicBezTo>
                <a:cubicBezTo>
                  <a:pt x="5071" y="5450"/>
                  <a:pt x="5100" y="5453"/>
                  <a:pt x="5123" y="5466"/>
                </a:cubicBezTo>
                <a:cubicBezTo>
                  <a:pt x="5146" y="5479"/>
                  <a:pt x="5156" y="5506"/>
                  <a:pt x="5160" y="5533"/>
                </a:cubicBezTo>
                <a:cubicBezTo>
                  <a:pt x="5162" y="5552"/>
                  <a:pt x="5165" y="5570"/>
                  <a:pt x="5167" y="5588"/>
                </a:cubicBezTo>
                <a:cubicBezTo>
                  <a:pt x="5170" y="5621"/>
                  <a:pt x="5163" y="5650"/>
                  <a:pt x="5141" y="5677"/>
                </a:cubicBezTo>
                <a:cubicBezTo>
                  <a:pt x="5106" y="5722"/>
                  <a:pt x="5061" y="5744"/>
                  <a:pt x="5005" y="5757"/>
                </a:cubicBezTo>
                <a:cubicBezTo>
                  <a:pt x="4928" y="5774"/>
                  <a:pt x="4853" y="5783"/>
                  <a:pt x="4776" y="5777"/>
                </a:cubicBezTo>
                <a:cubicBezTo>
                  <a:pt x="4763" y="5776"/>
                  <a:pt x="4750" y="5773"/>
                  <a:pt x="4737" y="5771"/>
                </a:cubicBezTo>
                <a:cubicBezTo>
                  <a:pt x="4724" y="5769"/>
                  <a:pt x="4710" y="5765"/>
                  <a:pt x="4698" y="5767"/>
                </a:cubicBezTo>
                <a:cubicBezTo>
                  <a:pt x="4670" y="5772"/>
                  <a:pt x="4646" y="5763"/>
                  <a:pt x="4621" y="5753"/>
                </a:cubicBezTo>
                <a:cubicBezTo>
                  <a:pt x="4608" y="5747"/>
                  <a:pt x="4594" y="5741"/>
                  <a:pt x="4580" y="5737"/>
                </a:cubicBezTo>
                <a:cubicBezTo>
                  <a:pt x="4548" y="5728"/>
                  <a:pt x="4515" y="5720"/>
                  <a:pt x="4483" y="5710"/>
                </a:cubicBezTo>
                <a:cubicBezTo>
                  <a:pt x="4460" y="5703"/>
                  <a:pt x="4451" y="5680"/>
                  <a:pt x="4445" y="5662"/>
                </a:cubicBezTo>
                <a:cubicBezTo>
                  <a:pt x="4434" y="5632"/>
                  <a:pt x="4428" y="5599"/>
                  <a:pt x="4433" y="5565"/>
                </a:cubicBezTo>
                <a:cubicBezTo>
                  <a:pt x="4436" y="5548"/>
                  <a:pt x="4429" y="5531"/>
                  <a:pt x="4428" y="5514"/>
                </a:cubicBezTo>
                <a:cubicBezTo>
                  <a:pt x="4421" y="5444"/>
                  <a:pt x="4414" y="5374"/>
                  <a:pt x="4407" y="5304"/>
                </a:cubicBezTo>
                <a:cubicBezTo>
                  <a:pt x="4405" y="5270"/>
                  <a:pt x="4401" y="5262"/>
                  <a:pt x="4379" y="5260"/>
                </a:cubicBezTo>
                <a:cubicBezTo>
                  <a:pt x="4350" y="5256"/>
                  <a:pt x="4319" y="5273"/>
                  <a:pt x="4314" y="5297"/>
                </a:cubicBezTo>
                <a:cubicBezTo>
                  <a:pt x="4311" y="5309"/>
                  <a:pt x="4308" y="5323"/>
                  <a:pt x="4308" y="5335"/>
                </a:cubicBezTo>
                <a:cubicBezTo>
                  <a:pt x="4309" y="5398"/>
                  <a:pt x="4311" y="5460"/>
                  <a:pt x="4314" y="5523"/>
                </a:cubicBezTo>
                <a:cubicBezTo>
                  <a:pt x="4316" y="5580"/>
                  <a:pt x="4320" y="5636"/>
                  <a:pt x="4323" y="5693"/>
                </a:cubicBezTo>
                <a:cubicBezTo>
                  <a:pt x="4325" y="5726"/>
                  <a:pt x="4328" y="5759"/>
                  <a:pt x="4331" y="5792"/>
                </a:cubicBezTo>
                <a:cubicBezTo>
                  <a:pt x="4333" y="5814"/>
                  <a:pt x="4331" y="5834"/>
                  <a:pt x="4315" y="5852"/>
                </a:cubicBezTo>
                <a:cubicBezTo>
                  <a:pt x="4295" y="5874"/>
                  <a:pt x="4268" y="5875"/>
                  <a:pt x="4254" y="5848"/>
                </a:cubicBezTo>
                <a:cubicBezTo>
                  <a:pt x="4246" y="5835"/>
                  <a:pt x="4241" y="5819"/>
                  <a:pt x="4240" y="5804"/>
                </a:cubicBezTo>
                <a:cubicBezTo>
                  <a:pt x="4237" y="5770"/>
                  <a:pt x="4241" y="5736"/>
                  <a:pt x="4231" y="5701"/>
                </a:cubicBezTo>
                <a:cubicBezTo>
                  <a:pt x="4223" y="5676"/>
                  <a:pt x="4231" y="5646"/>
                  <a:pt x="4230" y="5618"/>
                </a:cubicBezTo>
                <a:cubicBezTo>
                  <a:pt x="4229" y="5549"/>
                  <a:pt x="4226" y="5480"/>
                  <a:pt x="4224" y="5412"/>
                </a:cubicBezTo>
                <a:cubicBezTo>
                  <a:pt x="4223" y="5387"/>
                  <a:pt x="4224" y="5362"/>
                  <a:pt x="4224" y="5331"/>
                </a:cubicBezTo>
                <a:cubicBezTo>
                  <a:pt x="4209" y="5333"/>
                  <a:pt x="4195" y="5333"/>
                  <a:pt x="4182" y="5337"/>
                </a:cubicBezTo>
                <a:cubicBezTo>
                  <a:pt x="4146" y="5349"/>
                  <a:pt x="4108" y="5359"/>
                  <a:pt x="4074" y="5375"/>
                </a:cubicBezTo>
                <a:cubicBezTo>
                  <a:pt x="4014" y="5404"/>
                  <a:pt x="3942" y="5410"/>
                  <a:pt x="3894" y="5460"/>
                </a:cubicBezTo>
                <a:cubicBezTo>
                  <a:pt x="3896" y="5504"/>
                  <a:pt x="3896" y="5546"/>
                  <a:pt x="3901" y="5588"/>
                </a:cubicBezTo>
                <a:cubicBezTo>
                  <a:pt x="3906" y="5629"/>
                  <a:pt x="3920" y="5668"/>
                  <a:pt x="3927" y="5709"/>
                </a:cubicBezTo>
                <a:cubicBezTo>
                  <a:pt x="3934" y="5748"/>
                  <a:pt x="3937" y="5787"/>
                  <a:pt x="3942" y="5827"/>
                </a:cubicBezTo>
                <a:cubicBezTo>
                  <a:pt x="3943" y="5835"/>
                  <a:pt x="3942" y="5844"/>
                  <a:pt x="3945" y="5850"/>
                </a:cubicBezTo>
                <a:cubicBezTo>
                  <a:pt x="3957" y="5878"/>
                  <a:pt x="3944" y="5900"/>
                  <a:pt x="3928" y="5921"/>
                </a:cubicBezTo>
                <a:cubicBezTo>
                  <a:pt x="3914" y="5939"/>
                  <a:pt x="3890" y="5940"/>
                  <a:pt x="3879" y="5920"/>
                </a:cubicBezTo>
                <a:cubicBezTo>
                  <a:pt x="3867" y="5896"/>
                  <a:pt x="3852" y="5874"/>
                  <a:pt x="3856" y="5842"/>
                </a:cubicBezTo>
                <a:cubicBezTo>
                  <a:pt x="3861" y="5811"/>
                  <a:pt x="3850" y="5777"/>
                  <a:pt x="3844" y="5745"/>
                </a:cubicBezTo>
                <a:cubicBezTo>
                  <a:pt x="3838" y="5712"/>
                  <a:pt x="3829" y="5680"/>
                  <a:pt x="3823" y="5648"/>
                </a:cubicBezTo>
                <a:cubicBezTo>
                  <a:pt x="3816" y="5601"/>
                  <a:pt x="3809" y="5554"/>
                  <a:pt x="3805" y="5507"/>
                </a:cubicBezTo>
                <a:cubicBezTo>
                  <a:pt x="3803" y="5487"/>
                  <a:pt x="3795" y="5478"/>
                  <a:pt x="3776" y="5477"/>
                </a:cubicBezTo>
                <a:cubicBezTo>
                  <a:pt x="3739" y="5474"/>
                  <a:pt x="3702" y="5470"/>
                  <a:pt x="3665" y="5467"/>
                </a:cubicBezTo>
                <a:cubicBezTo>
                  <a:pt x="3659" y="5467"/>
                  <a:pt x="3651" y="5467"/>
                  <a:pt x="3646" y="5469"/>
                </a:cubicBezTo>
                <a:cubicBezTo>
                  <a:pt x="3592" y="5494"/>
                  <a:pt x="3536" y="5477"/>
                  <a:pt x="3481" y="5479"/>
                </a:cubicBezTo>
                <a:cubicBezTo>
                  <a:pt x="3459" y="5480"/>
                  <a:pt x="3436" y="5477"/>
                  <a:pt x="3413" y="5475"/>
                </a:cubicBezTo>
                <a:cubicBezTo>
                  <a:pt x="3375" y="5472"/>
                  <a:pt x="3337" y="5465"/>
                  <a:pt x="3299" y="5464"/>
                </a:cubicBezTo>
                <a:cubicBezTo>
                  <a:pt x="3247" y="5462"/>
                  <a:pt x="3195" y="5463"/>
                  <a:pt x="3143" y="5463"/>
                </a:cubicBezTo>
                <a:cubicBezTo>
                  <a:pt x="3059" y="5464"/>
                  <a:pt x="2978" y="5446"/>
                  <a:pt x="2896" y="5428"/>
                </a:cubicBezTo>
                <a:cubicBezTo>
                  <a:pt x="2853" y="5419"/>
                  <a:pt x="2809" y="5416"/>
                  <a:pt x="2765" y="5414"/>
                </a:cubicBezTo>
                <a:cubicBezTo>
                  <a:pt x="2734" y="5412"/>
                  <a:pt x="2726" y="5424"/>
                  <a:pt x="2731" y="5457"/>
                </a:cubicBezTo>
                <a:cubicBezTo>
                  <a:pt x="2738" y="5493"/>
                  <a:pt x="2746" y="5529"/>
                  <a:pt x="2752" y="5566"/>
                </a:cubicBezTo>
                <a:cubicBezTo>
                  <a:pt x="2755" y="5579"/>
                  <a:pt x="2759" y="5592"/>
                  <a:pt x="2758" y="5605"/>
                </a:cubicBezTo>
                <a:cubicBezTo>
                  <a:pt x="2757" y="5668"/>
                  <a:pt x="2777" y="5728"/>
                  <a:pt x="2788" y="5789"/>
                </a:cubicBezTo>
                <a:cubicBezTo>
                  <a:pt x="2790" y="5805"/>
                  <a:pt x="2798" y="5821"/>
                  <a:pt x="2803" y="5838"/>
                </a:cubicBezTo>
                <a:cubicBezTo>
                  <a:pt x="2810" y="5866"/>
                  <a:pt x="2800" y="5887"/>
                  <a:pt x="2776" y="5897"/>
                </a:cubicBezTo>
                <a:cubicBezTo>
                  <a:pt x="2757" y="5904"/>
                  <a:pt x="2728" y="5895"/>
                  <a:pt x="2719" y="5871"/>
                </a:cubicBezTo>
                <a:cubicBezTo>
                  <a:pt x="2709" y="5842"/>
                  <a:pt x="2704" y="5810"/>
                  <a:pt x="2698" y="5779"/>
                </a:cubicBezTo>
                <a:cubicBezTo>
                  <a:pt x="2691" y="5742"/>
                  <a:pt x="2685" y="5705"/>
                  <a:pt x="2680" y="5669"/>
                </a:cubicBezTo>
                <a:cubicBezTo>
                  <a:pt x="2676" y="5640"/>
                  <a:pt x="2677" y="5610"/>
                  <a:pt x="2672" y="5582"/>
                </a:cubicBezTo>
                <a:cubicBezTo>
                  <a:pt x="2666" y="5544"/>
                  <a:pt x="2656" y="5506"/>
                  <a:pt x="2650" y="5468"/>
                </a:cubicBezTo>
                <a:cubicBezTo>
                  <a:pt x="2645" y="5432"/>
                  <a:pt x="2645" y="5395"/>
                  <a:pt x="2641" y="5358"/>
                </a:cubicBezTo>
                <a:cubicBezTo>
                  <a:pt x="2639" y="5330"/>
                  <a:pt x="2637" y="5302"/>
                  <a:pt x="2629" y="5275"/>
                </a:cubicBezTo>
                <a:cubicBezTo>
                  <a:pt x="2609" y="5206"/>
                  <a:pt x="2614" y="5135"/>
                  <a:pt x="2608" y="5065"/>
                </a:cubicBezTo>
                <a:cubicBezTo>
                  <a:pt x="2603" y="5017"/>
                  <a:pt x="2605" y="4967"/>
                  <a:pt x="2605" y="4918"/>
                </a:cubicBezTo>
                <a:cubicBezTo>
                  <a:pt x="2605" y="4880"/>
                  <a:pt x="2607" y="4841"/>
                  <a:pt x="2607" y="4803"/>
                </a:cubicBezTo>
                <a:cubicBezTo>
                  <a:pt x="2606" y="4760"/>
                  <a:pt x="2603" y="4717"/>
                  <a:pt x="2614" y="4674"/>
                </a:cubicBezTo>
                <a:cubicBezTo>
                  <a:pt x="2617" y="4659"/>
                  <a:pt x="2602" y="4656"/>
                  <a:pt x="2589" y="4656"/>
                </a:cubicBezTo>
                <a:cubicBezTo>
                  <a:pt x="2539" y="4655"/>
                  <a:pt x="2488" y="4656"/>
                  <a:pt x="2438" y="4653"/>
                </a:cubicBezTo>
                <a:cubicBezTo>
                  <a:pt x="2370" y="4648"/>
                  <a:pt x="2301" y="4638"/>
                  <a:pt x="2233" y="4632"/>
                </a:cubicBezTo>
                <a:cubicBezTo>
                  <a:pt x="2214" y="4630"/>
                  <a:pt x="2196" y="4635"/>
                  <a:pt x="2177" y="4634"/>
                </a:cubicBezTo>
                <a:cubicBezTo>
                  <a:pt x="2126" y="4631"/>
                  <a:pt x="2074" y="4627"/>
                  <a:pt x="2023" y="4622"/>
                </a:cubicBezTo>
                <a:cubicBezTo>
                  <a:pt x="1984" y="4619"/>
                  <a:pt x="1944" y="4615"/>
                  <a:pt x="1905" y="4613"/>
                </a:cubicBezTo>
                <a:cubicBezTo>
                  <a:pt x="1878" y="4612"/>
                  <a:pt x="1872" y="4618"/>
                  <a:pt x="1870" y="4645"/>
                </a:cubicBezTo>
                <a:cubicBezTo>
                  <a:pt x="1868" y="4686"/>
                  <a:pt x="1867" y="4727"/>
                  <a:pt x="1865" y="4768"/>
                </a:cubicBezTo>
                <a:cubicBezTo>
                  <a:pt x="1862" y="4866"/>
                  <a:pt x="1866" y="4964"/>
                  <a:pt x="1852" y="5062"/>
                </a:cubicBezTo>
                <a:cubicBezTo>
                  <a:pt x="1844" y="5115"/>
                  <a:pt x="1850" y="5170"/>
                  <a:pt x="1848" y="5224"/>
                </a:cubicBezTo>
                <a:cubicBezTo>
                  <a:pt x="1847" y="5259"/>
                  <a:pt x="1841" y="5293"/>
                  <a:pt x="1843" y="5327"/>
                </a:cubicBezTo>
                <a:cubicBezTo>
                  <a:pt x="1846" y="5396"/>
                  <a:pt x="1843" y="5464"/>
                  <a:pt x="1833" y="5532"/>
                </a:cubicBezTo>
                <a:cubicBezTo>
                  <a:pt x="1833" y="5534"/>
                  <a:pt x="1832" y="5535"/>
                  <a:pt x="1832" y="5536"/>
                </a:cubicBezTo>
                <a:cubicBezTo>
                  <a:pt x="1849" y="5587"/>
                  <a:pt x="1831" y="5636"/>
                  <a:pt x="1829" y="5686"/>
                </a:cubicBezTo>
                <a:cubicBezTo>
                  <a:pt x="1828" y="5717"/>
                  <a:pt x="1822" y="5746"/>
                  <a:pt x="1811" y="5775"/>
                </a:cubicBezTo>
                <a:cubicBezTo>
                  <a:pt x="1804" y="5795"/>
                  <a:pt x="1790" y="5804"/>
                  <a:pt x="1768" y="5804"/>
                </a:cubicBezTo>
                <a:cubicBezTo>
                  <a:pt x="1719" y="5804"/>
                  <a:pt x="1671" y="5794"/>
                  <a:pt x="1625" y="5777"/>
                </a:cubicBezTo>
                <a:cubicBezTo>
                  <a:pt x="1617" y="5774"/>
                  <a:pt x="1610" y="5770"/>
                  <a:pt x="1603" y="5767"/>
                </a:cubicBezTo>
                <a:cubicBezTo>
                  <a:pt x="1558" y="5752"/>
                  <a:pt x="1531" y="5713"/>
                  <a:pt x="1530" y="5666"/>
                </a:cubicBezTo>
                <a:cubicBezTo>
                  <a:pt x="1530" y="5650"/>
                  <a:pt x="1528" y="5635"/>
                  <a:pt x="1526" y="5619"/>
                </a:cubicBezTo>
                <a:cubicBezTo>
                  <a:pt x="1525" y="5609"/>
                  <a:pt x="1523" y="5600"/>
                  <a:pt x="1523" y="5591"/>
                </a:cubicBezTo>
                <a:cubicBezTo>
                  <a:pt x="1527" y="5492"/>
                  <a:pt x="1531" y="5393"/>
                  <a:pt x="1534" y="5293"/>
                </a:cubicBezTo>
                <a:cubicBezTo>
                  <a:pt x="1535" y="5269"/>
                  <a:pt x="1532" y="5245"/>
                  <a:pt x="1534" y="5222"/>
                </a:cubicBezTo>
                <a:cubicBezTo>
                  <a:pt x="1536" y="5174"/>
                  <a:pt x="1541" y="5127"/>
                  <a:pt x="1544" y="5080"/>
                </a:cubicBezTo>
                <a:cubicBezTo>
                  <a:pt x="1548" y="5013"/>
                  <a:pt x="1552" y="4945"/>
                  <a:pt x="1554" y="4878"/>
                </a:cubicBezTo>
                <a:cubicBezTo>
                  <a:pt x="1555" y="4852"/>
                  <a:pt x="1553" y="4826"/>
                  <a:pt x="1553" y="4800"/>
                </a:cubicBezTo>
                <a:cubicBezTo>
                  <a:pt x="1553" y="4793"/>
                  <a:pt x="1552" y="4786"/>
                  <a:pt x="1554" y="4780"/>
                </a:cubicBezTo>
                <a:cubicBezTo>
                  <a:pt x="1571" y="4731"/>
                  <a:pt x="1564" y="4680"/>
                  <a:pt x="1564" y="4630"/>
                </a:cubicBezTo>
                <a:cubicBezTo>
                  <a:pt x="1564" y="4607"/>
                  <a:pt x="1558" y="4583"/>
                  <a:pt x="1555" y="4559"/>
                </a:cubicBezTo>
                <a:close/>
                <a:moveTo>
                  <a:pt x="229" y="3993"/>
                </a:moveTo>
                <a:cubicBezTo>
                  <a:pt x="214" y="4001"/>
                  <a:pt x="199" y="4009"/>
                  <a:pt x="181" y="4018"/>
                </a:cubicBezTo>
                <a:cubicBezTo>
                  <a:pt x="197" y="4027"/>
                  <a:pt x="210" y="4023"/>
                  <a:pt x="224" y="4019"/>
                </a:cubicBezTo>
                <a:cubicBezTo>
                  <a:pt x="223" y="4026"/>
                  <a:pt x="220" y="4037"/>
                  <a:pt x="222" y="4038"/>
                </a:cubicBezTo>
                <a:cubicBezTo>
                  <a:pt x="238" y="4046"/>
                  <a:pt x="256" y="4053"/>
                  <a:pt x="273" y="4059"/>
                </a:cubicBezTo>
                <a:cubicBezTo>
                  <a:pt x="293" y="4084"/>
                  <a:pt x="315" y="4102"/>
                  <a:pt x="349" y="4086"/>
                </a:cubicBezTo>
                <a:cubicBezTo>
                  <a:pt x="352" y="4105"/>
                  <a:pt x="352" y="4106"/>
                  <a:pt x="361" y="4104"/>
                </a:cubicBezTo>
                <a:cubicBezTo>
                  <a:pt x="385" y="4100"/>
                  <a:pt x="410" y="4096"/>
                  <a:pt x="434" y="4091"/>
                </a:cubicBezTo>
                <a:cubicBezTo>
                  <a:pt x="413" y="4099"/>
                  <a:pt x="392" y="4107"/>
                  <a:pt x="370" y="4115"/>
                </a:cubicBezTo>
                <a:cubicBezTo>
                  <a:pt x="371" y="4118"/>
                  <a:pt x="372" y="4120"/>
                  <a:pt x="372" y="4123"/>
                </a:cubicBezTo>
                <a:cubicBezTo>
                  <a:pt x="389" y="4121"/>
                  <a:pt x="405" y="4119"/>
                  <a:pt x="424" y="4117"/>
                </a:cubicBezTo>
                <a:cubicBezTo>
                  <a:pt x="415" y="4124"/>
                  <a:pt x="409" y="4129"/>
                  <a:pt x="400" y="4135"/>
                </a:cubicBezTo>
                <a:cubicBezTo>
                  <a:pt x="430" y="4142"/>
                  <a:pt x="452" y="4167"/>
                  <a:pt x="482" y="4150"/>
                </a:cubicBezTo>
                <a:cubicBezTo>
                  <a:pt x="482" y="4157"/>
                  <a:pt x="482" y="4161"/>
                  <a:pt x="482" y="4167"/>
                </a:cubicBezTo>
                <a:cubicBezTo>
                  <a:pt x="515" y="4170"/>
                  <a:pt x="545" y="4195"/>
                  <a:pt x="581" y="4171"/>
                </a:cubicBezTo>
                <a:cubicBezTo>
                  <a:pt x="576" y="4181"/>
                  <a:pt x="574" y="4186"/>
                  <a:pt x="569" y="4196"/>
                </a:cubicBezTo>
                <a:cubicBezTo>
                  <a:pt x="594" y="4193"/>
                  <a:pt x="614" y="4190"/>
                  <a:pt x="633" y="4188"/>
                </a:cubicBezTo>
                <a:cubicBezTo>
                  <a:pt x="626" y="4192"/>
                  <a:pt x="619" y="4195"/>
                  <a:pt x="612" y="4200"/>
                </a:cubicBezTo>
                <a:cubicBezTo>
                  <a:pt x="610" y="4201"/>
                  <a:pt x="610" y="4205"/>
                  <a:pt x="608" y="4211"/>
                </a:cubicBezTo>
                <a:cubicBezTo>
                  <a:pt x="622" y="4210"/>
                  <a:pt x="633" y="4208"/>
                  <a:pt x="639" y="4208"/>
                </a:cubicBezTo>
                <a:cubicBezTo>
                  <a:pt x="645" y="4216"/>
                  <a:pt x="650" y="4225"/>
                  <a:pt x="651" y="4224"/>
                </a:cubicBezTo>
                <a:cubicBezTo>
                  <a:pt x="678" y="4214"/>
                  <a:pt x="692" y="4250"/>
                  <a:pt x="717" y="4243"/>
                </a:cubicBezTo>
                <a:cubicBezTo>
                  <a:pt x="724" y="4265"/>
                  <a:pt x="749" y="4244"/>
                  <a:pt x="756" y="4257"/>
                </a:cubicBezTo>
                <a:cubicBezTo>
                  <a:pt x="769" y="4278"/>
                  <a:pt x="787" y="4265"/>
                  <a:pt x="802" y="4268"/>
                </a:cubicBezTo>
                <a:cubicBezTo>
                  <a:pt x="797" y="4279"/>
                  <a:pt x="800" y="4286"/>
                  <a:pt x="813" y="4284"/>
                </a:cubicBezTo>
                <a:cubicBezTo>
                  <a:pt x="831" y="4282"/>
                  <a:pt x="849" y="4278"/>
                  <a:pt x="867" y="4275"/>
                </a:cubicBezTo>
                <a:cubicBezTo>
                  <a:pt x="858" y="4280"/>
                  <a:pt x="849" y="4286"/>
                  <a:pt x="841" y="4291"/>
                </a:cubicBezTo>
                <a:cubicBezTo>
                  <a:pt x="842" y="4293"/>
                  <a:pt x="843" y="4296"/>
                  <a:pt x="844" y="4298"/>
                </a:cubicBezTo>
                <a:cubicBezTo>
                  <a:pt x="866" y="4294"/>
                  <a:pt x="887" y="4290"/>
                  <a:pt x="914" y="4286"/>
                </a:cubicBezTo>
                <a:cubicBezTo>
                  <a:pt x="902" y="4293"/>
                  <a:pt x="893" y="4298"/>
                  <a:pt x="885" y="4303"/>
                </a:cubicBezTo>
                <a:cubicBezTo>
                  <a:pt x="886" y="4306"/>
                  <a:pt x="887" y="4309"/>
                  <a:pt x="888" y="4312"/>
                </a:cubicBezTo>
                <a:cubicBezTo>
                  <a:pt x="918" y="4306"/>
                  <a:pt x="949" y="4301"/>
                  <a:pt x="980" y="4295"/>
                </a:cubicBezTo>
                <a:cubicBezTo>
                  <a:pt x="980" y="4296"/>
                  <a:pt x="980" y="4297"/>
                  <a:pt x="980" y="4297"/>
                </a:cubicBezTo>
                <a:cubicBezTo>
                  <a:pt x="962" y="4303"/>
                  <a:pt x="944" y="4310"/>
                  <a:pt x="924" y="4317"/>
                </a:cubicBezTo>
                <a:cubicBezTo>
                  <a:pt x="958" y="4331"/>
                  <a:pt x="987" y="4354"/>
                  <a:pt x="1015" y="4353"/>
                </a:cubicBezTo>
                <a:cubicBezTo>
                  <a:pt x="1047" y="4353"/>
                  <a:pt x="1077" y="4381"/>
                  <a:pt x="1110" y="4355"/>
                </a:cubicBezTo>
                <a:cubicBezTo>
                  <a:pt x="1108" y="4363"/>
                  <a:pt x="1106" y="4369"/>
                  <a:pt x="1107" y="4370"/>
                </a:cubicBezTo>
                <a:cubicBezTo>
                  <a:pt x="1124" y="4377"/>
                  <a:pt x="1141" y="4390"/>
                  <a:pt x="1158" y="4390"/>
                </a:cubicBezTo>
                <a:cubicBezTo>
                  <a:pt x="1188" y="4390"/>
                  <a:pt x="1217" y="4413"/>
                  <a:pt x="1248" y="4397"/>
                </a:cubicBezTo>
                <a:cubicBezTo>
                  <a:pt x="1252" y="4395"/>
                  <a:pt x="1260" y="4398"/>
                  <a:pt x="1263" y="4401"/>
                </a:cubicBezTo>
                <a:cubicBezTo>
                  <a:pt x="1274" y="4414"/>
                  <a:pt x="1287" y="4410"/>
                  <a:pt x="1300" y="4408"/>
                </a:cubicBezTo>
                <a:cubicBezTo>
                  <a:pt x="1305" y="4407"/>
                  <a:pt x="1314" y="4405"/>
                  <a:pt x="1315" y="4407"/>
                </a:cubicBezTo>
                <a:cubicBezTo>
                  <a:pt x="1323" y="4425"/>
                  <a:pt x="1338" y="4424"/>
                  <a:pt x="1350" y="4417"/>
                </a:cubicBezTo>
                <a:cubicBezTo>
                  <a:pt x="1369" y="4406"/>
                  <a:pt x="1368" y="4435"/>
                  <a:pt x="1383" y="4431"/>
                </a:cubicBezTo>
                <a:cubicBezTo>
                  <a:pt x="1403" y="4425"/>
                  <a:pt x="1424" y="4421"/>
                  <a:pt x="1444" y="4416"/>
                </a:cubicBezTo>
                <a:cubicBezTo>
                  <a:pt x="1444" y="4415"/>
                  <a:pt x="1444" y="4415"/>
                  <a:pt x="1444" y="4415"/>
                </a:cubicBezTo>
                <a:cubicBezTo>
                  <a:pt x="1439" y="4422"/>
                  <a:pt x="1434" y="4429"/>
                  <a:pt x="1430" y="4436"/>
                </a:cubicBezTo>
                <a:cubicBezTo>
                  <a:pt x="1448" y="4452"/>
                  <a:pt x="1468" y="4431"/>
                  <a:pt x="1488" y="4443"/>
                </a:cubicBezTo>
                <a:cubicBezTo>
                  <a:pt x="1502" y="4452"/>
                  <a:pt x="1526" y="4445"/>
                  <a:pt x="1545" y="4443"/>
                </a:cubicBezTo>
                <a:cubicBezTo>
                  <a:pt x="1563" y="4440"/>
                  <a:pt x="1580" y="4434"/>
                  <a:pt x="1598" y="4429"/>
                </a:cubicBezTo>
                <a:cubicBezTo>
                  <a:pt x="1598" y="4431"/>
                  <a:pt x="1598" y="4433"/>
                  <a:pt x="1599" y="4434"/>
                </a:cubicBezTo>
                <a:cubicBezTo>
                  <a:pt x="1581" y="4440"/>
                  <a:pt x="1563" y="4446"/>
                  <a:pt x="1545" y="4451"/>
                </a:cubicBezTo>
                <a:cubicBezTo>
                  <a:pt x="1567" y="4461"/>
                  <a:pt x="1587" y="4467"/>
                  <a:pt x="1607" y="4469"/>
                </a:cubicBezTo>
                <a:cubicBezTo>
                  <a:pt x="1627" y="4471"/>
                  <a:pt x="1649" y="4464"/>
                  <a:pt x="1668" y="4470"/>
                </a:cubicBezTo>
                <a:cubicBezTo>
                  <a:pt x="1683" y="4474"/>
                  <a:pt x="1681" y="4479"/>
                  <a:pt x="1720" y="4472"/>
                </a:cubicBezTo>
                <a:cubicBezTo>
                  <a:pt x="1726" y="4479"/>
                  <a:pt x="1730" y="4486"/>
                  <a:pt x="1734" y="4486"/>
                </a:cubicBezTo>
                <a:cubicBezTo>
                  <a:pt x="1755" y="4487"/>
                  <a:pt x="1776" y="4479"/>
                  <a:pt x="1795" y="4496"/>
                </a:cubicBezTo>
                <a:cubicBezTo>
                  <a:pt x="1799" y="4500"/>
                  <a:pt x="1810" y="4496"/>
                  <a:pt x="1818" y="4495"/>
                </a:cubicBezTo>
                <a:cubicBezTo>
                  <a:pt x="1825" y="4495"/>
                  <a:pt x="1836" y="4492"/>
                  <a:pt x="1837" y="4494"/>
                </a:cubicBezTo>
                <a:cubicBezTo>
                  <a:pt x="1848" y="4518"/>
                  <a:pt x="1865" y="4505"/>
                  <a:pt x="1881" y="4504"/>
                </a:cubicBezTo>
                <a:cubicBezTo>
                  <a:pt x="1884" y="4504"/>
                  <a:pt x="1891" y="4504"/>
                  <a:pt x="1891" y="4505"/>
                </a:cubicBezTo>
                <a:cubicBezTo>
                  <a:pt x="1899" y="4532"/>
                  <a:pt x="1918" y="4516"/>
                  <a:pt x="1930" y="4514"/>
                </a:cubicBezTo>
                <a:cubicBezTo>
                  <a:pt x="1950" y="4512"/>
                  <a:pt x="1970" y="4505"/>
                  <a:pt x="1988" y="4501"/>
                </a:cubicBezTo>
                <a:cubicBezTo>
                  <a:pt x="1990" y="4509"/>
                  <a:pt x="1990" y="4518"/>
                  <a:pt x="1991" y="4518"/>
                </a:cubicBezTo>
                <a:cubicBezTo>
                  <a:pt x="2019" y="4521"/>
                  <a:pt x="2048" y="4524"/>
                  <a:pt x="2076" y="4525"/>
                </a:cubicBezTo>
                <a:cubicBezTo>
                  <a:pt x="2113" y="4526"/>
                  <a:pt x="2149" y="4525"/>
                  <a:pt x="2185" y="4525"/>
                </a:cubicBezTo>
                <a:cubicBezTo>
                  <a:pt x="2188" y="4525"/>
                  <a:pt x="2191" y="4525"/>
                  <a:pt x="2193" y="4527"/>
                </a:cubicBezTo>
                <a:cubicBezTo>
                  <a:pt x="2214" y="4543"/>
                  <a:pt x="2236" y="4533"/>
                  <a:pt x="2258" y="4528"/>
                </a:cubicBezTo>
                <a:cubicBezTo>
                  <a:pt x="2281" y="4524"/>
                  <a:pt x="2304" y="4517"/>
                  <a:pt x="2333" y="4509"/>
                </a:cubicBezTo>
                <a:cubicBezTo>
                  <a:pt x="2315" y="4519"/>
                  <a:pt x="2302" y="4526"/>
                  <a:pt x="2290" y="4532"/>
                </a:cubicBezTo>
                <a:cubicBezTo>
                  <a:pt x="2303" y="4537"/>
                  <a:pt x="2314" y="4536"/>
                  <a:pt x="2325" y="4535"/>
                </a:cubicBezTo>
                <a:cubicBezTo>
                  <a:pt x="2331" y="4535"/>
                  <a:pt x="2341" y="4536"/>
                  <a:pt x="2343" y="4539"/>
                </a:cubicBezTo>
                <a:cubicBezTo>
                  <a:pt x="2351" y="4555"/>
                  <a:pt x="2364" y="4548"/>
                  <a:pt x="2374" y="4547"/>
                </a:cubicBezTo>
                <a:cubicBezTo>
                  <a:pt x="2394" y="4544"/>
                  <a:pt x="2413" y="4539"/>
                  <a:pt x="2430" y="4536"/>
                </a:cubicBezTo>
                <a:cubicBezTo>
                  <a:pt x="2425" y="4540"/>
                  <a:pt x="2418" y="4546"/>
                  <a:pt x="2408" y="4554"/>
                </a:cubicBezTo>
                <a:cubicBezTo>
                  <a:pt x="2447" y="4560"/>
                  <a:pt x="2478" y="4540"/>
                  <a:pt x="2514" y="4554"/>
                </a:cubicBezTo>
                <a:cubicBezTo>
                  <a:pt x="2533" y="4562"/>
                  <a:pt x="2560" y="4548"/>
                  <a:pt x="2584" y="4543"/>
                </a:cubicBezTo>
                <a:cubicBezTo>
                  <a:pt x="2589" y="4541"/>
                  <a:pt x="2593" y="4536"/>
                  <a:pt x="2598" y="4532"/>
                </a:cubicBezTo>
                <a:cubicBezTo>
                  <a:pt x="2598" y="4530"/>
                  <a:pt x="2597" y="4528"/>
                  <a:pt x="2596" y="4526"/>
                </a:cubicBezTo>
                <a:cubicBezTo>
                  <a:pt x="2573" y="4529"/>
                  <a:pt x="2550" y="4533"/>
                  <a:pt x="2526" y="4536"/>
                </a:cubicBezTo>
                <a:cubicBezTo>
                  <a:pt x="2526" y="4536"/>
                  <a:pt x="2526" y="4535"/>
                  <a:pt x="2526" y="4535"/>
                </a:cubicBezTo>
                <a:cubicBezTo>
                  <a:pt x="2551" y="4527"/>
                  <a:pt x="2576" y="4518"/>
                  <a:pt x="2610" y="4507"/>
                </a:cubicBezTo>
                <a:cubicBezTo>
                  <a:pt x="2594" y="4502"/>
                  <a:pt x="2587" y="4499"/>
                  <a:pt x="2581" y="4497"/>
                </a:cubicBezTo>
                <a:cubicBezTo>
                  <a:pt x="2588" y="4491"/>
                  <a:pt x="2596" y="4485"/>
                  <a:pt x="2610" y="4473"/>
                </a:cubicBezTo>
                <a:cubicBezTo>
                  <a:pt x="2592" y="4474"/>
                  <a:pt x="2582" y="4474"/>
                  <a:pt x="2568" y="4475"/>
                </a:cubicBezTo>
                <a:cubicBezTo>
                  <a:pt x="2582" y="4467"/>
                  <a:pt x="2592" y="4462"/>
                  <a:pt x="2602" y="4456"/>
                </a:cubicBezTo>
                <a:cubicBezTo>
                  <a:pt x="2589" y="4451"/>
                  <a:pt x="2579" y="4452"/>
                  <a:pt x="2569" y="4453"/>
                </a:cubicBezTo>
                <a:cubicBezTo>
                  <a:pt x="2557" y="4454"/>
                  <a:pt x="2544" y="4466"/>
                  <a:pt x="2536" y="4445"/>
                </a:cubicBezTo>
                <a:cubicBezTo>
                  <a:pt x="2536" y="4443"/>
                  <a:pt x="2526" y="4442"/>
                  <a:pt x="2522" y="4443"/>
                </a:cubicBezTo>
                <a:cubicBezTo>
                  <a:pt x="2492" y="4451"/>
                  <a:pt x="2462" y="4454"/>
                  <a:pt x="2433" y="4442"/>
                </a:cubicBezTo>
                <a:cubicBezTo>
                  <a:pt x="2394" y="4458"/>
                  <a:pt x="2356" y="4435"/>
                  <a:pt x="2317" y="4439"/>
                </a:cubicBezTo>
                <a:cubicBezTo>
                  <a:pt x="2296" y="4440"/>
                  <a:pt x="2270" y="4443"/>
                  <a:pt x="2254" y="4434"/>
                </a:cubicBezTo>
                <a:cubicBezTo>
                  <a:pt x="2227" y="4417"/>
                  <a:pt x="2204" y="4428"/>
                  <a:pt x="2179" y="4433"/>
                </a:cubicBezTo>
                <a:cubicBezTo>
                  <a:pt x="2163" y="4436"/>
                  <a:pt x="2148" y="4440"/>
                  <a:pt x="2132" y="4443"/>
                </a:cubicBezTo>
                <a:cubicBezTo>
                  <a:pt x="2130" y="4443"/>
                  <a:pt x="2128" y="4441"/>
                  <a:pt x="2126" y="4440"/>
                </a:cubicBezTo>
                <a:cubicBezTo>
                  <a:pt x="2130" y="4436"/>
                  <a:pt x="2135" y="4433"/>
                  <a:pt x="2139" y="4429"/>
                </a:cubicBezTo>
                <a:cubicBezTo>
                  <a:pt x="2120" y="4425"/>
                  <a:pt x="2103" y="4428"/>
                  <a:pt x="2087" y="4431"/>
                </a:cubicBezTo>
                <a:cubicBezTo>
                  <a:pt x="2081" y="4432"/>
                  <a:pt x="2071" y="4435"/>
                  <a:pt x="2068" y="4432"/>
                </a:cubicBezTo>
                <a:cubicBezTo>
                  <a:pt x="2045" y="4407"/>
                  <a:pt x="2022" y="4426"/>
                  <a:pt x="2000" y="4432"/>
                </a:cubicBezTo>
                <a:cubicBezTo>
                  <a:pt x="2000" y="4432"/>
                  <a:pt x="2000" y="4432"/>
                  <a:pt x="2000" y="4432"/>
                </a:cubicBezTo>
                <a:cubicBezTo>
                  <a:pt x="2001" y="4426"/>
                  <a:pt x="2002" y="4420"/>
                  <a:pt x="2005" y="4409"/>
                </a:cubicBezTo>
                <a:cubicBezTo>
                  <a:pt x="1980" y="4413"/>
                  <a:pt x="1958" y="4416"/>
                  <a:pt x="1936" y="4420"/>
                </a:cubicBezTo>
                <a:cubicBezTo>
                  <a:pt x="1928" y="4421"/>
                  <a:pt x="1917" y="4425"/>
                  <a:pt x="1914" y="4422"/>
                </a:cubicBezTo>
                <a:cubicBezTo>
                  <a:pt x="1896" y="4404"/>
                  <a:pt x="1877" y="4414"/>
                  <a:pt x="1858" y="4416"/>
                </a:cubicBezTo>
                <a:cubicBezTo>
                  <a:pt x="1851" y="4417"/>
                  <a:pt x="1843" y="4420"/>
                  <a:pt x="1838" y="4418"/>
                </a:cubicBezTo>
                <a:cubicBezTo>
                  <a:pt x="1805" y="4401"/>
                  <a:pt x="1773" y="4412"/>
                  <a:pt x="1742" y="4423"/>
                </a:cubicBezTo>
                <a:cubicBezTo>
                  <a:pt x="1742" y="4423"/>
                  <a:pt x="1742" y="4423"/>
                  <a:pt x="1742" y="4423"/>
                </a:cubicBezTo>
                <a:cubicBezTo>
                  <a:pt x="1749" y="4416"/>
                  <a:pt x="1755" y="4410"/>
                  <a:pt x="1761" y="4403"/>
                </a:cubicBezTo>
                <a:cubicBezTo>
                  <a:pt x="1760" y="4400"/>
                  <a:pt x="1758" y="4398"/>
                  <a:pt x="1757" y="4395"/>
                </a:cubicBezTo>
                <a:cubicBezTo>
                  <a:pt x="1714" y="4406"/>
                  <a:pt x="1671" y="4416"/>
                  <a:pt x="1627" y="4427"/>
                </a:cubicBezTo>
                <a:cubicBezTo>
                  <a:pt x="1647" y="4407"/>
                  <a:pt x="1678" y="4414"/>
                  <a:pt x="1695" y="4389"/>
                </a:cubicBezTo>
                <a:cubicBezTo>
                  <a:pt x="1671" y="4393"/>
                  <a:pt x="1647" y="4397"/>
                  <a:pt x="1622" y="4402"/>
                </a:cubicBezTo>
                <a:cubicBezTo>
                  <a:pt x="1631" y="4396"/>
                  <a:pt x="1640" y="4390"/>
                  <a:pt x="1656" y="4379"/>
                </a:cubicBezTo>
                <a:cubicBezTo>
                  <a:pt x="1605" y="4376"/>
                  <a:pt x="1562" y="4374"/>
                  <a:pt x="1523" y="4372"/>
                </a:cubicBezTo>
                <a:cubicBezTo>
                  <a:pt x="1524" y="4371"/>
                  <a:pt x="1527" y="4367"/>
                  <a:pt x="1535" y="4357"/>
                </a:cubicBezTo>
                <a:cubicBezTo>
                  <a:pt x="1513" y="4360"/>
                  <a:pt x="1492" y="4369"/>
                  <a:pt x="1483" y="4362"/>
                </a:cubicBezTo>
                <a:cubicBezTo>
                  <a:pt x="1456" y="4342"/>
                  <a:pt x="1433" y="4355"/>
                  <a:pt x="1408" y="4361"/>
                </a:cubicBezTo>
                <a:cubicBezTo>
                  <a:pt x="1406" y="4361"/>
                  <a:pt x="1404" y="4359"/>
                  <a:pt x="1401" y="4358"/>
                </a:cubicBezTo>
                <a:cubicBezTo>
                  <a:pt x="1402" y="4353"/>
                  <a:pt x="1402" y="4348"/>
                  <a:pt x="1403" y="4342"/>
                </a:cubicBezTo>
                <a:cubicBezTo>
                  <a:pt x="1387" y="4344"/>
                  <a:pt x="1363" y="4351"/>
                  <a:pt x="1360" y="4345"/>
                </a:cubicBezTo>
                <a:cubicBezTo>
                  <a:pt x="1349" y="4325"/>
                  <a:pt x="1331" y="4334"/>
                  <a:pt x="1316" y="4331"/>
                </a:cubicBezTo>
                <a:cubicBezTo>
                  <a:pt x="1299" y="4328"/>
                  <a:pt x="1280" y="4326"/>
                  <a:pt x="1262" y="4323"/>
                </a:cubicBezTo>
                <a:cubicBezTo>
                  <a:pt x="1241" y="4320"/>
                  <a:pt x="1214" y="4324"/>
                  <a:pt x="1202" y="4312"/>
                </a:cubicBezTo>
                <a:cubicBezTo>
                  <a:pt x="1181" y="4292"/>
                  <a:pt x="1164" y="4303"/>
                  <a:pt x="1145" y="4306"/>
                </a:cubicBezTo>
                <a:cubicBezTo>
                  <a:pt x="1139" y="4307"/>
                  <a:pt x="1132" y="4308"/>
                  <a:pt x="1125" y="4309"/>
                </a:cubicBezTo>
                <a:cubicBezTo>
                  <a:pt x="1124" y="4309"/>
                  <a:pt x="1122" y="4307"/>
                  <a:pt x="1120" y="4305"/>
                </a:cubicBezTo>
                <a:cubicBezTo>
                  <a:pt x="1123" y="4302"/>
                  <a:pt x="1127" y="4299"/>
                  <a:pt x="1133" y="4292"/>
                </a:cubicBezTo>
                <a:cubicBezTo>
                  <a:pt x="1105" y="4290"/>
                  <a:pt x="1085" y="4268"/>
                  <a:pt x="1057" y="4278"/>
                </a:cubicBezTo>
                <a:cubicBezTo>
                  <a:pt x="1056" y="4278"/>
                  <a:pt x="1054" y="4277"/>
                  <a:pt x="1053" y="4277"/>
                </a:cubicBezTo>
                <a:cubicBezTo>
                  <a:pt x="1037" y="4262"/>
                  <a:pt x="1016" y="4261"/>
                  <a:pt x="1001" y="4270"/>
                </a:cubicBezTo>
                <a:cubicBezTo>
                  <a:pt x="978" y="4283"/>
                  <a:pt x="971" y="4253"/>
                  <a:pt x="953" y="4259"/>
                </a:cubicBezTo>
                <a:cubicBezTo>
                  <a:pt x="933" y="4266"/>
                  <a:pt x="913" y="4270"/>
                  <a:pt x="892" y="4275"/>
                </a:cubicBezTo>
                <a:cubicBezTo>
                  <a:pt x="903" y="4267"/>
                  <a:pt x="915" y="4258"/>
                  <a:pt x="926" y="4250"/>
                </a:cubicBezTo>
                <a:cubicBezTo>
                  <a:pt x="925" y="4248"/>
                  <a:pt x="924" y="4245"/>
                  <a:pt x="923" y="4243"/>
                </a:cubicBezTo>
                <a:cubicBezTo>
                  <a:pt x="888" y="4249"/>
                  <a:pt x="852" y="4255"/>
                  <a:pt x="816" y="4262"/>
                </a:cubicBezTo>
                <a:cubicBezTo>
                  <a:pt x="837" y="4255"/>
                  <a:pt x="857" y="4249"/>
                  <a:pt x="882" y="4241"/>
                </a:cubicBezTo>
                <a:cubicBezTo>
                  <a:pt x="874" y="4235"/>
                  <a:pt x="871" y="4233"/>
                  <a:pt x="868" y="4231"/>
                </a:cubicBezTo>
                <a:cubicBezTo>
                  <a:pt x="842" y="4218"/>
                  <a:pt x="811" y="4220"/>
                  <a:pt x="784" y="4207"/>
                </a:cubicBezTo>
                <a:cubicBezTo>
                  <a:pt x="761" y="4196"/>
                  <a:pt x="731" y="4198"/>
                  <a:pt x="704" y="4196"/>
                </a:cubicBezTo>
                <a:cubicBezTo>
                  <a:pt x="696" y="4195"/>
                  <a:pt x="687" y="4200"/>
                  <a:pt x="678" y="4203"/>
                </a:cubicBezTo>
                <a:cubicBezTo>
                  <a:pt x="678" y="4202"/>
                  <a:pt x="677" y="4201"/>
                  <a:pt x="677" y="4200"/>
                </a:cubicBezTo>
                <a:cubicBezTo>
                  <a:pt x="688" y="4195"/>
                  <a:pt x="699" y="4189"/>
                  <a:pt x="709" y="4184"/>
                </a:cubicBezTo>
                <a:cubicBezTo>
                  <a:pt x="709" y="4182"/>
                  <a:pt x="708" y="4179"/>
                  <a:pt x="707" y="4177"/>
                </a:cubicBezTo>
                <a:cubicBezTo>
                  <a:pt x="688" y="4178"/>
                  <a:pt x="669" y="4180"/>
                  <a:pt x="650" y="4181"/>
                </a:cubicBezTo>
                <a:cubicBezTo>
                  <a:pt x="654" y="4178"/>
                  <a:pt x="658" y="4175"/>
                  <a:pt x="661" y="4171"/>
                </a:cubicBezTo>
                <a:cubicBezTo>
                  <a:pt x="649" y="4164"/>
                  <a:pt x="639" y="4157"/>
                  <a:pt x="628" y="4153"/>
                </a:cubicBezTo>
                <a:cubicBezTo>
                  <a:pt x="620" y="4150"/>
                  <a:pt x="609" y="4153"/>
                  <a:pt x="599" y="4153"/>
                </a:cubicBezTo>
                <a:cubicBezTo>
                  <a:pt x="600" y="4153"/>
                  <a:pt x="600" y="4153"/>
                  <a:pt x="600" y="4153"/>
                </a:cubicBezTo>
                <a:cubicBezTo>
                  <a:pt x="599" y="4147"/>
                  <a:pt x="601" y="4139"/>
                  <a:pt x="598" y="4137"/>
                </a:cubicBezTo>
                <a:cubicBezTo>
                  <a:pt x="580" y="4125"/>
                  <a:pt x="563" y="4108"/>
                  <a:pt x="537" y="4117"/>
                </a:cubicBezTo>
                <a:cubicBezTo>
                  <a:pt x="521" y="4123"/>
                  <a:pt x="504" y="4126"/>
                  <a:pt x="481" y="4132"/>
                </a:cubicBezTo>
                <a:cubicBezTo>
                  <a:pt x="495" y="4122"/>
                  <a:pt x="503" y="4116"/>
                  <a:pt x="516" y="4107"/>
                </a:cubicBezTo>
                <a:cubicBezTo>
                  <a:pt x="498" y="4105"/>
                  <a:pt x="482" y="4108"/>
                  <a:pt x="476" y="4102"/>
                </a:cubicBezTo>
                <a:cubicBezTo>
                  <a:pt x="463" y="4086"/>
                  <a:pt x="448" y="4093"/>
                  <a:pt x="433" y="4092"/>
                </a:cubicBezTo>
                <a:cubicBezTo>
                  <a:pt x="431" y="4069"/>
                  <a:pt x="414" y="4062"/>
                  <a:pt x="395" y="4059"/>
                </a:cubicBezTo>
                <a:cubicBezTo>
                  <a:pt x="386" y="4057"/>
                  <a:pt x="372" y="4060"/>
                  <a:pt x="369" y="4055"/>
                </a:cubicBezTo>
                <a:cubicBezTo>
                  <a:pt x="358" y="4038"/>
                  <a:pt x="343" y="4046"/>
                  <a:pt x="329" y="4045"/>
                </a:cubicBezTo>
                <a:cubicBezTo>
                  <a:pt x="318" y="4025"/>
                  <a:pt x="295" y="4010"/>
                  <a:pt x="277" y="4012"/>
                </a:cubicBezTo>
                <a:cubicBezTo>
                  <a:pt x="259" y="4014"/>
                  <a:pt x="241" y="4017"/>
                  <a:pt x="223" y="4020"/>
                </a:cubicBezTo>
                <a:cubicBezTo>
                  <a:pt x="234" y="4014"/>
                  <a:pt x="246" y="4009"/>
                  <a:pt x="264" y="4000"/>
                </a:cubicBezTo>
                <a:cubicBezTo>
                  <a:pt x="246" y="3997"/>
                  <a:pt x="237" y="3995"/>
                  <a:pt x="229" y="3993"/>
                </a:cubicBezTo>
                <a:cubicBezTo>
                  <a:pt x="225" y="3989"/>
                  <a:pt x="223" y="3981"/>
                  <a:pt x="219" y="3980"/>
                </a:cubicBezTo>
                <a:cubicBezTo>
                  <a:pt x="208" y="3980"/>
                  <a:pt x="197" y="3982"/>
                  <a:pt x="185" y="3982"/>
                </a:cubicBezTo>
                <a:cubicBezTo>
                  <a:pt x="191" y="3977"/>
                  <a:pt x="197" y="3972"/>
                  <a:pt x="203" y="3966"/>
                </a:cubicBezTo>
                <a:cubicBezTo>
                  <a:pt x="192" y="3963"/>
                  <a:pt x="183" y="3960"/>
                  <a:pt x="174" y="3958"/>
                </a:cubicBezTo>
                <a:cubicBezTo>
                  <a:pt x="179" y="3937"/>
                  <a:pt x="164" y="3945"/>
                  <a:pt x="156" y="3946"/>
                </a:cubicBezTo>
                <a:cubicBezTo>
                  <a:pt x="146" y="3946"/>
                  <a:pt x="135" y="3949"/>
                  <a:pt x="125" y="3950"/>
                </a:cubicBezTo>
                <a:cubicBezTo>
                  <a:pt x="134" y="3945"/>
                  <a:pt x="142" y="3939"/>
                  <a:pt x="151" y="3934"/>
                </a:cubicBezTo>
                <a:cubicBezTo>
                  <a:pt x="119" y="3905"/>
                  <a:pt x="109" y="3902"/>
                  <a:pt x="102" y="3914"/>
                </a:cubicBezTo>
                <a:cubicBezTo>
                  <a:pt x="103" y="3925"/>
                  <a:pt x="104" y="3935"/>
                  <a:pt x="105" y="3946"/>
                </a:cubicBezTo>
                <a:cubicBezTo>
                  <a:pt x="113" y="3947"/>
                  <a:pt x="120" y="3948"/>
                  <a:pt x="126" y="3949"/>
                </a:cubicBezTo>
                <a:cubicBezTo>
                  <a:pt x="123" y="3953"/>
                  <a:pt x="119" y="3956"/>
                  <a:pt x="115" y="3960"/>
                </a:cubicBezTo>
                <a:cubicBezTo>
                  <a:pt x="124" y="3965"/>
                  <a:pt x="134" y="3968"/>
                  <a:pt x="138" y="3975"/>
                </a:cubicBezTo>
                <a:cubicBezTo>
                  <a:pt x="158" y="4009"/>
                  <a:pt x="159" y="4010"/>
                  <a:pt x="195" y="4001"/>
                </a:cubicBezTo>
                <a:cubicBezTo>
                  <a:pt x="206" y="3999"/>
                  <a:pt x="218" y="3996"/>
                  <a:pt x="229" y="3993"/>
                </a:cubicBezTo>
                <a:close/>
                <a:moveTo>
                  <a:pt x="6485" y="4609"/>
                </a:moveTo>
                <a:cubicBezTo>
                  <a:pt x="6484" y="4608"/>
                  <a:pt x="6484" y="4608"/>
                  <a:pt x="6484" y="4608"/>
                </a:cubicBezTo>
                <a:cubicBezTo>
                  <a:pt x="6492" y="4621"/>
                  <a:pt x="6502" y="4626"/>
                  <a:pt x="6517" y="4622"/>
                </a:cubicBezTo>
                <a:cubicBezTo>
                  <a:pt x="6538" y="4617"/>
                  <a:pt x="6559" y="4612"/>
                  <a:pt x="6580" y="4608"/>
                </a:cubicBezTo>
                <a:cubicBezTo>
                  <a:pt x="6586" y="4606"/>
                  <a:pt x="6598" y="4607"/>
                  <a:pt x="6598" y="4608"/>
                </a:cubicBezTo>
                <a:cubicBezTo>
                  <a:pt x="6602" y="4635"/>
                  <a:pt x="6620" y="4619"/>
                  <a:pt x="6631" y="4618"/>
                </a:cubicBezTo>
                <a:cubicBezTo>
                  <a:pt x="6656" y="4614"/>
                  <a:pt x="6680" y="4606"/>
                  <a:pt x="6705" y="4601"/>
                </a:cubicBezTo>
                <a:cubicBezTo>
                  <a:pt x="6713" y="4599"/>
                  <a:pt x="6722" y="4596"/>
                  <a:pt x="6728" y="4599"/>
                </a:cubicBezTo>
                <a:cubicBezTo>
                  <a:pt x="6782" y="4625"/>
                  <a:pt x="6828" y="4592"/>
                  <a:pt x="6877" y="4582"/>
                </a:cubicBezTo>
                <a:cubicBezTo>
                  <a:pt x="6881" y="4582"/>
                  <a:pt x="6884" y="4576"/>
                  <a:pt x="6890" y="4570"/>
                </a:cubicBezTo>
                <a:cubicBezTo>
                  <a:pt x="6882" y="4566"/>
                  <a:pt x="6876" y="4563"/>
                  <a:pt x="6871" y="4560"/>
                </a:cubicBezTo>
                <a:cubicBezTo>
                  <a:pt x="6876" y="4554"/>
                  <a:pt x="6881" y="4549"/>
                  <a:pt x="6886" y="4543"/>
                </a:cubicBezTo>
                <a:cubicBezTo>
                  <a:pt x="6877" y="4540"/>
                  <a:pt x="6871" y="4538"/>
                  <a:pt x="6864" y="4536"/>
                </a:cubicBezTo>
                <a:cubicBezTo>
                  <a:pt x="6874" y="4531"/>
                  <a:pt x="6884" y="4527"/>
                  <a:pt x="6892" y="4523"/>
                </a:cubicBezTo>
                <a:cubicBezTo>
                  <a:pt x="6888" y="4504"/>
                  <a:pt x="6883" y="4487"/>
                  <a:pt x="6878" y="4466"/>
                </a:cubicBezTo>
                <a:cubicBezTo>
                  <a:pt x="6850" y="4473"/>
                  <a:pt x="6817" y="4481"/>
                  <a:pt x="6783" y="4488"/>
                </a:cubicBezTo>
                <a:cubicBezTo>
                  <a:pt x="6772" y="4491"/>
                  <a:pt x="6756" y="4497"/>
                  <a:pt x="6749" y="4492"/>
                </a:cubicBezTo>
                <a:cubicBezTo>
                  <a:pt x="6726" y="4477"/>
                  <a:pt x="6706" y="4485"/>
                  <a:pt x="6684" y="4489"/>
                </a:cubicBezTo>
                <a:cubicBezTo>
                  <a:pt x="6667" y="4492"/>
                  <a:pt x="6647" y="4500"/>
                  <a:pt x="6634" y="4494"/>
                </a:cubicBezTo>
                <a:cubicBezTo>
                  <a:pt x="6612" y="4484"/>
                  <a:pt x="6595" y="4490"/>
                  <a:pt x="6576" y="4494"/>
                </a:cubicBezTo>
                <a:cubicBezTo>
                  <a:pt x="6550" y="4499"/>
                  <a:pt x="6524" y="4507"/>
                  <a:pt x="6498" y="4513"/>
                </a:cubicBezTo>
                <a:cubicBezTo>
                  <a:pt x="6493" y="4514"/>
                  <a:pt x="6487" y="4515"/>
                  <a:pt x="6483" y="4513"/>
                </a:cubicBezTo>
                <a:cubicBezTo>
                  <a:pt x="6455" y="4502"/>
                  <a:pt x="6455" y="4503"/>
                  <a:pt x="6444" y="4505"/>
                </a:cubicBezTo>
                <a:cubicBezTo>
                  <a:pt x="6421" y="4509"/>
                  <a:pt x="6395" y="4520"/>
                  <a:pt x="6374" y="4514"/>
                </a:cubicBezTo>
                <a:cubicBezTo>
                  <a:pt x="6344" y="4505"/>
                  <a:pt x="6317" y="4510"/>
                  <a:pt x="6289" y="4518"/>
                </a:cubicBezTo>
                <a:cubicBezTo>
                  <a:pt x="6282" y="4519"/>
                  <a:pt x="6268" y="4520"/>
                  <a:pt x="6268" y="4518"/>
                </a:cubicBezTo>
                <a:cubicBezTo>
                  <a:pt x="6260" y="4499"/>
                  <a:pt x="6245" y="4508"/>
                  <a:pt x="6234" y="4509"/>
                </a:cubicBezTo>
                <a:cubicBezTo>
                  <a:pt x="6215" y="4511"/>
                  <a:pt x="6195" y="4517"/>
                  <a:pt x="6182" y="4520"/>
                </a:cubicBezTo>
                <a:cubicBezTo>
                  <a:pt x="6175" y="4514"/>
                  <a:pt x="6170" y="4507"/>
                  <a:pt x="6166" y="4508"/>
                </a:cubicBezTo>
                <a:cubicBezTo>
                  <a:pt x="6143" y="4510"/>
                  <a:pt x="6121" y="4514"/>
                  <a:pt x="6099" y="4518"/>
                </a:cubicBezTo>
                <a:cubicBezTo>
                  <a:pt x="6091" y="4519"/>
                  <a:pt x="6079" y="4523"/>
                  <a:pt x="6077" y="4520"/>
                </a:cubicBezTo>
                <a:cubicBezTo>
                  <a:pt x="6061" y="4500"/>
                  <a:pt x="6043" y="4511"/>
                  <a:pt x="6026" y="4514"/>
                </a:cubicBezTo>
                <a:cubicBezTo>
                  <a:pt x="6013" y="4516"/>
                  <a:pt x="5994" y="4524"/>
                  <a:pt x="5988" y="4519"/>
                </a:cubicBezTo>
                <a:cubicBezTo>
                  <a:pt x="5961" y="4493"/>
                  <a:pt x="5937" y="4515"/>
                  <a:pt x="5912" y="4520"/>
                </a:cubicBezTo>
                <a:cubicBezTo>
                  <a:pt x="5902" y="4522"/>
                  <a:pt x="5889" y="4526"/>
                  <a:pt x="5881" y="4522"/>
                </a:cubicBezTo>
                <a:cubicBezTo>
                  <a:pt x="5859" y="4509"/>
                  <a:pt x="5838" y="4517"/>
                  <a:pt x="5816" y="4520"/>
                </a:cubicBezTo>
                <a:cubicBezTo>
                  <a:pt x="5806" y="4521"/>
                  <a:pt x="5795" y="4526"/>
                  <a:pt x="5788" y="4522"/>
                </a:cubicBezTo>
                <a:cubicBezTo>
                  <a:pt x="5756" y="4507"/>
                  <a:pt x="5726" y="4521"/>
                  <a:pt x="5695" y="4526"/>
                </a:cubicBezTo>
                <a:cubicBezTo>
                  <a:pt x="5687" y="4528"/>
                  <a:pt x="5679" y="4529"/>
                  <a:pt x="5668" y="4530"/>
                </a:cubicBezTo>
                <a:cubicBezTo>
                  <a:pt x="5677" y="4523"/>
                  <a:pt x="5683" y="4518"/>
                  <a:pt x="5688" y="4514"/>
                </a:cubicBezTo>
                <a:cubicBezTo>
                  <a:pt x="5687" y="4512"/>
                  <a:pt x="5686" y="4509"/>
                  <a:pt x="5686" y="4507"/>
                </a:cubicBezTo>
                <a:cubicBezTo>
                  <a:pt x="5641" y="4517"/>
                  <a:pt x="5597" y="4526"/>
                  <a:pt x="5551" y="4536"/>
                </a:cubicBezTo>
                <a:cubicBezTo>
                  <a:pt x="5562" y="4530"/>
                  <a:pt x="5571" y="4525"/>
                  <a:pt x="5580" y="4519"/>
                </a:cubicBezTo>
                <a:cubicBezTo>
                  <a:pt x="5580" y="4517"/>
                  <a:pt x="5579" y="4514"/>
                  <a:pt x="5578" y="4512"/>
                </a:cubicBezTo>
                <a:cubicBezTo>
                  <a:pt x="5563" y="4514"/>
                  <a:pt x="5548" y="4517"/>
                  <a:pt x="5533" y="4518"/>
                </a:cubicBezTo>
                <a:cubicBezTo>
                  <a:pt x="5520" y="4519"/>
                  <a:pt x="5507" y="4518"/>
                  <a:pt x="5494" y="4518"/>
                </a:cubicBezTo>
                <a:cubicBezTo>
                  <a:pt x="5470" y="4519"/>
                  <a:pt x="5446" y="4519"/>
                  <a:pt x="5424" y="4523"/>
                </a:cubicBezTo>
                <a:cubicBezTo>
                  <a:pt x="5392" y="4529"/>
                  <a:pt x="5361" y="4539"/>
                  <a:pt x="5323" y="4549"/>
                </a:cubicBezTo>
                <a:cubicBezTo>
                  <a:pt x="5338" y="4539"/>
                  <a:pt x="5345" y="4533"/>
                  <a:pt x="5353" y="4528"/>
                </a:cubicBezTo>
                <a:cubicBezTo>
                  <a:pt x="5337" y="4525"/>
                  <a:pt x="5324" y="4528"/>
                  <a:pt x="5311" y="4528"/>
                </a:cubicBezTo>
                <a:cubicBezTo>
                  <a:pt x="5302" y="4529"/>
                  <a:pt x="5292" y="4525"/>
                  <a:pt x="5282" y="4524"/>
                </a:cubicBezTo>
                <a:cubicBezTo>
                  <a:pt x="5271" y="4522"/>
                  <a:pt x="5260" y="4518"/>
                  <a:pt x="5250" y="4519"/>
                </a:cubicBezTo>
                <a:cubicBezTo>
                  <a:pt x="5226" y="4523"/>
                  <a:pt x="5203" y="4537"/>
                  <a:pt x="5180" y="4516"/>
                </a:cubicBezTo>
                <a:cubicBezTo>
                  <a:pt x="5176" y="4512"/>
                  <a:pt x="5165" y="4516"/>
                  <a:pt x="5157" y="4517"/>
                </a:cubicBezTo>
                <a:cubicBezTo>
                  <a:pt x="5150" y="4518"/>
                  <a:pt x="5141" y="4522"/>
                  <a:pt x="5138" y="4520"/>
                </a:cubicBezTo>
                <a:cubicBezTo>
                  <a:pt x="5117" y="4502"/>
                  <a:pt x="5094" y="4516"/>
                  <a:pt x="5073" y="4515"/>
                </a:cubicBezTo>
                <a:cubicBezTo>
                  <a:pt x="5031" y="4513"/>
                  <a:pt x="4989" y="4506"/>
                  <a:pt x="4947" y="4519"/>
                </a:cubicBezTo>
                <a:cubicBezTo>
                  <a:pt x="4946" y="4519"/>
                  <a:pt x="4944" y="4519"/>
                  <a:pt x="4943" y="4518"/>
                </a:cubicBezTo>
                <a:cubicBezTo>
                  <a:pt x="4919" y="4502"/>
                  <a:pt x="4894" y="4515"/>
                  <a:pt x="4870" y="4519"/>
                </a:cubicBezTo>
                <a:cubicBezTo>
                  <a:pt x="4846" y="4522"/>
                  <a:pt x="4827" y="4502"/>
                  <a:pt x="4802" y="4512"/>
                </a:cubicBezTo>
                <a:cubicBezTo>
                  <a:pt x="4783" y="4519"/>
                  <a:pt x="4759" y="4529"/>
                  <a:pt x="4739" y="4510"/>
                </a:cubicBezTo>
                <a:cubicBezTo>
                  <a:pt x="4736" y="4507"/>
                  <a:pt x="4726" y="4509"/>
                  <a:pt x="4720" y="4511"/>
                </a:cubicBezTo>
                <a:cubicBezTo>
                  <a:pt x="4692" y="4516"/>
                  <a:pt x="4665" y="4523"/>
                  <a:pt x="4638" y="4529"/>
                </a:cubicBezTo>
                <a:cubicBezTo>
                  <a:pt x="4635" y="4530"/>
                  <a:pt x="4631" y="4529"/>
                  <a:pt x="4629" y="4529"/>
                </a:cubicBezTo>
                <a:cubicBezTo>
                  <a:pt x="4636" y="4524"/>
                  <a:pt x="4643" y="4519"/>
                  <a:pt x="4650" y="4513"/>
                </a:cubicBezTo>
                <a:cubicBezTo>
                  <a:pt x="4635" y="4509"/>
                  <a:pt x="4624" y="4511"/>
                  <a:pt x="4612" y="4512"/>
                </a:cubicBezTo>
                <a:cubicBezTo>
                  <a:pt x="4605" y="4513"/>
                  <a:pt x="4594" y="4515"/>
                  <a:pt x="4593" y="4513"/>
                </a:cubicBezTo>
                <a:cubicBezTo>
                  <a:pt x="4580" y="4491"/>
                  <a:pt x="4563" y="4504"/>
                  <a:pt x="4548" y="4506"/>
                </a:cubicBezTo>
                <a:cubicBezTo>
                  <a:pt x="4537" y="4508"/>
                  <a:pt x="4525" y="4512"/>
                  <a:pt x="4517" y="4508"/>
                </a:cubicBezTo>
                <a:cubicBezTo>
                  <a:pt x="4473" y="4485"/>
                  <a:pt x="4437" y="4515"/>
                  <a:pt x="4395" y="4521"/>
                </a:cubicBezTo>
                <a:cubicBezTo>
                  <a:pt x="4417" y="4533"/>
                  <a:pt x="4394" y="4546"/>
                  <a:pt x="4401" y="4557"/>
                </a:cubicBezTo>
                <a:cubicBezTo>
                  <a:pt x="4406" y="4567"/>
                  <a:pt x="4409" y="4580"/>
                  <a:pt x="4412" y="4592"/>
                </a:cubicBezTo>
                <a:cubicBezTo>
                  <a:pt x="4415" y="4604"/>
                  <a:pt x="4417" y="4616"/>
                  <a:pt x="4419" y="4627"/>
                </a:cubicBezTo>
                <a:cubicBezTo>
                  <a:pt x="4436" y="4626"/>
                  <a:pt x="4456" y="4618"/>
                  <a:pt x="4463" y="4624"/>
                </a:cubicBezTo>
                <a:cubicBezTo>
                  <a:pt x="4482" y="4640"/>
                  <a:pt x="4498" y="4631"/>
                  <a:pt x="4515" y="4629"/>
                </a:cubicBezTo>
                <a:cubicBezTo>
                  <a:pt x="4530" y="4628"/>
                  <a:pt x="4544" y="4628"/>
                  <a:pt x="4558" y="4628"/>
                </a:cubicBezTo>
                <a:cubicBezTo>
                  <a:pt x="4572" y="4629"/>
                  <a:pt x="4585" y="4632"/>
                  <a:pt x="4599" y="4632"/>
                </a:cubicBezTo>
                <a:cubicBezTo>
                  <a:pt x="4611" y="4633"/>
                  <a:pt x="4624" y="4626"/>
                  <a:pt x="4635" y="4630"/>
                </a:cubicBezTo>
                <a:cubicBezTo>
                  <a:pt x="4663" y="4638"/>
                  <a:pt x="4690" y="4633"/>
                  <a:pt x="4717" y="4628"/>
                </a:cubicBezTo>
                <a:cubicBezTo>
                  <a:pt x="4724" y="4626"/>
                  <a:pt x="4732" y="4623"/>
                  <a:pt x="4737" y="4626"/>
                </a:cubicBezTo>
                <a:cubicBezTo>
                  <a:pt x="4765" y="4644"/>
                  <a:pt x="4794" y="4631"/>
                  <a:pt x="4825" y="4626"/>
                </a:cubicBezTo>
                <a:cubicBezTo>
                  <a:pt x="4818" y="4632"/>
                  <a:pt x="4813" y="4636"/>
                  <a:pt x="4808" y="4640"/>
                </a:cubicBezTo>
                <a:cubicBezTo>
                  <a:pt x="4822" y="4644"/>
                  <a:pt x="4833" y="4642"/>
                  <a:pt x="4845" y="4641"/>
                </a:cubicBezTo>
                <a:cubicBezTo>
                  <a:pt x="4859" y="4639"/>
                  <a:pt x="4874" y="4639"/>
                  <a:pt x="4888" y="4639"/>
                </a:cubicBezTo>
                <a:cubicBezTo>
                  <a:pt x="4906" y="4639"/>
                  <a:pt x="4924" y="4641"/>
                  <a:pt x="4942" y="4640"/>
                </a:cubicBezTo>
                <a:cubicBezTo>
                  <a:pt x="4961" y="4639"/>
                  <a:pt x="4983" y="4627"/>
                  <a:pt x="4996" y="4634"/>
                </a:cubicBezTo>
                <a:cubicBezTo>
                  <a:pt x="5019" y="4647"/>
                  <a:pt x="5038" y="4638"/>
                  <a:pt x="5058" y="4636"/>
                </a:cubicBezTo>
                <a:cubicBezTo>
                  <a:pt x="5074" y="4634"/>
                  <a:pt x="5090" y="4631"/>
                  <a:pt x="5105" y="4631"/>
                </a:cubicBezTo>
                <a:cubicBezTo>
                  <a:pt x="5149" y="4632"/>
                  <a:pt x="5192" y="4636"/>
                  <a:pt x="5235" y="4636"/>
                </a:cubicBezTo>
                <a:cubicBezTo>
                  <a:pt x="5263" y="4637"/>
                  <a:pt x="5289" y="4628"/>
                  <a:pt x="5320" y="4636"/>
                </a:cubicBezTo>
                <a:cubicBezTo>
                  <a:pt x="5347" y="4644"/>
                  <a:pt x="5381" y="4635"/>
                  <a:pt x="5412" y="4635"/>
                </a:cubicBezTo>
                <a:cubicBezTo>
                  <a:pt x="5454" y="4636"/>
                  <a:pt x="5496" y="4624"/>
                  <a:pt x="5540" y="4631"/>
                </a:cubicBezTo>
                <a:cubicBezTo>
                  <a:pt x="5584" y="4639"/>
                  <a:pt x="5630" y="4637"/>
                  <a:pt x="5674" y="4623"/>
                </a:cubicBezTo>
                <a:cubicBezTo>
                  <a:pt x="5678" y="4622"/>
                  <a:pt x="5684" y="4621"/>
                  <a:pt x="5685" y="4623"/>
                </a:cubicBezTo>
                <a:cubicBezTo>
                  <a:pt x="5701" y="4646"/>
                  <a:pt x="5722" y="4630"/>
                  <a:pt x="5739" y="4628"/>
                </a:cubicBezTo>
                <a:cubicBezTo>
                  <a:pt x="5764" y="4625"/>
                  <a:pt x="5788" y="4618"/>
                  <a:pt x="5814" y="4613"/>
                </a:cubicBezTo>
                <a:cubicBezTo>
                  <a:pt x="5811" y="4619"/>
                  <a:pt x="5809" y="4624"/>
                  <a:pt x="5804" y="4635"/>
                </a:cubicBezTo>
                <a:cubicBezTo>
                  <a:pt x="5843" y="4627"/>
                  <a:pt x="5876" y="4620"/>
                  <a:pt x="5913" y="4612"/>
                </a:cubicBezTo>
                <a:cubicBezTo>
                  <a:pt x="5909" y="4620"/>
                  <a:pt x="5906" y="4623"/>
                  <a:pt x="5901" y="4632"/>
                </a:cubicBezTo>
                <a:cubicBezTo>
                  <a:pt x="5921" y="4630"/>
                  <a:pt x="5937" y="4628"/>
                  <a:pt x="5952" y="4626"/>
                </a:cubicBezTo>
                <a:cubicBezTo>
                  <a:pt x="5961" y="4625"/>
                  <a:pt x="5972" y="4619"/>
                  <a:pt x="5979" y="4622"/>
                </a:cubicBezTo>
                <a:cubicBezTo>
                  <a:pt x="6007" y="4634"/>
                  <a:pt x="6035" y="4621"/>
                  <a:pt x="6061" y="4626"/>
                </a:cubicBezTo>
                <a:cubicBezTo>
                  <a:pt x="6094" y="4631"/>
                  <a:pt x="6126" y="4630"/>
                  <a:pt x="6158" y="4622"/>
                </a:cubicBezTo>
                <a:cubicBezTo>
                  <a:pt x="6160" y="4621"/>
                  <a:pt x="6164" y="4621"/>
                  <a:pt x="6166" y="4622"/>
                </a:cubicBezTo>
                <a:cubicBezTo>
                  <a:pt x="6197" y="4643"/>
                  <a:pt x="6227" y="4624"/>
                  <a:pt x="6258" y="4620"/>
                </a:cubicBezTo>
                <a:cubicBezTo>
                  <a:pt x="6271" y="4619"/>
                  <a:pt x="6286" y="4611"/>
                  <a:pt x="6296" y="4615"/>
                </a:cubicBezTo>
                <a:cubicBezTo>
                  <a:pt x="6335" y="4633"/>
                  <a:pt x="6376" y="4606"/>
                  <a:pt x="6416" y="4623"/>
                </a:cubicBezTo>
                <a:cubicBezTo>
                  <a:pt x="6434" y="4630"/>
                  <a:pt x="6462" y="4614"/>
                  <a:pt x="6485" y="4609"/>
                </a:cubicBezTo>
                <a:close/>
                <a:moveTo>
                  <a:pt x="4379" y="4411"/>
                </a:moveTo>
                <a:cubicBezTo>
                  <a:pt x="4405" y="4410"/>
                  <a:pt x="4427" y="4408"/>
                  <a:pt x="4449" y="4408"/>
                </a:cubicBezTo>
                <a:cubicBezTo>
                  <a:pt x="4498" y="4410"/>
                  <a:pt x="4546" y="4429"/>
                  <a:pt x="4595" y="4415"/>
                </a:cubicBezTo>
                <a:cubicBezTo>
                  <a:pt x="4600" y="4413"/>
                  <a:pt x="4605" y="4417"/>
                  <a:pt x="4611" y="4417"/>
                </a:cubicBezTo>
                <a:cubicBezTo>
                  <a:pt x="4660" y="4420"/>
                  <a:pt x="4710" y="4413"/>
                  <a:pt x="4759" y="4427"/>
                </a:cubicBezTo>
                <a:cubicBezTo>
                  <a:pt x="4760" y="4427"/>
                  <a:pt x="4762" y="4427"/>
                  <a:pt x="4763" y="4427"/>
                </a:cubicBezTo>
                <a:cubicBezTo>
                  <a:pt x="4810" y="4422"/>
                  <a:pt x="4856" y="4418"/>
                  <a:pt x="4904" y="4422"/>
                </a:cubicBezTo>
                <a:cubicBezTo>
                  <a:pt x="4974" y="4428"/>
                  <a:pt x="5046" y="4415"/>
                  <a:pt x="5117" y="4421"/>
                </a:cubicBezTo>
                <a:cubicBezTo>
                  <a:pt x="5165" y="4425"/>
                  <a:pt x="5212" y="4424"/>
                  <a:pt x="5260" y="4425"/>
                </a:cubicBezTo>
                <a:cubicBezTo>
                  <a:pt x="5301" y="4425"/>
                  <a:pt x="5342" y="4428"/>
                  <a:pt x="5383" y="4424"/>
                </a:cubicBezTo>
                <a:cubicBezTo>
                  <a:pt x="5432" y="4420"/>
                  <a:pt x="5481" y="4431"/>
                  <a:pt x="5529" y="4415"/>
                </a:cubicBezTo>
                <a:cubicBezTo>
                  <a:pt x="5533" y="4414"/>
                  <a:pt x="5537" y="4415"/>
                  <a:pt x="5541" y="4415"/>
                </a:cubicBezTo>
                <a:cubicBezTo>
                  <a:pt x="5566" y="4415"/>
                  <a:pt x="5591" y="4415"/>
                  <a:pt x="5616" y="4415"/>
                </a:cubicBezTo>
                <a:cubicBezTo>
                  <a:pt x="5624" y="4415"/>
                  <a:pt x="5633" y="4412"/>
                  <a:pt x="5639" y="4415"/>
                </a:cubicBezTo>
                <a:cubicBezTo>
                  <a:pt x="5680" y="4434"/>
                  <a:pt x="5722" y="4415"/>
                  <a:pt x="5764" y="4422"/>
                </a:cubicBezTo>
                <a:cubicBezTo>
                  <a:pt x="5785" y="4425"/>
                  <a:pt x="5808" y="4418"/>
                  <a:pt x="5831" y="4417"/>
                </a:cubicBezTo>
                <a:cubicBezTo>
                  <a:pt x="5857" y="4415"/>
                  <a:pt x="5884" y="4417"/>
                  <a:pt x="5910" y="4412"/>
                </a:cubicBezTo>
                <a:cubicBezTo>
                  <a:pt x="5950" y="4404"/>
                  <a:pt x="5988" y="4418"/>
                  <a:pt x="6028" y="4414"/>
                </a:cubicBezTo>
                <a:cubicBezTo>
                  <a:pt x="6047" y="4412"/>
                  <a:pt x="6067" y="4414"/>
                  <a:pt x="6086" y="4414"/>
                </a:cubicBezTo>
                <a:cubicBezTo>
                  <a:pt x="6110" y="4413"/>
                  <a:pt x="6134" y="4412"/>
                  <a:pt x="6158" y="4411"/>
                </a:cubicBezTo>
                <a:cubicBezTo>
                  <a:pt x="6197" y="4410"/>
                  <a:pt x="6235" y="4424"/>
                  <a:pt x="6275" y="4413"/>
                </a:cubicBezTo>
                <a:cubicBezTo>
                  <a:pt x="6283" y="4410"/>
                  <a:pt x="6293" y="4414"/>
                  <a:pt x="6303" y="4414"/>
                </a:cubicBezTo>
                <a:cubicBezTo>
                  <a:pt x="6350" y="4415"/>
                  <a:pt x="6398" y="4418"/>
                  <a:pt x="6446" y="4417"/>
                </a:cubicBezTo>
                <a:cubicBezTo>
                  <a:pt x="6476" y="4417"/>
                  <a:pt x="6506" y="4409"/>
                  <a:pt x="6536" y="4409"/>
                </a:cubicBezTo>
                <a:cubicBezTo>
                  <a:pt x="6597" y="4408"/>
                  <a:pt x="6657" y="4402"/>
                  <a:pt x="6717" y="4394"/>
                </a:cubicBezTo>
                <a:cubicBezTo>
                  <a:pt x="6772" y="4387"/>
                  <a:pt x="6827" y="4376"/>
                  <a:pt x="6882" y="4365"/>
                </a:cubicBezTo>
                <a:cubicBezTo>
                  <a:pt x="6914" y="4359"/>
                  <a:pt x="6920" y="4348"/>
                  <a:pt x="6921" y="4316"/>
                </a:cubicBezTo>
                <a:cubicBezTo>
                  <a:pt x="6924" y="4262"/>
                  <a:pt x="6926" y="4207"/>
                  <a:pt x="6932" y="4154"/>
                </a:cubicBezTo>
                <a:cubicBezTo>
                  <a:pt x="6939" y="4101"/>
                  <a:pt x="6951" y="4048"/>
                  <a:pt x="6960" y="3996"/>
                </a:cubicBezTo>
                <a:cubicBezTo>
                  <a:pt x="6963" y="3982"/>
                  <a:pt x="6970" y="3967"/>
                  <a:pt x="6969" y="3954"/>
                </a:cubicBezTo>
                <a:cubicBezTo>
                  <a:pt x="6966" y="3908"/>
                  <a:pt x="6983" y="3868"/>
                  <a:pt x="6996" y="3826"/>
                </a:cubicBezTo>
                <a:cubicBezTo>
                  <a:pt x="6998" y="3817"/>
                  <a:pt x="7001" y="3808"/>
                  <a:pt x="7002" y="3799"/>
                </a:cubicBezTo>
                <a:cubicBezTo>
                  <a:pt x="7004" y="3764"/>
                  <a:pt x="7011" y="3730"/>
                  <a:pt x="7031" y="3699"/>
                </a:cubicBezTo>
                <a:cubicBezTo>
                  <a:pt x="7035" y="3693"/>
                  <a:pt x="7041" y="3685"/>
                  <a:pt x="7040" y="3678"/>
                </a:cubicBezTo>
                <a:cubicBezTo>
                  <a:pt x="7037" y="3627"/>
                  <a:pt x="7075" y="3590"/>
                  <a:pt x="7086" y="3543"/>
                </a:cubicBezTo>
                <a:cubicBezTo>
                  <a:pt x="7084" y="3540"/>
                  <a:pt x="7082" y="3535"/>
                  <a:pt x="7078" y="3531"/>
                </a:cubicBezTo>
                <a:cubicBezTo>
                  <a:pt x="7050" y="3499"/>
                  <a:pt x="7020" y="3469"/>
                  <a:pt x="6993" y="3436"/>
                </a:cubicBezTo>
                <a:cubicBezTo>
                  <a:pt x="6975" y="3413"/>
                  <a:pt x="6947" y="3396"/>
                  <a:pt x="6940" y="3367"/>
                </a:cubicBezTo>
                <a:cubicBezTo>
                  <a:pt x="6931" y="3331"/>
                  <a:pt x="6908" y="3302"/>
                  <a:pt x="6892" y="3270"/>
                </a:cubicBezTo>
                <a:cubicBezTo>
                  <a:pt x="6885" y="3255"/>
                  <a:pt x="6872" y="3244"/>
                  <a:pt x="6851" y="3244"/>
                </a:cubicBezTo>
                <a:cubicBezTo>
                  <a:pt x="6820" y="3245"/>
                  <a:pt x="6788" y="3242"/>
                  <a:pt x="6756" y="3241"/>
                </a:cubicBezTo>
                <a:cubicBezTo>
                  <a:pt x="6680" y="3239"/>
                  <a:pt x="6603" y="3234"/>
                  <a:pt x="6527" y="3238"/>
                </a:cubicBezTo>
                <a:cubicBezTo>
                  <a:pt x="6472" y="3241"/>
                  <a:pt x="6418" y="3236"/>
                  <a:pt x="6364" y="3235"/>
                </a:cubicBezTo>
                <a:cubicBezTo>
                  <a:pt x="6330" y="3235"/>
                  <a:pt x="6296" y="3229"/>
                  <a:pt x="6262" y="3229"/>
                </a:cubicBezTo>
                <a:cubicBezTo>
                  <a:pt x="6217" y="3230"/>
                  <a:pt x="6172" y="3233"/>
                  <a:pt x="6127" y="3235"/>
                </a:cubicBezTo>
                <a:cubicBezTo>
                  <a:pt x="6118" y="3235"/>
                  <a:pt x="6109" y="3232"/>
                  <a:pt x="6100" y="3232"/>
                </a:cubicBezTo>
                <a:cubicBezTo>
                  <a:pt x="6088" y="3231"/>
                  <a:pt x="6076" y="3230"/>
                  <a:pt x="6064" y="3231"/>
                </a:cubicBezTo>
                <a:cubicBezTo>
                  <a:pt x="6044" y="3232"/>
                  <a:pt x="6024" y="3236"/>
                  <a:pt x="6005" y="3235"/>
                </a:cubicBezTo>
                <a:cubicBezTo>
                  <a:pt x="5921" y="3233"/>
                  <a:pt x="5838" y="3230"/>
                  <a:pt x="5754" y="3227"/>
                </a:cubicBezTo>
                <a:cubicBezTo>
                  <a:pt x="5716" y="3225"/>
                  <a:pt x="5677" y="3224"/>
                  <a:pt x="5639" y="3224"/>
                </a:cubicBezTo>
                <a:cubicBezTo>
                  <a:pt x="5600" y="3224"/>
                  <a:pt x="5562" y="3226"/>
                  <a:pt x="5523" y="3226"/>
                </a:cubicBezTo>
                <a:cubicBezTo>
                  <a:pt x="5476" y="3226"/>
                  <a:pt x="5428" y="3226"/>
                  <a:pt x="5381" y="3225"/>
                </a:cubicBezTo>
                <a:cubicBezTo>
                  <a:pt x="5340" y="3225"/>
                  <a:pt x="5299" y="3223"/>
                  <a:pt x="5259" y="3222"/>
                </a:cubicBezTo>
                <a:cubicBezTo>
                  <a:pt x="5232" y="3221"/>
                  <a:pt x="5205" y="3222"/>
                  <a:pt x="5179" y="3221"/>
                </a:cubicBezTo>
                <a:cubicBezTo>
                  <a:pt x="5155" y="3220"/>
                  <a:pt x="5131" y="3212"/>
                  <a:pt x="5108" y="3216"/>
                </a:cubicBezTo>
                <a:cubicBezTo>
                  <a:pt x="5072" y="3221"/>
                  <a:pt x="5038" y="3221"/>
                  <a:pt x="5002" y="3215"/>
                </a:cubicBezTo>
                <a:cubicBezTo>
                  <a:pt x="4969" y="3210"/>
                  <a:pt x="4935" y="3216"/>
                  <a:pt x="4901" y="3216"/>
                </a:cubicBezTo>
                <a:cubicBezTo>
                  <a:pt x="4876" y="3216"/>
                  <a:pt x="4850" y="3211"/>
                  <a:pt x="4825" y="3212"/>
                </a:cubicBezTo>
                <a:cubicBezTo>
                  <a:pt x="4768" y="3215"/>
                  <a:pt x="4712" y="3221"/>
                  <a:pt x="4655" y="3223"/>
                </a:cubicBezTo>
                <a:cubicBezTo>
                  <a:pt x="4571" y="3225"/>
                  <a:pt x="4488" y="3225"/>
                  <a:pt x="4404" y="3225"/>
                </a:cubicBezTo>
                <a:cubicBezTo>
                  <a:pt x="4393" y="3244"/>
                  <a:pt x="4386" y="3258"/>
                  <a:pt x="4377" y="3273"/>
                </a:cubicBezTo>
                <a:cubicBezTo>
                  <a:pt x="4357" y="3305"/>
                  <a:pt x="4339" y="3340"/>
                  <a:pt x="4314" y="3368"/>
                </a:cubicBezTo>
                <a:cubicBezTo>
                  <a:pt x="4297" y="3388"/>
                  <a:pt x="4289" y="3407"/>
                  <a:pt x="4293" y="3432"/>
                </a:cubicBezTo>
                <a:cubicBezTo>
                  <a:pt x="4294" y="3440"/>
                  <a:pt x="4293" y="3448"/>
                  <a:pt x="4293" y="3455"/>
                </a:cubicBezTo>
                <a:cubicBezTo>
                  <a:pt x="4292" y="3501"/>
                  <a:pt x="4288" y="3547"/>
                  <a:pt x="4291" y="3592"/>
                </a:cubicBezTo>
                <a:cubicBezTo>
                  <a:pt x="4295" y="3647"/>
                  <a:pt x="4286" y="3703"/>
                  <a:pt x="4303" y="3756"/>
                </a:cubicBezTo>
                <a:cubicBezTo>
                  <a:pt x="4305" y="3761"/>
                  <a:pt x="4304" y="3767"/>
                  <a:pt x="4305" y="3772"/>
                </a:cubicBezTo>
                <a:cubicBezTo>
                  <a:pt x="4312" y="3863"/>
                  <a:pt x="4319" y="3954"/>
                  <a:pt x="4327" y="4045"/>
                </a:cubicBezTo>
                <a:cubicBezTo>
                  <a:pt x="4328" y="4064"/>
                  <a:pt x="4327" y="4084"/>
                  <a:pt x="4332" y="4102"/>
                </a:cubicBezTo>
                <a:cubicBezTo>
                  <a:pt x="4347" y="4159"/>
                  <a:pt x="4343" y="4219"/>
                  <a:pt x="4358" y="4276"/>
                </a:cubicBezTo>
                <a:cubicBezTo>
                  <a:pt x="4370" y="4318"/>
                  <a:pt x="4372" y="4363"/>
                  <a:pt x="4379" y="4411"/>
                </a:cubicBezTo>
                <a:close/>
                <a:moveTo>
                  <a:pt x="2774" y="3156"/>
                </a:moveTo>
                <a:cubicBezTo>
                  <a:pt x="2756" y="3157"/>
                  <a:pt x="2737" y="3158"/>
                  <a:pt x="2719" y="3159"/>
                </a:cubicBezTo>
                <a:cubicBezTo>
                  <a:pt x="2669" y="3162"/>
                  <a:pt x="2619" y="3164"/>
                  <a:pt x="2569" y="3169"/>
                </a:cubicBezTo>
                <a:cubicBezTo>
                  <a:pt x="2526" y="3173"/>
                  <a:pt x="2483" y="3183"/>
                  <a:pt x="2440" y="3188"/>
                </a:cubicBezTo>
                <a:cubicBezTo>
                  <a:pt x="2408" y="3192"/>
                  <a:pt x="2377" y="3192"/>
                  <a:pt x="2345" y="3194"/>
                </a:cubicBezTo>
                <a:cubicBezTo>
                  <a:pt x="2319" y="3196"/>
                  <a:pt x="2292" y="3198"/>
                  <a:pt x="2266" y="3199"/>
                </a:cubicBezTo>
                <a:cubicBezTo>
                  <a:pt x="2254" y="3199"/>
                  <a:pt x="2241" y="3196"/>
                  <a:pt x="2230" y="3199"/>
                </a:cubicBezTo>
                <a:cubicBezTo>
                  <a:pt x="2179" y="3212"/>
                  <a:pt x="2127" y="3207"/>
                  <a:pt x="2076" y="3214"/>
                </a:cubicBezTo>
                <a:cubicBezTo>
                  <a:pt x="2059" y="3216"/>
                  <a:pt x="2042" y="3217"/>
                  <a:pt x="2024" y="3218"/>
                </a:cubicBezTo>
                <a:cubicBezTo>
                  <a:pt x="1973" y="3219"/>
                  <a:pt x="1921" y="3218"/>
                  <a:pt x="1869" y="3223"/>
                </a:cubicBezTo>
                <a:cubicBezTo>
                  <a:pt x="1813" y="3228"/>
                  <a:pt x="1758" y="3249"/>
                  <a:pt x="1700" y="3242"/>
                </a:cubicBezTo>
                <a:cubicBezTo>
                  <a:pt x="1693" y="3241"/>
                  <a:pt x="1685" y="3244"/>
                  <a:pt x="1677" y="3245"/>
                </a:cubicBezTo>
                <a:cubicBezTo>
                  <a:pt x="1632" y="3248"/>
                  <a:pt x="1589" y="3270"/>
                  <a:pt x="1543" y="3261"/>
                </a:cubicBezTo>
                <a:cubicBezTo>
                  <a:pt x="1537" y="3260"/>
                  <a:pt x="1530" y="3263"/>
                  <a:pt x="1524" y="3265"/>
                </a:cubicBezTo>
                <a:cubicBezTo>
                  <a:pt x="1437" y="3283"/>
                  <a:pt x="1350" y="3302"/>
                  <a:pt x="1261" y="3305"/>
                </a:cubicBezTo>
                <a:cubicBezTo>
                  <a:pt x="1232" y="3306"/>
                  <a:pt x="1203" y="3307"/>
                  <a:pt x="1174" y="3311"/>
                </a:cubicBezTo>
                <a:cubicBezTo>
                  <a:pt x="1134" y="3317"/>
                  <a:pt x="1093" y="3325"/>
                  <a:pt x="1053" y="3332"/>
                </a:cubicBezTo>
                <a:cubicBezTo>
                  <a:pt x="1030" y="3336"/>
                  <a:pt x="1008" y="3340"/>
                  <a:pt x="986" y="3343"/>
                </a:cubicBezTo>
                <a:cubicBezTo>
                  <a:pt x="897" y="3353"/>
                  <a:pt x="806" y="3349"/>
                  <a:pt x="718" y="3373"/>
                </a:cubicBezTo>
                <a:cubicBezTo>
                  <a:pt x="616" y="3402"/>
                  <a:pt x="510" y="3416"/>
                  <a:pt x="408" y="3449"/>
                </a:cubicBezTo>
                <a:cubicBezTo>
                  <a:pt x="341" y="3471"/>
                  <a:pt x="275" y="3494"/>
                  <a:pt x="215" y="3531"/>
                </a:cubicBezTo>
                <a:cubicBezTo>
                  <a:pt x="190" y="3546"/>
                  <a:pt x="169" y="3569"/>
                  <a:pt x="147" y="3588"/>
                </a:cubicBezTo>
                <a:cubicBezTo>
                  <a:pt x="126" y="3606"/>
                  <a:pt x="124" y="3633"/>
                  <a:pt x="111" y="3655"/>
                </a:cubicBezTo>
                <a:cubicBezTo>
                  <a:pt x="98" y="3680"/>
                  <a:pt x="106" y="3700"/>
                  <a:pt x="107" y="3724"/>
                </a:cubicBezTo>
                <a:cubicBezTo>
                  <a:pt x="109" y="3749"/>
                  <a:pt x="113" y="3768"/>
                  <a:pt x="137" y="3782"/>
                </a:cubicBezTo>
                <a:cubicBezTo>
                  <a:pt x="153" y="3792"/>
                  <a:pt x="161" y="3811"/>
                  <a:pt x="184" y="3813"/>
                </a:cubicBezTo>
                <a:cubicBezTo>
                  <a:pt x="193" y="3814"/>
                  <a:pt x="201" y="3825"/>
                  <a:pt x="209" y="3832"/>
                </a:cubicBezTo>
                <a:cubicBezTo>
                  <a:pt x="249" y="3868"/>
                  <a:pt x="291" y="3899"/>
                  <a:pt x="343" y="3917"/>
                </a:cubicBezTo>
                <a:cubicBezTo>
                  <a:pt x="360" y="3923"/>
                  <a:pt x="376" y="3933"/>
                  <a:pt x="391" y="3942"/>
                </a:cubicBezTo>
                <a:cubicBezTo>
                  <a:pt x="412" y="3953"/>
                  <a:pt x="430" y="3970"/>
                  <a:pt x="452" y="3978"/>
                </a:cubicBezTo>
                <a:cubicBezTo>
                  <a:pt x="510" y="3999"/>
                  <a:pt x="570" y="4015"/>
                  <a:pt x="629" y="4035"/>
                </a:cubicBezTo>
                <a:cubicBezTo>
                  <a:pt x="653" y="4043"/>
                  <a:pt x="673" y="4059"/>
                  <a:pt x="697" y="4068"/>
                </a:cubicBezTo>
                <a:cubicBezTo>
                  <a:pt x="751" y="4088"/>
                  <a:pt x="806" y="4106"/>
                  <a:pt x="861" y="4125"/>
                </a:cubicBezTo>
                <a:cubicBezTo>
                  <a:pt x="871" y="4128"/>
                  <a:pt x="880" y="4135"/>
                  <a:pt x="890" y="4137"/>
                </a:cubicBezTo>
                <a:cubicBezTo>
                  <a:pt x="939" y="4148"/>
                  <a:pt x="987" y="4157"/>
                  <a:pt x="1036" y="4167"/>
                </a:cubicBezTo>
                <a:cubicBezTo>
                  <a:pt x="1070" y="4175"/>
                  <a:pt x="1103" y="4183"/>
                  <a:pt x="1136" y="4190"/>
                </a:cubicBezTo>
                <a:cubicBezTo>
                  <a:pt x="1151" y="4193"/>
                  <a:pt x="1168" y="4191"/>
                  <a:pt x="1183" y="4195"/>
                </a:cubicBezTo>
                <a:cubicBezTo>
                  <a:pt x="1231" y="4206"/>
                  <a:pt x="1277" y="4219"/>
                  <a:pt x="1324" y="4230"/>
                </a:cubicBezTo>
                <a:cubicBezTo>
                  <a:pt x="1341" y="4234"/>
                  <a:pt x="1358" y="4236"/>
                  <a:pt x="1375" y="4238"/>
                </a:cubicBezTo>
                <a:cubicBezTo>
                  <a:pt x="1421" y="4244"/>
                  <a:pt x="1467" y="4249"/>
                  <a:pt x="1513" y="4257"/>
                </a:cubicBezTo>
                <a:cubicBezTo>
                  <a:pt x="1558" y="4265"/>
                  <a:pt x="1603" y="4280"/>
                  <a:pt x="1649" y="4283"/>
                </a:cubicBezTo>
                <a:cubicBezTo>
                  <a:pt x="1714" y="4287"/>
                  <a:pt x="1777" y="4294"/>
                  <a:pt x="1841" y="4308"/>
                </a:cubicBezTo>
                <a:cubicBezTo>
                  <a:pt x="1874" y="4315"/>
                  <a:pt x="1910" y="4311"/>
                  <a:pt x="1944" y="4312"/>
                </a:cubicBezTo>
                <a:cubicBezTo>
                  <a:pt x="1956" y="4312"/>
                  <a:pt x="1968" y="4312"/>
                  <a:pt x="1980" y="4312"/>
                </a:cubicBezTo>
                <a:cubicBezTo>
                  <a:pt x="2048" y="4316"/>
                  <a:pt x="2115" y="4338"/>
                  <a:pt x="2185" y="4325"/>
                </a:cubicBezTo>
                <a:cubicBezTo>
                  <a:pt x="2193" y="4323"/>
                  <a:pt x="2203" y="4327"/>
                  <a:pt x="2212" y="4328"/>
                </a:cubicBezTo>
                <a:cubicBezTo>
                  <a:pt x="2224" y="4330"/>
                  <a:pt x="2235" y="4331"/>
                  <a:pt x="2247" y="4332"/>
                </a:cubicBezTo>
                <a:cubicBezTo>
                  <a:pt x="2293" y="4335"/>
                  <a:pt x="2340" y="4324"/>
                  <a:pt x="2384" y="4344"/>
                </a:cubicBezTo>
                <a:cubicBezTo>
                  <a:pt x="2390" y="4347"/>
                  <a:pt x="2398" y="4344"/>
                  <a:pt x="2404" y="4344"/>
                </a:cubicBezTo>
                <a:cubicBezTo>
                  <a:pt x="2450" y="4341"/>
                  <a:pt x="2495" y="4338"/>
                  <a:pt x="2541" y="4344"/>
                </a:cubicBezTo>
                <a:cubicBezTo>
                  <a:pt x="2567" y="4347"/>
                  <a:pt x="2595" y="4346"/>
                  <a:pt x="2618" y="4330"/>
                </a:cubicBezTo>
                <a:cubicBezTo>
                  <a:pt x="2623" y="4298"/>
                  <a:pt x="2627" y="4267"/>
                  <a:pt x="2632" y="4236"/>
                </a:cubicBezTo>
                <a:cubicBezTo>
                  <a:pt x="2640" y="4195"/>
                  <a:pt x="2633" y="4151"/>
                  <a:pt x="2654" y="4111"/>
                </a:cubicBezTo>
                <a:cubicBezTo>
                  <a:pt x="2665" y="4090"/>
                  <a:pt x="2664" y="4062"/>
                  <a:pt x="2678" y="4043"/>
                </a:cubicBezTo>
                <a:cubicBezTo>
                  <a:pt x="2710" y="3999"/>
                  <a:pt x="2751" y="3963"/>
                  <a:pt x="2809" y="3955"/>
                </a:cubicBezTo>
                <a:cubicBezTo>
                  <a:pt x="2820" y="3954"/>
                  <a:pt x="2830" y="3952"/>
                  <a:pt x="2844" y="3949"/>
                </a:cubicBezTo>
                <a:cubicBezTo>
                  <a:pt x="2848" y="3925"/>
                  <a:pt x="2853" y="3901"/>
                  <a:pt x="2857" y="3877"/>
                </a:cubicBezTo>
                <a:cubicBezTo>
                  <a:pt x="2859" y="3867"/>
                  <a:pt x="2859" y="3856"/>
                  <a:pt x="2862" y="3846"/>
                </a:cubicBezTo>
                <a:cubicBezTo>
                  <a:pt x="2873" y="3808"/>
                  <a:pt x="2885" y="3769"/>
                  <a:pt x="2896" y="3730"/>
                </a:cubicBezTo>
                <a:cubicBezTo>
                  <a:pt x="2907" y="3693"/>
                  <a:pt x="2916" y="3655"/>
                  <a:pt x="2929" y="3618"/>
                </a:cubicBezTo>
                <a:cubicBezTo>
                  <a:pt x="2947" y="3571"/>
                  <a:pt x="2969" y="3525"/>
                  <a:pt x="2989" y="3481"/>
                </a:cubicBezTo>
                <a:cubicBezTo>
                  <a:pt x="2968" y="3452"/>
                  <a:pt x="2944" y="3427"/>
                  <a:pt x="2930" y="3398"/>
                </a:cubicBezTo>
                <a:cubicBezTo>
                  <a:pt x="2911" y="3358"/>
                  <a:pt x="2882" y="3328"/>
                  <a:pt x="2851" y="3298"/>
                </a:cubicBezTo>
                <a:cubicBezTo>
                  <a:pt x="2835" y="3284"/>
                  <a:pt x="2824" y="3269"/>
                  <a:pt x="2818" y="3248"/>
                </a:cubicBezTo>
                <a:cubicBezTo>
                  <a:pt x="2815" y="3234"/>
                  <a:pt x="2811" y="3216"/>
                  <a:pt x="2801" y="3209"/>
                </a:cubicBezTo>
                <a:cubicBezTo>
                  <a:pt x="2781" y="3196"/>
                  <a:pt x="2779" y="3178"/>
                  <a:pt x="2774" y="3156"/>
                </a:cubicBezTo>
                <a:close/>
                <a:moveTo>
                  <a:pt x="10225" y="4550"/>
                </a:moveTo>
                <a:cubicBezTo>
                  <a:pt x="10271" y="4567"/>
                  <a:pt x="10309" y="4582"/>
                  <a:pt x="10348" y="4594"/>
                </a:cubicBezTo>
                <a:cubicBezTo>
                  <a:pt x="10395" y="4609"/>
                  <a:pt x="10443" y="4621"/>
                  <a:pt x="10490" y="4636"/>
                </a:cubicBezTo>
                <a:cubicBezTo>
                  <a:pt x="10528" y="4649"/>
                  <a:pt x="10540" y="4644"/>
                  <a:pt x="10559" y="4607"/>
                </a:cubicBezTo>
                <a:cubicBezTo>
                  <a:pt x="10594" y="4540"/>
                  <a:pt x="10630" y="4474"/>
                  <a:pt x="10665" y="4407"/>
                </a:cubicBezTo>
                <a:cubicBezTo>
                  <a:pt x="10696" y="4350"/>
                  <a:pt x="10727" y="4293"/>
                  <a:pt x="10759" y="4237"/>
                </a:cubicBezTo>
                <a:cubicBezTo>
                  <a:pt x="10768" y="4219"/>
                  <a:pt x="10781" y="4204"/>
                  <a:pt x="10790" y="4186"/>
                </a:cubicBezTo>
                <a:cubicBezTo>
                  <a:pt x="10810" y="4149"/>
                  <a:pt x="10826" y="4110"/>
                  <a:pt x="10847" y="4074"/>
                </a:cubicBezTo>
                <a:cubicBezTo>
                  <a:pt x="10881" y="4013"/>
                  <a:pt x="10898" y="3947"/>
                  <a:pt x="10921" y="3882"/>
                </a:cubicBezTo>
                <a:cubicBezTo>
                  <a:pt x="10933" y="3850"/>
                  <a:pt x="10941" y="3816"/>
                  <a:pt x="10948" y="3782"/>
                </a:cubicBezTo>
                <a:cubicBezTo>
                  <a:pt x="10958" y="3732"/>
                  <a:pt x="10972" y="3682"/>
                  <a:pt x="10971" y="3630"/>
                </a:cubicBezTo>
                <a:cubicBezTo>
                  <a:pt x="10971" y="3608"/>
                  <a:pt x="10974" y="3585"/>
                  <a:pt x="10980" y="3563"/>
                </a:cubicBezTo>
                <a:cubicBezTo>
                  <a:pt x="10996" y="3500"/>
                  <a:pt x="10990" y="3435"/>
                  <a:pt x="10983" y="3373"/>
                </a:cubicBezTo>
                <a:cubicBezTo>
                  <a:pt x="10973" y="3281"/>
                  <a:pt x="10948" y="3191"/>
                  <a:pt x="10930" y="3100"/>
                </a:cubicBezTo>
                <a:cubicBezTo>
                  <a:pt x="10927" y="3084"/>
                  <a:pt x="10921" y="3074"/>
                  <a:pt x="10908" y="3065"/>
                </a:cubicBezTo>
                <a:cubicBezTo>
                  <a:pt x="10877" y="3045"/>
                  <a:pt x="10846" y="3024"/>
                  <a:pt x="10818" y="3000"/>
                </a:cubicBezTo>
                <a:cubicBezTo>
                  <a:pt x="10777" y="2965"/>
                  <a:pt x="10736" y="2932"/>
                  <a:pt x="10687" y="2911"/>
                </a:cubicBezTo>
                <a:cubicBezTo>
                  <a:pt x="10666" y="2902"/>
                  <a:pt x="10646" y="2891"/>
                  <a:pt x="10627" y="2879"/>
                </a:cubicBezTo>
                <a:cubicBezTo>
                  <a:pt x="10604" y="2864"/>
                  <a:pt x="10598" y="2827"/>
                  <a:pt x="10613" y="2804"/>
                </a:cubicBezTo>
                <a:cubicBezTo>
                  <a:pt x="10625" y="2785"/>
                  <a:pt x="10650" y="2784"/>
                  <a:pt x="10677" y="2802"/>
                </a:cubicBezTo>
                <a:cubicBezTo>
                  <a:pt x="10678" y="2802"/>
                  <a:pt x="10678" y="2804"/>
                  <a:pt x="10679" y="2805"/>
                </a:cubicBezTo>
                <a:cubicBezTo>
                  <a:pt x="10773" y="2861"/>
                  <a:pt x="10852" y="2940"/>
                  <a:pt x="10948" y="2995"/>
                </a:cubicBezTo>
                <a:cubicBezTo>
                  <a:pt x="10950" y="2996"/>
                  <a:pt x="10952" y="2998"/>
                  <a:pt x="10954" y="3000"/>
                </a:cubicBezTo>
                <a:cubicBezTo>
                  <a:pt x="11010" y="3058"/>
                  <a:pt x="11083" y="3092"/>
                  <a:pt x="11147" y="3140"/>
                </a:cubicBezTo>
                <a:cubicBezTo>
                  <a:pt x="11167" y="3156"/>
                  <a:pt x="11181" y="3151"/>
                  <a:pt x="11190" y="3127"/>
                </a:cubicBezTo>
                <a:cubicBezTo>
                  <a:pt x="11209" y="3077"/>
                  <a:pt x="11242" y="3038"/>
                  <a:pt x="11284" y="3007"/>
                </a:cubicBezTo>
                <a:cubicBezTo>
                  <a:pt x="11311" y="2986"/>
                  <a:pt x="11339" y="2967"/>
                  <a:pt x="11369" y="2945"/>
                </a:cubicBezTo>
                <a:cubicBezTo>
                  <a:pt x="11359" y="2930"/>
                  <a:pt x="11353" y="2916"/>
                  <a:pt x="11343" y="2906"/>
                </a:cubicBezTo>
                <a:cubicBezTo>
                  <a:pt x="11299" y="2860"/>
                  <a:pt x="11254" y="2815"/>
                  <a:pt x="11209" y="2770"/>
                </a:cubicBezTo>
                <a:cubicBezTo>
                  <a:pt x="11154" y="2715"/>
                  <a:pt x="11096" y="2663"/>
                  <a:pt x="11042" y="2607"/>
                </a:cubicBezTo>
                <a:cubicBezTo>
                  <a:pt x="10987" y="2551"/>
                  <a:pt x="10920" y="2508"/>
                  <a:pt x="10877" y="2441"/>
                </a:cubicBezTo>
                <a:cubicBezTo>
                  <a:pt x="10872" y="2434"/>
                  <a:pt x="10863" y="2430"/>
                  <a:pt x="10856" y="2423"/>
                </a:cubicBezTo>
                <a:cubicBezTo>
                  <a:pt x="10843" y="2410"/>
                  <a:pt x="10832" y="2395"/>
                  <a:pt x="10818" y="2383"/>
                </a:cubicBezTo>
                <a:cubicBezTo>
                  <a:pt x="10787" y="2355"/>
                  <a:pt x="10756" y="2326"/>
                  <a:pt x="10721" y="2302"/>
                </a:cubicBezTo>
                <a:cubicBezTo>
                  <a:pt x="10697" y="2284"/>
                  <a:pt x="10683" y="2291"/>
                  <a:pt x="10667" y="2319"/>
                </a:cubicBezTo>
                <a:cubicBezTo>
                  <a:pt x="10657" y="2336"/>
                  <a:pt x="10647" y="2354"/>
                  <a:pt x="10635" y="2369"/>
                </a:cubicBezTo>
                <a:cubicBezTo>
                  <a:pt x="10619" y="2389"/>
                  <a:pt x="10603" y="2408"/>
                  <a:pt x="10584" y="2424"/>
                </a:cubicBezTo>
                <a:cubicBezTo>
                  <a:pt x="10563" y="2442"/>
                  <a:pt x="10539" y="2456"/>
                  <a:pt x="10516" y="2472"/>
                </a:cubicBezTo>
                <a:cubicBezTo>
                  <a:pt x="10492" y="2489"/>
                  <a:pt x="10469" y="2509"/>
                  <a:pt x="10443" y="2520"/>
                </a:cubicBezTo>
                <a:cubicBezTo>
                  <a:pt x="10370" y="2553"/>
                  <a:pt x="10296" y="2582"/>
                  <a:pt x="10221" y="2612"/>
                </a:cubicBezTo>
                <a:cubicBezTo>
                  <a:pt x="10206" y="2618"/>
                  <a:pt x="10189" y="2621"/>
                  <a:pt x="10172" y="2623"/>
                </a:cubicBezTo>
                <a:cubicBezTo>
                  <a:pt x="10125" y="2628"/>
                  <a:pt x="10079" y="2632"/>
                  <a:pt x="10033" y="2636"/>
                </a:cubicBezTo>
                <a:cubicBezTo>
                  <a:pt x="9954" y="2644"/>
                  <a:pt x="9876" y="2645"/>
                  <a:pt x="9800" y="2621"/>
                </a:cubicBezTo>
                <a:cubicBezTo>
                  <a:pt x="9786" y="2617"/>
                  <a:pt x="9774" y="2608"/>
                  <a:pt x="9760" y="2604"/>
                </a:cubicBezTo>
                <a:cubicBezTo>
                  <a:pt x="9716" y="2590"/>
                  <a:pt x="9671" y="2576"/>
                  <a:pt x="9626" y="2564"/>
                </a:cubicBezTo>
                <a:cubicBezTo>
                  <a:pt x="9614" y="2561"/>
                  <a:pt x="9600" y="2565"/>
                  <a:pt x="9586" y="2566"/>
                </a:cubicBezTo>
                <a:cubicBezTo>
                  <a:pt x="9590" y="2596"/>
                  <a:pt x="9591" y="2621"/>
                  <a:pt x="9595" y="2646"/>
                </a:cubicBezTo>
                <a:cubicBezTo>
                  <a:pt x="9601" y="2682"/>
                  <a:pt x="9607" y="2719"/>
                  <a:pt x="9614" y="2755"/>
                </a:cubicBezTo>
                <a:cubicBezTo>
                  <a:pt x="9626" y="2809"/>
                  <a:pt x="9642" y="2863"/>
                  <a:pt x="9652" y="2917"/>
                </a:cubicBezTo>
                <a:cubicBezTo>
                  <a:pt x="9663" y="2973"/>
                  <a:pt x="9670" y="3030"/>
                  <a:pt x="9678" y="3086"/>
                </a:cubicBezTo>
                <a:cubicBezTo>
                  <a:pt x="9686" y="3136"/>
                  <a:pt x="9692" y="3186"/>
                  <a:pt x="9701" y="3235"/>
                </a:cubicBezTo>
                <a:cubicBezTo>
                  <a:pt x="9707" y="3272"/>
                  <a:pt x="9710" y="3308"/>
                  <a:pt x="9723" y="3344"/>
                </a:cubicBezTo>
                <a:cubicBezTo>
                  <a:pt x="9742" y="3395"/>
                  <a:pt x="9738" y="3448"/>
                  <a:pt x="9722" y="3500"/>
                </a:cubicBezTo>
                <a:cubicBezTo>
                  <a:pt x="9708" y="3546"/>
                  <a:pt x="9695" y="3592"/>
                  <a:pt x="9682" y="3638"/>
                </a:cubicBezTo>
                <a:cubicBezTo>
                  <a:pt x="9674" y="3664"/>
                  <a:pt x="9677" y="3673"/>
                  <a:pt x="9703" y="3690"/>
                </a:cubicBezTo>
                <a:cubicBezTo>
                  <a:pt x="9738" y="3711"/>
                  <a:pt x="9774" y="3731"/>
                  <a:pt x="9810" y="3751"/>
                </a:cubicBezTo>
                <a:cubicBezTo>
                  <a:pt x="9865" y="3780"/>
                  <a:pt x="9907" y="3823"/>
                  <a:pt x="9943" y="3873"/>
                </a:cubicBezTo>
                <a:cubicBezTo>
                  <a:pt x="9949" y="3883"/>
                  <a:pt x="9952" y="3896"/>
                  <a:pt x="9952" y="3907"/>
                </a:cubicBezTo>
                <a:cubicBezTo>
                  <a:pt x="9948" y="4009"/>
                  <a:pt x="9961" y="4111"/>
                  <a:pt x="9936" y="4213"/>
                </a:cubicBezTo>
                <a:cubicBezTo>
                  <a:pt x="9926" y="4256"/>
                  <a:pt x="9907" y="4287"/>
                  <a:pt x="9874" y="4310"/>
                </a:cubicBezTo>
                <a:cubicBezTo>
                  <a:pt x="9839" y="4333"/>
                  <a:pt x="9800" y="4351"/>
                  <a:pt x="9762" y="4371"/>
                </a:cubicBezTo>
                <a:cubicBezTo>
                  <a:pt x="9736" y="4385"/>
                  <a:pt x="9709" y="4398"/>
                  <a:pt x="9677" y="4415"/>
                </a:cubicBezTo>
                <a:cubicBezTo>
                  <a:pt x="9726" y="4431"/>
                  <a:pt x="9769" y="4446"/>
                  <a:pt x="9812" y="4460"/>
                </a:cubicBezTo>
                <a:cubicBezTo>
                  <a:pt x="9831" y="4467"/>
                  <a:pt x="9850" y="4473"/>
                  <a:pt x="9868" y="4482"/>
                </a:cubicBezTo>
                <a:cubicBezTo>
                  <a:pt x="9879" y="4488"/>
                  <a:pt x="9888" y="4505"/>
                  <a:pt x="9902" y="4494"/>
                </a:cubicBezTo>
                <a:cubicBezTo>
                  <a:pt x="9911" y="4486"/>
                  <a:pt x="9919" y="4474"/>
                  <a:pt x="9923" y="4462"/>
                </a:cubicBezTo>
                <a:cubicBezTo>
                  <a:pt x="9953" y="4372"/>
                  <a:pt x="9981" y="4281"/>
                  <a:pt x="10012" y="4191"/>
                </a:cubicBezTo>
                <a:cubicBezTo>
                  <a:pt x="10021" y="4164"/>
                  <a:pt x="10037" y="4139"/>
                  <a:pt x="10045" y="4111"/>
                </a:cubicBezTo>
                <a:cubicBezTo>
                  <a:pt x="10060" y="4065"/>
                  <a:pt x="10070" y="4018"/>
                  <a:pt x="10095" y="3975"/>
                </a:cubicBezTo>
                <a:cubicBezTo>
                  <a:pt x="10114" y="3942"/>
                  <a:pt x="10126" y="3906"/>
                  <a:pt x="10139" y="3870"/>
                </a:cubicBezTo>
                <a:cubicBezTo>
                  <a:pt x="10142" y="3862"/>
                  <a:pt x="10137" y="3850"/>
                  <a:pt x="10133" y="3841"/>
                </a:cubicBezTo>
                <a:cubicBezTo>
                  <a:pt x="10128" y="3827"/>
                  <a:pt x="10120" y="3815"/>
                  <a:pt x="10116" y="3801"/>
                </a:cubicBezTo>
                <a:cubicBezTo>
                  <a:pt x="10110" y="3785"/>
                  <a:pt x="10117" y="3770"/>
                  <a:pt x="10129" y="3758"/>
                </a:cubicBezTo>
                <a:cubicBezTo>
                  <a:pt x="10141" y="3746"/>
                  <a:pt x="10154" y="3752"/>
                  <a:pt x="10166" y="3757"/>
                </a:cubicBezTo>
                <a:cubicBezTo>
                  <a:pt x="10178" y="3761"/>
                  <a:pt x="10190" y="3770"/>
                  <a:pt x="10203" y="3772"/>
                </a:cubicBezTo>
                <a:cubicBezTo>
                  <a:pt x="10222" y="3775"/>
                  <a:pt x="10234" y="3785"/>
                  <a:pt x="10243" y="3801"/>
                </a:cubicBezTo>
                <a:cubicBezTo>
                  <a:pt x="10246" y="3806"/>
                  <a:pt x="10249" y="3813"/>
                  <a:pt x="10254" y="3817"/>
                </a:cubicBezTo>
                <a:cubicBezTo>
                  <a:pt x="10294" y="3844"/>
                  <a:pt x="10334" y="3872"/>
                  <a:pt x="10374" y="3899"/>
                </a:cubicBezTo>
                <a:cubicBezTo>
                  <a:pt x="10404" y="3919"/>
                  <a:pt x="10420" y="3954"/>
                  <a:pt x="10409" y="3989"/>
                </a:cubicBezTo>
                <a:cubicBezTo>
                  <a:pt x="10396" y="4032"/>
                  <a:pt x="10381" y="4074"/>
                  <a:pt x="10366" y="4116"/>
                </a:cubicBezTo>
                <a:cubicBezTo>
                  <a:pt x="10360" y="4132"/>
                  <a:pt x="10352" y="4148"/>
                  <a:pt x="10347" y="4164"/>
                </a:cubicBezTo>
                <a:cubicBezTo>
                  <a:pt x="10329" y="4222"/>
                  <a:pt x="10311" y="4281"/>
                  <a:pt x="10292" y="4339"/>
                </a:cubicBezTo>
                <a:cubicBezTo>
                  <a:pt x="10281" y="4373"/>
                  <a:pt x="10266" y="4405"/>
                  <a:pt x="10255" y="4439"/>
                </a:cubicBezTo>
                <a:cubicBezTo>
                  <a:pt x="10244" y="4474"/>
                  <a:pt x="10236" y="4510"/>
                  <a:pt x="10225" y="4550"/>
                </a:cubicBezTo>
                <a:close/>
                <a:moveTo>
                  <a:pt x="4692" y="1511"/>
                </a:moveTo>
                <a:cubicBezTo>
                  <a:pt x="4698" y="1624"/>
                  <a:pt x="4716" y="1731"/>
                  <a:pt x="4770" y="1832"/>
                </a:cubicBezTo>
                <a:cubicBezTo>
                  <a:pt x="4813" y="1910"/>
                  <a:pt x="4860" y="1984"/>
                  <a:pt x="4925" y="2046"/>
                </a:cubicBezTo>
                <a:cubicBezTo>
                  <a:pt x="4940" y="2060"/>
                  <a:pt x="4961" y="2068"/>
                  <a:pt x="4975" y="2083"/>
                </a:cubicBezTo>
                <a:cubicBezTo>
                  <a:pt x="5028" y="2138"/>
                  <a:pt x="5092" y="2175"/>
                  <a:pt x="5163" y="2200"/>
                </a:cubicBezTo>
                <a:cubicBezTo>
                  <a:pt x="5204" y="2213"/>
                  <a:pt x="5248" y="2214"/>
                  <a:pt x="5287" y="2237"/>
                </a:cubicBezTo>
                <a:cubicBezTo>
                  <a:pt x="5291" y="2239"/>
                  <a:pt x="5298" y="2238"/>
                  <a:pt x="5303" y="2238"/>
                </a:cubicBezTo>
                <a:cubicBezTo>
                  <a:pt x="5369" y="2242"/>
                  <a:pt x="5433" y="2256"/>
                  <a:pt x="5500" y="2253"/>
                </a:cubicBezTo>
                <a:cubicBezTo>
                  <a:pt x="5526" y="2251"/>
                  <a:pt x="5555" y="2262"/>
                  <a:pt x="5579" y="2255"/>
                </a:cubicBezTo>
                <a:cubicBezTo>
                  <a:pt x="5634" y="2239"/>
                  <a:pt x="5693" y="2247"/>
                  <a:pt x="5746" y="2221"/>
                </a:cubicBezTo>
                <a:cubicBezTo>
                  <a:pt x="5749" y="2219"/>
                  <a:pt x="5754" y="2219"/>
                  <a:pt x="5758" y="2220"/>
                </a:cubicBezTo>
                <a:cubicBezTo>
                  <a:pt x="5797" y="2225"/>
                  <a:pt x="5832" y="2209"/>
                  <a:pt x="5865" y="2195"/>
                </a:cubicBezTo>
                <a:cubicBezTo>
                  <a:pt x="5914" y="2175"/>
                  <a:pt x="5959" y="2144"/>
                  <a:pt x="6007" y="2124"/>
                </a:cubicBezTo>
                <a:cubicBezTo>
                  <a:pt x="6059" y="2103"/>
                  <a:pt x="6091" y="2056"/>
                  <a:pt x="6139" y="2030"/>
                </a:cubicBezTo>
                <a:cubicBezTo>
                  <a:pt x="6167" y="2018"/>
                  <a:pt x="6182" y="1978"/>
                  <a:pt x="6204" y="1952"/>
                </a:cubicBezTo>
                <a:cubicBezTo>
                  <a:pt x="6242" y="1907"/>
                  <a:pt x="6260" y="1847"/>
                  <a:pt x="6309" y="1809"/>
                </a:cubicBezTo>
                <a:cubicBezTo>
                  <a:pt x="6313" y="1807"/>
                  <a:pt x="6315" y="1801"/>
                  <a:pt x="6316" y="1796"/>
                </a:cubicBezTo>
                <a:cubicBezTo>
                  <a:pt x="6325" y="1770"/>
                  <a:pt x="6333" y="1743"/>
                  <a:pt x="6341" y="1717"/>
                </a:cubicBezTo>
                <a:cubicBezTo>
                  <a:pt x="6348" y="1696"/>
                  <a:pt x="6357" y="1675"/>
                  <a:pt x="6362" y="1653"/>
                </a:cubicBezTo>
                <a:cubicBezTo>
                  <a:pt x="6368" y="1621"/>
                  <a:pt x="6391" y="1590"/>
                  <a:pt x="6377" y="1554"/>
                </a:cubicBezTo>
                <a:cubicBezTo>
                  <a:pt x="6394" y="1521"/>
                  <a:pt x="6386" y="1488"/>
                  <a:pt x="6382" y="1453"/>
                </a:cubicBezTo>
                <a:cubicBezTo>
                  <a:pt x="6379" y="1425"/>
                  <a:pt x="6384" y="1394"/>
                  <a:pt x="6376" y="1367"/>
                </a:cubicBezTo>
                <a:cubicBezTo>
                  <a:pt x="6363" y="1325"/>
                  <a:pt x="6367" y="1282"/>
                  <a:pt x="6359" y="1241"/>
                </a:cubicBezTo>
                <a:cubicBezTo>
                  <a:pt x="6351" y="1200"/>
                  <a:pt x="6334" y="1161"/>
                  <a:pt x="6316" y="1124"/>
                </a:cubicBezTo>
                <a:cubicBezTo>
                  <a:pt x="6285" y="1059"/>
                  <a:pt x="6251" y="996"/>
                  <a:pt x="6203" y="942"/>
                </a:cubicBezTo>
                <a:cubicBezTo>
                  <a:pt x="6189" y="927"/>
                  <a:pt x="6174" y="915"/>
                  <a:pt x="6159" y="902"/>
                </a:cubicBezTo>
                <a:cubicBezTo>
                  <a:pt x="6127" y="874"/>
                  <a:pt x="6095" y="845"/>
                  <a:pt x="6061" y="819"/>
                </a:cubicBezTo>
                <a:cubicBezTo>
                  <a:pt x="6004" y="776"/>
                  <a:pt x="5938" y="752"/>
                  <a:pt x="5874" y="725"/>
                </a:cubicBezTo>
                <a:cubicBezTo>
                  <a:pt x="5807" y="696"/>
                  <a:pt x="5735" y="689"/>
                  <a:pt x="5666" y="675"/>
                </a:cubicBezTo>
                <a:cubicBezTo>
                  <a:pt x="5612" y="664"/>
                  <a:pt x="5553" y="661"/>
                  <a:pt x="5496" y="675"/>
                </a:cubicBezTo>
                <a:cubicBezTo>
                  <a:pt x="5484" y="678"/>
                  <a:pt x="5473" y="682"/>
                  <a:pt x="5461" y="682"/>
                </a:cubicBezTo>
                <a:cubicBezTo>
                  <a:pt x="5387" y="684"/>
                  <a:pt x="5317" y="704"/>
                  <a:pt x="5247" y="724"/>
                </a:cubicBezTo>
                <a:cubicBezTo>
                  <a:pt x="5128" y="759"/>
                  <a:pt x="5026" y="821"/>
                  <a:pt x="4936" y="904"/>
                </a:cubicBezTo>
                <a:cubicBezTo>
                  <a:pt x="4890" y="947"/>
                  <a:pt x="4847" y="992"/>
                  <a:pt x="4819" y="1050"/>
                </a:cubicBezTo>
                <a:cubicBezTo>
                  <a:pt x="4794" y="1103"/>
                  <a:pt x="4769" y="1157"/>
                  <a:pt x="4746" y="1212"/>
                </a:cubicBezTo>
                <a:cubicBezTo>
                  <a:pt x="4734" y="1240"/>
                  <a:pt x="4722" y="1269"/>
                  <a:pt x="4717" y="1299"/>
                </a:cubicBezTo>
                <a:cubicBezTo>
                  <a:pt x="4706" y="1369"/>
                  <a:pt x="4700" y="1440"/>
                  <a:pt x="4692" y="1511"/>
                </a:cubicBezTo>
                <a:close/>
                <a:moveTo>
                  <a:pt x="9091" y="1669"/>
                </a:moveTo>
                <a:cubicBezTo>
                  <a:pt x="9094" y="1721"/>
                  <a:pt x="9097" y="1772"/>
                  <a:pt x="9101" y="1824"/>
                </a:cubicBezTo>
                <a:cubicBezTo>
                  <a:pt x="9105" y="1889"/>
                  <a:pt x="9114" y="1954"/>
                  <a:pt x="9140" y="2013"/>
                </a:cubicBezTo>
                <a:cubicBezTo>
                  <a:pt x="9170" y="2082"/>
                  <a:pt x="9210" y="2147"/>
                  <a:pt x="9248" y="2212"/>
                </a:cubicBezTo>
                <a:cubicBezTo>
                  <a:pt x="9259" y="2231"/>
                  <a:pt x="9273" y="2251"/>
                  <a:pt x="9290" y="2264"/>
                </a:cubicBezTo>
                <a:cubicBezTo>
                  <a:pt x="9346" y="2308"/>
                  <a:pt x="9405" y="2349"/>
                  <a:pt x="9463" y="2391"/>
                </a:cubicBezTo>
                <a:cubicBezTo>
                  <a:pt x="9464" y="2392"/>
                  <a:pt x="9465" y="2393"/>
                  <a:pt x="9466" y="2393"/>
                </a:cubicBezTo>
                <a:cubicBezTo>
                  <a:pt x="9551" y="2417"/>
                  <a:pt x="9618" y="2483"/>
                  <a:pt x="9708" y="2494"/>
                </a:cubicBezTo>
                <a:cubicBezTo>
                  <a:pt x="9709" y="2495"/>
                  <a:pt x="9710" y="2495"/>
                  <a:pt x="9712" y="2496"/>
                </a:cubicBezTo>
                <a:cubicBezTo>
                  <a:pt x="9759" y="2510"/>
                  <a:pt x="9807" y="2527"/>
                  <a:pt x="9855" y="2539"/>
                </a:cubicBezTo>
                <a:cubicBezTo>
                  <a:pt x="9938" y="2559"/>
                  <a:pt x="10024" y="2549"/>
                  <a:pt x="10105" y="2536"/>
                </a:cubicBezTo>
                <a:cubicBezTo>
                  <a:pt x="10214" y="2517"/>
                  <a:pt x="10323" y="2489"/>
                  <a:pt x="10420" y="2430"/>
                </a:cubicBezTo>
                <a:cubicBezTo>
                  <a:pt x="10442" y="2417"/>
                  <a:pt x="10463" y="2404"/>
                  <a:pt x="10484" y="2390"/>
                </a:cubicBezTo>
                <a:cubicBezTo>
                  <a:pt x="10498" y="2380"/>
                  <a:pt x="10511" y="2369"/>
                  <a:pt x="10524" y="2358"/>
                </a:cubicBezTo>
                <a:cubicBezTo>
                  <a:pt x="10533" y="2349"/>
                  <a:pt x="10541" y="2337"/>
                  <a:pt x="10551" y="2329"/>
                </a:cubicBezTo>
                <a:cubicBezTo>
                  <a:pt x="10569" y="2312"/>
                  <a:pt x="10591" y="2299"/>
                  <a:pt x="10592" y="2269"/>
                </a:cubicBezTo>
                <a:cubicBezTo>
                  <a:pt x="10592" y="2262"/>
                  <a:pt x="10602" y="2254"/>
                  <a:pt x="10608" y="2247"/>
                </a:cubicBezTo>
                <a:cubicBezTo>
                  <a:pt x="10641" y="2205"/>
                  <a:pt x="10685" y="2169"/>
                  <a:pt x="10694" y="2111"/>
                </a:cubicBezTo>
                <a:cubicBezTo>
                  <a:pt x="10694" y="2107"/>
                  <a:pt x="10699" y="2102"/>
                  <a:pt x="10702" y="2098"/>
                </a:cubicBezTo>
                <a:cubicBezTo>
                  <a:pt x="10745" y="2048"/>
                  <a:pt x="10764" y="1986"/>
                  <a:pt x="10783" y="1924"/>
                </a:cubicBezTo>
                <a:cubicBezTo>
                  <a:pt x="10793" y="1889"/>
                  <a:pt x="10799" y="1852"/>
                  <a:pt x="10806" y="1816"/>
                </a:cubicBezTo>
                <a:cubicBezTo>
                  <a:pt x="10813" y="1779"/>
                  <a:pt x="10820" y="1743"/>
                  <a:pt x="10811" y="1706"/>
                </a:cubicBezTo>
                <a:cubicBezTo>
                  <a:pt x="10808" y="1694"/>
                  <a:pt x="10810" y="1680"/>
                  <a:pt x="10811" y="1667"/>
                </a:cubicBezTo>
                <a:cubicBezTo>
                  <a:pt x="10817" y="1605"/>
                  <a:pt x="10808" y="1545"/>
                  <a:pt x="10787" y="1487"/>
                </a:cubicBezTo>
                <a:cubicBezTo>
                  <a:pt x="10784" y="1479"/>
                  <a:pt x="10781" y="1472"/>
                  <a:pt x="10781" y="1464"/>
                </a:cubicBezTo>
                <a:cubicBezTo>
                  <a:pt x="10783" y="1415"/>
                  <a:pt x="10761" y="1373"/>
                  <a:pt x="10739" y="1333"/>
                </a:cubicBezTo>
                <a:cubicBezTo>
                  <a:pt x="10699" y="1263"/>
                  <a:pt x="10647" y="1204"/>
                  <a:pt x="10592" y="1146"/>
                </a:cubicBezTo>
                <a:cubicBezTo>
                  <a:pt x="10526" y="1075"/>
                  <a:pt x="10452" y="1016"/>
                  <a:pt x="10361" y="979"/>
                </a:cubicBezTo>
                <a:cubicBezTo>
                  <a:pt x="10327" y="965"/>
                  <a:pt x="10297" y="941"/>
                  <a:pt x="10262" y="929"/>
                </a:cubicBezTo>
                <a:cubicBezTo>
                  <a:pt x="10167" y="897"/>
                  <a:pt x="10068" y="882"/>
                  <a:pt x="9968" y="883"/>
                </a:cubicBezTo>
                <a:cubicBezTo>
                  <a:pt x="9898" y="884"/>
                  <a:pt x="9827" y="892"/>
                  <a:pt x="9758" y="901"/>
                </a:cubicBezTo>
                <a:cubicBezTo>
                  <a:pt x="9685" y="911"/>
                  <a:pt x="9614" y="929"/>
                  <a:pt x="9548" y="963"/>
                </a:cubicBezTo>
                <a:cubicBezTo>
                  <a:pt x="9454" y="1013"/>
                  <a:pt x="9366" y="1073"/>
                  <a:pt x="9295" y="1153"/>
                </a:cubicBezTo>
                <a:cubicBezTo>
                  <a:pt x="9240" y="1214"/>
                  <a:pt x="9188" y="1279"/>
                  <a:pt x="9160" y="1358"/>
                </a:cubicBezTo>
                <a:cubicBezTo>
                  <a:pt x="9149" y="1389"/>
                  <a:pt x="9141" y="1421"/>
                  <a:pt x="9129" y="1451"/>
                </a:cubicBezTo>
                <a:cubicBezTo>
                  <a:pt x="9103" y="1522"/>
                  <a:pt x="9087" y="1593"/>
                  <a:pt x="9091" y="1669"/>
                </a:cubicBezTo>
                <a:close/>
                <a:moveTo>
                  <a:pt x="620" y="1776"/>
                </a:moveTo>
                <a:cubicBezTo>
                  <a:pt x="620" y="1804"/>
                  <a:pt x="615" y="1833"/>
                  <a:pt x="621" y="1859"/>
                </a:cubicBezTo>
                <a:cubicBezTo>
                  <a:pt x="635" y="1918"/>
                  <a:pt x="644" y="1978"/>
                  <a:pt x="667" y="2035"/>
                </a:cubicBezTo>
                <a:cubicBezTo>
                  <a:pt x="672" y="2048"/>
                  <a:pt x="670" y="2065"/>
                  <a:pt x="678" y="2077"/>
                </a:cubicBezTo>
                <a:cubicBezTo>
                  <a:pt x="717" y="2138"/>
                  <a:pt x="752" y="2202"/>
                  <a:pt x="805" y="2254"/>
                </a:cubicBezTo>
                <a:cubicBezTo>
                  <a:pt x="846" y="2293"/>
                  <a:pt x="891" y="2324"/>
                  <a:pt x="939" y="2352"/>
                </a:cubicBezTo>
                <a:cubicBezTo>
                  <a:pt x="965" y="2367"/>
                  <a:pt x="994" y="2378"/>
                  <a:pt x="1022" y="2390"/>
                </a:cubicBezTo>
                <a:cubicBezTo>
                  <a:pt x="1073" y="2410"/>
                  <a:pt x="1122" y="2437"/>
                  <a:pt x="1175" y="2445"/>
                </a:cubicBezTo>
                <a:cubicBezTo>
                  <a:pt x="1265" y="2459"/>
                  <a:pt x="1358" y="2460"/>
                  <a:pt x="1449" y="2467"/>
                </a:cubicBezTo>
                <a:cubicBezTo>
                  <a:pt x="1457" y="2467"/>
                  <a:pt x="1465" y="2467"/>
                  <a:pt x="1473" y="2465"/>
                </a:cubicBezTo>
                <a:cubicBezTo>
                  <a:pt x="1558" y="2445"/>
                  <a:pt x="1646" y="2439"/>
                  <a:pt x="1728" y="2404"/>
                </a:cubicBezTo>
                <a:cubicBezTo>
                  <a:pt x="1813" y="2369"/>
                  <a:pt x="1896" y="2332"/>
                  <a:pt x="1968" y="2273"/>
                </a:cubicBezTo>
                <a:cubicBezTo>
                  <a:pt x="2049" y="2206"/>
                  <a:pt x="2122" y="2134"/>
                  <a:pt x="2165" y="2037"/>
                </a:cubicBezTo>
                <a:cubicBezTo>
                  <a:pt x="2193" y="1974"/>
                  <a:pt x="2222" y="1911"/>
                  <a:pt x="2241" y="1845"/>
                </a:cubicBezTo>
                <a:cubicBezTo>
                  <a:pt x="2262" y="1773"/>
                  <a:pt x="2272" y="1698"/>
                  <a:pt x="2287" y="1625"/>
                </a:cubicBezTo>
                <a:cubicBezTo>
                  <a:pt x="2288" y="1620"/>
                  <a:pt x="2286" y="1614"/>
                  <a:pt x="2286" y="1609"/>
                </a:cubicBezTo>
                <a:cubicBezTo>
                  <a:pt x="2283" y="1583"/>
                  <a:pt x="2280" y="1557"/>
                  <a:pt x="2277" y="1530"/>
                </a:cubicBezTo>
                <a:cubicBezTo>
                  <a:pt x="2274" y="1499"/>
                  <a:pt x="2274" y="1467"/>
                  <a:pt x="2268" y="1436"/>
                </a:cubicBezTo>
                <a:cubicBezTo>
                  <a:pt x="2251" y="1355"/>
                  <a:pt x="2216" y="1281"/>
                  <a:pt x="2172" y="1211"/>
                </a:cubicBezTo>
                <a:cubicBezTo>
                  <a:pt x="2129" y="1144"/>
                  <a:pt x="2074" y="1090"/>
                  <a:pt x="2010" y="1043"/>
                </a:cubicBezTo>
                <a:cubicBezTo>
                  <a:pt x="1997" y="1034"/>
                  <a:pt x="1986" y="1022"/>
                  <a:pt x="1972" y="1015"/>
                </a:cubicBezTo>
                <a:cubicBezTo>
                  <a:pt x="1929" y="995"/>
                  <a:pt x="1885" y="974"/>
                  <a:pt x="1841" y="958"/>
                </a:cubicBezTo>
                <a:cubicBezTo>
                  <a:pt x="1800" y="943"/>
                  <a:pt x="1757" y="932"/>
                  <a:pt x="1715" y="923"/>
                </a:cubicBezTo>
                <a:cubicBezTo>
                  <a:pt x="1672" y="913"/>
                  <a:pt x="1629" y="908"/>
                  <a:pt x="1585" y="902"/>
                </a:cubicBezTo>
                <a:cubicBezTo>
                  <a:pt x="1555" y="898"/>
                  <a:pt x="1525" y="894"/>
                  <a:pt x="1494" y="894"/>
                </a:cubicBezTo>
                <a:cubicBezTo>
                  <a:pt x="1461" y="893"/>
                  <a:pt x="1428" y="898"/>
                  <a:pt x="1395" y="900"/>
                </a:cubicBezTo>
                <a:cubicBezTo>
                  <a:pt x="1378" y="901"/>
                  <a:pt x="1360" y="899"/>
                  <a:pt x="1343" y="904"/>
                </a:cubicBezTo>
                <a:cubicBezTo>
                  <a:pt x="1292" y="916"/>
                  <a:pt x="1240" y="927"/>
                  <a:pt x="1190" y="946"/>
                </a:cubicBezTo>
                <a:cubicBezTo>
                  <a:pt x="1125" y="971"/>
                  <a:pt x="1066" y="1007"/>
                  <a:pt x="1004" y="1037"/>
                </a:cubicBezTo>
                <a:cubicBezTo>
                  <a:pt x="919" y="1078"/>
                  <a:pt x="866" y="1157"/>
                  <a:pt x="803" y="1222"/>
                </a:cubicBezTo>
                <a:cubicBezTo>
                  <a:pt x="766" y="1260"/>
                  <a:pt x="742" y="1311"/>
                  <a:pt x="715" y="1358"/>
                </a:cubicBezTo>
                <a:cubicBezTo>
                  <a:pt x="680" y="1418"/>
                  <a:pt x="657" y="1482"/>
                  <a:pt x="645" y="1551"/>
                </a:cubicBezTo>
                <a:cubicBezTo>
                  <a:pt x="633" y="1625"/>
                  <a:pt x="615" y="1699"/>
                  <a:pt x="620" y="1776"/>
                </a:cubicBezTo>
                <a:close/>
                <a:moveTo>
                  <a:pt x="4490" y="2554"/>
                </a:moveTo>
                <a:cubicBezTo>
                  <a:pt x="4454" y="2533"/>
                  <a:pt x="4421" y="2512"/>
                  <a:pt x="4386" y="2493"/>
                </a:cubicBezTo>
                <a:cubicBezTo>
                  <a:pt x="4370" y="2484"/>
                  <a:pt x="4352" y="2479"/>
                  <a:pt x="4335" y="2474"/>
                </a:cubicBezTo>
                <a:cubicBezTo>
                  <a:pt x="4319" y="2469"/>
                  <a:pt x="4305" y="2463"/>
                  <a:pt x="4299" y="2445"/>
                </a:cubicBezTo>
                <a:cubicBezTo>
                  <a:pt x="4296" y="2433"/>
                  <a:pt x="4288" y="2421"/>
                  <a:pt x="4284" y="2409"/>
                </a:cubicBezTo>
                <a:cubicBezTo>
                  <a:pt x="4267" y="2353"/>
                  <a:pt x="4234" y="2307"/>
                  <a:pt x="4197" y="2264"/>
                </a:cubicBezTo>
                <a:cubicBezTo>
                  <a:pt x="4181" y="2246"/>
                  <a:pt x="4161" y="2233"/>
                  <a:pt x="4145" y="2215"/>
                </a:cubicBezTo>
                <a:cubicBezTo>
                  <a:pt x="4105" y="2168"/>
                  <a:pt x="4057" y="2135"/>
                  <a:pt x="3999" y="2115"/>
                </a:cubicBezTo>
                <a:cubicBezTo>
                  <a:pt x="3942" y="2096"/>
                  <a:pt x="3882" y="2083"/>
                  <a:pt x="3824" y="2063"/>
                </a:cubicBezTo>
                <a:cubicBezTo>
                  <a:pt x="3764" y="2043"/>
                  <a:pt x="3701" y="2039"/>
                  <a:pt x="3640" y="2040"/>
                </a:cubicBezTo>
                <a:cubicBezTo>
                  <a:pt x="3571" y="2041"/>
                  <a:pt x="3502" y="2048"/>
                  <a:pt x="3435" y="2066"/>
                </a:cubicBezTo>
                <a:cubicBezTo>
                  <a:pt x="3382" y="2081"/>
                  <a:pt x="3330" y="2093"/>
                  <a:pt x="3280" y="2117"/>
                </a:cubicBezTo>
                <a:cubicBezTo>
                  <a:pt x="3244" y="2135"/>
                  <a:pt x="3208" y="2151"/>
                  <a:pt x="3172" y="2169"/>
                </a:cubicBezTo>
                <a:cubicBezTo>
                  <a:pt x="3142" y="2183"/>
                  <a:pt x="3110" y="2196"/>
                  <a:pt x="3085" y="2217"/>
                </a:cubicBezTo>
                <a:cubicBezTo>
                  <a:pt x="3034" y="2262"/>
                  <a:pt x="2983" y="2305"/>
                  <a:pt x="2946" y="2368"/>
                </a:cubicBezTo>
                <a:cubicBezTo>
                  <a:pt x="2912" y="2426"/>
                  <a:pt x="2883" y="2485"/>
                  <a:pt x="2853" y="2545"/>
                </a:cubicBezTo>
                <a:cubicBezTo>
                  <a:pt x="2847" y="2557"/>
                  <a:pt x="2838" y="2568"/>
                  <a:pt x="2835" y="2580"/>
                </a:cubicBezTo>
                <a:cubicBezTo>
                  <a:pt x="2825" y="2636"/>
                  <a:pt x="2809" y="2692"/>
                  <a:pt x="2808" y="2748"/>
                </a:cubicBezTo>
                <a:cubicBezTo>
                  <a:pt x="2806" y="2846"/>
                  <a:pt x="2813" y="2945"/>
                  <a:pt x="2816" y="3043"/>
                </a:cubicBezTo>
                <a:cubicBezTo>
                  <a:pt x="2816" y="3049"/>
                  <a:pt x="2818" y="3056"/>
                  <a:pt x="2821" y="3062"/>
                </a:cubicBezTo>
                <a:cubicBezTo>
                  <a:pt x="2843" y="3110"/>
                  <a:pt x="2863" y="3159"/>
                  <a:pt x="2889" y="3205"/>
                </a:cubicBezTo>
                <a:cubicBezTo>
                  <a:pt x="2911" y="3242"/>
                  <a:pt x="2919" y="3290"/>
                  <a:pt x="2967" y="3310"/>
                </a:cubicBezTo>
                <a:cubicBezTo>
                  <a:pt x="2976" y="3313"/>
                  <a:pt x="2981" y="3326"/>
                  <a:pt x="2987" y="3334"/>
                </a:cubicBezTo>
                <a:cubicBezTo>
                  <a:pt x="2994" y="3344"/>
                  <a:pt x="3000" y="3354"/>
                  <a:pt x="3008" y="3363"/>
                </a:cubicBezTo>
                <a:cubicBezTo>
                  <a:pt x="3050" y="3410"/>
                  <a:pt x="3095" y="3454"/>
                  <a:pt x="3152" y="3484"/>
                </a:cubicBezTo>
                <a:cubicBezTo>
                  <a:pt x="3177" y="3497"/>
                  <a:pt x="3195" y="3520"/>
                  <a:pt x="3219" y="3534"/>
                </a:cubicBezTo>
                <a:cubicBezTo>
                  <a:pt x="3276" y="3567"/>
                  <a:pt x="3333" y="3598"/>
                  <a:pt x="3401" y="3611"/>
                </a:cubicBezTo>
                <a:cubicBezTo>
                  <a:pt x="3470" y="3623"/>
                  <a:pt x="3539" y="3626"/>
                  <a:pt x="3607" y="3619"/>
                </a:cubicBezTo>
                <a:cubicBezTo>
                  <a:pt x="3673" y="3613"/>
                  <a:pt x="3738" y="3596"/>
                  <a:pt x="3801" y="3578"/>
                </a:cubicBezTo>
                <a:cubicBezTo>
                  <a:pt x="3889" y="3553"/>
                  <a:pt x="3976" y="3524"/>
                  <a:pt x="4056" y="3476"/>
                </a:cubicBezTo>
                <a:cubicBezTo>
                  <a:pt x="4096" y="3451"/>
                  <a:pt x="4141" y="3433"/>
                  <a:pt x="4174" y="3397"/>
                </a:cubicBezTo>
                <a:cubicBezTo>
                  <a:pt x="4211" y="3357"/>
                  <a:pt x="4248" y="3317"/>
                  <a:pt x="4280" y="3274"/>
                </a:cubicBezTo>
                <a:cubicBezTo>
                  <a:pt x="4334" y="3200"/>
                  <a:pt x="4358" y="3112"/>
                  <a:pt x="4387" y="3026"/>
                </a:cubicBezTo>
                <a:cubicBezTo>
                  <a:pt x="4404" y="2976"/>
                  <a:pt x="4395" y="2923"/>
                  <a:pt x="4409" y="2873"/>
                </a:cubicBezTo>
                <a:cubicBezTo>
                  <a:pt x="4411" y="2867"/>
                  <a:pt x="4408" y="2860"/>
                  <a:pt x="4407" y="2854"/>
                </a:cubicBezTo>
                <a:cubicBezTo>
                  <a:pt x="4405" y="2839"/>
                  <a:pt x="4403" y="2825"/>
                  <a:pt x="4401" y="2810"/>
                </a:cubicBezTo>
                <a:cubicBezTo>
                  <a:pt x="4397" y="2777"/>
                  <a:pt x="4394" y="2742"/>
                  <a:pt x="4387" y="2709"/>
                </a:cubicBezTo>
                <a:cubicBezTo>
                  <a:pt x="4378" y="2668"/>
                  <a:pt x="4381" y="2655"/>
                  <a:pt x="4418" y="2633"/>
                </a:cubicBezTo>
                <a:cubicBezTo>
                  <a:pt x="4448" y="2615"/>
                  <a:pt x="4472" y="2591"/>
                  <a:pt x="4490" y="2554"/>
                </a:cubicBezTo>
                <a:close/>
                <a:moveTo>
                  <a:pt x="8596" y="2675"/>
                </a:moveTo>
                <a:cubicBezTo>
                  <a:pt x="8590" y="2667"/>
                  <a:pt x="8587" y="2661"/>
                  <a:pt x="8583" y="2659"/>
                </a:cubicBezTo>
                <a:cubicBezTo>
                  <a:pt x="8562" y="2648"/>
                  <a:pt x="8541" y="2636"/>
                  <a:pt x="8519" y="2627"/>
                </a:cubicBezTo>
                <a:cubicBezTo>
                  <a:pt x="8498" y="2618"/>
                  <a:pt x="8475" y="2605"/>
                  <a:pt x="8452" y="2606"/>
                </a:cubicBezTo>
                <a:cubicBezTo>
                  <a:pt x="8415" y="2606"/>
                  <a:pt x="8398" y="2585"/>
                  <a:pt x="8382" y="2558"/>
                </a:cubicBezTo>
                <a:cubicBezTo>
                  <a:pt x="8341" y="2488"/>
                  <a:pt x="8300" y="2419"/>
                  <a:pt x="8248" y="2356"/>
                </a:cubicBezTo>
                <a:cubicBezTo>
                  <a:pt x="8214" y="2314"/>
                  <a:pt x="8173" y="2286"/>
                  <a:pt x="8133" y="2255"/>
                </a:cubicBezTo>
                <a:cubicBezTo>
                  <a:pt x="8072" y="2207"/>
                  <a:pt x="7995" y="2187"/>
                  <a:pt x="7927" y="2154"/>
                </a:cubicBezTo>
                <a:cubicBezTo>
                  <a:pt x="7894" y="2138"/>
                  <a:pt x="7860" y="2137"/>
                  <a:pt x="7826" y="2135"/>
                </a:cubicBezTo>
                <a:cubicBezTo>
                  <a:pt x="7805" y="2134"/>
                  <a:pt x="7784" y="2130"/>
                  <a:pt x="7763" y="2129"/>
                </a:cubicBezTo>
                <a:cubicBezTo>
                  <a:pt x="7720" y="2128"/>
                  <a:pt x="7677" y="2123"/>
                  <a:pt x="7635" y="2128"/>
                </a:cubicBezTo>
                <a:cubicBezTo>
                  <a:pt x="7559" y="2138"/>
                  <a:pt x="7482" y="2144"/>
                  <a:pt x="7409" y="2171"/>
                </a:cubicBezTo>
                <a:cubicBezTo>
                  <a:pt x="7387" y="2179"/>
                  <a:pt x="7366" y="2185"/>
                  <a:pt x="7346" y="2195"/>
                </a:cubicBezTo>
                <a:cubicBezTo>
                  <a:pt x="7298" y="2219"/>
                  <a:pt x="7248" y="2239"/>
                  <a:pt x="7206" y="2270"/>
                </a:cubicBezTo>
                <a:cubicBezTo>
                  <a:pt x="7164" y="2300"/>
                  <a:pt x="7122" y="2329"/>
                  <a:pt x="7084" y="2365"/>
                </a:cubicBezTo>
                <a:cubicBezTo>
                  <a:pt x="7008" y="2437"/>
                  <a:pt x="6951" y="2519"/>
                  <a:pt x="6911" y="2615"/>
                </a:cubicBezTo>
                <a:cubicBezTo>
                  <a:pt x="6903" y="2634"/>
                  <a:pt x="6902" y="2657"/>
                  <a:pt x="6893" y="2676"/>
                </a:cubicBezTo>
                <a:cubicBezTo>
                  <a:pt x="6874" y="2719"/>
                  <a:pt x="6867" y="2767"/>
                  <a:pt x="6867" y="2811"/>
                </a:cubicBezTo>
                <a:cubicBezTo>
                  <a:pt x="6867" y="2860"/>
                  <a:pt x="6856" y="2911"/>
                  <a:pt x="6871" y="2961"/>
                </a:cubicBezTo>
                <a:cubicBezTo>
                  <a:pt x="6883" y="2998"/>
                  <a:pt x="6884" y="3039"/>
                  <a:pt x="6897" y="3076"/>
                </a:cubicBezTo>
                <a:cubicBezTo>
                  <a:pt x="6915" y="3130"/>
                  <a:pt x="6935" y="3183"/>
                  <a:pt x="6963" y="3234"/>
                </a:cubicBezTo>
                <a:cubicBezTo>
                  <a:pt x="6999" y="3298"/>
                  <a:pt x="7026" y="3368"/>
                  <a:pt x="7083" y="3418"/>
                </a:cubicBezTo>
                <a:cubicBezTo>
                  <a:pt x="7133" y="3462"/>
                  <a:pt x="7167" y="3524"/>
                  <a:pt x="7235" y="3548"/>
                </a:cubicBezTo>
                <a:cubicBezTo>
                  <a:pt x="7306" y="3611"/>
                  <a:pt x="7397" y="3623"/>
                  <a:pt x="7485" y="3645"/>
                </a:cubicBezTo>
                <a:cubicBezTo>
                  <a:pt x="7501" y="3649"/>
                  <a:pt x="7516" y="3659"/>
                  <a:pt x="7532" y="3661"/>
                </a:cubicBezTo>
                <a:cubicBezTo>
                  <a:pt x="7602" y="3670"/>
                  <a:pt x="7672" y="3678"/>
                  <a:pt x="7742" y="3666"/>
                </a:cubicBezTo>
                <a:cubicBezTo>
                  <a:pt x="7836" y="3651"/>
                  <a:pt x="7931" y="3640"/>
                  <a:pt x="8023" y="3609"/>
                </a:cubicBezTo>
                <a:cubicBezTo>
                  <a:pt x="8076" y="3591"/>
                  <a:pt x="8123" y="3562"/>
                  <a:pt x="8172" y="3537"/>
                </a:cubicBezTo>
                <a:cubicBezTo>
                  <a:pt x="8214" y="3516"/>
                  <a:pt x="8235" y="3468"/>
                  <a:pt x="8282" y="3455"/>
                </a:cubicBezTo>
                <a:cubicBezTo>
                  <a:pt x="8286" y="3454"/>
                  <a:pt x="8287" y="3446"/>
                  <a:pt x="8290" y="3442"/>
                </a:cubicBezTo>
                <a:cubicBezTo>
                  <a:pt x="8305" y="3420"/>
                  <a:pt x="8307" y="3388"/>
                  <a:pt x="8336" y="3375"/>
                </a:cubicBezTo>
                <a:cubicBezTo>
                  <a:pt x="8339" y="3374"/>
                  <a:pt x="8340" y="3368"/>
                  <a:pt x="8341" y="3364"/>
                </a:cubicBezTo>
                <a:cubicBezTo>
                  <a:pt x="8345" y="3317"/>
                  <a:pt x="8383" y="3286"/>
                  <a:pt x="8399" y="3244"/>
                </a:cubicBezTo>
                <a:cubicBezTo>
                  <a:pt x="8405" y="3225"/>
                  <a:pt x="8417" y="3209"/>
                  <a:pt x="8426" y="3192"/>
                </a:cubicBezTo>
                <a:cubicBezTo>
                  <a:pt x="8432" y="3180"/>
                  <a:pt x="8436" y="3169"/>
                  <a:pt x="8440" y="3157"/>
                </a:cubicBezTo>
                <a:cubicBezTo>
                  <a:pt x="8444" y="3144"/>
                  <a:pt x="8447" y="3131"/>
                  <a:pt x="8449" y="3118"/>
                </a:cubicBezTo>
                <a:cubicBezTo>
                  <a:pt x="8464" y="3047"/>
                  <a:pt x="8481" y="2975"/>
                  <a:pt x="8467" y="2901"/>
                </a:cubicBezTo>
                <a:cubicBezTo>
                  <a:pt x="8461" y="2867"/>
                  <a:pt x="8483" y="2839"/>
                  <a:pt x="8491" y="2808"/>
                </a:cubicBezTo>
                <a:cubicBezTo>
                  <a:pt x="8492" y="2804"/>
                  <a:pt x="8499" y="2801"/>
                  <a:pt x="8502" y="2797"/>
                </a:cubicBezTo>
                <a:cubicBezTo>
                  <a:pt x="8534" y="2757"/>
                  <a:pt x="8565" y="2716"/>
                  <a:pt x="8596" y="2675"/>
                </a:cubicBezTo>
                <a:close/>
                <a:moveTo>
                  <a:pt x="7320" y="4780"/>
                </a:moveTo>
                <a:cubicBezTo>
                  <a:pt x="7322" y="4807"/>
                  <a:pt x="7329" y="4828"/>
                  <a:pt x="7323" y="4844"/>
                </a:cubicBezTo>
                <a:cubicBezTo>
                  <a:pt x="7309" y="4883"/>
                  <a:pt x="7317" y="4924"/>
                  <a:pt x="7309" y="4962"/>
                </a:cubicBezTo>
                <a:cubicBezTo>
                  <a:pt x="7305" y="4980"/>
                  <a:pt x="7313" y="5001"/>
                  <a:pt x="7307" y="5017"/>
                </a:cubicBezTo>
                <a:cubicBezTo>
                  <a:pt x="7291" y="5059"/>
                  <a:pt x="7304" y="5103"/>
                  <a:pt x="7291" y="5145"/>
                </a:cubicBezTo>
                <a:cubicBezTo>
                  <a:pt x="7281" y="5178"/>
                  <a:pt x="7286" y="5215"/>
                  <a:pt x="7282" y="5250"/>
                </a:cubicBezTo>
                <a:cubicBezTo>
                  <a:pt x="7277" y="5296"/>
                  <a:pt x="7270" y="5343"/>
                  <a:pt x="7264" y="5389"/>
                </a:cubicBezTo>
                <a:cubicBezTo>
                  <a:pt x="7264" y="5398"/>
                  <a:pt x="7267" y="5411"/>
                  <a:pt x="7273" y="5416"/>
                </a:cubicBezTo>
                <a:cubicBezTo>
                  <a:pt x="7290" y="5429"/>
                  <a:pt x="7308" y="5437"/>
                  <a:pt x="7331" y="5437"/>
                </a:cubicBezTo>
                <a:cubicBezTo>
                  <a:pt x="7404" y="5437"/>
                  <a:pt x="7477" y="5441"/>
                  <a:pt x="7550" y="5444"/>
                </a:cubicBezTo>
                <a:cubicBezTo>
                  <a:pt x="7564" y="5444"/>
                  <a:pt x="7579" y="5443"/>
                  <a:pt x="7593" y="5442"/>
                </a:cubicBezTo>
                <a:cubicBezTo>
                  <a:pt x="7654" y="5436"/>
                  <a:pt x="7715" y="5430"/>
                  <a:pt x="7775" y="5424"/>
                </a:cubicBezTo>
                <a:cubicBezTo>
                  <a:pt x="7779" y="5423"/>
                  <a:pt x="7783" y="5425"/>
                  <a:pt x="7787" y="5425"/>
                </a:cubicBezTo>
                <a:cubicBezTo>
                  <a:pt x="7837" y="5423"/>
                  <a:pt x="7888" y="5424"/>
                  <a:pt x="7938" y="5420"/>
                </a:cubicBezTo>
                <a:cubicBezTo>
                  <a:pt x="7997" y="5416"/>
                  <a:pt x="8056" y="5407"/>
                  <a:pt x="8116" y="5405"/>
                </a:cubicBezTo>
                <a:cubicBezTo>
                  <a:pt x="8182" y="5402"/>
                  <a:pt x="8248" y="5391"/>
                  <a:pt x="8313" y="5379"/>
                </a:cubicBezTo>
                <a:cubicBezTo>
                  <a:pt x="8339" y="5374"/>
                  <a:pt x="8364" y="5366"/>
                  <a:pt x="8390" y="5359"/>
                </a:cubicBezTo>
                <a:cubicBezTo>
                  <a:pt x="8404" y="5355"/>
                  <a:pt x="8412" y="5348"/>
                  <a:pt x="8414" y="5332"/>
                </a:cubicBezTo>
                <a:cubicBezTo>
                  <a:pt x="8417" y="5304"/>
                  <a:pt x="8424" y="5278"/>
                  <a:pt x="8418" y="5250"/>
                </a:cubicBezTo>
                <a:cubicBezTo>
                  <a:pt x="8414" y="5232"/>
                  <a:pt x="8417" y="5211"/>
                  <a:pt x="8419" y="5192"/>
                </a:cubicBezTo>
                <a:cubicBezTo>
                  <a:pt x="8423" y="5138"/>
                  <a:pt x="8427" y="5082"/>
                  <a:pt x="8424" y="5030"/>
                </a:cubicBezTo>
                <a:cubicBezTo>
                  <a:pt x="8418" y="4954"/>
                  <a:pt x="8432" y="4880"/>
                  <a:pt x="8428" y="4805"/>
                </a:cubicBezTo>
                <a:cubicBezTo>
                  <a:pt x="8425" y="4755"/>
                  <a:pt x="8429" y="4704"/>
                  <a:pt x="8428" y="4654"/>
                </a:cubicBezTo>
                <a:cubicBezTo>
                  <a:pt x="8427" y="4611"/>
                  <a:pt x="8416" y="4569"/>
                  <a:pt x="8423" y="4526"/>
                </a:cubicBezTo>
                <a:cubicBezTo>
                  <a:pt x="8425" y="4518"/>
                  <a:pt x="8424" y="4508"/>
                  <a:pt x="8424" y="4499"/>
                </a:cubicBezTo>
                <a:cubicBezTo>
                  <a:pt x="8423" y="4455"/>
                  <a:pt x="8423" y="4411"/>
                  <a:pt x="8422" y="4367"/>
                </a:cubicBezTo>
                <a:cubicBezTo>
                  <a:pt x="8422" y="4360"/>
                  <a:pt x="8423" y="4351"/>
                  <a:pt x="8421" y="4344"/>
                </a:cubicBezTo>
                <a:cubicBezTo>
                  <a:pt x="8413" y="4300"/>
                  <a:pt x="8405" y="4257"/>
                  <a:pt x="8397" y="4214"/>
                </a:cubicBezTo>
                <a:cubicBezTo>
                  <a:pt x="8387" y="4160"/>
                  <a:pt x="8351" y="4123"/>
                  <a:pt x="8299" y="4117"/>
                </a:cubicBezTo>
                <a:cubicBezTo>
                  <a:pt x="8248" y="4112"/>
                  <a:pt x="8197" y="4109"/>
                  <a:pt x="8145" y="4109"/>
                </a:cubicBezTo>
                <a:cubicBezTo>
                  <a:pt x="8098" y="4109"/>
                  <a:pt x="8050" y="4100"/>
                  <a:pt x="8004" y="4115"/>
                </a:cubicBezTo>
                <a:cubicBezTo>
                  <a:pt x="7993" y="4119"/>
                  <a:pt x="7980" y="4116"/>
                  <a:pt x="7968" y="4115"/>
                </a:cubicBezTo>
                <a:cubicBezTo>
                  <a:pt x="7919" y="4111"/>
                  <a:pt x="7871" y="4130"/>
                  <a:pt x="7822" y="4118"/>
                </a:cubicBezTo>
                <a:cubicBezTo>
                  <a:pt x="7821" y="4118"/>
                  <a:pt x="7820" y="4119"/>
                  <a:pt x="7818" y="4119"/>
                </a:cubicBezTo>
                <a:cubicBezTo>
                  <a:pt x="7759" y="4123"/>
                  <a:pt x="7699" y="4132"/>
                  <a:pt x="7640" y="4131"/>
                </a:cubicBezTo>
                <a:cubicBezTo>
                  <a:pt x="7572" y="4130"/>
                  <a:pt x="7509" y="4153"/>
                  <a:pt x="7444" y="4164"/>
                </a:cubicBezTo>
                <a:cubicBezTo>
                  <a:pt x="7436" y="4165"/>
                  <a:pt x="7425" y="4172"/>
                  <a:pt x="7423" y="4179"/>
                </a:cubicBezTo>
                <a:cubicBezTo>
                  <a:pt x="7413" y="4206"/>
                  <a:pt x="7405" y="4233"/>
                  <a:pt x="7399" y="4261"/>
                </a:cubicBezTo>
                <a:cubicBezTo>
                  <a:pt x="7391" y="4301"/>
                  <a:pt x="7385" y="4340"/>
                  <a:pt x="7378" y="4380"/>
                </a:cubicBezTo>
                <a:cubicBezTo>
                  <a:pt x="7372" y="4419"/>
                  <a:pt x="7371" y="4459"/>
                  <a:pt x="7366" y="4499"/>
                </a:cubicBezTo>
                <a:cubicBezTo>
                  <a:pt x="7361" y="4532"/>
                  <a:pt x="7351" y="4564"/>
                  <a:pt x="7347" y="4597"/>
                </a:cubicBezTo>
                <a:cubicBezTo>
                  <a:pt x="7342" y="4634"/>
                  <a:pt x="7342" y="4673"/>
                  <a:pt x="7339" y="4711"/>
                </a:cubicBezTo>
                <a:cubicBezTo>
                  <a:pt x="7337" y="4737"/>
                  <a:pt x="7339" y="4764"/>
                  <a:pt x="7320" y="4780"/>
                </a:cubicBezTo>
                <a:close/>
                <a:moveTo>
                  <a:pt x="2742" y="5320"/>
                </a:moveTo>
                <a:cubicBezTo>
                  <a:pt x="2776" y="5320"/>
                  <a:pt x="2807" y="5316"/>
                  <a:pt x="2837" y="5321"/>
                </a:cubicBezTo>
                <a:cubicBezTo>
                  <a:pt x="2874" y="5327"/>
                  <a:pt x="2912" y="5332"/>
                  <a:pt x="2948" y="5345"/>
                </a:cubicBezTo>
                <a:cubicBezTo>
                  <a:pt x="2988" y="5361"/>
                  <a:pt x="3033" y="5352"/>
                  <a:pt x="3077" y="5362"/>
                </a:cubicBezTo>
                <a:cubicBezTo>
                  <a:pt x="3124" y="5372"/>
                  <a:pt x="3174" y="5370"/>
                  <a:pt x="3223" y="5368"/>
                </a:cubicBezTo>
                <a:cubicBezTo>
                  <a:pt x="3249" y="5367"/>
                  <a:pt x="3272" y="5375"/>
                  <a:pt x="3296" y="5377"/>
                </a:cubicBezTo>
                <a:cubicBezTo>
                  <a:pt x="3358" y="5381"/>
                  <a:pt x="3420" y="5380"/>
                  <a:pt x="3482" y="5385"/>
                </a:cubicBezTo>
                <a:cubicBezTo>
                  <a:pt x="3559" y="5391"/>
                  <a:pt x="3638" y="5390"/>
                  <a:pt x="3716" y="5388"/>
                </a:cubicBezTo>
                <a:cubicBezTo>
                  <a:pt x="3743" y="5388"/>
                  <a:pt x="3769" y="5377"/>
                  <a:pt x="3797" y="5371"/>
                </a:cubicBezTo>
                <a:cubicBezTo>
                  <a:pt x="3786" y="5335"/>
                  <a:pt x="3776" y="5305"/>
                  <a:pt x="3781" y="5271"/>
                </a:cubicBezTo>
                <a:cubicBezTo>
                  <a:pt x="3784" y="5247"/>
                  <a:pt x="3781" y="5222"/>
                  <a:pt x="3778" y="5197"/>
                </a:cubicBezTo>
                <a:cubicBezTo>
                  <a:pt x="3777" y="5180"/>
                  <a:pt x="3776" y="5163"/>
                  <a:pt x="3778" y="5145"/>
                </a:cubicBezTo>
                <a:cubicBezTo>
                  <a:pt x="3781" y="5113"/>
                  <a:pt x="3776" y="5080"/>
                  <a:pt x="3783" y="5048"/>
                </a:cubicBezTo>
                <a:cubicBezTo>
                  <a:pt x="3784" y="5042"/>
                  <a:pt x="3783" y="5034"/>
                  <a:pt x="3780" y="5029"/>
                </a:cubicBezTo>
                <a:cubicBezTo>
                  <a:pt x="3769" y="5014"/>
                  <a:pt x="3772" y="4999"/>
                  <a:pt x="3775" y="4984"/>
                </a:cubicBezTo>
                <a:cubicBezTo>
                  <a:pt x="3785" y="4930"/>
                  <a:pt x="3759" y="4877"/>
                  <a:pt x="3774" y="4823"/>
                </a:cubicBezTo>
                <a:cubicBezTo>
                  <a:pt x="3774" y="4821"/>
                  <a:pt x="3772" y="4818"/>
                  <a:pt x="3772" y="4815"/>
                </a:cubicBezTo>
                <a:cubicBezTo>
                  <a:pt x="3767" y="4782"/>
                  <a:pt x="3759" y="4749"/>
                  <a:pt x="3760" y="4716"/>
                </a:cubicBezTo>
                <a:cubicBezTo>
                  <a:pt x="3761" y="4668"/>
                  <a:pt x="3754" y="4621"/>
                  <a:pt x="3759" y="4572"/>
                </a:cubicBezTo>
                <a:cubicBezTo>
                  <a:pt x="3765" y="4516"/>
                  <a:pt x="3750" y="4457"/>
                  <a:pt x="3745" y="4400"/>
                </a:cubicBezTo>
                <a:cubicBezTo>
                  <a:pt x="3744" y="4386"/>
                  <a:pt x="3749" y="4371"/>
                  <a:pt x="3745" y="4358"/>
                </a:cubicBezTo>
                <a:cubicBezTo>
                  <a:pt x="3733" y="4319"/>
                  <a:pt x="3735" y="4279"/>
                  <a:pt x="3737" y="4239"/>
                </a:cubicBezTo>
                <a:cubicBezTo>
                  <a:pt x="3739" y="4170"/>
                  <a:pt x="3715" y="4125"/>
                  <a:pt x="3660" y="4096"/>
                </a:cubicBezTo>
                <a:cubicBezTo>
                  <a:pt x="3637" y="4085"/>
                  <a:pt x="3611" y="4077"/>
                  <a:pt x="3586" y="4069"/>
                </a:cubicBezTo>
                <a:cubicBezTo>
                  <a:pt x="3565" y="4062"/>
                  <a:pt x="3543" y="4053"/>
                  <a:pt x="3522" y="4055"/>
                </a:cubicBezTo>
                <a:cubicBezTo>
                  <a:pt x="3478" y="4058"/>
                  <a:pt x="3437" y="4050"/>
                  <a:pt x="3395" y="4044"/>
                </a:cubicBezTo>
                <a:cubicBezTo>
                  <a:pt x="3377" y="4041"/>
                  <a:pt x="3359" y="4035"/>
                  <a:pt x="3342" y="4030"/>
                </a:cubicBezTo>
                <a:cubicBezTo>
                  <a:pt x="3323" y="4025"/>
                  <a:pt x="3301" y="4011"/>
                  <a:pt x="3286" y="4016"/>
                </a:cubicBezTo>
                <a:cubicBezTo>
                  <a:pt x="3241" y="4032"/>
                  <a:pt x="3198" y="4009"/>
                  <a:pt x="3153" y="4016"/>
                </a:cubicBezTo>
                <a:cubicBezTo>
                  <a:pt x="3108" y="4023"/>
                  <a:pt x="3061" y="4013"/>
                  <a:pt x="3015" y="4015"/>
                </a:cubicBezTo>
                <a:cubicBezTo>
                  <a:pt x="2959" y="4017"/>
                  <a:pt x="2904" y="4024"/>
                  <a:pt x="2848" y="4029"/>
                </a:cubicBezTo>
                <a:cubicBezTo>
                  <a:pt x="2813" y="4032"/>
                  <a:pt x="2783" y="4041"/>
                  <a:pt x="2768" y="4077"/>
                </a:cubicBezTo>
                <a:cubicBezTo>
                  <a:pt x="2757" y="4104"/>
                  <a:pt x="2740" y="4129"/>
                  <a:pt x="2732" y="4157"/>
                </a:cubicBezTo>
                <a:cubicBezTo>
                  <a:pt x="2723" y="4184"/>
                  <a:pt x="2722" y="4213"/>
                  <a:pt x="2717" y="4241"/>
                </a:cubicBezTo>
                <a:cubicBezTo>
                  <a:pt x="2712" y="4276"/>
                  <a:pt x="2694" y="4311"/>
                  <a:pt x="2713" y="4347"/>
                </a:cubicBezTo>
                <a:cubicBezTo>
                  <a:pt x="2715" y="4351"/>
                  <a:pt x="2716" y="4357"/>
                  <a:pt x="2715" y="4361"/>
                </a:cubicBezTo>
                <a:cubicBezTo>
                  <a:pt x="2698" y="4412"/>
                  <a:pt x="2705" y="4465"/>
                  <a:pt x="2704" y="4517"/>
                </a:cubicBezTo>
                <a:cubicBezTo>
                  <a:pt x="2703" y="4553"/>
                  <a:pt x="2718" y="4589"/>
                  <a:pt x="2694" y="4623"/>
                </a:cubicBezTo>
                <a:cubicBezTo>
                  <a:pt x="2693" y="4624"/>
                  <a:pt x="2693" y="4625"/>
                  <a:pt x="2693" y="4627"/>
                </a:cubicBezTo>
                <a:cubicBezTo>
                  <a:pt x="2690" y="4674"/>
                  <a:pt x="2700" y="4723"/>
                  <a:pt x="2687" y="4770"/>
                </a:cubicBezTo>
                <a:cubicBezTo>
                  <a:pt x="2685" y="4775"/>
                  <a:pt x="2689" y="4782"/>
                  <a:pt x="2690" y="4788"/>
                </a:cubicBezTo>
                <a:cubicBezTo>
                  <a:pt x="2691" y="4798"/>
                  <a:pt x="2693" y="4808"/>
                  <a:pt x="2694" y="4819"/>
                </a:cubicBezTo>
                <a:cubicBezTo>
                  <a:pt x="2694" y="4838"/>
                  <a:pt x="2693" y="4858"/>
                  <a:pt x="2693" y="4877"/>
                </a:cubicBezTo>
                <a:cubicBezTo>
                  <a:pt x="2693" y="4890"/>
                  <a:pt x="2694" y="4903"/>
                  <a:pt x="2694" y="4916"/>
                </a:cubicBezTo>
                <a:cubicBezTo>
                  <a:pt x="2693" y="4962"/>
                  <a:pt x="2688" y="5008"/>
                  <a:pt x="2691" y="5053"/>
                </a:cubicBezTo>
                <a:cubicBezTo>
                  <a:pt x="2694" y="5113"/>
                  <a:pt x="2706" y="5171"/>
                  <a:pt x="2712" y="5230"/>
                </a:cubicBezTo>
                <a:cubicBezTo>
                  <a:pt x="2715" y="5263"/>
                  <a:pt x="2724" y="5292"/>
                  <a:pt x="2742" y="5320"/>
                </a:cubicBezTo>
                <a:close/>
                <a:moveTo>
                  <a:pt x="4508" y="5496"/>
                </a:moveTo>
                <a:cubicBezTo>
                  <a:pt x="4521" y="5495"/>
                  <a:pt x="4536" y="5494"/>
                  <a:pt x="4551" y="5492"/>
                </a:cubicBezTo>
                <a:cubicBezTo>
                  <a:pt x="4599" y="5485"/>
                  <a:pt x="4646" y="5477"/>
                  <a:pt x="4693" y="5468"/>
                </a:cubicBezTo>
                <a:cubicBezTo>
                  <a:pt x="4709" y="5466"/>
                  <a:pt x="4724" y="5463"/>
                  <a:pt x="4740" y="5459"/>
                </a:cubicBezTo>
                <a:cubicBezTo>
                  <a:pt x="4752" y="5456"/>
                  <a:pt x="4761" y="5449"/>
                  <a:pt x="4760" y="5434"/>
                </a:cubicBezTo>
                <a:cubicBezTo>
                  <a:pt x="4757" y="5386"/>
                  <a:pt x="4754" y="5337"/>
                  <a:pt x="4752" y="5288"/>
                </a:cubicBezTo>
                <a:cubicBezTo>
                  <a:pt x="4749" y="5238"/>
                  <a:pt x="4750" y="5188"/>
                  <a:pt x="4745" y="5138"/>
                </a:cubicBezTo>
                <a:cubicBezTo>
                  <a:pt x="4742" y="5113"/>
                  <a:pt x="4725" y="5089"/>
                  <a:pt x="4725" y="5065"/>
                </a:cubicBezTo>
                <a:cubicBezTo>
                  <a:pt x="4724" y="5003"/>
                  <a:pt x="4693" y="4950"/>
                  <a:pt x="4671" y="4895"/>
                </a:cubicBezTo>
                <a:cubicBezTo>
                  <a:pt x="4661" y="4870"/>
                  <a:pt x="4638" y="4856"/>
                  <a:pt x="4612" y="4853"/>
                </a:cubicBezTo>
                <a:cubicBezTo>
                  <a:pt x="4554" y="4847"/>
                  <a:pt x="4496" y="4843"/>
                  <a:pt x="4438" y="4841"/>
                </a:cubicBezTo>
                <a:cubicBezTo>
                  <a:pt x="4402" y="4840"/>
                  <a:pt x="4375" y="4821"/>
                  <a:pt x="4348" y="4803"/>
                </a:cubicBezTo>
                <a:cubicBezTo>
                  <a:pt x="4342" y="4799"/>
                  <a:pt x="4339" y="4787"/>
                  <a:pt x="4336" y="4779"/>
                </a:cubicBezTo>
                <a:cubicBezTo>
                  <a:pt x="4329" y="4752"/>
                  <a:pt x="4329" y="4725"/>
                  <a:pt x="4327" y="4698"/>
                </a:cubicBezTo>
                <a:cubicBezTo>
                  <a:pt x="4323" y="4640"/>
                  <a:pt x="4311" y="4583"/>
                  <a:pt x="4303" y="4525"/>
                </a:cubicBezTo>
                <a:cubicBezTo>
                  <a:pt x="4298" y="4483"/>
                  <a:pt x="4292" y="4441"/>
                  <a:pt x="4287" y="4400"/>
                </a:cubicBezTo>
                <a:cubicBezTo>
                  <a:pt x="4282" y="4359"/>
                  <a:pt x="4278" y="4318"/>
                  <a:pt x="4273" y="4277"/>
                </a:cubicBezTo>
                <a:cubicBezTo>
                  <a:pt x="4267" y="4226"/>
                  <a:pt x="4259" y="4175"/>
                  <a:pt x="4253" y="4124"/>
                </a:cubicBezTo>
                <a:cubicBezTo>
                  <a:pt x="4248" y="4078"/>
                  <a:pt x="4244" y="4032"/>
                  <a:pt x="4240" y="3986"/>
                </a:cubicBezTo>
                <a:cubicBezTo>
                  <a:pt x="4235" y="3934"/>
                  <a:pt x="4229" y="3881"/>
                  <a:pt x="4224" y="3829"/>
                </a:cubicBezTo>
                <a:cubicBezTo>
                  <a:pt x="4223" y="3820"/>
                  <a:pt x="4223" y="3810"/>
                  <a:pt x="4221" y="3801"/>
                </a:cubicBezTo>
                <a:cubicBezTo>
                  <a:pt x="4215" y="3768"/>
                  <a:pt x="4204" y="3735"/>
                  <a:pt x="4214" y="3700"/>
                </a:cubicBezTo>
                <a:cubicBezTo>
                  <a:pt x="4218" y="3687"/>
                  <a:pt x="4213" y="3671"/>
                  <a:pt x="4212" y="3657"/>
                </a:cubicBezTo>
                <a:cubicBezTo>
                  <a:pt x="4211" y="3642"/>
                  <a:pt x="4208" y="3628"/>
                  <a:pt x="4208" y="3613"/>
                </a:cubicBezTo>
                <a:cubicBezTo>
                  <a:pt x="4207" y="3586"/>
                  <a:pt x="4208" y="3558"/>
                  <a:pt x="4208" y="3530"/>
                </a:cubicBezTo>
                <a:cubicBezTo>
                  <a:pt x="4208" y="3514"/>
                  <a:pt x="4198" y="3509"/>
                  <a:pt x="4184" y="3512"/>
                </a:cubicBezTo>
                <a:cubicBezTo>
                  <a:pt x="4178" y="3514"/>
                  <a:pt x="4172" y="3518"/>
                  <a:pt x="4167" y="3522"/>
                </a:cubicBezTo>
                <a:cubicBezTo>
                  <a:pt x="4128" y="3544"/>
                  <a:pt x="4091" y="3572"/>
                  <a:pt x="4049" y="3588"/>
                </a:cubicBezTo>
                <a:cubicBezTo>
                  <a:pt x="4004" y="3605"/>
                  <a:pt x="3962" y="3634"/>
                  <a:pt x="3910" y="3634"/>
                </a:cubicBezTo>
                <a:cubicBezTo>
                  <a:pt x="3903" y="3634"/>
                  <a:pt x="3895" y="3639"/>
                  <a:pt x="3889" y="3643"/>
                </a:cubicBezTo>
                <a:cubicBezTo>
                  <a:pt x="3846" y="3678"/>
                  <a:pt x="3790" y="3680"/>
                  <a:pt x="3740" y="3696"/>
                </a:cubicBezTo>
                <a:cubicBezTo>
                  <a:pt x="3703" y="3707"/>
                  <a:pt x="3660" y="3696"/>
                  <a:pt x="3622" y="3714"/>
                </a:cubicBezTo>
                <a:cubicBezTo>
                  <a:pt x="3616" y="3717"/>
                  <a:pt x="3609" y="3716"/>
                  <a:pt x="3602" y="3716"/>
                </a:cubicBezTo>
                <a:cubicBezTo>
                  <a:pt x="3512" y="3721"/>
                  <a:pt x="3424" y="3713"/>
                  <a:pt x="3338" y="3689"/>
                </a:cubicBezTo>
                <a:cubicBezTo>
                  <a:pt x="3286" y="3674"/>
                  <a:pt x="3234" y="3655"/>
                  <a:pt x="3189" y="3622"/>
                </a:cubicBezTo>
                <a:cubicBezTo>
                  <a:pt x="3157" y="3599"/>
                  <a:pt x="3124" y="3577"/>
                  <a:pt x="3090" y="3556"/>
                </a:cubicBezTo>
                <a:cubicBezTo>
                  <a:pt x="3068" y="3542"/>
                  <a:pt x="3057" y="3544"/>
                  <a:pt x="3046" y="3567"/>
                </a:cubicBezTo>
                <a:cubicBezTo>
                  <a:pt x="3028" y="3604"/>
                  <a:pt x="3011" y="3641"/>
                  <a:pt x="2998" y="3680"/>
                </a:cubicBezTo>
                <a:cubicBezTo>
                  <a:pt x="2983" y="3725"/>
                  <a:pt x="2976" y="3773"/>
                  <a:pt x="2960" y="3818"/>
                </a:cubicBezTo>
                <a:cubicBezTo>
                  <a:pt x="2947" y="3855"/>
                  <a:pt x="2942" y="3892"/>
                  <a:pt x="2945" y="3932"/>
                </a:cubicBezTo>
                <a:cubicBezTo>
                  <a:pt x="2974" y="3941"/>
                  <a:pt x="3002" y="3940"/>
                  <a:pt x="3029" y="3936"/>
                </a:cubicBezTo>
                <a:cubicBezTo>
                  <a:pt x="3136" y="3920"/>
                  <a:pt x="3243" y="3938"/>
                  <a:pt x="3349" y="3945"/>
                </a:cubicBezTo>
                <a:cubicBezTo>
                  <a:pt x="3378" y="3947"/>
                  <a:pt x="3406" y="3955"/>
                  <a:pt x="3434" y="3962"/>
                </a:cubicBezTo>
                <a:cubicBezTo>
                  <a:pt x="3491" y="3976"/>
                  <a:pt x="3551" y="3981"/>
                  <a:pt x="3610" y="3989"/>
                </a:cubicBezTo>
                <a:cubicBezTo>
                  <a:pt x="3680" y="3999"/>
                  <a:pt x="3735" y="4036"/>
                  <a:pt x="3784" y="4085"/>
                </a:cubicBezTo>
                <a:cubicBezTo>
                  <a:pt x="3789" y="4090"/>
                  <a:pt x="3794" y="4098"/>
                  <a:pt x="3794" y="4105"/>
                </a:cubicBezTo>
                <a:cubicBezTo>
                  <a:pt x="3796" y="4143"/>
                  <a:pt x="3822" y="4175"/>
                  <a:pt x="3821" y="4214"/>
                </a:cubicBezTo>
                <a:cubicBezTo>
                  <a:pt x="3820" y="4234"/>
                  <a:pt x="3823" y="4254"/>
                  <a:pt x="3824" y="4274"/>
                </a:cubicBezTo>
                <a:cubicBezTo>
                  <a:pt x="3830" y="4336"/>
                  <a:pt x="3836" y="4398"/>
                  <a:pt x="3840" y="4460"/>
                </a:cubicBezTo>
                <a:cubicBezTo>
                  <a:pt x="3843" y="4508"/>
                  <a:pt x="3844" y="4557"/>
                  <a:pt x="3845" y="4606"/>
                </a:cubicBezTo>
                <a:cubicBezTo>
                  <a:pt x="3848" y="4679"/>
                  <a:pt x="3852" y="4751"/>
                  <a:pt x="3848" y="4824"/>
                </a:cubicBezTo>
                <a:cubicBezTo>
                  <a:pt x="3848" y="4833"/>
                  <a:pt x="3850" y="4842"/>
                  <a:pt x="3851" y="4851"/>
                </a:cubicBezTo>
                <a:cubicBezTo>
                  <a:pt x="3854" y="4871"/>
                  <a:pt x="3858" y="4891"/>
                  <a:pt x="3859" y="4910"/>
                </a:cubicBezTo>
                <a:cubicBezTo>
                  <a:pt x="3862" y="4980"/>
                  <a:pt x="3864" y="5051"/>
                  <a:pt x="3867" y="5121"/>
                </a:cubicBezTo>
                <a:cubicBezTo>
                  <a:pt x="3867" y="5131"/>
                  <a:pt x="3871" y="5141"/>
                  <a:pt x="3873" y="5155"/>
                </a:cubicBezTo>
                <a:cubicBezTo>
                  <a:pt x="3901" y="5159"/>
                  <a:pt x="3929" y="5164"/>
                  <a:pt x="3956" y="5166"/>
                </a:cubicBezTo>
                <a:cubicBezTo>
                  <a:pt x="4004" y="5169"/>
                  <a:pt x="4052" y="5167"/>
                  <a:pt x="4100" y="5172"/>
                </a:cubicBezTo>
                <a:cubicBezTo>
                  <a:pt x="4157" y="5179"/>
                  <a:pt x="4213" y="5184"/>
                  <a:pt x="4270" y="5170"/>
                </a:cubicBezTo>
                <a:cubicBezTo>
                  <a:pt x="4289" y="5165"/>
                  <a:pt x="4309" y="5163"/>
                  <a:pt x="4328" y="5157"/>
                </a:cubicBezTo>
                <a:cubicBezTo>
                  <a:pt x="4369" y="5144"/>
                  <a:pt x="4410" y="5160"/>
                  <a:pt x="4451" y="5157"/>
                </a:cubicBezTo>
                <a:cubicBezTo>
                  <a:pt x="4477" y="5155"/>
                  <a:pt x="4488" y="5172"/>
                  <a:pt x="4489" y="5201"/>
                </a:cubicBezTo>
                <a:cubicBezTo>
                  <a:pt x="4490" y="5250"/>
                  <a:pt x="4489" y="5300"/>
                  <a:pt x="4492" y="5349"/>
                </a:cubicBezTo>
                <a:cubicBezTo>
                  <a:pt x="4495" y="5395"/>
                  <a:pt x="4502" y="5442"/>
                  <a:pt x="4508" y="5496"/>
                </a:cubicBezTo>
                <a:close/>
                <a:moveTo>
                  <a:pt x="6053" y="2214"/>
                </a:moveTo>
                <a:cubicBezTo>
                  <a:pt x="6020" y="2218"/>
                  <a:pt x="5998" y="2232"/>
                  <a:pt x="5975" y="2246"/>
                </a:cubicBezTo>
                <a:cubicBezTo>
                  <a:pt x="5953" y="2260"/>
                  <a:pt x="5929" y="2272"/>
                  <a:pt x="5905" y="2282"/>
                </a:cubicBezTo>
                <a:cubicBezTo>
                  <a:pt x="5829" y="2313"/>
                  <a:pt x="5749" y="2325"/>
                  <a:pt x="5669" y="2341"/>
                </a:cubicBezTo>
                <a:cubicBezTo>
                  <a:pt x="5610" y="2353"/>
                  <a:pt x="5552" y="2362"/>
                  <a:pt x="5492" y="2361"/>
                </a:cubicBezTo>
                <a:cubicBezTo>
                  <a:pt x="5426" y="2361"/>
                  <a:pt x="5362" y="2350"/>
                  <a:pt x="5299" y="2337"/>
                </a:cubicBezTo>
                <a:cubicBezTo>
                  <a:pt x="5267" y="2330"/>
                  <a:pt x="5235" y="2320"/>
                  <a:pt x="5203" y="2310"/>
                </a:cubicBezTo>
                <a:cubicBezTo>
                  <a:pt x="5188" y="2306"/>
                  <a:pt x="5175" y="2298"/>
                  <a:pt x="5160" y="2293"/>
                </a:cubicBezTo>
                <a:cubicBezTo>
                  <a:pt x="5131" y="2283"/>
                  <a:pt x="5102" y="2274"/>
                  <a:pt x="5074" y="2263"/>
                </a:cubicBezTo>
                <a:cubicBezTo>
                  <a:pt x="5029" y="2245"/>
                  <a:pt x="4990" y="2219"/>
                  <a:pt x="4953" y="2188"/>
                </a:cubicBezTo>
                <a:cubicBezTo>
                  <a:pt x="4923" y="2163"/>
                  <a:pt x="4902" y="2172"/>
                  <a:pt x="4893" y="2211"/>
                </a:cubicBezTo>
                <a:cubicBezTo>
                  <a:pt x="4891" y="2220"/>
                  <a:pt x="4890" y="2229"/>
                  <a:pt x="4887" y="2238"/>
                </a:cubicBezTo>
                <a:cubicBezTo>
                  <a:pt x="4867" y="2286"/>
                  <a:pt x="4857" y="2337"/>
                  <a:pt x="4848" y="2388"/>
                </a:cubicBezTo>
                <a:cubicBezTo>
                  <a:pt x="4836" y="2458"/>
                  <a:pt x="4818" y="2527"/>
                  <a:pt x="4805" y="2597"/>
                </a:cubicBezTo>
                <a:cubicBezTo>
                  <a:pt x="4794" y="2652"/>
                  <a:pt x="4785" y="2707"/>
                  <a:pt x="4780" y="2762"/>
                </a:cubicBezTo>
                <a:cubicBezTo>
                  <a:pt x="4773" y="2829"/>
                  <a:pt x="4770" y="2897"/>
                  <a:pt x="4766" y="2965"/>
                </a:cubicBezTo>
                <a:cubicBezTo>
                  <a:pt x="4764" y="3007"/>
                  <a:pt x="4762" y="3050"/>
                  <a:pt x="4761" y="3092"/>
                </a:cubicBezTo>
                <a:cubicBezTo>
                  <a:pt x="4761" y="3124"/>
                  <a:pt x="4767" y="3129"/>
                  <a:pt x="4798" y="3129"/>
                </a:cubicBezTo>
                <a:cubicBezTo>
                  <a:pt x="4861" y="3129"/>
                  <a:pt x="4923" y="3128"/>
                  <a:pt x="4986" y="3128"/>
                </a:cubicBezTo>
                <a:cubicBezTo>
                  <a:pt x="5000" y="3128"/>
                  <a:pt x="5015" y="3131"/>
                  <a:pt x="5030" y="3131"/>
                </a:cubicBezTo>
                <a:cubicBezTo>
                  <a:pt x="5046" y="3132"/>
                  <a:pt x="5063" y="3132"/>
                  <a:pt x="5080" y="3132"/>
                </a:cubicBezTo>
                <a:cubicBezTo>
                  <a:pt x="5096" y="3132"/>
                  <a:pt x="5112" y="3129"/>
                  <a:pt x="5128" y="3129"/>
                </a:cubicBezTo>
                <a:cubicBezTo>
                  <a:pt x="5164" y="3130"/>
                  <a:pt x="5200" y="3132"/>
                  <a:pt x="5236" y="3133"/>
                </a:cubicBezTo>
                <a:cubicBezTo>
                  <a:pt x="5277" y="3133"/>
                  <a:pt x="5318" y="3130"/>
                  <a:pt x="5359" y="3133"/>
                </a:cubicBezTo>
                <a:cubicBezTo>
                  <a:pt x="5453" y="3139"/>
                  <a:pt x="5546" y="3153"/>
                  <a:pt x="5640" y="3134"/>
                </a:cubicBezTo>
                <a:cubicBezTo>
                  <a:pt x="5645" y="3133"/>
                  <a:pt x="5651" y="3133"/>
                  <a:pt x="5656" y="3133"/>
                </a:cubicBezTo>
                <a:cubicBezTo>
                  <a:pt x="5736" y="3136"/>
                  <a:pt x="5815" y="3139"/>
                  <a:pt x="5895" y="3141"/>
                </a:cubicBezTo>
                <a:cubicBezTo>
                  <a:pt x="5902" y="3142"/>
                  <a:pt x="5908" y="3143"/>
                  <a:pt x="5915" y="3144"/>
                </a:cubicBezTo>
                <a:cubicBezTo>
                  <a:pt x="5936" y="3145"/>
                  <a:pt x="5957" y="3148"/>
                  <a:pt x="5978" y="3148"/>
                </a:cubicBezTo>
                <a:cubicBezTo>
                  <a:pt x="6018" y="3147"/>
                  <a:pt x="6057" y="3144"/>
                  <a:pt x="6097" y="3143"/>
                </a:cubicBezTo>
                <a:cubicBezTo>
                  <a:pt x="6125" y="3142"/>
                  <a:pt x="6153" y="3143"/>
                  <a:pt x="6181" y="3141"/>
                </a:cubicBezTo>
                <a:cubicBezTo>
                  <a:pt x="6205" y="3139"/>
                  <a:pt x="6215" y="3128"/>
                  <a:pt x="6209" y="3108"/>
                </a:cubicBezTo>
                <a:cubicBezTo>
                  <a:pt x="6194" y="3046"/>
                  <a:pt x="6197" y="2981"/>
                  <a:pt x="6176" y="2920"/>
                </a:cubicBezTo>
                <a:cubicBezTo>
                  <a:pt x="6169" y="2899"/>
                  <a:pt x="6169" y="2875"/>
                  <a:pt x="6168" y="2853"/>
                </a:cubicBezTo>
                <a:cubicBezTo>
                  <a:pt x="6167" y="2813"/>
                  <a:pt x="6162" y="2774"/>
                  <a:pt x="6150" y="2736"/>
                </a:cubicBezTo>
                <a:cubicBezTo>
                  <a:pt x="6141" y="2705"/>
                  <a:pt x="6136" y="2672"/>
                  <a:pt x="6132" y="2639"/>
                </a:cubicBezTo>
                <a:cubicBezTo>
                  <a:pt x="6126" y="2595"/>
                  <a:pt x="6123" y="2550"/>
                  <a:pt x="6119" y="2505"/>
                </a:cubicBezTo>
                <a:cubicBezTo>
                  <a:pt x="6118" y="2502"/>
                  <a:pt x="6115" y="2498"/>
                  <a:pt x="6113" y="2495"/>
                </a:cubicBezTo>
                <a:cubicBezTo>
                  <a:pt x="6107" y="2473"/>
                  <a:pt x="6099" y="2452"/>
                  <a:pt x="6095" y="2430"/>
                </a:cubicBezTo>
                <a:cubicBezTo>
                  <a:pt x="6087" y="2378"/>
                  <a:pt x="6083" y="2325"/>
                  <a:pt x="6074" y="2273"/>
                </a:cubicBezTo>
                <a:cubicBezTo>
                  <a:pt x="6071" y="2253"/>
                  <a:pt x="6060" y="2234"/>
                  <a:pt x="6053" y="2214"/>
                </a:cubicBezTo>
                <a:close/>
                <a:moveTo>
                  <a:pt x="8304" y="4019"/>
                </a:moveTo>
                <a:cubicBezTo>
                  <a:pt x="8306" y="4013"/>
                  <a:pt x="8309" y="4010"/>
                  <a:pt x="8308" y="4008"/>
                </a:cubicBezTo>
                <a:cubicBezTo>
                  <a:pt x="8298" y="3948"/>
                  <a:pt x="8288" y="3889"/>
                  <a:pt x="8277" y="3829"/>
                </a:cubicBezTo>
                <a:cubicBezTo>
                  <a:pt x="8273" y="3805"/>
                  <a:pt x="8268" y="3780"/>
                  <a:pt x="8265" y="3755"/>
                </a:cubicBezTo>
                <a:cubicBezTo>
                  <a:pt x="8261" y="3718"/>
                  <a:pt x="8260" y="3681"/>
                  <a:pt x="8255" y="3644"/>
                </a:cubicBezTo>
                <a:cubicBezTo>
                  <a:pt x="8249" y="3602"/>
                  <a:pt x="8233" y="3599"/>
                  <a:pt x="8196" y="3620"/>
                </a:cubicBezTo>
                <a:cubicBezTo>
                  <a:pt x="8150" y="3646"/>
                  <a:pt x="8106" y="3677"/>
                  <a:pt x="8052" y="3686"/>
                </a:cubicBezTo>
                <a:cubicBezTo>
                  <a:pt x="8037" y="3688"/>
                  <a:pt x="8019" y="3693"/>
                  <a:pt x="8008" y="3702"/>
                </a:cubicBezTo>
                <a:cubicBezTo>
                  <a:pt x="7979" y="3725"/>
                  <a:pt x="7947" y="3733"/>
                  <a:pt x="7911" y="3732"/>
                </a:cubicBezTo>
                <a:cubicBezTo>
                  <a:pt x="7901" y="3731"/>
                  <a:pt x="7890" y="3732"/>
                  <a:pt x="7880" y="3734"/>
                </a:cubicBezTo>
                <a:cubicBezTo>
                  <a:pt x="7843" y="3741"/>
                  <a:pt x="7807" y="3750"/>
                  <a:pt x="7771" y="3755"/>
                </a:cubicBezTo>
                <a:cubicBezTo>
                  <a:pt x="7737" y="3760"/>
                  <a:pt x="7702" y="3764"/>
                  <a:pt x="7668" y="3764"/>
                </a:cubicBezTo>
                <a:cubicBezTo>
                  <a:pt x="7627" y="3764"/>
                  <a:pt x="7586" y="3758"/>
                  <a:pt x="7545" y="3756"/>
                </a:cubicBezTo>
                <a:cubicBezTo>
                  <a:pt x="7519" y="3755"/>
                  <a:pt x="7492" y="3759"/>
                  <a:pt x="7470" y="3739"/>
                </a:cubicBezTo>
                <a:cubicBezTo>
                  <a:pt x="7462" y="3731"/>
                  <a:pt x="7447" y="3728"/>
                  <a:pt x="7436" y="3728"/>
                </a:cubicBezTo>
                <a:cubicBezTo>
                  <a:pt x="7394" y="3731"/>
                  <a:pt x="7359" y="3709"/>
                  <a:pt x="7323" y="3695"/>
                </a:cubicBezTo>
                <a:cubicBezTo>
                  <a:pt x="7289" y="3682"/>
                  <a:pt x="7254" y="3671"/>
                  <a:pt x="7226" y="3643"/>
                </a:cubicBezTo>
                <a:cubicBezTo>
                  <a:pt x="7212" y="3629"/>
                  <a:pt x="7185" y="3628"/>
                  <a:pt x="7163" y="3625"/>
                </a:cubicBezTo>
                <a:cubicBezTo>
                  <a:pt x="7155" y="3624"/>
                  <a:pt x="7142" y="3633"/>
                  <a:pt x="7138" y="3641"/>
                </a:cubicBezTo>
                <a:cubicBezTo>
                  <a:pt x="7126" y="3664"/>
                  <a:pt x="7116" y="3689"/>
                  <a:pt x="7107" y="3714"/>
                </a:cubicBezTo>
                <a:cubicBezTo>
                  <a:pt x="7077" y="3795"/>
                  <a:pt x="7066" y="3881"/>
                  <a:pt x="7048" y="3965"/>
                </a:cubicBezTo>
                <a:cubicBezTo>
                  <a:pt x="7033" y="4037"/>
                  <a:pt x="7025" y="4111"/>
                  <a:pt x="7013" y="4184"/>
                </a:cubicBezTo>
                <a:cubicBezTo>
                  <a:pt x="7008" y="4219"/>
                  <a:pt x="7002" y="4254"/>
                  <a:pt x="7003" y="4290"/>
                </a:cubicBezTo>
                <a:cubicBezTo>
                  <a:pt x="7004" y="4316"/>
                  <a:pt x="6996" y="4342"/>
                  <a:pt x="6994" y="4369"/>
                </a:cubicBezTo>
                <a:cubicBezTo>
                  <a:pt x="6990" y="4423"/>
                  <a:pt x="6987" y="4477"/>
                  <a:pt x="6983" y="4531"/>
                </a:cubicBezTo>
                <a:cubicBezTo>
                  <a:pt x="6979" y="4590"/>
                  <a:pt x="6974" y="4648"/>
                  <a:pt x="6971" y="4706"/>
                </a:cubicBezTo>
                <a:cubicBezTo>
                  <a:pt x="6970" y="4741"/>
                  <a:pt x="6974" y="4777"/>
                  <a:pt x="6973" y="4812"/>
                </a:cubicBezTo>
                <a:cubicBezTo>
                  <a:pt x="6973" y="4837"/>
                  <a:pt x="6957" y="4854"/>
                  <a:pt x="6939" y="4868"/>
                </a:cubicBezTo>
                <a:cubicBezTo>
                  <a:pt x="6923" y="4881"/>
                  <a:pt x="6909" y="4876"/>
                  <a:pt x="6891" y="4868"/>
                </a:cubicBezTo>
                <a:cubicBezTo>
                  <a:pt x="6870" y="4859"/>
                  <a:pt x="6846" y="4854"/>
                  <a:pt x="6822" y="4850"/>
                </a:cubicBezTo>
                <a:cubicBezTo>
                  <a:pt x="6795" y="4845"/>
                  <a:pt x="6767" y="4845"/>
                  <a:pt x="6739" y="4840"/>
                </a:cubicBezTo>
                <a:cubicBezTo>
                  <a:pt x="6676" y="4827"/>
                  <a:pt x="6612" y="4829"/>
                  <a:pt x="6551" y="4847"/>
                </a:cubicBezTo>
                <a:cubicBezTo>
                  <a:pt x="6529" y="4854"/>
                  <a:pt x="6507" y="4871"/>
                  <a:pt x="6495" y="4890"/>
                </a:cubicBezTo>
                <a:cubicBezTo>
                  <a:pt x="6478" y="4913"/>
                  <a:pt x="6468" y="4942"/>
                  <a:pt x="6461" y="4969"/>
                </a:cubicBezTo>
                <a:cubicBezTo>
                  <a:pt x="6449" y="5010"/>
                  <a:pt x="6438" y="5052"/>
                  <a:pt x="6433" y="5094"/>
                </a:cubicBezTo>
                <a:cubicBezTo>
                  <a:pt x="6427" y="5147"/>
                  <a:pt x="6424" y="5202"/>
                  <a:pt x="6426" y="5256"/>
                </a:cubicBezTo>
                <a:cubicBezTo>
                  <a:pt x="6428" y="5306"/>
                  <a:pt x="6440" y="5355"/>
                  <a:pt x="6443" y="5405"/>
                </a:cubicBezTo>
                <a:cubicBezTo>
                  <a:pt x="6446" y="5448"/>
                  <a:pt x="6455" y="5466"/>
                  <a:pt x="6499" y="5472"/>
                </a:cubicBezTo>
                <a:cubicBezTo>
                  <a:pt x="6549" y="5479"/>
                  <a:pt x="6594" y="5496"/>
                  <a:pt x="6638" y="5517"/>
                </a:cubicBezTo>
                <a:cubicBezTo>
                  <a:pt x="6654" y="5524"/>
                  <a:pt x="6671" y="5528"/>
                  <a:pt x="6688" y="5518"/>
                </a:cubicBezTo>
                <a:cubicBezTo>
                  <a:pt x="6692" y="5474"/>
                  <a:pt x="6698" y="5430"/>
                  <a:pt x="6700" y="5386"/>
                </a:cubicBezTo>
                <a:cubicBezTo>
                  <a:pt x="6702" y="5327"/>
                  <a:pt x="6699" y="5267"/>
                  <a:pt x="6702" y="5207"/>
                </a:cubicBezTo>
                <a:cubicBezTo>
                  <a:pt x="6704" y="5168"/>
                  <a:pt x="6698" y="5128"/>
                  <a:pt x="6714" y="5090"/>
                </a:cubicBezTo>
                <a:cubicBezTo>
                  <a:pt x="6731" y="5050"/>
                  <a:pt x="6754" y="5036"/>
                  <a:pt x="6791" y="5056"/>
                </a:cubicBezTo>
                <a:cubicBezTo>
                  <a:pt x="6846" y="5084"/>
                  <a:pt x="6902" y="5110"/>
                  <a:pt x="6955" y="5141"/>
                </a:cubicBezTo>
                <a:cubicBezTo>
                  <a:pt x="6972" y="5152"/>
                  <a:pt x="6993" y="5157"/>
                  <a:pt x="7013" y="5164"/>
                </a:cubicBezTo>
                <a:cubicBezTo>
                  <a:pt x="7034" y="5170"/>
                  <a:pt x="7054" y="5174"/>
                  <a:pt x="7075" y="5179"/>
                </a:cubicBezTo>
                <a:cubicBezTo>
                  <a:pt x="7088" y="5183"/>
                  <a:pt x="7100" y="5187"/>
                  <a:pt x="7113" y="5189"/>
                </a:cubicBezTo>
                <a:cubicBezTo>
                  <a:pt x="7129" y="5191"/>
                  <a:pt x="7143" y="5191"/>
                  <a:pt x="7156" y="5204"/>
                </a:cubicBezTo>
                <a:cubicBezTo>
                  <a:pt x="7173" y="5220"/>
                  <a:pt x="7195" y="5210"/>
                  <a:pt x="7201" y="5187"/>
                </a:cubicBezTo>
                <a:cubicBezTo>
                  <a:pt x="7206" y="5164"/>
                  <a:pt x="7209" y="5140"/>
                  <a:pt x="7213" y="5117"/>
                </a:cubicBezTo>
                <a:cubicBezTo>
                  <a:pt x="7220" y="5080"/>
                  <a:pt x="7230" y="5044"/>
                  <a:pt x="7234" y="5007"/>
                </a:cubicBezTo>
                <a:cubicBezTo>
                  <a:pt x="7241" y="4944"/>
                  <a:pt x="7244" y="4880"/>
                  <a:pt x="7251" y="4816"/>
                </a:cubicBezTo>
                <a:cubicBezTo>
                  <a:pt x="7258" y="4744"/>
                  <a:pt x="7267" y="4673"/>
                  <a:pt x="7275" y="4602"/>
                </a:cubicBezTo>
                <a:cubicBezTo>
                  <a:pt x="7284" y="4528"/>
                  <a:pt x="7294" y="4453"/>
                  <a:pt x="7304" y="4379"/>
                </a:cubicBezTo>
                <a:cubicBezTo>
                  <a:pt x="7313" y="4306"/>
                  <a:pt x="7325" y="4233"/>
                  <a:pt x="7343" y="4161"/>
                </a:cubicBezTo>
                <a:cubicBezTo>
                  <a:pt x="7353" y="4120"/>
                  <a:pt x="7376" y="4091"/>
                  <a:pt x="7411" y="4079"/>
                </a:cubicBezTo>
                <a:cubicBezTo>
                  <a:pt x="7483" y="4055"/>
                  <a:pt x="7557" y="4030"/>
                  <a:pt x="7636" y="4036"/>
                </a:cubicBezTo>
                <a:cubicBezTo>
                  <a:pt x="7659" y="4037"/>
                  <a:pt x="7683" y="4032"/>
                  <a:pt x="7707" y="4029"/>
                </a:cubicBezTo>
                <a:cubicBezTo>
                  <a:pt x="7732" y="4027"/>
                  <a:pt x="7757" y="4020"/>
                  <a:pt x="7782" y="4023"/>
                </a:cubicBezTo>
                <a:cubicBezTo>
                  <a:pt x="7817" y="4026"/>
                  <a:pt x="7850" y="4021"/>
                  <a:pt x="7884" y="4013"/>
                </a:cubicBezTo>
                <a:cubicBezTo>
                  <a:pt x="7903" y="4008"/>
                  <a:pt x="7925" y="4000"/>
                  <a:pt x="7943" y="4005"/>
                </a:cubicBezTo>
                <a:cubicBezTo>
                  <a:pt x="7994" y="4017"/>
                  <a:pt x="8046" y="3997"/>
                  <a:pt x="8096" y="4011"/>
                </a:cubicBezTo>
                <a:cubicBezTo>
                  <a:pt x="8113" y="4016"/>
                  <a:pt x="8131" y="4015"/>
                  <a:pt x="8148" y="4015"/>
                </a:cubicBezTo>
                <a:cubicBezTo>
                  <a:pt x="8185" y="4017"/>
                  <a:pt x="8222" y="4018"/>
                  <a:pt x="8259" y="4019"/>
                </a:cubicBezTo>
                <a:cubicBezTo>
                  <a:pt x="8274" y="4019"/>
                  <a:pt x="8290" y="4019"/>
                  <a:pt x="8304" y="4019"/>
                </a:cubicBezTo>
                <a:close/>
                <a:moveTo>
                  <a:pt x="742" y="3269"/>
                </a:moveTo>
                <a:cubicBezTo>
                  <a:pt x="780" y="3269"/>
                  <a:pt x="817" y="3274"/>
                  <a:pt x="853" y="3269"/>
                </a:cubicBezTo>
                <a:cubicBezTo>
                  <a:pt x="964" y="3252"/>
                  <a:pt x="1077" y="3246"/>
                  <a:pt x="1187" y="3218"/>
                </a:cubicBezTo>
                <a:cubicBezTo>
                  <a:pt x="1235" y="3207"/>
                  <a:pt x="1288" y="3213"/>
                  <a:pt x="1338" y="3212"/>
                </a:cubicBezTo>
                <a:cubicBezTo>
                  <a:pt x="1347" y="3212"/>
                  <a:pt x="1357" y="3214"/>
                  <a:pt x="1365" y="3211"/>
                </a:cubicBezTo>
                <a:cubicBezTo>
                  <a:pt x="1437" y="3185"/>
                  <a:pt x="1514" y="3181"/>
                  <a:pt x="1588" y="3167"/>
                </a:cubicBezTo>
                <a:cubicBezTo>
                  <a:pt x="1614" y="3161"/>
                  <a:pt x="1640" y="3156"/>
                  <a:pt x="1666" y="3158"/>
                </a:cubicBezTo>
                <a:cubicBezTo>
                  <a:pt x="1717" y="3161"/>
                  <a:pt x="1767" y="3154"/>
                  <a:pt x="1816" y="3147"/>
                </a:cubicBezTo>
                <a:cubicBezTo>
                  <a:pt x="1874" y="3140"/>
                  <a:pt x="1933" y="3132"/>
                  <a:pt x="1991" y="3134"/>
                </a:cubicBezTo>
                <a:cubicBezTo>
                  <a:pt x="2023" y="3136"/>
                  <a:pt x="2054" y="3130"/>
                  <a:pt x="2084" y="3125"/>
                </a:cubicBezTo>
                <a:cubicBezTo>
                  <a:pt x="2122" y="3119"/>
                  <a:pt x="2124" y="3111"/>
                  <a:pt x="2111" y="3074"/>
                </a:cubicBezTo>
                <a:cubicBezTo>
                  <a:pt x="2106" y="3059"/>
                  <a:pt x="2104" y="3043"/>
                  <a:pt x="2102" y="3027"/>
                </a:cubicBezTo>
                <a:cubicBezTo>
                  <a:pt x="2100" y="3014"/>
                  <a:pt x="2100" y="3001"/>
                  <a:pt x="2098" y="2988"/>
                </a:cubicBezTo>
                <a:cubicBezTo>
                  <a:pt x="2091" y="2950"/>
                  <a:pt x="2083" y="2913"/>
                  <a:pt x="2077" y="2875"/>
                </a:cubicBezTo>
                <a:cubicBezTo>
                  <a:pt x="2069" y="2823"/>
                  <a:pt x="2064" y="2770"/>
                  <a:pt x="2053" y="2718"/>
                </a:cubicBezTo>
                <a:cubicBezTo>
                  <a:pt x="2041" y="2660"/>
                  <a:pt x="2024" y="2603"/>
                  <a:pt x="2009" y="2545"/>
                </a:cubicBezTo>
                <a:cubicBezTo>
                  <a:pt x="1999" y="2504"/>
                  <a:pt x="1989" y="2463"/>
                  <a:pt x="1978" y="2422"/>
                </a:cubicBezTo>
                <a:cubicBezTo>
                  <a:pt x="1971" y="2395"/>
                  <a:pt x="1964" y="2392"/>
                  <a:pt x="1939" y="2402"/>
                </a:cubicBezTo>
                <a:cubicBezTo>
                  <a:pt x="1918" y="2411"/>
                  <a:pt x="1898" y="2423"/>
                  <a:pt x="1878" y="2433"/>
                </a:cubicBezTo>
                <a:cubicBezTo>
                  <a:pt x="1852" y="2446"/>
                  <a:pt x="1826" y="2459"/>
                  <a:pt x="1799" y="2470"/>
                </a:cubicBezTo>
                <a:cubicBezTo>
                  <a:pt x="1781" y="2477"/>
                  <a:pt x="1761" y="2482"/>
                  <a:pt x="1742" y="2488"/>
                </a:cubicBezTo>
                <a:cubicBezTo>
                  <a:pt x="1621" y="2525"/>
                  <a:pt x="1499" y="2557"/>
                  <a:pt x="1371" y="2549"/>
                </a:cubicBezTo>
                <a:cubicBezTo>
                  <a:pt x="1347" y="2548"/>
                  <a:pt x="1323" y="2541"/>
                  <a:pt x="1299" y="2542"/>
                </a:cubicBezTo>
                <a:cubicBezTo>
                  <a:pt x="1220" y="2544"/>
                  <a:pt x="1147" y="2520"/>
                  <a:pt x="1075" y="2494"/>
                </a:cubicBezTo>
                <a:cubicBezTo>
                  <a:pt x="1008" y="2469"/>
                  <a:pt x="942" y="2441"/>
                  <a:pt x="883" y="2397"/>
                </a:cubicBezTo>
                <a:cubicBezTo>
                  <a:pt x="860" y="2379"/>
                  <a:pt x="831" y="2392"/>
                  <a:pt x="826" y="2420"/>
                </a:cubicBezTo>
                <a:cubicBezTo>
                  <a:pt x="812" y="2491"/>
                  <a:pt x="797" y="2563"/>
                  <a:pt x="785" y="2634"/>
                </a:cubicBezTo>
                <a:cubicBezTo>
                  <a:pt x="774" y="2693"/>
                  <a:pt x="754" y="2750"/>
                  <a:pt x="760" y="2811"/>
                </a:cubicBezTo>
                <a:cubicBezTo>
                  <a:pt x="762" y="2836"/>
                  <a:pt x="759" y="2861"/>
                  <a:pt x="757" y="2886"/>
                </a:cubicBezTo>
                <a:cubicBezTo>
                  <a:pt x="748" y="2965"/>
                  <a:pt x="735" y="3044"/>
                  <a:pt x="731" y="3123"/>
                </a:cubicBezTo>
                <a:cubicBezTo>
                  <a:pt x="728" y="3170"/>
                  <a:pt x="738" y="3217"/>
                  <a:pt x="742" y="3269"/>
                </a:cubicBezTo>
                <a:close/>
                <a:moveTo>
                  <a:pt x="8503" y="4295"/>
                </a:moveTo>
                <a:cubicBezTo>
                  <a:pt x="8524" y="4301"/>
                  <a:pt x="8542" y="4309"/>
                  <a:pt x="8560" y="4309"/>
                </a:cubicBezTo>
                <a:cubicBezTo>
                  <a:pt x="8604" y="4308"/>
                  <a:pt x="8647" y="4305"/>
                  <a:pt x="8691" y="4300"/>
                </a:cubicBezTo>
                <a:cubicBezTo>
                  <a:pt x="8729" y="4296"/>
                  <a:pt x="8765" y="4283"/>
                  <a:pt x="8804" y="4290"/>
                </a:cubicBezTo>
                <a:cubicBezTo>
                  <a:pt x="8809" y="4291"/>
                  <a:pt x="8814" y="4287"/>
                  <a:pt x="8819" y="4286"/>
                </a:cubicBezTo>
                <a:cubicBezTo>
                  <a:pt x="8843" y="4280"/>
                  <a:pt x="8867" y="4273"/>
                  <a:pt x="8892" y="4268"/>
                </a:cubicBezTo>
                <a:cubicBezTo>
                  <a:pt x="8914" y="4264"/>
                  <a:pt x="8937" y="4265"/>
                  <a:pt x="8959" y="4261"/>
                </a:cubicBezTo>
                <a:cubicBezTo>
                  <a:pt x="9024" y="4249"/>
                  <a:pt x="9086" y="4229"/>
                  <a:pt x="9154" y="4226"/>
                </a:cubicBezTo>
                <a:cubicBezTo>
                  <a:pt x="9205" y="4223"/>
                  <a:pt x="9255" y="4205"/>
                  <a:pt x="9305" y="4194"/>
                </a:cubicBezTo>
                <a:cubicBezTo>
                  <a:pt x="9341" y="4185"/>
                  <a:pt x="9377" y="4175"/>
                  <a:pt x="9414" y="4166"/>
                </a:cubicBezTo>
                <a:cubicBezTo>
                  <a:pt x="9526" y="4137"/>
                  <a:pt x="9642" y="4121"/>
                  <a:pt x="9745" y="4059"/>
                </a:cubicBezTo>
                <a:cubicBezTo>
                  <a:pt x="9781" y="4037"/>
                  <a:pt x="9812" y="4011"/>
                  <a:pt x="9836" y="3979"/>
                </a:cubicBezTo>
                <a:cubicBezTo>
                  <a:pt x="9863" y="3944"/>
                  <a:pt x="9867" y="3894"/>
                  <a:pt x="9822" y="3866"/>
                </a:cubicBezTo>
                <a:cubicBezTo>
                  <a:pt x="9803" y="3855"/>
                  <a:pt x="9791" y="3835"/>
                  <a:pt x="9773" y="3823"/>
                </a:cubicBezTo>
                <a:cubicBezTo>
                  <a:pt x="9740" y="3801"/>
                  <a:pt x="9707" y="3776"/>
                  <a:pt x="9670" y="3765"/>
                </a:cubicBezTo>
                <a:cubicBezTo>
                  <a:pt x="9609" y="3747"/>
                  <a:pt x="9559" y="3708"/>
                  <a:pt x="9499" y="3690"/>
                </a:cubicBezTo>
                <a:cubicBezTo>
                  <a:pt x="9452" y="3675"/>
                  <a:pt x="9408" y="3647"/>
                  <a:pt x="9360" y="3638"/>
                </a:cubicBezTo>
                <a:cubicBezTo>
                  <a:pt x="9289" y="3624"/>
                  <a:pt x="9223" y="3592"/>
                  <a:pt x="9149" y="3587"/>
                </a:cubicBezTo>
                <a:cubicBezTo>
                  <a:pt x="9113" y="3584"/>
                  <a:pt x="9078" y="3569"/>
                  <a:pt x="9042" y="3560"/>
                </a:cubicBezTo>
                <a:cubicBezTo>
                  <a:pt x="9017" y="3553"/>
                  <a:pt x="8991" y="3546"/>
                  <a:pt x="8966" y="3541"/>
                </a:cubicBezTo>
                <a:cubicBezTo>
                  <a:pt x="8948" y="3537"/>
                  <a:pt x="8930" y="3534"/>
                  <a:pt x="8911" y="3532"/>
                </a:cubicBezTo>
                <a:cubicBezTo>
                  <a:pt x="8883" y="3527"/>
                  <a:pt x="8853" y="3527"/>
                  <a:pt x="8826" y="3519"/>
                </a:cubicBezTo>
                <a:cubicBezTo>
                  <a:pt x="8775" y="3503"/>
                  <a:pt x="8723" y="3500"/>
                  <a:pt x="8672" y="3494"/>
                </a:cubicBezTo>
                <a:cubicBezTo>
                  <a:pt x="8593" y="3484"/>
                  <a:pt x="8513" y="3483"/>
                  <a:pt x="8435" y="3472"/>
                </a:cubicBezTo>
                <a:cubicBezTo>
                  <a:pt x="8391" y="3466"/>
                  <a:pt x="8358" y="3469"/>
                  <a:pt x="8329" y="3505"/>
                </a:cubicBezTo>
                <a:cubicBezTo>
                  <a:pt x="8314" y="3525"/>
                  <a:pt x="8301" y="3542"/>
                  <a:pt x="8308" y="3568"/>
                </a:cubicBezTo>
                <a:cubicBezTo>
                  <a:pt x="8314" y="3591"/>
                  <a:pt x="8320" y="3614"/>
                  <a:pt x="8325" y="3637"/>
                </a:cubicBezTo>
                <a:cubicBezTo>
                  <a:pt x="8336" y="3687"/>
                  <a:pt x="8338" y="3738"/>
                  <a:pt x="8348" y="3788"/>
                </a:cubicBezTo>
                <a:cubicBezTo>
                  <a:pt x="8363" y="3859"/>
                  <a:pt x="8381" y="3931"/>
                  <a:pt x="8379" y="4005"/>
                </a:cubicBezTo>
                <a:cubicBezTo>
                  <a:pt x="8378" y="4027"/>
                  <a:pt x="8385" y="4050"/>
                  <a:pt x="8414" y="4055"/>
                </a:cubicBezTo>
                <a:cubicBezTo>
                  <a:pt x="8426" y="4058"/>
                  <a:pt x="8439" y="4068"/>
                  <a:pt x="8445" y="4078"/>
                </a:cubicBezTo>
                <a:cubicBezTo>
                  <a:pt x="8460" y="4101"/>
                  <a:pt x="8473" y="4126"/>
                  <a:pt x="8484" y="4151"/>
                </a:cubicBezTo>
                <a:cubicBezTo>
                  <a:pt x="8491" y="4167"/>
                  <a:pt x="8499" y="4187"/>
                  <a:pt x="8495" y="4202"/>
                </a:cubicBezTo>
                <a:cubicBezTo>
                  <a:pt x="8488" y="4234"/>
                  <a:pt x="8502" y="4262"/>
                  <a:pt x="8503" y="4295"/>
                </a:cubicBezTo>
                <a:close/>
                <a:moveTo>
                  <a:pt x="11833" y="4120"/>
                </a:moveTo>
                <a:cubicBezTo>
                  <a:pt x="11835" y="4100"/>
                  <a:pt x="11837" y="4089"/>
                  <a:pt x="11838" y="4077"/>
                </a:cubicBezTo>
                <a:cubicBezTo>
                  <a:pt x="11840" y="4046"/>
                  <a:pt x="11842" y="4015"/>
                  <a:pt x="11843" y="3984"/>
                </a:cubicBezTo>
                <a:cubicBezTo>
                  <a:pt x="11845" y="3944"/>
                  <a:pt x="11849" y="3903"/>
                  <a:pt x="11848" y="3863"/>
                </a:cubicBezTo>
                <a:cubicBezTo>
                  <a:pt x="11847" y="3804"/>
                  <a:pt x="11850" y="3745"/>
                  <a:pt x="11858" y="3687"/>
                </a:cubicBezTo>
                <a:cubicBezTo>
                  <a:pt x="11860" y="3677"/>
                  <a:pt x="11868" y="3667"/>
                  <a:pt x="11868" y="3657"/>
                </a:cubicBezTo>
                <a:cubicBezTo>
                  <a:pt x="11871" y="3594"/>
                  <a:pt x="11872" y="3532"/>
                  <a:pt x="11874" y="3469"/>
                </a:cubicBezTo>
                <a:cubicBezTo>
                  <a:pt x="11874" y="3462"/>
                  <a:pt x="11875" y="3455"/>
                  <a:pt x="11877" y="3449"/>
                </a:cubicBezTo>
                <a:cubicBezTo>
                  <a:pt x="11887" y="3401"/>
                  <a:pt x="11890" y="3351"/>
                  <a:pt x="11893" y="3302"/>
                </a:cubicBezTo>
                <a:cubicBezTo>
                  <a:pt x="11897" y="3260"/>
                  <a:pt x="11906" y="3217"/>
                  <a:pt x="11903" y="3173"/>
                </a:cubicBezTo>
                <a:cubicBezTo>
                  <a:pt x="11901" y="3146"/>
                  <a:pt x="11903" y="3118"/>
                  <a:pt x="11904" y="3091"/>
                </a:cubicBezTo>
                <a:cubicBezTo>
                  <a:pt x="11905" y="3046"/>
                  <a:pt x="11896" y="3001"/>
                  <a:pt x="11909" y="2957"/>
                </a:cubicBezTo>
                <a:cubicBezTo>
                  <a:pt x="11910" y="2956"/>
                  <a:pt x="11909" y="2955"/>
                  <a:pt x="11908" y="2954"/>
                </a:cubicBezTo>
                <a:cubicBezTo>
                  <a:pt x="11898" y="2923"/>
                  <a:pt x="11904" y="2894"/>
                  <a:pt x="11911" y="2864"/>
                </a:cubicBezTo>
                <a:cubicBezTo>
                  <a:pt x="11929" y="2783"/>
                  <a:pt x="11897" y="2718"/>
                  <a:pt x="11838" y="2665"/>
                </a:cubicBezTo>
                <a:cubicBezTo>
                  <a:pt x="11819" y="2648"/>
                  <a:pt x="11796" y="2633"/>
                  <a:pt x="11772" y="2623"/>
                </a:cubicBezTo>
                <a:cubicBezTo>
                  <a:pt x="11742" y="2610"/>
                  <a:pt x="11710" y="2601"/>
                  <a:pt x="11678" y="2595"/>
                </a:cubicBezTo>
                <a:cubicBezTo>
                  <a:pt x="11643" y="2589"/>
                  <a:pt x="11609" y="2575"/>
                  <a:pt x="11572" y="2585"/>
                </a:cubicBezTo>
                <a:cubicBezTo>
                  <a:pt x="11566" y="2586"/>
                  <a:pt x="11558" y="2588"/>
                  <a:pt x="11553" y="2586"/>
                </a:cubicBezTo>
                <a:cubicBezTo>
                  <a:pt x="11518" y="2573"/>
                  <a:pt x="11487" y="2587"/>
                  <a:pt x="11456" y="2597"/>
                </a:cubicBezTo>
                <a:cubicBezTo>
                  <a:pt x="11418" y="2608"/>
                  <a:pt x="11398" y="2633"/>
                  <a:pt x="11392" y="2673"/>
                </a:cubicBezTo>
                <a:cubicBezTo>
                  <a:pt x="11389" y="2694"/>
                  <a:pt x="11386" y="2717"/>
                  <a:pt x="11379" y="2736"/>
                </a:cubicBezTo>
                <a:cubicBezTo>
                  <a:pt x="11367" y="2770"/>
                  <a:pt x="11376" y="2802"/>
                  <a:pt x="11379" y="2834"/>
                </a:cubicBezTo>
                <a:cubicBezTo>
                  <a:pt x="11380" y="2842"/>
                  <a:pt x="11391" y="2850"/>
                  <a:pt x="11399" y="2857"/>
                </a:cubicBezTo>
                <a:cubicBezTo>
                  <a:pt x="11414" y="2869"/>
                  <a:pt x="11434" y="2877"/>
                  <a:pt x="11446" y="2892"/>
                </a:cubicBezTo>
                <a:cubicBezTo>
                  <a:pt x="11456" y="2906"/>
                  <a:pt x="11466" y="2909"/>
                  <a:pt x="11481" y="2911"/>
                </a:cubicBezTo>
                <a:cubicBezTo>
                  <a:pt x="11534" y="2919"/>
                  <a:pt x="11584" y="2936"/>
                  <a:pt x="11629" y="2967"/>
                </a:cubicBezTo>
                <a:cubicBezTo>
                  <a:pt x="11644" y="2977"/>
                  <a:pt x="11656" y="2992"/>
                  <a:pt x="11671" y="3003"/>
                </a:cubicBezTo>
                <a:cubicBezTo>
                  <a:pt x="11728" y="3044"/>
                  <a:pt x="11760" y="3100"/>
                  <a:pt x="11779" y="3166"/>
                </a:cubicBezTo>
                <a:cubicBezTo>
                  <a:pt x="11798" y="3236"/>
                  <a:pt x="11793" y="3307"/>
                  <a:pt x="11778" y="3376"/>
                </a:cubicBezTo>
                <a:cubicBezTo>
                  <a:pt x="11762" y="3443"/>
                  <a:pt x="11722" y="3500"/>
                  <a:pt x="11667" y="3545"/>
                </a:cubicBezTo>
                <a:cubicBezTo>
                  <a:pt x="11631" y="3575"/>
                  <a:pt x="11587" y="3586"/>
                  <a:pt x="11544" y="3599"/>
                </a:cubicBezTo>
                <a:cubicBezTo>
                  <a:pt x="11513" y="3609"/>
                  <a:pt x="11479" y="3614"/>
                  <a:pt x="11446" y="3613"/>
                </a:cubicBezTo>
                <a:cubicBezTo>
                  <a:pt x="11414" y="3612"/>
                  <a:pt x="11381" y="3603"/>
                  <a:pt x="11350" y="3592"/>
                </a:cubicBezTo>
                <a:cubicBezTo>
                  <a:pt x="11298" y="3573"/>
                  <a:pt x="11303" y="3585"/>
                  <a:pt x="11292" y="3629"/>
                </a:cubicBezTo>
                <a:cubicBezTo>
                  <a:pt x="11289" y="3640"/>
                  <a:pt x="11290" y="3652"/>
                  <a:pt x="11289" y="3664"/>
                </a:cubicBezTo>
                <a:cubicBezTo>
                  <a:pt x="11288" y="3684"/>
                  <a:pt x="11286" y="3703"/>
                  <a:pt x="11286" y="3723"/>
                </a:cubicBezTo>
                <a:cubicBezTo>
                  <a:pt x="11287" y="3751"/>
                  <a:pt x="11290" y="3778"/>
                  <a:pt x="11290" y="3806"/>
                </a:cubicBezTo>
                <a:cubicBezTo>
                  <a:pt x="11290" y="3826"/>
                  <a:pt x="11303" y="3839"/>
                  <a:pt x="11317" y="3845"/>
                </a:cubicBezTo>
                <a:cubicBezTo>
                  <a:pt x="11367" y="3870"/>
                  <a:pt x="11418" y="3892"/>
                  <a:pt x="11469" y="3913"/>
                </a:cubicBezTo>
                <a:cubicBezTo>
                  <a:pt x="11516" y="3933"/>
                  <a:pt x="11563" y="3950"/>
                  <a:pt x="11597" y="3993"/>
                </a:cubicBezTo>
                <a:cubicBezTo>
                  <a:pt x="11611" y="4009"/>
                  <a:pt x="11631" y="4023"/>
                  <a:pt x="11650" y="4033"/>
                </a:cubicBezTo>
                <a:cubicBezTo>
                  <a:pt x="11708" y="4062"/>
                  <a:pt x="11768" y="4089"/>
                  <a:pt x="11833" y="4120"/>
                </a:cubicBezTo>
                <a:close/>
                <a:moveTo>
                  <a:pt x="7992" y="894"/>
                </a:moveTo>
                <a:cubicBezTo>
                  <a:pt x="8034" y="890"/>
                  <a:pt x="8070" y="873"/>
                  <a:pt x="8106" y="857"/>
                </a:cubicBezTo>
                <a:cubicBezTo>
                  <a:pt x="8161" y="833"/>
                  <a:pt x="8215" y="807"/>
                  <a:pt x="8268" y="779"/>
                </a:cubicBezTo>
                <a:cubicBezTo>
                  <a:pt x="8290" y="768"/>
                  <a:pt x="8311" y="752"/>
                  <a:pt x="8327" y="734"/>
                </a:cubicBezTo>
                <a:cubicBezTo>
                  <a:pt x="8366" y="692"/>
                  <a:pt x="8401" y="648"/>
                  <a:pt x="8437" y="603"/>
                </a:cubicBezTo>
                <a:cubicBezTo>
                  <a:pt x="8451" y="586"/>
                  <a:pt x="8464" y="567"/>
                  <a:pt x="8474" y="547"/>
                </a:cubicBezTo>
                <a:cubicBezTo>
                  <a:pt x="8483" y="530"/>
                  <a:pt x="8486" y="509"/>
                  <a:pt x="8495" y="492"/>
                </a:cubicBezTo>
                <a:cubicBezTo>
                  <a:pt x="8513" y="456"/>
                  <a:pt x="8505" y="422"/>
                  <a:pt x="8493" y="387"/>
                </a:cubicBezTo>
                <a:cubicBezTo>
                  <a:pt x="8483" y="358"/>
                  <a:pt x="8466" y="352"/>
                  <a:pt x="8437" y="363"/>
                </a:cubicBezTo>
                <a:cubicBezTo>
                  <a:pt x="8385" y="384"/>
                  <a:pt x="8350" y="426"/>
                  <a:pt x="8312" y="464"/>
                </a:cubicBezTo>
                <a:cubicBezTo>
                  <a:pt x="8301" y="475"/>
                  <a:pt x="8296" y="492"/>
                  <a:pt x="8286" y="504"/>
                </a:cubicBezTo>
                <a:cubicBezTo>
                  <a:pt x="8268" y="526"/>
                  <a:pt x="8247" y="531"/>
                  <a:pt x="8224" y="514"/>
                </a:cubicBezTo>
                <a:cubicBezTo>
                  <a:pt x="8210" y="503"/>
                  <a:pt x="8200" y="487"/>
                  <a:pt x="8190" y="472"/>
                </a:cubicBezTo>
                <a:cubicBezTo>
                  <a:pt x="8182" y="460"/>
                  <a:pt x="8176" y="446"/>
                  <a:pt x="8171" y="433"/>
                </a:cubicBezTo>
                <a:cubicBezTo>
                  <a:pt x="8155" y="392"/>
                  <a:pt x="8127" y="359"/>
                  <a:pt x="8105" y="322"/>
                </a:cubicBezTo>
                <a:cubicBezTo>
                  <a:pt x="8087" y="293"/>
                  <a:pt x="8072" y="262"/>
                  <a:pt x="8051" y="236"/>
                </a:cubicBezTo>
                <a:cubicBezTo>
                  <a:pt x="8026" y="205"/>
                  <a:pt x="7998" y="177"/>
                  <a:pt x="7968" y="150"/>
                </a:cubicBezTo>
                <a:cubicBezTo>
                  <a:pt x="7953" y="136"/>
                  <a:pt x="7934" y="126"/>
                  <a:pt x="7915" y="117"/>
                </a:cubicBezTo>
                <a:cubicBezTo>
                  <a:pt x="7866" y="94"/>
                  <a:pt x="7821" y="113"/>
                  <a:pt x="7778" y="135"/>
                </a:cubicBezTo>
                <a:cubicBezTo>
                  <a:pt x="7747" y="152"/>
                  <a:pt x="7717" y="173"/>
                  <a:pt x="7685" y="188"/>
                </a:cubicBezTo>
                <a:cubicBezTo>
                  <a:pt x="7600" y="228"/>
                  <a:pt x="7557" y="300"/>
                  <a:pt x="7525" y="383"/>
                </a:cubicBezTo>
                <a:cubicBezTo>
                  <a:pt x="7511" y="420"/>
                  <a:pt x="7523" y="457"/>
                  <a:pt x="7523" y="493"/>
                </a:cubicBezTo>
                <a:cubicBezTo>
                  <a:pt x="7524" y="542"/>
                  <a:pt x="7548" y="583"/>
                  <a:pt x="7576" y="619"/>
                </a:cubicBezTo>
                <a:cubicBezTo>
                  <a:pt x="7617" y="670"/>
                  <a:pt x="7662" y="720"/>
                  <a:pt x="7709" y="766"/>
                </a:cubicBezTo>
                <a:cubicBezTo>
                  <a:pt x="7751" y="807"/>
                  <a:pt x="7795" y="845"/>
                  <a:pt x="7854" y="860"/>
                </a:cubicBezTo>
                <a:cubicBezTo>
                  <a:pt x="7879" y="867"/>
                  <a:pt x="7902" y="876"/>
                  <a:pt x="7926" y="882"/>
                </a:cubicBezTo>
                <a:cubicBezTo>
                  <a:pt x="7948" y="887"/>
                  <a:pt x="7971" y="890"/>
                  <a:pt x="7992" y="894"/>
                </a:cubicBezTo>
                <a:close/>
                <a:moveTo>
                  <a:pt x="8085" y="965"/>
                </a:moveTo>
                <a:cubicBezTo>
                  <a:pt x="8138" y="1027"/>
                  <a:pt x="8186" y="1083"/>
                  <a:pt x="8234" y="1139"/>
                </a:cubicBezTo>
                <a:cubicBezTo>
                  <a:pt x="8243" y="1150"/>
                  <a:pt x="8253" y="1161"/>
                  <a:pt x="8261" y="1172"/>
                </a:cubicBezTo>
                <a:cubicBezTo>
                  <a:pt x="8280" y="1196"/>
                  <a:pt x="8296" y="1222"/>
                  <a:pt x="8317" y="1244"/>
                </a:cubicBezTo>
                <a:cubicBezTo>
                  <a:pt x="8358" y="1289"/>
                  <a:pt x="8402" y="1331"/>
                  <a:pt x="8443" y="1375"/>
                </a:cubicBezTo>
                <a:cubicBezTo>
                  <a:pt x="8491" y="1425"/>
                  <a:pt x="8535" y="1478"/>
                  <a:pt x="8584" y="1526"/>
                </a:cubicBezTo>
                <a:cubicBezTo>
                  <a:pt x="8640" y="1581"/>
                  <a:pt x="8687" y="1644"/>
                  <a:pt x="8747" y="1694"/>
                </a:cubicBezTo>
                <a:cubicBezTo>
                  <a:pt x="8770" y="1714"/>
                  <a:pt x="8789" y="1738"/>
                  <a:pt x="8811" y="1760"/>
                </a:cubicBezTo>
                <a:cubicBezTo>
                  <a:pt x="8839" y="1788"/>
                  <a:pt x="8869" y="1816"/>
                  <a:pt x="8897" y="1845"/>
                </a:cubicBezTo>
                <a:cubicBezTo>
                  <a:pt x="8935" y="1884"/>
                  <a:pt x="8973" y="1923"/>
                  <a:pt x="9010" y="1962"/>
                </a:cubicBezTo>
                <a:cubicBezTo>
                  <a:pt x="9021" y="1974"/>
                  <a:pt x="9032" y="1976"/>
                  <a:pt x="9045" y="1966"/>
                </a:cubicBezTo>
                <a:cubicBezTo>
                  <a:pt x="9038" y="1927"/>
                  <a:pt x="9027" y="1888"/>
                  <a:pt x="9025" y="1849"/>
                </a:cubicBezTo>
                <a:cubicBezTo>
                  <a:pt x="9022" y="1778"/>
                  <a:pt x="9023" y="1706"/>
                  <a:pt x="9022" y="1634"/>
                </a:cubicBezTo>
                <a:cubicBezTo>
                  <a:pt x="9021" y="1605"/>
                  <a:pt x="9021" y="1576"/>
                  <a:pt x="9033" y="1548"/>
                </a:cubicBezTo>
                <a:cubicBezTo>
                  <a:pt x="9039" y="1534"/>
                  <a:pt x="9039" y="1513"/>
                  <a:pt x="9032" y="1499"/>
                </a:cubicBezTo>
                <a:cubicBezTo>
                  <a:pt x="9021" y="1475"/>
                  <a:pt x="9004" y="1455"/>
                  <a:pt x="8988" y="1433"/>
                </a:cubicBezTo>
                <a:cubicBezTo>
                  <a:pt x="8961" y="1398"/>
                  <a:pt x="8934" y="1362"/>
                  <a:pt x="8907" y="1326"/>
                </a:cubicBezTo>
                <a:cubicBezTo>
                  <a:pt x="8901" y="1319"/>
                  <a:pt x="8893" y="1314"/>
                  <a:pt x="8887" y="1307"/>
                </a:cubicBezTo>
                <a:cubicBezTo>
                  <a:pt x="8857" y="1272"/>
                  <a:pt x="8827" y="1237"/>
                  <a:pt x="8797" y="1202"/>
                </a:cubicBezTo>
                <a:cubicBezTo>
                  <a:pt x="8782" y="1184"/>
                  <a:pt x="8770" y="1163"/>
                  <a:pt x="8754" y="1146"/>
                </a:cubicBezTo>
                <a:cubicBezTo>
                  <a:pt x="8713" y="1101"/>
                  <a:pt x="8663" y="1065"/>
                  <a:pt x="8635" y="1008"/>
                </a:cubicBezTo>
                <a:cubicBezTo>
                  <a:pt x="8631" y="1000"/>
                  <a:pt x="8624" y="994"/>
                  <a:pt x="8617" y="987"/>
                </a:cubicBezTo>
                <a:cubicBezTo>
                  <a:pt x="8590" y="957"/>
                  <a:pt x="8562" y="927"/>
                  <a:pt x="8534" y="897"/>
                </a:cubicBezTo>
                <a:cubicBezTo>
                  <a:pt x="8524" y="886"/>
                  <a:pt x="8516" y="873"/>
                  <a:pt x="8504" y="865"/>
                </a:cubicBezTo>
                <a:cubicBezTo>
                  <a:pt x="8478" y="848"/>
                  <a:pt x="8459" y="826"/>
                  <a:pt x="8447" y="797"/>
                </a:cubicBezTo>
                <a:cubicBezTo>
                  <a:pt x="8441" y="781"/>
                  <a:pt x="8428" y="778"/>
                  <a:pt x="8414" y="783"/>
                </a:cubicBezTo>
                <a:cubicBezTo>
                  <a:pt x="8405" y="787"/>
                  <a:pt x="8396" y="794"/>
                  <a:pt x="8389" y="802"/>
                </a:cubicBezTo>
                <a:cubicBezTo>
                  <a:pt x="8329" y="879"/>
                  <a:pt x="8237" y="905"/>
                  <a:pt x="8153" y="944"/>
                </a:cubicBezTo>
                <a:cubicBezTo>
                  <a:pt x="8146" y="947"/>
                  <a:pt x="8137" y="946"/>
                  <a:pt x="8130" y="949"/>
                </a:cubicBezTo>
                <a:cubicBezTo>
                  <a:pt x="8116" y="953"/>
                  <a:pt x="8103" y="958"/>
                  <a:pt x="8085" y="965"/>
                </a:cubicBezTo>
                <a:close/>
                <a:moveTo>
                  <a:pt x="4422" y="2414"/>
                </a:moveTo>
                <a:cubicBezTo>
                  <a:pt x="4472" y="2423"/>
                  <a:pt x="4507" y="2462"/>
                  <a:pt x="4557" y="2470"/>
                </a:cubicBezTo>
                <a:cubicBezTo>
                  <a:pt x="4570" y="2473"/>
                  <a:pt x="4582" y="2482"/>
                  <a:pt x="4595" y="2489"/>
                </a:cubicBezTo>
                <a:cubicBezTo>
                  <a:pt x="4636" y="2513"/>
                  <a:pt x="4640" y="2572"/>
                  <a:pt x="4600" y="2593"/>
                </a:cubicBezTo>
                <a:cubicBezTo>
                  <a:pt x="4553" y="2618"/>
                  <a:pt x="4525" y="2662"/>
                  <a:pt x="4487" y="2695"/>
                </a:cubicBezTo>
                <a:cubicBezTo>
                  <a:pt x="4473" y="2708"/>
                  <a:pt x="4471" y="2726"/>
                  <a:pt x="4473" y="2733"/>
                </a:cubicBezTo>
                <a:cubicBezTo>
                  <a:pt x="4481" y="2756"/>
                  <a:pt x="4473" y="2778"/>
                  <a:pt x="4480" y="2798"/>
                </a:cubicBezTo>
                <a:cubicBezTo>
                  <a:pt x="4496" y="2850"/>
                  <a:pt x="4485" y="2901"/>
                  <a:pt x="4485" y="2952"/>
                </a:cubicBezTo>
                <a:cubicBezTo>
                  <a:pt x="4485" y="2980"/>
                  <a:pt x="4474" y="3008"/>
                  <a:pt x="4468" y="3036"/>
                </a:cubicBezTo>
                <a:cubicBezTo>
                  <a:pt x="4460" y="3066"/>
                  <a:pt x="4451" y="3096"/>
                  <a:pt x="4442" y="3130"/>
                </a:cubicBezTo>
                <a:cubicBezTo>
                  <a:pt x="4459" y="3132"/>
                  <a:pt x="4475" y="3136"/>
                  <a:pt x="4490" y="3136"/>
                </a:cubicBezTo>
                <a:cubicBezTo>
                  <a:pt x="4540" y="3136"/>
                  <a:pt x="4590" y="3125"/>
                  <a:pt x="4640" y="3131"/>
                </a:cubicBezTo>
                <a:cubicBezTo>
                  <a:pt x="4644" y="3132"/>
                  <a:pt x="4648" y="3131"/>
                  <a:pt x="4651" y="3129"/>
                </a:cubicBezTo>
                <a:cubicBezTo>
                  <a:pt x="4657" y="3126"/>
                  <a:pt x="4664" y="3122"/>
                  <a:pt x="4665" y="3117"/>
                </a:cubicBezTo>
                <a:cubicBezTo>
                  <a:pt x="4669" y="3095"/>
                  <a:pt x="4673" y="3074"/>
                  <a:pt x="4674" y="3052"/>
                </a:cubicBezTo>
                <a:cubicBezTo>
                  <a:pt x="4676" y="2993"/>
                  <a:pt x="4686" y="2935"/>
                  <a:pt x="4681" y="2875"/>
                </a:cubicBezTo>
                <a:cubicBezTo>
                  <a:pt x="4678" y="2846"/>
                  <a:pt x="4684" y="2817"/>
                  <a:pt x="4688" y="2788"/>
                </a:cubicBezTo>
                <a:cubicBezTo>
                  <a:pt x="4695" y="2735"/>
                  <a:pt x="4707" y="2683"/>
                  <a:pt x="4711" y="2630"/>
                </a:cubicBezTo>
                <a:cubicBezTo>
                  <a:pt x="4714" y="2581"/>
                  <a:pt x="4724" y="2534"/>
                  <a:pt x="4739" y="2489"/>
                </a:cubicBezTo>
                <a:cubicBezTo>
                  <a:pt x="4753" y="2446"/>
                  <a:pt x="4754" y="2401"/>
                  <a:pt x="4768" y="2358"/>
                </a:cubicBezTo>
                <a:cubicBezTo>
                  <a:pt x="4783" y="2314"/>
                  <a:pt x="4787" y="2266"/>
                  <a:pt x="4802" y="2221"/>
                </a:cubicBezTo>
                <a:cubicBezTo>
                  <a:pt x="4809" y="2198"/>
                  <a:pt x="4809" y="2178"/>
                  <a:pt x="4804" y="2155"/>
                </a:cubicBezTo>
                <a:cubicBezTo>
                  <a:pt x="4765" y="2155"/>
                  <a:pt x="4727" y="2149"/>
                  <a:pt x="4691" y="2156"/>
                </a:cubicBezTo>
                <a:cubicBezTo>
                  <a:pt x="4622" y="2170"/>
                  <a:pt x="4555" y="2191"/>
                  <a:pt x="4495" y="2230"/>
                </a:cubicBezTo>
                <a:cubicBezTo>
                  <a:pt x="4490" y="2234"/>
                  <a:pt x="4485" y="2239"/>
                  <a:pt x="4481" y="2244"/>
                </a:cubicBezTo>
                <a:cubicBezTo>
                  <a:pt x="4449" y="2295"/>
                  <a:pt x="4411" y="2344"/>
                  <a:pt x="4422" y="2414"/>
                </a:cubicBezTo>
                <a:close/>
                <a:moveTo>
                  <a:pt x="11480" y="3523"/>
                </a:moveTo>
                <a:cubicBezTo>
                  <a:pt x="11511" y="3513"/>
                  <a:pt x="11545" y="3509"/>
                  <a:pt x="11574" y="3493"/>
                </a:cubicBezTo>
                <a:cubicBezTo>
                  <a:pt x="11697" y="3427"/>
                  <a:pt x="11737" y="3290"/>
                  <a:pt x="11682" y="3155"/>
                </a:cubicBezTo>
                <a:cubicBezTo>
                  <a:pt x="11658" y="3096"/>
                  <a:pt x="11616" y="3054"/>
                  <a:pt x="11559" y="3026"/>
                </a:cubicBezTo>
                <a:cubicBezTo>
                  <a:pt x="11539" y="3016"/>
                  <a:pt x="11519" y="3009"/>
                  <a:pt x="11498" y="3014"/>
                </a:cubicBezTo>
                <a:cubicBezTo>
                  <a:pt x="11454" y="3025"/>
                  <a:pt x="11410" y="3035"/>
                  <a:pt x="11368" y="3053"/>
                </a:cubicBezTo>
                <a:cubicBezTo>
                  <a:pt x="11344" y="3063"/>
                  <a:pt x="11321" y="3083"/>
                  <a:pt x="11304" y="3104"/>
                </a:cubicBezTo>
                <a:cubicBezTo>
                  <a:pt x="11265" y="3151"/>
                  <a:pt x="11241" y="3205"/>
                  <a:pt x="11228" y="3267"/>
                </a:cubicBezTo>
                <a:cubicBezTo>
                  <a:pt x="11214" y="3331"/>
                  <a:pt x="11229" y="3384"/>
                  <a:pt x="11260" y="3437"/>
                </a:cubicBezTo>
                <a:cubicBezTo>
                  <a:pt x="11265" y="3446"/>
                  <a:pt x="11275" y="3455"/>
                  <a:pt x="11285" y="3461"/>
                </a:cubicBezTo>
                <a:cubicBezTo>
                  <a:pt x="11344" y="3497"/>
                  <a:pt x="11409" y="3513"/>
                  <a:pt x="11480" y="3523"/>
                </a:cubicBezTo>
                <a:close/>
                <a:moveTo>
                  <a:pt x="9252" y="4540"/>
                </a:moveTo>
                <a:cubicBezTo>
                  <a:pt x="9252" y="4551"/>
                  <a:pt x="9252" y="4557"/>
                  <a:pt x="9252" y="4562"/>
                </a:cubicBezTo>
                <a:cubicBezTo>
                  <a:pt x="9253" y="4608"/>
                  <a:pt x="9256" y="4654"/>
                  <a:pt x="9254" y="4699"/>
                </a:cubicBezTo>
                <a:cubicBezTo>
                  <a:pt x="9251" y="4747"/>
                  <a:pt x="9244" y="4795"/>
                  <a:pt x="9246" y="4844"/>
                </a:cubicBezTo>
                <a:cubicBezTo>
                  <a:pt x="9250" y="4920"/>
                  <a:pt x="9245" y="4997"/>
                  <a:pt x="9244" y="5074"/>
                </a:cubicBezTo>
                <a:cubicBezTo>
                  <a:pt x="9244" y="5099"/>
                  <a:pt x="9248" y="5124"/>
                  <a:pt x="9246" y="5148"/>
                </a:cubicBezTo>
                <a:cubicBezTo>
                  <a:pt x="9243" y="5190"/>
                  <a:pt x="9251" y="5232"/>
                  <a:pt x="9246" y="5274"/>
                </a:cubicBezTo>
                <a:cubicBezTo>
                  <a:pt x="9240" y="5320"/>
                  <a:pt x="9248" y="5368"/>
                  <a:pt x="9250" y="5415"/>
                </a:cubicBezTo>
                <a:cubicBezTo>
                  <a:pt x="9251" y="5430"/>
                  <a:pt x="9255" y="5446"/>
                  <a:pt x="9253" y="5461"/>
                </a:cubicBezTo>
                <a:cubicBezTo>
                  <a:pt x="9248" y="5519"/>
                  <a:pt x="9244" y="5578"/>
                  <a:pt x="9250" y="5636"/>
                </a:cubicBezTo>
                <a:cubicBezTo>
                  <a:pt x="9254" y="5665"/>
                  <a:pt x="9260" y="5672"/>
                  <a:pt x="9288" y="5674"/>
                </a:cubicBezTo>
                <a:cubicBezTo>
                  <a:pt x="9306" y="5675"/>
                  <a:pt x="9324" y="5677"/>
                  <a:pt x="9343" y="5677"/>
                </a:cubicBezTo>
                <a:cubicBezTo>
                  <a:pt x="9353" y="5677"/>
                  <a:pt x="9369" y="5677"/>
                  <a:pt x="9372" y="5671"/>
                </a:cubicBezTo>
                <a:cubicBezTo>
                  <a:pt x="9386" y="5648"/>
                  <a:pt x="9403" y="5621"/>
                  <a:pt x="9394" y="5594"/>
                </a:cubicBezTo>
                <a:cubicBezTo>
                  <a:pt x="9387" y="5575"/>
                  <a:pt x="9386" y="5561"/>
                  <a:pt x="9396" y="5544"/>
                </a:cubicBezTo>
                <a:cubicBezTo>
                  <a:pt x="9400" y="5536"/>
                  <a:pt x="9400" y="5526"/>
                  <a:pt x="9400" y="5517"/>
                </a:cubicBezTo>
                <a:cubicBezTo>
                  <a:pt x="9400" y="5491"/>
                  <a:pt x="9397" y="5465"/>
                  <a:pt x="9399" y="5440"/>
                </a:cubicBezTo>
                <a:cubicBezTo>
                  <a:pt x="9404" y="5373"/>
                  <a:pt x="9398" y="5307"/>
                  <a:pt x="9408" y="5241"/>
                </a:cubicBezTo>
                <a:cubicBezTo>
                  <a:pt x="9414" y="5204"/>
                  <a:pt x="9410" y="5166"/>
                  <a:pt x="9410" y="5128"/>
                </a:cubicBezTo>
                <a:cubicBezTo>
                  <a:pt x="9410" y="5124"/>
                  <a:pt x="9409" y="5119"/>
                  <a:pt x="9411" y="5117"/>
                </a:cubicBezTo>
                <a:cubicBezTo>
                  <a:pt x="9432" y="5103"/>
                  <a:pt x="9420" y="5084"/>
                  <a:pt x="9417" y="5067"/>
                </a:cubicBezTo>
                <a:cubicBezTo>
                  <a:pt x="9415" y="5049"/>
                  <a:pt x="9413" y="5031"/>
                  <a:pt x="9413" y="5013"/>
                </a:cubicBezTo>
                <a:cubicBezTo>
                  <a:pt x="9414" y="4972"/>
                  <a:pt x="9432" y="4933"/>
                  <a:pt x="9416" y="4892"/>
                </a:cubicBezTo>
                <a:cubicBezTo>
                  <a:pt x="9413" y="4885"/>
                  <a:pt x="9417" y="4876"/>
                  <a:pt x="9418" y="4868"/>
                </a:cubicBezTo>
                <a:cubicBezTo>
                  <a:pt x="9419" y="4857"/>
                  <a:pt x="9423" y="4845"/>
                  <a:pt x="9421" y="4834"/>
                </a:cubicBezTo>
                <a:cubicBezTo>
                  <a:pt x="9415" y="4808"/>
                  <a:pt x="9420" y="4782"/>
                  <a:pt x="9420" y="4757"/>
                </a:cubicBezTo>
                <a:cubicBezTo>
                  <a:pt x="9419" y="4731"/>
                  <a:pt x="9424" y="4706"/>
                  <a:pt x="9426" y="4681"/>
                </a:cubicBezTo>
                <a:cubicBezTo>
                  <a:pt x="9427" y="4668"/>
                  <a:pt x="9426" y="4654"/>
                  <a:pt x="9426" y="4641"/>
                </a:cubicBezTo>
                <a:cubicBezTo>
                  <a:pt x="9426" y="4620"/>
                  <a:pt x="9425" y="4599"/>
                  <a:pt x="9425" y="4578"/>
                </a:cubicBezTo>
                <a:cubicBezTo>
                  <a:pt x="9425" y="4553"/>
                  <a:pt x="9425" y="4528"/>
                  <a:pt x="9425" y="4496"/>
                </a:cubicBezTo>
                <a:cubicBezTo>
                  <a:pt x="9364" y="4511"/>
                  <a:pt x="9309" y="4525"/>
                  <a:pt x="9252" y="4540"/>
                </a:cubicBezTo>
                <a:close/>
                <a:moveTo>
                  <a:pt x="8524" y="4570"/>
                </a:moveTo>
                <a:cubicBezTo>
                  <a:pt x="8561" y="4562"/>
                  <a:pt x="8593" y="4555"/>
                  <a:pt x="8626" y="4548"/>
                </a:cubicBezTo>
                <a:cubicBezTo>
                  <a:pt x="8637" y="4546"/>
                  <a:pt x="8651" y="4542"/>
                  <a:pt x="8660" y="4546"/>
                </a:cubicBezTo>
                <a:cubicBezTo>
                  <a:pt x="8676" y="4554"/>
                  <a:pt x="8691" y="4551"/>
                  <a:pt x="8706" y="4547"/>
                </a:cubicBezTo>
                <a:cubicBezTo>
                  <a:pt x="8744" y="4539"/>
                  <a:pt x="8782" y="4531"/>
                  <a:pt x="8820" y="4523"/>
                </a:cubicBezTo>
                <a:cubicBezTo>
                  <a:pt x="8824" y="4522"/>
                  <a:pt x="8833" y="4520"/>
                  <a:pt x="8834" y="4521"/>
                </a:cubicBezTo>
                <a:cubicBezTo>
                  <a:pt x="8844" y="4546"/>
                  <a:pt x="8859" y="4528"/>
                  <a:pt x="8872" y="4526"/>
                </a:cubicBezTo>
                <a:cubicBezTo>
                  <a:pt x="8880" y="4524"/>
                  <a:pt x="8888" y="4521"/>
                  <a:pt x="8895" y="4519"/>
                </a:cubicBezTo>
                <a:cubicBezTo>
                  <a:pt x="8976" y="4500"/>
                  <a:pt x="9056" y="4482"/>
                  <a:pt x="9136" y="4463"/>
                </a:cubicBezTo>
                <a:cubicBezTo>
                  <a:pt x="9211" y="4445"/>
                  <a:pt x="9285" y="4425"/>
                  <a:pt x="9361" y="4406"/>
                </a:cubicBezTo>
                <a:cubicBezTo>
                  <a:pt x="9358" y="4412"/>
                  <a:pt x="9355" y="4416"/>
                  <a:pt x="9350" y="4427"/>
                </a:cubicBezTo>
                <a:cubicBezTo>
                  <a:pt x="9369" y="4420"/>
                  <a:pt x="9384" y="4416"/>
                  <a:pt x="9398" y="4411"/>
                </a:cubicBezTo>
                <a:cubicBezTo>
                  <a:pt x="9392" y="4392"/>
                  <a:pt x="9410" y="4394"/>
                  <a:pt x="9418" y="4391"/>
                </a:cubicBezTo>
                <a:cubicBezTo>
                  <a:pt x="9467" y="4378"/>
                  <a:pt x="9516" y="4366"/>
                  <a:pt x="9565" y="4352"/>
                </a:cubicBezTo>
                <a:cubicBezTo>
                  <a:pt x="9592" y="4345"/>
                  <a:pt x="9618" y="4335"/>
                  <a:pt x="9645" y="4326"/>
                </a:cubicBezTo>
                <a:cubicBezTo>
                  <a:pt x="9645" y="4323"/>
                  <a:pt x="9644" y="4321"/>
                  <a:pt x="9643" y="4318"/>
                </a:cubicBezTo>
                <a:cubicBezTo>
                  <a:pt x="9631" y="4319"/>
                  <a:pt x="9619" y="4320"/>
                  <a:pt x="9607" y="4321"/>
                </a:cubicBezTo>
                <a:cubicBezTo>
                  <a:pt x="9651" y="4305"/>
                  <a:pt x="9697" y="4291"/>
                  <a:pt x="9742" y="4278"/>
                </a:cubicBezTo>
                <a:cubicBezTo>
                  <a:pt x="9752" y="4275"/>
                  <a:pt x="9769" y="4271"/>
                  <a:pt x="9770" y="4265"/>
                </a:cubicBezTo>
                <a:cubicBezTo>
                  <a:pt x="9773" y="4244"/>
                  <a:pt x="9791" y="4245"/>
                  <a:pt x="9804" y="4238"/>
                </a:cubicBezTo>
                <a:cubicBezTo>
                  <a:pt x="9811" y="4234"/>
                  <a:pt x="9817" y="4229"/>
                  <a:pt x="9823" y="4225"/>
                </a:cubicBezTo>
                <a:cubicBezTo>
                  <a:pt x="9822" y="4223"/>
                  <a:pt x="9821" y="4221"/>
                  <a:pt x="9820" y="4219"/>
                </a:cubicBezTo>
                <a:cubicBezTo>
                  <a:pt x="9808" y="4221"/>
                  <a:pt x="9795" y="4223"/>
                  <a:pt x="9783" y="4224"/>
                </a:cubicBezTo>
                <a:cubicBezTo>
                  <a:pt x="9795" y="4203"/>
                  <a:pt x="9827" y="4224"/>
                  <a:pt x="9837" y="4189"/>
                </a:cubicBezTo>
                <a:cubicBezTo>
                  <a:pt x="9844" y="4169"/>
                  <a:pt x="9864" y="4154"/>
                  <a:pt x="9842" y="4133"/>
                </a:cubicBezTo>
                <a:cubicBezTo>
                  <a:pt x="9848" y="4128"/>
                  <a:pt x="9853" y="4122"/>
                  <a:pt x="9859" y="4117"/>
                </a:cubicBezTo>
                <a:cubicBezTo>
                  <a:pt x="9828" y="4122"/>
                  <a:pt x="9791" y="4111"/>
                  <a:pt x="9778" y="4151"/>
                </a:cubicBezTo>
                <a:cubicBezTo>
                  <a:pt x="9777" y="4153"/>
                  <a:pt x="9771" y="4153"/>
                  <a:pt x="9767" y="4155"/>
                </a:cubicBezTo>
                <a:cubicBezTo>
                  <a:pt x="9711" y="4187"/>
                  <a:pt x="9636" y="4175"/>
                  <a:pt x="9589" y="4229"/>
                </a:cubicBezTo>
                <a:cubicBezTo>
                  <a:pt x="9565" y="4233"/>
                  <a:pt x="9539" y="4243"/>
                  <a:pt x="9515" y="4240"/>
                </a:cubicBezTo>
                <a:cubicBezTo>
                  <a:pt x="9483" y="4235"/>
                  <a:pt x="9460" y="4245"/>
                  <a:pt x="9434" y="4260"/>
                </a:cubicBezTo>
                <a:cubicBezTo>
                  <a:pt x="9407" y="4275"/>
                  <a:pt x="9374" y="4280"/>
                  <a:pt x="9344" y="4290"/>
                </a:cubicBezTo>
                <a:cubicBezTo>
                  <a:pt x="9320" y="4267"/>
                  <a:pt x="9298" y="4291"/>
                  <a:pt x="9269" y="4291"/>
                </a:cubicBezTo>
                <a:cubicBezTo>
                  <a:pt x="9279" y="4298"/>
                  <a:pt x="9283" y="4300"/>
                  <a:pt x="9294" y="4308"/>
                </a:cubicBezTo>
                <a:cubicBezTo>
                  <a:pt x="9276" y="4307"/>
                  <a:pt x="9266" y="4306"/>
                  <a:pt x="9255" y="4306"/>
                </a:cubicBezTo>
                <a:cubicBezTo>
                  <a:pt x="9244" y="4305"/>
                  <a:pt x="9232" y="4301"/>
                  <a:pt x="9221" y="4304"/>
                </a:cubicBezTo>
                <a:cubicBezTo>
                  <a:pt x="9166" y="4316"/>
                  <a:pt x="9112" y="4329"/>
                  <a:pt x="9058" y="4342"/>
                </a:cubicBezTo>
                <a:cubicBezTo>
                  <a:pt x="9024" y="4350"/>
                  <a:pt x="8989" y="4364"/>
                  <a:pt x="8956" y="4361"/>
                </a:cubicBezTo>
                <a:cubicBezTo>
                  <a:pt x="8924" y="4359"/>
                  <a:pt x="8894" y="4363"/>
                  <a:pt x="8863" y="4370"/>
                </a:cubicBezTo>
                <a:cubicBezTo>
                  <a:pt x="8838" y="4376"/>
                  <a:pt x="8814" y="4382"/>
                  <a:pt x="8789" y="4386"/>
                </a:cubicBezTo>
                <a:cubicBezTo>
                  <a:pt x="8779" y="4388"/>
                  <a:pt x="8766" y="4391"/>
                  <a:pt x="8758" y="4387"/>
                </a:cubicBezTo>
                <a:cubicBezTo>
                  <a:pt x="8736" y="4376"/>
                  <a:pt x="8717" y="4383"/>
                  <a:pt x="8696" y="4388"/>
                </a:cubicBezTo>
                <a:cubicBezTo>
                  <a:pt x="8642" y="4400"/>
                  <a:pt x="8590" y="4423"/>
                  <a:pt x="8532" y="4408"/>
                </a:cubicBezTo>
                <a:cubicBezTo>
                  <a:pt x="8526" y="4406"/>
                  <a:pt x="8518" y="4411"/>
                  <a:pt x="8510" y="4414"/>
                </a:cubicBezTo>
                <a:cubicBezTo>
                  <a:pt x="8515" y="4466"/>
                  <a:pt x="8519" y="4516"/>
                  <a:pt x="8524" y="4570"/>
                </a:cubicBezTo>
                <a:close/>
                <a:moveTo>
                  <a:pt x="1783" y="4592"/>
                </a:moveTo>
                <a:cubicBezTo>
                  <a:pt x="1770" y="4589"/>
                  <a:pt x="1757" y="4586"/>
                  <a:pt x="1744" y="4584"/>
                </a:cubicBezTo>
                <a:cubicBezTo>
                  <a:pt x="1723" y="4582"/>
                  <a:pt x="1702" y="4580"/>
                  <a:pt x="1681" y="4580"/>
                </a:cubicBezTo>
                <a:cubicBezTo>
                  <a:pt x="1656" y="4581"/>
                  <a:pt x="1653" y="4588"/>
                  <a:pt x="1654" y="4614"/>
                </a:cubicBezTo>
                <a:cubicBezTo>
                  <a:pt x="1654" y="4654"/>
                  <a:pt x="1653" y="4693"/>
                  <a:pt x="1650" y="4732"/>
                </a:cubicBezTo>
                <a:cubicBezTo>
                  <a:pt x="1647" y="4768"/>
                  <a:pt x="1641" y="4805"/>
                  <a:pt x="1638" y="4841"/>
                </a:cubicBezTo>
                <a:cubicBezTo>
                  <a:pt x="1635" y="4878"/>
                  <a:pt x="1635" y="4915"/>
                  <a:pt x="1634" y="4952"/>
                </a:cubicBezTo>
                <a:cubicBezTo>
                  <a:pt x="1634" y="4975"/>
                  <a:pt x="1641" y="5002"/>
                  <a:pt x="1634" y="5022"/>
                </a:cubicBezTo>
                <a:cubicBezTo>
                  <a:pt x="1619" y="5063"/>
                  <a:pt x="1630" y="5103"/>
                  <a:pt x="1624" y="5144"/>
                </a:cubicBezTo>
                <a:cubicBezTo>
                  <a:pt x="1619" y="5176"/>
                  <a:pt x="1642" y="5210"/>
                  <a:pt x="1618" y="5242"/>
                </a:cubicBezTo>
                <a:cubicBezTo>
                  <a:pt x="1614" y="5247"/>
                  <a:pt x="1616" y="5256"/>
                  <a:pt x="1617" y="5264"/>
                </a:cubicBezTo>
                <a:cubicBezTo>
                  <a:pt x="1618" y="5278"/>
                  <a:pt x="1620" y="5292"/>
                  <a:pt x="1621" y="5306"/>
                </a:cubicBezTo>
                <a:cubicBezTo>
                  <a:pt x="1624" y="5335"/>
                  <a:pt x="1611" y="5363"/>
                  <a:pt x="1611" y="5392"/>
                </a:cubicBezTo>
                <a:cubicBezTo>
                  <a:pt x="1611" y="5408"/>
                  <a:pt x="1608" y="5424"/>
                  <a:pt x="1611" y="5438"/>
                </a:cubicBezTo>
                <a:cubicBezTo>
                  <a:pt x="1621" y="5486"/>
                  <a:pt x="1617" y="5534"/>
                  <a:pt x="1612" y="5582"/>
                </a:cubicBezTo>
                <a:cubicBezTo>
                  <a:pt x="1611" y="5594"/>
                  <a:pt x="1612" y="5606"/>
                  <a:pt x="1610" y="5618"/>
                </a:cubicBezTo>
                <a:cubicBezTo>
                  <a:pt x="1602" y="5658"/>
                  <a:pt x="1610" y="5669"/>
                  <a:pt x="1649" y="5681"/>
                </a:cubicBezTo>
                <a:cubicBezTo>
                  <a:pt x="1658" y="5684"/>
                  <a:pt x="1667" y="5686"/>
                  <a:pt x="1676" y="5690"/>
                </a:cubicBezTo>
                <a:cubicBezTo>
                  <a:pt x="1698" y="5699"/>
                  <a:pt x="1719" y="5701"/>
                  <a:pt x="1740" y="5687"/>
                </a:cubicBezTo>
                <a:cubicBezTo>
                  <a:pt x="1755" y="5632"/>
                  <a:pt x="1766" y="5578"/>
                  <a:pt x="1752" y="5521"/>
                </a:cubicBezTo>
                <a:cubicBezTo>
                  <a:pt x="1751" y="5520"/>
                  <a:pt x="1751" y="5519"/>
                  <a:pt x="1752" y="5518"/>
                </a:cubicBezTo>
                <a:cubicBezTo>
                  <a:pt x="1759" y="5454"/>
                  <a:pt x="1764" y="5390"/>
                  <a:pt x="1757" y="5326"/>
                </a:cubicBezTo>
                <a:cubicBezTo>
                  <a:pt x="1756" y="5320"/>
                  <a:pt x="1758" y="5314"/>
                  <a:pt x="1759" y="5308"/>
                </a:cubicBezTo>
                <a:cubicBezTo>
                  <a:pt x="1760" y="5275"/>
                  <a:pt x="1772" y="5242"/>
                  <a:pt x="1767" y="5207"/>
                </a:cubicBezTo>
                <a:cubicBezTo>
                  <a:pt x="1763" y="5181"/>
                  <a:pt x="1762" y="5154"/>
                  <a:pt x="1763" y="5128"/>
                </a:cubicBezTo>
                <a:cubicBezTo>
                  <a:pt x="1765" y="5089"/>
                  <a:pt x="1767" y="5050"/>
                  <a:pt x="1776" y="5012"/>
                </a:cubicBezTo>
                <a:cubicBezTo>
                  <a:pt x="1780" y="4993"/>
                  <a:pt x="1781" y="4977"/>
                  <a:pt x="1779" y="4958"/>
                </a:cubicBezTo>
                <a:cubicBezTo>
                  <a:pt x="1777" y="4948"/>
                  <a:pt x="1780" y="4937"/>
                  <a:pt x="1778" y="4927"/>
                </a:cubicBezTo>
                <a:cubicBezTo>
                  <a:pt x="1770" y="4867"/>
                  <a:pt x="1789" y="4807"/>
                  <a:pt x="1778" y="4748"/>
                </a:cubicBezTo>
                <a:cubicBezTo>
                  <a:pt x="1776" y="4740"/>
                  <a:pt x="1780" y="4731"/>
                  <a:pt x="1783" y="4722"/>
                </a:cubicBezTo>
                <a:cubicBezTo>
                  <a:pt x="1794" y="4679"/>
                  <a:pt x="1800" y="4635"/>
                  <a:pt x="1783" y="4592"/>
                </a:cubicBezTo>
                <a:close/>
                <a:moveTo>
                  <a:pt x="11711" y="4170"/>
                </a:moveTo>
                <a:cubicBezTo>
                  <a:pt x="11654" y="4139"/>
                  <a:pt x="11606" y="4113"/>
                  <a:pt x="11559" y="4086"/>
                </a:cubicBezTo>
                <a:cubicBezTo>
                  <a:pt x="11549" y="4081"/>
                  <a:pt x="11538" y="4074"/>
                  <a:pt x="11532" y="4065"/>
                </a:cubicBezTo>
                <a:cubicBezTo>
                  <a:pt x="11517" y="4041"/>
                  <a:pt x="11493" y="4031"/>
                  <a:pt x="11468" y="4021"/>
                </a:cubicBezTo>
                <a:cubicBezTo>
                  <a:pt x="11420" y="4001"/>
                  <a:pt x="11372" y="3981"/>
                  <a:pt x="11324" y="3960"/>
                </a:cubicBezTo>
                <a:cubicBezTo>
                  <a:pt x="11281" y="3942"/>
                  <a:pt x="11239" y="3918"/>
                  <a:pt x="11189" y="3938"/>
                </a:cubicBezTo>
                <a:cubicBezTo>
                  <a:pt x="11179" y="3942"/>
                  <a:pt x="11165" y="3942"/>
                  <a:pt x="11154" y="3940"/>
                </a:cubicBezTo>
                <a:cubicBezTo>
                  <a:pt x="11112" y="3935"/>
                  <a:pt x="11072" y="3947"/>
                  <a:pt x="11032" y="3954"/>
                </a:cubicBezTo>
                <a:cubicBezTo>
                  <a:pt x="10997" y="3960"/>
                  <a:pt x="10983" y="3980"/>
                  <a:pt x="10972" y="4011"/>
                </a:cubicBezTo>
                <a:cubicBezTo>
                  <a:pt x="10954" y="4061"/>
                  <a:pt x="10930" y="4109"/>
                  <a:pt x="10906" y="4156"/>
                </a:cubicBezTo>
                <a:cubicBezTo>
                  <a:pt x="10898" y="4172"/>
                  <a:pt x="10891" y="4186"/>
                  <a:pt x="10892" y="4202"/>
                </a:cubicBezTo>
                <a:cubicBezTo>
                  <a:pt x="10935" y="4208"/>
                  <a:pt x="10975" y="4213"/>
                  <a:pt x="11016" y="4205"/>
                </a:cubicBezTo>
                <a:cubicBezTo>
                  <a:pt x="11047" y="4200"/>
                  <a:pt x="11081" y="4200"/>
                  <a:pt x="11111" y="4209"/>
                </a:cubicBezTo>
                <a:cubicBezTo>
                  <a:pt x="11139" y="4217"/>
                  <a:pt x="11163" y="4214"/>
                  <a:pt x="11188" y="4208"/>
                </a:cubicBezTo>
                <a:cubicBezTo>
                  <a:pt x="11204" y="4204"/>
                  <a:pt x="11222" y="4198"/>
                  <a:pt x="11235" y="4202"/>
                </a:cubicBezTo>
                <a:cubicBezTo>
                  <a:pt x="11259" y="4211"/>
                  <a:pt x="11280" y="4205"/>
                  <a:pt x="11302" y="4202"/>
                </a:cubicBezTo>
                <a:cubicBezTo>
                  <a:pt x="11316" y="4200"/>
                  <a:pt x="11331" y="4199"/>
                  <a:pt x="11345" y="4198"/>
                </a:cubicBezTo>
                <a:cubicBezTo>
                  <a:pt x="11378" y="4196"/>
                  <a:pt x="11412" y="4195"/>
                  <a:pt x="11445" y="4193"/>
                </a:cubicBezTo>
                <a:cubicBezTo>
                  <a:pt x="11496" y="4189"/>
                  <a:pt x="11548" y="4197"/>
                  <a:pt x="11599" y="4180"/>
                </a:cubicBezTo>
                <a:cubicBezTo>
                  <a:pt x="11634" y="4191"/>
                  <a:pt x="11667" y="4176"/>
                  <a:pt x="11711" y="4170"/>
                </a:cubicBezTo>
                <a:close/>
                <a:moveTo>
                  <a:pt x="9963" y="4629"/>
                </a:moveTo>
                <a:cubicBezTo>
                  <a:pt x="9963" y="4627"/>
                  <a:pt x="9962" y="4625"/>
                  <a:pt x="9962" y="4623"/>
                </a:cubicBezTo>
                <a:cubicBezTo>
                  <a:pt x="9927" y="4631"/>
                  <a:pt x="9892" y="4637"/>
                  <a:pt x="9858" y="4646"/>
                </a:cubicBezTo>
                <a:cubicBezTo>
                  <a:pt x="9813" y="4657"/>
                  <a:pt x="9796" y="4680"/>
                  <a:pt x="9795" y="4726"/>
                </a:cubicBezTo>
                <a:cubicBezTo>
                  <a:pt x="9794" y="4771"/>
                  <a:pt x="9815" y="4809"/>
                  <a:pt x="9854" y="4818"/>
                </a:cubicBezTo>
                <a:cubicBezTo>
                  <a:pt x="9916" y="4832"/>
                  <a:pt x="9979" y="4845"/>
                  <a:pt x="10042" y="4850"/>
                </a:cubicBezTo>
                <a:cubicBezTo>
                  <a:pt x="10118" y="4856"/>
                  <a:pt x="10195" y="4853"/>
                  <a:pt x="10272" y="4852"/>
                </a:cubicBezTo>
                <a:cubicBezTo>
                  <a:pt x="10297" y="4852"/>
                  <a:pt x="10323" y="4844"/>
                  <a:pt x="10347" y="4847"/>
                </a:cubicBezTo>
                <a:cubicBezTo>
                  <a:pt x="10400" y="4853"/>
                  <a:pt x="10441" y="4823"/>
                  <a:pt x="10487" y="4807"/>
                </a:cubicBezTo>
                <a:cubicBezTo>
                  <a:pt x="10511" y="4799"/>
                  <a:pt x="10514" y="4770"/>
                  <a:pt x="10493" y="4756"/>
                </a:cubicBezTo>
                <a:cubicBezTo>
                  <a:pt x="10455" y="4730"/>
                  <a:pt x="10416" y="4705"/>
                  <a:pt x="10374" y="4687"/>
                </a:cubicBezTo>
                <a:cubicBezTo>
                  <a:pt x="10345" y="4675"/>
                  <a:pt x="10311" y="4675"/>
                  <a:pt x="10280" y="4667"/>
                </a:cubicBezTo>
                <a:cubicBezTo>
                  <a:pt x="10243" y="4657"/>
                  <a:pt x="10206" y="4648"/>
                  <a:pt x="10167" y="4648"/>
                </a:cubicBezTo>
                <a:cubicBezTo>
                  <a:pt x="10163" y="4648"/>
                  <a:pt x="10160" y="4644"/>
                  <a:pt x="10156" y="4643"/>
                </a:cubicBezTo>
                <a:cubicBezTo>
                  <a:pt x="10131" y="4638"/>
                  <a:pt x="10107" y="4631"/>
                  <a:pt x="10082" y="4629"/>
                </a:cubicBezTo>
                <a:cubicBezTo>
                  <a:pt x="10043" y="4627"/>
                  <a:pt x="10003" y="4629"/>
                  <a:pt x="9963" y="4629"/>
                </a:cubicBezTo>
                <a:close/>
                <a:moveTo>
                  <a:pt x="715" y="2531"/>
                </a:moveTo>
                <a:cubicBezTo>
                  <a:pt x="698" y="2534"/>
                  <a:pt x="682" y="2535"/>
                  <a:pt x="667" y="2540"/>
                </a:cubicBezTo>
                <a:cubicBezTo>
                  <a:pt x="657" y="2544"/>
                  <a:pt x="647" y="2552"/>
                  <a:pt x="640" y="2560"/>
                </a:cubicBezTo>
                <a:cubicBezTo>
                  <a:pt x="628" y="2574"/>
                  <a:pt x="620" y="2592"/>
                  <a:pt x="608" y="2605"/>
                </a:cubicBezTo>
                <a:cubicBezTo>
                  <a:pt x="575" y="2642"/>
                  <a:pt x="558" y="2687"/>
                  <a:pt x="545" y="2733"/>
                </a:cubicBezTo>
                <a:cubicBezTo>
                  <a:pt x="534" y="2774"/>
                  <a:pt x="534" y="2818"/>
                  <a:pt x="514" y="2857"/>
                </a:cubicBezTo>
                <a:cubicBezTo>
                  <a:pt x="511" y="2861"/>
                  <a:pt x="513" y="2868"/>
                  <a:pt x="513" y="2873"/>
                </a:cubicBezTo>
                <a:cubicBezTo>
                  <a:pt x="510" y="2904"/>
                  <a:pt x="506" y="2935"/>
                  <a:pt x="503" y="2966"/>
                </a:cubicBezTo>
                <a:cubicBezTo>
                  <a:pt x="496" y="3033"/>
                  <a:pt x="473" y="3100"/>
                  <a:pt x="485" y="3169"/>
                </a:cubicBezTo>
                <a:cubicBezTo>
                  <a:pt x="486" y="3174"/>
                  <a:pt x="485" y="3179"/>
                  <a:pt x="485" y="3184"/>
                </a:cubicBezTo>
                <a:cubicBezTo>
                  <a:pt x="483" y="3212"/>
                  <a:pt x="481" y="3240"/>
                  <a:pt x="479" y="3267"/>
                </a:cubicBezTo>
                <a:cubicBezTo>
                  <a:pt x="479" y="3274"/>
                  <a:pt x="480" y="3282"/>
                  <a:pt x="478" y="3289"/>
                </a:cubicBezTo>
                <a:cubicBezTo>
                  <a:pt x="470" y="3318"/>
                  <a:pt x="479" y="3329"/>
                  <a:pt x="508" y="3324"/>
                </a:cubicBezTo>
                <a:cubicBezTo>
                  <a:pt x="555" y="3315"/>
                  <a:pt x="602" y="3306"/>
                  <a:pt x="648" y="3296"/>
                </a:cubicBezTo>
                <a:cubicBezTo>
                  <a:pt x="654" y="3295"/>
                  <a:pt x="659" y="3289"/>
                  <a:pt x="665" y="3285"/>
                </a:cubicBezTo>
                <a:cubicBezTo>
                  <a:pt x="661" y="3274"/>
                  <a:pt x="654" y="3264"/>
                  <a:pt x="653" y="3254"/>
                </a:cubicBezTo>
                <a:cubicBezTo>
                  <a:pt x="651" y="3198"/>
                  <a:pt x="644" y="3140"/>
                  <a:pt x="652" y="3085"/>
                </a:cubicBezTo>
                <a:cubicBezTo>
                  <a:pt x="662" y="3014"/>
                  <a:pt x="655" y="2942"/>
                  <a:pt x="669" y="2871"/>
                </a:cubicBezTo>
                <a:cubicBezTo>
                  <a:pt x="677" y="2830"/>
                  <a:pt x="671" y="2786"/>
                  <a:pt x="683" y="2744"/>
                </a:cubicBezTo>
                <a:cubicBezTo>
                  <a:pt x="688" y="2730"/>
                  <a:pt x="695" y="2716"/>
                  <a:pt x="694" y="2703"/>
                </a:cubicBezTo>
                <a:cubicBezTo>
                  <a:pt x="691" y="2646"/>
                  <a:pt x="711" y="2592"/>
                  <a:pt x="715" y="2531"/>
                </a:cubicBezTo>
                <a:close/>
                <a:moveTo>
                  <a:pt x="708" y="5154"/>
                </a:moveTo>
                <a:cubicBezTo>
                  <a:pt x="719" y="5163"/>
                  <a:pt x="726" y="5171"/>
                  <a:pt x="735" y="5176"/>
                </a:cubicBezTo>
                <a:cubicBezTo>
                  <a:pt x="745" y="5182"/>
                  <a:pt x="757" y="5184"/>
                  <a:pt x="767" y="5189"/>
                </a:cubicBezTo>
                <a:cubicBezTo>
                  <a:pt x="785" y="5196"/>
                  <a:pt x="821" y="5188"/>
                  <a:pt x="824" y="5175"/>
                </a:cubicBezTo>
                <a:cubicBezTo>
                  <a:pt x="829" y="5153"/>
                  <a:pt x="838" y="5133"/>
                  <a:pt x="843" y="5113"/>
                </a:cubicBezTo>
                <a:cubicBezTo>
                  <a:pt x="849" y="5086"/>
                  <a:pt x="847" y="5058"/>
                  <a:pt x="849" y="5030"/>
                </a:cubicBezTo>
                <a:cubicBezTo>
                  <a:pt x="851" y="4979"/>
                  <a:pt x="851" y="4927"/>
                  <a:pt x="854" y="4875"/>
                </a:cubicBezTo>
                <a:cubicBezTo>
                  <a:pt x="857" y="4820"/>
                  <a:pt x="861" y="4764"/>
                  <a:pt x="865" y="4709"/>
                </a:cubicBezTo>
                <a:cubicBezTo>
                  <a:pt x="867" y="4684"/>
                  <a:pt x="873" y="4660"/>
                  <a:pt x="873" y="4635"/>
                </a:cubicBezTo>
                <a:cubicBezTo>
                  <a:pt x="873" y="4609"/>
                  <a:pt x="879" y="4585"/>
                  <a:pt x="887" y="4561"/>
                </a:cubicBezTo>
                <a:cubicBezTo>
                  <a:pt x="897" y="4535"/>
                  <a:pt x="888" y="4508"/>
                  <a:pt x="899" y="4482"/>
                </a:cubicBezTo>
                <a:cubicBezTo>
                  <a:pt x="909" y="4457"/>
                  <a:pt x="894" y="4426"/>
                  <a:pt x="874" y="4410"/>
                </a:cubicBezTo>
                <a:cubicBezTo>
                  <a:pt x="841" y="4384"/>
                  <a:pt x="803" y="4394"/>
                  <a:pt x="766" y="4386"/>
                </a:cubicBezTo>
                <a:cubicBezTo>
                  <a:pt x="759" y="4405"/>
                  <a:pt x="749" y="4422"/>
                  <a:pt x="749" y="4439"/>
                </a:cubicBezTo>
                <a:cubicBezTo>
                  <a:pt x="748" y="4471"/>
                  <a:pt x="752" y="4502"/>
                  <a:pt x="743" y="4534"/>
                </a:cubicBezTo>
                <a:cubicBezTo>
                  <a:pt x="735" y="4564"/>
                  <a:pt x="742" y="4599"/>
                  <a:pt x="741" y="4631"/>
                </a:cubicBezTo>
                <a:cubicBezTo>
                  <a:pt x="740" y="4644"/>
                  <a:pt x="752" y="4659"/>
                  <a:pt x="734" y="4669"/>
                </a:cubicBezTo>
                <a:cubicBezTo>
                  <a:pt x="732" y="4670"/>
                  <a:pt x="733" y="4679"/>
                  <a:pt x="735" y="4684"/>
                </a:cubicBezTo>
                <a:cubicBezTo>
                  <a:pt x="749" y="4730"/>
                  <a:pt x="733" y="4775"/>
                  <a:pt x="733" y="4820"/>
                </a:cubicBezTo>
                <a:cubicBezTo>
                  <a:pt x="733" y="4858"/>
                  <a:pt x="724" y="4896"/>
                  <a:pt x="727" y="4933"/>
                </a:cubicBezTo>
                <a:cubicBezTo>
                  <a:pt x="730" y="4979"/>
                  <a:pt x="727" y="5024"/>
                  <a:pt x="720" y="5069"/>
                </a:cubicBezTo>
                <a:cubicBezTo>
                  <a:pt x="715" y="5097"/>
                  <a:pt x="712" y="5125"/>
                  <a:pt x="708" y="5154"/>
                </a:cubicBezTo>
                <a:close/>
                <a:moveTo>
                  <a:pt x="9989" y="4532"/>
                </a:moveTo>
                <a:cubicBezTo>
                  <a:pt x="10010" y="4552"/>
                  <a:pt x="10033" y="4548"/>
                  <a:pt x="10055" y="4545"/>
                </a:cubicBezTo>
                <a:cubicBezTo>
                  <a:pt x="10070" y="4543"/>
                  <a:pt x="10084" y="4540"/>
                  <a:pt x="10098" y="4540"/>
                </a:cubicBezTo>
                <a:cubicBezTo>
                  <a:pt x="10137" y="4541"/>
                  <a:pt x="10137" y="4542"/>
                  <a:pt x="10151" y="4508"/>
                </a:cubicBezTo>
                <a:cubicBezTo>
                  <a:pt x="10179" y="4439"/>
                  <a:pt x="10188" y="4365"/>
                  <a:pt x="10222" y="4298"/>
                </a:cubicBezTo>
                <a:cubicBezTo>
                  <a:pt x="10224" y="4295"/>
                  <a:pt x="10223" y="4290"/>
                  <a:pt x="10225" y="4287"/>
                </a:cubicBezTo>
                <a:cubicBezTo>
                  <a:pt x="10237" y="4247"/>
                  <a:pt x="10248" y="4206"/>
                  <a:pt x="10262" y="4167"/>
                </a:cubicBezTo>
                <a:cubicBezTo>
                  <a:pt x="10280" y="4113"/>
                  <a:pt x="10302" y="4060"/>
                  <a:pt x="10319" y="4007"/>
                </a:cubicBezTo>
                <a:cubicBezTo>
                  <a:pt x="10323" y="3997"/>
                  <a:pt x="10319" y="3981"/>
                  <a:pt x="10313" y="3975"/>
                </a:cubicBezTo>
                <a:cubicBezTo>
                  <a:pt x="10291" y="3957"/>
                  <a:pt x="10275" y="3931"/>
                  <a:pt x="10246" y="3921"/>
                </a:cubicBezTo>
                <a:cubicBezTo>
                  <a:pt x="10219" y="3911"/>
                  <a:pt x="10199" y="3915"/>
                  <a:pt x="10188" y="3941"/>
                </a:cubicBezTo>
                <a:cubicBezTo>
                  <a:pt x="10170" y="3983"/>
                  <a:pt x="10154" y="4027"/>
                  <a:pt x="10134" y="4068"/>
                </a:cubicBezTo>
                <a:cubicBezTo>
                  <a:pt x="10098" y="4142"/>
                  <a:pt x="10082" y="4223"/>
                  <a:pt x="10051" y="4299"/>
                </a:cubicBezTo>
                <a:cubicBezTo>
                  <a:pt x="10034" y="4340"/>
                  <a:pt x="10027" y="4385"/>
                  <a:pt x="10011" y="4427"/>
                </a:cubicBezTo>
                <a:cubicBezTo>
                  <a:pt x="9997" y="4461"/>
                  <a:pt x="9988" y="4494"/>
                  <a:pt x="9989" y="4532"/>
                </a:cubicBezTo>
                <a:close/>
                <a:moveTo>
                  <a:pt x="11037" y="3176"/>
                </a:moveTo>
                <a:cubicBezTo>
                  <a:pt x="11037" y="3193"/>
                  <a:pt x="11035" y="3204"/>
                  <a:pt x="11037" y="3215"/>
                </a:cubicBezTo>
                <a:cubicBezTo>
                  <a:pt x="11048" y="3298"/>
                  <a:pt x="11059" y="3381"/>
                  <a:pt x="11070" y="3464"/>
                </a:cubicBezTo>
                <a:cubicBezTo>
                  <a:pt x="11072" y="3481"/>
                  <a:pt x="11071" y="3498"/>
                  <a:pt x="11070" y="3515"/>
                </a:cubicBezTo>
                <a:cubicBezTo>
                  <a:pt x="11066" y="3547"/>
                  <a:pt x="11060" y="3578"/>
                  <a:pt x="11057" y="3609"/>
                </a:cubicBezTo>
                <a:cubicBezTo>
                  <a:pt x="11050" y="3686"/>
                  <a:pt x="11050" y="3763"/>
                  <a:pt x="11020" y="3836"/>
                </a:cubicBezTo>
                <a:cubicBezTo>
                  <a:pt x="11018" y="3841"/>
                  <a:pt x="11020" y="3849"/>
                  <a:pt x="11020" y="3856"/>
                </a:cubicBezTo>
                <a:cubicBezTo>
                  <a:pt x="11026" y="3858"/>
                  <a:pt x="11031" y="3860"/>
                  <a:pt x="11036" y="3860"/>
                </a:cubicBezTo>
                <a:cubicBezTo>
                  <a:pt x="11081" y="3855"/>
                  <a:pt x="11126" y="3851"/>
                  <a:pt x="11170" y="3843"/>
                </a:cubicBezTo>
                <a:cubicBezTo>
                  <a:pt x="11182" y="3841"/>
                  <a:pt x="11201" y="3828"/>
                  <a:pt x="11202" y="3818"/>
                </a:cubicBezTo>
                <a:cubicBezTo>
                  <a:pt x="11208" y="3784"/>
                  <a:pt x="11233" y="3752"/>
                  <a:pt x="11213" y="3715"/>
                </a:cubicBezTo>
                <a:cubicBezTo>
                  <a:pt x="11211" y="3712"/>
                  <a:pt x="11212" y="3707"/>
                  <a:pt x="11212" y="3703"/>
                </a:cubicBezTo>
                <a:cubicBezTo>
                  <a:pt x="11213" y="3648"/>
                  <a:pt x="11212" y="3592"/>
                  <a:pt x="11215" y="3537"/>
                </a:cubicBezTo>
                <a:cubicBezTo>
                  <a:pt x="11216" y="3518"/>
                  <a:pt x="11212" y="3505"/>
                  <a:pt x="11201" y="3490"/>
                </a:cubicBezTo>
                <a:cubicBezTo>
                  <a:pt x="11158" y="3430"/>
                  <a:pt x="11136" y="3363"/>
                  <a:pt x="11137" y="3289"/>
                </a:cubicBezTo>
                <a:cubicBezTo>
                  <a:pt x="11137" y="3270"/>
                  <a:pt x="11141" y="3252"/>
                  <a:pt x="11143" y="3233"/>
                </a:cubicBezTo>
                <a:cubicBezTo>
                  <a:pt x="11111" y="3211"/>
                  <a:pt x="11083" y="3185"/>
                  <a:pt x="11037" y="3176"/>
                </a:cubicBezTo>
                <a:close/>
                <a:moveTo>
                  <a:pt x="4525" y="5602"/>
                </a:moveTo>
                <a:cubicBezTo>
                  <a:pt x="4535" y="5624"/>
                  <a:pt x="4547" y="5633"/>
                  <a:pt x="4565" y="5639"/>
                </a:cubicBezTo>
                <a:cubicBezTo>
                  <a:pt x="4640" y="5665"/>
                  <a:pt x="4715" y="5692"/>
                  <a:pt x="4797" y="5684"/>
                </a:cubicBezTo>
                <a:cubicBezTo>
                  <a:pt x="4799" y="5684"/>
                  <a:pt x="4802" y="5685"/>
                  <a:pt x="4805" y="5685"/>
                </a:cubicBezTo>
                <a:cubicBezTo>
                  <a:pt x="4848" y="5688"/>
                  <a:pt x="4892" y="5695"/>
                  <a:pt x="4933" y="5672"/>
                </a:cubicBezTo>
                <a:cubicBezTo>
                  <a:pt x="4939" y="5669"/>
                  <a:pt x="4946" y="5670"/>
                  <a:pt x="4953" y="5669"/>
                </a:cubicBezTo>
                <a:cubicBezTo>
                  <a:pt x="4985" y="5661"/>
                  <a:pt x="5017" y="5654"/>
                  <a:pt x="5048" y="5645"/>
                </a:cubicBezTo>
                <a:cubicBezTo>
                  <a:pt x="5058" y="5642"/>
                  <a:pt x="5066" y="5634"/>
                  <a:pt x="5074" y="5626"/>
                </a:cubicBezTo>
                <a:cubicBezTo>
                  <a:pt x="5092" y="5607"/>
                  <a:pt x="5080" y="5557"/>
                  <a:pt x="5055" y="5550"/>
                </a:cubicBezTo>
                <a:cubicBezTo>
                  <a:pt x="5035" y="5544"/>
                  <a:pt x="5013" y="5539"/>
                  <a:pt x="4993" y="5539"/>
                </a:cubicBezTo>
                <a:cubicBezTo>
                  <a:pt x="4923" y="5539"/>
                  <a:pt x="4852" y="5538"/>
                  <a:pt x="4783" y="5546"/>
                </a:cubicBezTo>
                <a:cubicBezTo>
                  <a:pt x="4707" y="5555"/>
                  <a:pt x="4632" y="5572"/>
                  <a:pt x="4556" y="5587"/>
                </a:cubicBezTo>
                <a:cubicBezTo>
                  <a:pt x="4546" y="5589"/>
                  <a:pt x="4538" y="5596"/>
                  <a:pt x="4525" y="5602"/>
                </a:cubicBezTo>
                <a:close/>
                <a:moveTo>
                  <a:pt x="9824" y="4563"/>
                </a:moveTo>
                <a:cubicBezTo>
                  <a:pt x="9796" y="4547"/>
                  <a:pt x="9773" y="4530"/>
                  <a:pt x="9749" y="4520"/>
                </a:cubicBezTo>
                <a:cubicBezTo>
                  <a:pt x="9728" y="4511"/>
                  <a:pt x="9704" y="4511"/>
                  <a:pt x="9683" y="4502"/>
                </a:cubicBezTo>
                <a:cubicBezTo>
                  <a:pt x="9634" y="4480"/>
                  <a:pt x="9581" y="4490"/>
                  <a:pt x="9530" y="4483"/>
                </a:cubicBezTo>
                <a:cubicBezTo>
                  <a:pt x="9513" y="4480"/>
                  <a:pt x="9500" y="4490"/>
                  <a:pt x="9500" y="4507"/>
                </a:cubicBezTo>
                <a:cubicBezTo>
                  <a:pt x="9501" y="4565"/>
                  <a:pt x="9502" y="4622"/>
                  <a:pt x="9503" y="4679"/>
                </a:cubicBezTo>
                <a:cubicBezTo>
                  <a:pt x="9503" y="4696"/>
                  <a:pt x="9511" y="4704"/>
                  <a:pt x="9528" y="4710"/>
                </a:cubicBezTo>
                <a:cubicBezTo>
                  <a:pt x="9578" y="4731"/>
                  <a:pt x="9630" y="4724"/>
                  <a:pt x="9681" y="4719"/>
                </a:cubicBezTo>
                <a:cubicBezTo>
                  <a:pt x="9697" y="4717"/>
                  <a:pt x="9708" y="4708"/>
                  <a:pt x="9713" y="4692"/>
                </a:cubicBezTo>
                <a:cubicBezTo>
                  <a:pt x="9719" y="4673"/>
                  <a:pt x="9728" y="4655"/>
                  <a:pt x="9733" y="4636"/>
                </a:cubicBezTo>
                <a:cubicBezTo>
                  <a:pt x="9741" y="4605"/>
                  <a:pt x="9762" y="4590"/>
                  <a:pt x="9789" y="4579"/>
                </a:cubicBezTo>
                <a:cubicBezTo>
                  <a:pt x="9800" y="4575"/>
                  <a:pt x="9810" y="4570"/>
                  <a:pt x="9824" y="4563"/>
                </a:cubicBezTo>
                <a:close/>
                <a:moveTo>
                  <a:pt x="6687" y="5640"/>
                </a:moveTo>
                <a:cubicBezTo>
                  <a:pt x="6669" y="5620"/>
                  <a:pt x="6651" y="5610"/>
                  <a:pt x="6627" y="5609"/>
                </a:cubicBezTo>
                <a:cubicBezTo>
                  <a:pt x="6613" y="5608"/>
                  <a:pt x="6599" y="5602"/>
                  <a:pt x="6586" y="5597"/>
                </a:cubicBezTo>
                <a:cubicBezTo>
                  <a:pt x="6563" y="5587"/>
                  <a:pt x="6541" y="5574"/>
                  <a:pt x="6518" y="5566"/>
                </a:cubicBezTo>
                <a:cubicBezTo>
                  <a:pt x="6492" y="5557"/>
                  <a:pt x="6464" y="5552"/>
                  <a:pt x="6437" y="5546"/>
                </a:cubicBezTo>
                <a:cubicBezTo>
                  <a:pt x="6419" y="5541"/>
                  <a:pt x="6401" y="5537"/>
                  <a:pt x="6383" y="5533"/>
                </a:cubicBezTo>
                <a:cubicBezTo>
                  <a:pt x="6364" y="5529"/>
                  <a:pt x="6345" y="5524"/>
                  <a:pt x="6326" y="5520"/>
                </a:cubicBezTo>
                <a:cubicBezTo>
                  <a:pt x="6284" y="5512"/>
                  <a:pt x="6243" y="5503"/>
                  <a:pt x="6201" y="5497"/>
                </a:cubicBezTo>
                <a:cubicBezTo>
                  <a:pt x="6188" y="5495"/>
                  <a:pt x="6171" y="5500"/>
                  <a:pt x="6159" y="5507"/>
                </a:cubicBezTo>
                <a:cubicBezTo>
                  <a:pt x="6148" y="5513"/>
                  <a:pt x="6136" y="5527"/>
                  <a:pt x="6135" y="5539"/>
                </a:cubicBezTo>
                <a:cubicBezTo>
                  <a:pt x="6134" y="5547"/>
                  <a:pt x="6147" y="5561"/>
                  <a:pt x="6157" y="5568"/>
                </a:cubicBezTo>
                <a:cubicBezTo>
                  <a:pt x="6210" y="5605"/>
                  <a:pt x="6270" y="5625"/>
                  <a:pt x="6333" y="5637"/>
                </a:cubicBezTo>
                <a:cubicBezTo>
                  <a:pt x="6376" y="5645"/>
                  <a:pt x="6420" y="5651"/>
                  <a:pt x="6461" y="5665"/>
                </a:cubicBezTo>
                <a:cubicBezTo>
                  <a:pt x="6507" y="5681"/>
                  <a:pt x="6554" y="5682"/>
                  <a:pt x="6601" y="5683"/>
                </a:cubicBezTo>
                <a:cubicBezTo>
                  <a:pt x="6637" y="5684"/>
                  <a:pt x="6662" y="5663"/>
                  <a:pt x="6687" y="5640"/>
                </a:cubicBezTo>
                <a:close/>
                <a:moveTo>
                  <a:pt x="7166" y="5313"/>
                </a:moveTo>
                <a:cubicBezTo>
                  <a:pt x="7105" y="5294"/>
                  <a:pt x="7043" y="5275"/>
                  <a:pt x="6982" y="5256"/>
                </a:cubicBezTo>
                <a:cubicBezTo>
                  <a:pt x="6954" y="5247"/>
                  <a:pt x="6926" y="5240"/>
                  <a:pt x="6901" y="5218"/>
                </a:cubicBezTo>
                <a:cubicBezTo>
                  <a:pt x="6873" y="5193"/>
                  <a:pt x="6839" y="5168"/>
                  <a:pt x="6797" y="5174"/>
                </a:cubicBezTo>
                <a:cubicBezTo>
                  <a:pt x="6783" y="5194"/>
                  <a:pt x="6785" y="5212"/>
                  <a:pt x="6805" y="5218"/>
                </a:cubicBezTo>
                <a:cubicBezTo>
                  <a:pt x="6826" y="5224"/>
                  <a:pt x="6838" y="5237"/>
                  <a:pt x="6852" y="5251"/>
                </a:cubicBezTo>
                <a:cubicBezTo>
                  <a:pt x="6863" y="5262"/>
                  <a:pt x="6879" y="5267"/>
                  <a:pt x="6890" y="5277"/>
                </a:cubicBezTo>
                <a:cubicBezTo>
                  <a:pt x="6917" y="5300"/>
                  <a:pt x="6955" y="5307"/>
                  <a:pt x="6981" y="5329"/>
                </a:cubicBezTo>
                <a:cubicBezTo>
                  <a:pt x="7036" y="5374"/>
                  <a:pt x="7104" y="5382"/>
                  <a:pt x="7168" y="5402"/>
                </a:cubicBezTo>
                <a:cubicBezTo>
                  <a:pt x="7170" y="5402"/>
                  <a:pt x="7172" y="5399"/>
                  <a:pt x="7180" y="5395"/>
                </a:cubicBezTo>
                <a:cubicBezTo>
                  <a:pt x="7176" y="5371"/>
                  <a:pt x="7171" y="5344"/>
                  <a:pt x="7166" y="5313"/>
                </a:cubicBezTo>
                <a:close/>
                <a:moveTo>
                  <a:pt x="3885" y="5339"/>
                </a:moveTo>
                <a:cubicBezTo>
                  <a:pt x="3962" y="5337"/>
                  <a:pt x="4018" y="5294"/>
                  <a:pt x="4083" y="5278"/>
                </a:cubicBezTo>
                <a:cubicBezTo>
                  <a:pt x="4085" y="5278"/>
                  <a:pt x="4086" y="5269"/>
                  <a:pt x="4089" y="5260"/>
                </a:cubicBezTo>
                <a:cubicBezTo>
                  <a:pt x="4076" y="5260"/>
                  <a:pt x="4066" y="5261"/>
                  <a:pt x="4056" y="5260"/>
                </a:cubicBezTo>
                <a:cubicBezTo>
                  <a:pt x="4041" y="5260"/>
                  <a:pt x="4025" y="5258"/>
                  <a:pt x="4009" y="5257"/>
                </a:cubicBezTo>
                <a:cubicBezTo>
                  <a:pt x="3971" y="5255"/>
                  <a:pt x="3934" y="5253"/>
                  <a:pt x="3896" y="5251"/>
                </a:cubicBezTo>
                <a:cubicBezTo>
                  <a:pt x="3891" y="5251"/>
                  <a:pt x="3885" y="5257"/>
                  <a:pt x="3879" y="5261"/>
                </a:cubicBezTo>
                <a:cubicBezTo>
                  <a:pt x="3881" y="5287"/>
                  <a:pt x="3883" y="5311"/>
                  <a:pt x="3885" y="5339"/>
                </a:cubicBezTo>
                <a:close/>
                <a:moveTo>
                  <a:pt x="9862" y="4096"/>
                </a:moveTo>
                <a:cubicBezTo>
                  <a:pt x="9861" y="4094"/>
                  <a:pt x="9860" y="4091"/>
                  <a:pt x="9859" y="4088"/>
                </a:cubicBezTo>
                <a:cubicBezTo>
                  <a:pt x="9852" y="4090"/>
                  <a:pt x="9845" y="4093"/>
                  <a:pt x="9837" y="4095"/>
                </a:cubicBezTo>
                <a:cubicBezTo>
                  <a:pt x="9838" y="4097"/>
                  <a:pt x="9839" y="4100"/>
                  <a:pt x="9839" y="4102"/>
                </a:cubicBezTo>
                <a:cubicBezTo>
                  <a:pt x="9847" y="4100"/>
                  <a:pt x="9854" y="4098"/>
                  <a:pt x="9862" y="409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7"/>
          <p:cNvSpPr>
            <a:spLocks noEditPoints="1"/>
          </p:cNvSpPr>
          <p:nvPr/>
        </p:nvSpPr>
        <p:spPr bwMode="auto">
          <a:xfrm>
            <a:off x="6274594" y="1376363"/>
            <a:ext cx="1183481" cy="777478"/>
          </a:xfrm>
          <a:custGeom>
            <a:avLst/>
            <a:gdLst>
              <a:gd name="T0" fmla="*/ 1692 w 3291"/>
              <a:gd name="T1" fmla="*/ 1840 h 2158"/>
              <a:gd name="T2" fmla="*/ 1062 w 3291"/>
              <a:gd name="T3" fmla="*/ 1786 h 2158"/>
              <a:gd name="T4" fmla="*/ 720 w 3291"/>
              <a:gd name="T5" fmla="*/ 1913 h 2158"/>
              <a:gd name="T6" fmla="*/ 414 w 3291"/>
              <a:gd name="T7" fmla="*/ 2145 h 2158"/>
              <a:gd name="T8" fmla="*/ 402 w 3291"/>
              <a:gd name="T9" fmla="*/ 2023 h 2158"/>
              <a:gd name="T10" fmla="*/ 527 w 3291"/>
              <a:gd name="T11" fmla="*/ 1749 h 2158"/>
              <a:gd name="T12" fmla="*/ 435 w 3291"/>
              <a:gd name="T13" fmla="*/ 1584 h 2158"/>
              <a:gd name="T14" fmla="*/ 265 w 3291"/>
              <a:gd name="T15" fmla="*/ 1504 h 2158"/>
              <a:gd name="T16" fmla="*/ 7 w 3291"/>
              <a:gd name="T17" fmla="*/ 1034 h 2158"/>
              <a:gd name="T18" fmla="*/ 67 w 3291"/>
              <a:gd name="T19" fmla="*/ 642 h 2158"/>
              <a:gd name="T20" fmla="*/ 227 w 3291"/>
              <a:gd name="T21" fmla="*/ 377 h 2158"/>
              <a:gd name="T22" fmla="*/ 509 w 3291"/>
              <a:gd name="T23" fmla="*/ 202 h 2158"/>
              <a:gd name="T24" fmla="*/ 831 w 3291"/>
              <a:gd name="T25" fmla="*/ 90 h 2158"/>
              <a:gd name="T26" fmla="*/ 1581 w 3291"/>
              <a:gd name="T27" fmla="*/ 1 h 2158"/>
              <a:gd name="T28" fmla="*/ 2120 w 3291"/>
              <a:gd name="T29" fmla="*/ 45 h 2158"/>
              <a:gd name="T30" fmla="*/ 2496 w 3291"/>
              <a:gd name="T31" fmla="*/ 125 h 2158"/>
              <a:gd name="T32" fmla="*/ 2881 w 3291"/>
              <a:gd name="T33" fmla="*/ 271 h 2158"/>
              <a:gd name="T34" fmla="*/ 3132 w 3291"/>
              <a:gd name="T35" fmla="*/ 473 h 2158"/>
              <a:gd name="T36" fmla="*/ 3278 w 3291"/>
              <a:gd name="T37" fmla="*/ 811 h 2158"/>
              <a:gd name="T38" fmla="*/ 3243 w 3291"/>
              <a:gd name="T39" fmla="*/ 1190 h 2158"/>
              <a:gd name="T40" fmla="*/ 2932 w 3291"/>
              <a:gd name="T41" fmla="*/ 1551 h 2158"/>
              <a:gd name="T42" fmla="*/ 2691 w 3291"/>
              <a:gd name="T43" fmla="*/ 1670 h 2158"/>
              <a:gd name="T44" fmla="*/ 2428 w 3291"/>
              <a:gd name="T45" fmla="*/ 1757 h 2158"/>
              <a:gd name="T46" fmla="*/ 2157 w 3291"/>
              <a:gd name="T47" fmla="*/ 1821 h 2158"/>
              <a:gd name="T48" fmla="*/ 516 w 3291"/>
              <a:gd name="T49" fmla="*/ 1964 h 2158"/>
              <a:gd name="T50" fmla="*/ 706 w 3291"/>
              <a:gd name="T51" fmla="*/ 1808 h 2158"/>
              <a:gd name="T52" fmla="*/ 1122 w 3291"/>
              <a:gd name="T53" fmla="*/ 1700 h 2158"/>
              <a:gd name="T54" fmla="*/ 1764 w 3291"/>
              <a:gd name="T55" fmla="*/ 1746 h 2158"/>
              <a:gd name="T56" fmla="*/ 2082 w 3291"/>
              <a:gd name="T57" fmla="*/ 1735 h 2158"/>
              <a:gd name="T58" fmla="*/ 2586 w 3291"/>
              <a:gd name="T59" fmla="*/ 1615 h 2158"/>
              <a:gd name="T60" fmla="*/ 3066 w 3291"/>
              <a:gd name="T61" fmla="*/ 1331 h 2158"/>
              <a:gd name="T62" fmla="*/ 3176 w 3291"/>
              <a:gd name="T63" fmla="*/ 1118 h 2158"/>
              <a:gd name="T64" fmla="*/ 3165 w 3291"/>
              <a:gd name="T65" fmla="*/ 684 h 2158"/>
              <a:gd name="T66" fmla="*/ 2914 w 3291"/>
              <a:gd name="T67" fmla="*/ 399 h 2158"/>
              <a:gd name="T68" fmla="*/ 2491 w 3291"/>
              <a:gd name="T69" fmla="*/ 216 h 2158"/>
              <a:gd name="T70" fmla="*/ 2048 w 3291"/>
              <a:gd name="T71" fmla="*/ 123 h 2158"/>
              <a:gd name="T72" fmla="*/ 1720 w 3291"/>
              <a:gd name="T73" fmla="*/ 93 h 2158"/>
              <a:gd name="T74" fmla="*/ 1025 w 3291"/>
              <a:gd name="T75" fmla="*/ 130 h 2158"/>
              <a:gd name="T76" fmla="*/ 591 w 3291"/>
              <a:gd name="T77" fmla="*/ 246 h 2158"/>
              <a:gd name="T78" fmla="*/ 231 w 3291"/>
              <a:gd name="T79" fmla="*/ 482 h 2158"/>
              <a:gd name="T80" fmla="*/ 85 w 3291"/>
              <a:gd name="T81" fmla="*/ 825 h 2158"/>
              <a:gd name="T82" fmla="*/ 100 w 3291"/>
              <a:gd name="T83" fmla="*/ 1119 h 2158"/>
              <a:gd name="T84" fmla="*/ 608 w 3291"/>
              <a:gd name="T85" fmla="*/ 1574 h 2158"/>
              <a:gd name="T86" fmla="*/ 580 w 3291"/>
              <a:gd name="T87" fmla="*/ 1807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91" h="2158">
                <a:moveTo>
                  <a:pt x="2007" y="1834"/>
                </a:moveTo>
                <a:cubicBezTo>
                  <a:pt x="1948" y="1837"/>
                  <a:pt x="1890" y="1842"/>
                  <a:pt x="1832" y="1843"/>
                </a:cubicBezTo>
                <a:cubicBezTo>
                  <a:pt x="1785" y="1844"/>
                  <a:pt x="1739" y="1842"/>
                  <a:pt x="1692" y="1840"/>
                </a:cubicBezTo>
                <a:cubicBezTo>
                  <a:pt x="1656" y="1839"/>
                  <a:pt x="1621" y="1836"/>
                  <a:pt x="1585" y="1834"/>
                </a:cubicBezTo>
                <a:cubicBezTo>
                  <a:pt x="1516" y="1831"/>
                  <a:pt x="1447" y="1831"/>
                  <a:pt x="1378" y="1824"/>
                </a:cubicBezTo>
                <a:cubicBezTo>
                  <a:pt x="1272" y="1814"/>
                  <a:pt x="1167" y="1800"/>
                  <a:pt x="1062" y="1786"/>
                </a:cubicBezTo>
                <a:cubicBezTo>
                  <a:pt x="1011" y="1780"/>
                  <a:pt x="960" y="1769"/>
                  <a:pt x="909" y="1761"/>
                </a:cubicBezTo>
                <a:cubicBezTo>
                  <a:pt x="886" y="1757"/>
                  <a:pt x="867" y="1764"/>
                  <a:pt x="851" y="1780"/>
                </a:cubicBezTo>
                <a:cubicBezTo>
                  <a:pt x="807" y="1824"/>
                  <a:pt x="765" y="1870"/>
                  <a:pt x="720" y="1913"/>
                </a:cubicBezTo>
                <a:cubicBezTo>
                  <a:pt x="687" y="1945"/>
                  <a:pt x="649" y="1973"/>
                  <a:pt x="613" y="2002"/>
                </a:cubicBezTo>
                <a:cubicBezTo>
                  <a:pt x="569" y="2038"/>
                  <a:pt x="525" y="2074"/>
                  <a:pt x="479" y="2108"/>
                </a:cubicBezTo>
                <a:cubicBezTo>
                  <a:pt x="459" y="2123"/>
                  <a:pt x="436" y="2133"/>
                  <a:pt x="414" y="2145"/>
                </a:cubicBezTo>
                <a:cubicBezTo>
                  <a:pt x="396" y="2155"/>
                  <a:pt x="379" y="2158"/>
                  <a:pt x="363" y="2140"/>
                </a:cubicBezTo>
                <a:cubicBezTo>
                  <a:pt x="349" y="2124"/>
                  <a:pt x="347" y="2097"/>
                  <a:pt x="361" y="2077"/>
                </a:cubicBezTo>
                <a:cubicBezTo>
                  <a:pt x="374" y="2059"/>
                  <a:pt x="390" y="2043"/>
                  <a:pt x="402" y="2023"/>
                </a:cubicBezTo>
                <a:cubicBezTo>
                  <a:pt x="426" y="1982"/>
                  <a:pt x="450" y="1941"/>
                  <a:pt x="470" y="1898"/>
                </a:cubicBezTo>
                <a:cubicBezTo>
                  <a:pt x="488" y="1857"/>
                  <a:pt x="501" y="1813"/>
                  <a:pt x="516" y="1770"/>
                </a:cubicBezTo>
                <a:cubicBezTo>
                  <a:pt x="518" y="1763"/>
                  <a:pt x="521" y="1755"/>
                  <a:pt x="527" y="1749"/>
                </a:cubicBezTo>
                <a:cubicBezTo>
                  <a:pt x="550" y="1724"/>
                  <a:pt x="546" y="1690"/>
                  <a:pt x="556" y="1660"/>
                </a:cubicBezTo>
                <a:cubicBezTo>
                  <a:pt x="563" y="1640"/>
                  <a:pt x="548" y="1622"/>
                  <a:pt x="524" y="1619"/>
                </a:cubicBezTo>
                <a:cubicBezTo>
                  <a:pt x="491" y="1614"/>
                  <a:pt x="462" y="1603"/>
                  <a:pt x="435" y="1584"/>
                </a:cubicBezTo>
                <a:cubicBezTo>
                  <a:pt x="431" y="1581"/>
                  <a:pt x="425" y="1579"/>
                  <a:pt x="421" y="1579"/>
                </a:cubicBezTo>
                <a:cubicBezTo>
                  <a:pt x="381" y="1582"/>
                  <a:pt x="353" y="1558"/>
                  <a:pt x="323" y="1539"/>
                </a:cubicBezTo>
                <a:cubicBezTo>
                  <a:pt x="304" y="1527"/>
                  <a:pt x="284" y="1517"/>
                  <a:pt x="265" y="1504"/>
                </a:cubicBezTo>
                <a:cubicBezTo>
                  <a:pt x="201" y="1461"/>
                  <a:pt x="155" y="1402"/>
                  <a:pt x="113" y="1339"/>
                </a:cubicBezTo>
                <a:cubicBezTo>
                  <a:pt x="73" y="1281"/>
                  <a:pt x="51" y="1217"/>
                  <a:pt x="37" y="1149"/>
                </a:cubicBezTo>
                <a:cubicBezTo>
                  <a:pt x="29" y="1110"/>
                  <a:pt x="15" y="1073"/>
                  <a:pt x="7" y="1034"/>
                </a:cubicBezTo>
                <a:cubicBezTo>
                  <a:pt x="2" y="1010"/>
                  <a:pt x="0" y="984"/>
                  <a:pt x="3" y="959"/>
                </a:cubicBezTo>
                <a:cubicBezTo>
                  <a:pt x="11" y="885"/>
                  <a:pt x="19" y="811"/>
                  <a:pt x="32" y="738"/>
                </a:cubicBezTo>
                <a:cubicBezTo>
                  <a:pt x="38" y="705"/>
                  <a:pt x="54" y="674"/>
                  <a:pt x="67" y="642"/>
                </a:cubicBezTo>
                <a:cubicBezTo>
                  <a:pt x="80" y="609"/>
                  <a:pt x="93" y="577"/>
                  <a:pt x="109" y="546"/>
                </a:cubicBezTo>
                <a:cubicBezTo>
                  <a:pt x="124" y="516"/>
                  <a:pt x="141" y="488"/>
                  <a:pt x="160" y="461"/>
                </a:cubicBezTo>
                <a:cubicBezTo>
                  <a:pt x="181" y="432"/>
                  <a:pt x="206" y="406"/>
                  <a:pt x="227" y="377"/>
                </a:cubicBezTo>
                <a:cubicBezTo>
                  <a:pt x="251" y="344"/>
                  <a:pt x="288" y="326"/>
                  <a:pt x="319" y="302"/>
                </a:cubicBezTo>
                <a:cubicBezTo>
                  <a:pt x="345" y="281"/>
                  <a:pt x="374" y="264"/>
                  <a:pt x="403" y="249"/>
                </a:cubicBezTo>
                <a:cubicBezTo>
                  <a:pt x="438" y="232"/>
                  <a:pt x="474" y="218"/>
                  <a:pt x="509" y="202"/>
                </a:cubicBezTo>
                <a:cubicBezTo>
                  <a:pt x="526" y="195"/>
                  <a:pt x="544" y="189"/>
                  <a:pt x="560" y="179"/>
                </a:cubicBezTo>
                <a:cubicBezTo>
                  <a:pt x="611" y="149"/>
                  <a:pt x="667" y="136"/>
                  <a:pt x="724" y="122"/>
                </a:cubicBezTo>
                <a:cubicBezTo>
                  <a:pt x="760" y="113"/>
                  <a:pt x="795" y="99"/>
                  <a:pt x="831" y="90"/>
                </a:cubicBezTo>
                <a:cubicBezTo>
                  <a:pt x="900" y="74"/>
                  <a:pt x="969" y="57"/>
                  <a:pt x="1038" y="46"/>
                </a:cubicBezTo>
                <a:cubicBezTo>
                  <a:pt x="1144" y="30"/>
                  <a:pt x="1250" y="9"/>
                  <a:pt x="1358" y="7"/>
                </a:cubicBezTo>
                <a:cubicBezTo>
                  <a:pt x="1432" y="6"/>
                  <a:pt x="1507" y="0"/>
                  <a:pt x="1581" y="1"/>
                </a:cubicBezTo>
                <a:cubicBezTo>
                  <a:pt x="1641" y="2"/>
                  <a:pt x="1700" y="9"/>
                  <a:pt x="1760" y="13"/>
                </a:cubicBezTo>
                <a:cubicBezTo>
                  <a:pt x="1793" y="16"/>
                  <a:pt x="1826" y="15"/>
                  <a:pt x="1859" y="19"/>
                </a:cubicBezTo>
                <a:cubicBezTo>
                  <a:pt x="1946" y="31"/>
                  <a:pt x="2034" y="26"/>
                  <a:pt x="2120" y="45"/>
                </a:cubicBezTo>
                <a:cubicBezTo>
                  <a:pt x="2168" y="56"/>
                  <a:pt x="2217" y="60"/>
                  <a:pt x="2265" y="67"/>
                </a:cubicBezTo>
                <a:cubicBezTo>
                  <a:pt x="2281" y="70"/>
                  <a:pt x="2297" y="72"/>
                  <a:pt x="2312" y="78"/>
                </a:cubicBezTo>
                <a:cubicBezTo>
                  <a:pt x="2371" y="102"/>
                  <a:pt x="2433" y="114"/>
                  <a:pt x="2496" y="125"/>
                </a:cubicBezTo>
                <a:cubicBezTo>
                  <a:pt x="2526" y="131"/>
                  <a:pt x="2555" y="142"/>
                  <a:pt x="2584" y="151"/>
                </a:cubicBezTo>
                <a:cubicBezTo>
                  <a:pt x="2623" y="163"/>
                  <a:pt x="2662" y="175"/>
                  <a:pt x="2702" y="186"/>
                </a:cubicBezTo>
                <a:cubicBezTo>
                  <a:pt x="2766" y="205"/>
                  <a:pt x="2826" y="232"/>
                  <a:pt x="2881" y="271"/>
                </a:cubicBezTo>
                <a:cubicBezTo>
                  <a:pt x="2894" y="280"/>
                  <a:pt x="2910" y="285"/>
                  <a:pt x="2922" y="294"/>
                </a:cubicBezTo>
                <a:cubicBezTo>
                  <a:pt x="2950" y="314"/>
                  <a:pt x="2976" y="336"/>
                  <a:pt x="3004" y="357"/>
                </a:cubicBezTo>
                <a:cubicBezTo>
                  <a:pt x="3051" y="391"/>
                  <a:pt x="3081" y="443"/>
                  <a:pt x="3132" y="473"/>
                </a:cubicBezTo>
                <a:cubicBezTo>
                  <a:pt x="3155" y="486"/>
                  <a:pt x="3174" y="511"/>
                  <a:pt x="3187" y="535"/>
                </a:cubicBezTo>
                <a:cubicBezTo>
                  <a:pt x="3208" y="574"/>
                  <a:pt x="3221" y="618"/>
                  <a:pt x="3240" y="658"/>
                </a:cubicBezTo>
                <a:cubicBezTo>
                  <a:pt x="3264" y="707"/>
                  <a:pt x="3267" y="760"/>
                  <a:pt x="3278" y="811"/>
                </a:cubicBezTo>
                <a:cubicBezTo>
                  <a:pt x="3291" y="867"/>
                  <a:pt x="3283" y="922"/>
                  <a:pt x="3284" y="978"/>
                </a:cubicBezTo>
                <a:cubicBezTo>
                  <a:pt x="3285" y="998"/>
                  <a:pt x="3278" y="1018"/>
                  <a:pt x="3279" y="1037"/>
                </a:cubicBezTo>
                <a:cubicBezTo>
                  <a:pt x="3283" y="1092"/>
                  <a:pt x="3256" y="1140"/>
                  <a:pt x="3243" y="1190"/>
                </a:cubicBezTo>
                <a:cubicBezTo>
                  <a:pt x="3226" y="1254"/>
                  <a:pt x="3192" y="1313"/>
                  <a:pt x="3147" y="1363"/>
                </a:cubicBezTo>
                <a:cubicBezTo>
                  <a:pt x="3108" y="1405"/>
                  <a:pt x="3069" y="1447"/>
                  <a:pt x="3027" y="1485"/>
                </a:cubicBezTo>
                <a:cubicBezTo>
                  <a:pt x="2998" y="1511"/>
                  <a:pt x="2964" y="1530"/>
                  <a:pt x="2932" y="1551"/>
                </a:cubicBezTo>
                <a:cubicBezTo>
                  <a:pt x="2898" y="1574"/>
                  <a:pt x="2864" y="1597"/>
                  <a:pt x="2827" y="1616"/>
                </a:cubicBezTo>
                <a:cubicBezTo>
                  <a:pt x="2795" y="1632"/>
                  <a:pt x="2760" y="1642"/>
                  <a:pt x="2727" y="1654"/>
                </a:cubicBezTo>
                <a:cubicBezTo>
                  <a:pt x="2715" y="1659"/>
                  <a:pt x="2703" y="1665"/>
                  <a:pt x="2691" y="1670"/>
                </a:cubicBezTo>
                <a:cubicBezTo>
                  <a:pt x="2661" y="1683"/>
                  <a:pt x="2631" y="1698"/>
                  <a:pt x="2599" y="1708"/>
                </a:cubicBezTo>
                <a:cubicBezTo>
                  <a:pt x="2552" y="1723"/>
                  <a:pt x="2503" y="1735"/>
                  <a:pt x="2454" y="1749"/>
                </a:cubicBezTo>
                <a:cubicBezTo>
                  <a:pt x="2445" y="1751"/>
                  <a:pt x="2436" y="1758"/>
                  <a:pt x="2428" y="1757"/>
                </a:cubicBezTo>
                <a:cubicBezTo>
                  <a:pt x="2391" y="1754"/>
                  <a:pt x="2361" y="1772"/>
                  <a:pt x="2328" y="1783"/>
                </a:cubicBezTo>
                <a:cubicBezTo>
                  <a:pt x="2309" y="1789"/>
                  <a:pt x="2290" y="1792"/>
                  <a:pt x="2270" y="1796"/>
                </a:cubicBezTo>
                <a:cubicBezTo>
                  <a:pt x="2233" y="1805"/>
                  <a:pt x="2195" y="1815"/>
                  <a:pt x="2157" y="1821"/>
                </a:cubicBezTo>
                <a:cubicBezTo>
                  <a:pt x="2107" y="1828"/>
                  <a:pt x="2057" y="1831"/>
                  <a:pt x="2007" y="1837"/>
                </a:cubicBezTo>
                <a:cubicBezTo>
                  <a:pt x="2007" y="1836"/>
                  <a:pt x="2007" y="1835"/>
                  <a:pt x="2007" y="1834"/>
                </a:cubicBezTo>
                <a:close/>
                <a:moveTo>
                  <a:pt x="516" y="1964"/>
                </a:moveTo>
                <a:cubicBezTo>
                  <a:pt x="527" y="1962"/>
                  <a:pt x="535" y="1963"/>
                  <a:pt x="539" y="1959"/>
                </a:cubicBezTo>
                <a:cubicBezTo>
                  <a:pt x="577" y="1929"/>
                  <a:pt x="616" y="1900"/>
                  <a:pt x="653" y="1867"/>
                </a:cubicBezTo>
                <a:cubicBezTo>
                  <a:pt x="673" y="1850"/>
                  <a:pt x="688" y="1827"/>
                  <a:pt x="706" y="1808"/>
                </a:cubicBezTo>
                <a:cubicBezTo>
                  <a:pt x="754" y="1757"/>
                  <a:pt x="803" y="1707"/>
                  <a:pt x="851" y="1655"/>
                </a:cubicBezTo>
                <a:cubicBezTo>
                  <a:pt x="865" y="1639"/>
                  <a:pt x="880" y="1633"/>
                  <a:pt x="900" y="1640"/>
                </a:cubicBezTo>
                <a:cubicBezTo>
                  <a:pt x="973" y="1666"/>
                  <a:pt x="1046" y="1688"/>
                  <a:pt x="1122" y="1700"/>
                </a:cubicBezTo>
                <a:cubicBezTo>
                  <a:pt x="1192" y="1711"/>
                  <a:pt x="1263" y="1724"/>
                  <a:pt x="1334" y="1731"/>
                </a:cubicBezTo>
                <a:cubicBezTo>
                  <a:pt x="1407" y="1738"/>
                  <a:pt x="1480" y="1740"/>
                  <a:pt x="1554" y="1740"/>
                </a:cubicBezTo>
                <a:cubicBezTo>
                  <a:pt x="1624" y="1741"/>
                  <a:pt x="1694" y="1756"/>
                  <a:pt x="1764" y="1746"/>
                </a:cubicBezTo>
                <a:cubicBezTo>
                  <a:pt x="1771" y="1745"/>
                  <a:pt x="1778" y="1747"/>
                  <a:pt x="1784" y="1747"/>
                </a:cubicBezTo>
                <a:cubicBezTo>
                  <a:pt x="1813" y="1750"/>
                  <a:pt x="1842" y="1755"/>
                  <a:pt x="1871" y="1753"/>
                </a:cubicBezTo>
                <a:cubicBezTo>
                  <a:pt x="1941" y="1749"/>
                  <a:pt x="2011" y="1741"/>
                  <a:pt x="2082" y="1735"/>
                </a:cubicBezTo>
                <a:cubicBezTo>
                  <a:pt x="2107" y="1733"/>
                  <a:pt x="2132" y="1733"/>
                  <a:pt x="2157" y="1728"/>
                </a:cubicBezTo>
                <a:cubicBezTo>
                  <a:pt x="2223" y="1714"/>
                  <a:pt x="2288" y="1694"/>
                  <a:pt x="2354" y="1684"/>
                </a:cubicBezTo>
                <a:cubicBezTo>
                  <a:pt x="2435" y="1671"/>
                  <a:pt x="2510" y="1641"/>
                  <a:pt x="2586" y="1615"/>
                </a:cubicBezTo>
                <a:cubicBezTo>
                  <a:pt x="2653" y="1592"/>
                  <a:pt x="2718" y="1564"/>
                  <a:pt x="2782" y="1536"/>
                </a:cubicBezTo>
                <a:cubicBezTo>
                  <a:pt x="2867" y="1499"/>
                  <a:pt x="2945" y="1452"/>
                  <a:pt x="3011" y="1388"/>
                </a:cubicBezTo>
                <a:cubicBezTo>
                  <a:pt x="3030" y="1369"/>
                  <a:pt x="3046" y="1348"/>
                  <a:pt x="3066" y="1331"/>
                </a:cubicBezTo>
                <a:cubicBezTo>
                  <a:pt x="3114" y="1291"/>
                  <a:pt x="3139" y="1236"/>
                  <a:pt x="3165" y="1183"/>
                </a:cubicBezTo>
                <a:cubicBezTo>
                  <a:pt x="3168" y="1175"/>
                  <a:pt x="3169" y="1165"/>
                  <a:pt x="3170" y="1156"/>
                </a:cubicBezTo>
                <a:cubicBezTo>
                  <a:pt x="3172" y="1143"/>
                  <a:pt x="3174" y="1131"/>
                  <a:pt x="3176" y="1118"/>
                </a:cubicBezTo>
                <a:cubicBezTo>
                  <a:pt x="3184" y="1083"/>
                  <a:pt x="3195" y="1049"/>
                  <a:pt x="3198" y="1013"/>
                </a:cubicBezTo>
                <a:cubicBezTo>
                  <a:pt x="3203" y="935"/>
                  <a:pt x="3207" y="857"/>
                  <a:pt x="3190" y="779"/>
                </a:cubicBezTo>
                <a:cubicBezTo>
                  <a:pt x="3183" y="747"/>
                  <a:pt x="3177" y="714"/>
                  <a:pt x="3165" y="684"/>
                </a:cubicBezTo>
                <a:cubicBezTo>
                  <a:pt x="3150" y="649"/>
                  <a:pt x="3129" y="616"/>
                  <a:pt x="3110" y="583"/>
                </a:cubicBezTo>
                <a:cubicBezTo>
                  <a:pt x="3103" y="570"/>
                  <a:pt x="3095" y="558"/>
                  <a:pt x="3084" y="548"/>
                </a:cubicBezTo>
                <a:cubicBezTo>
                  <a:pt x="3030" y="496"/>
                  <a:pt x="2979" y="440"/>
                  <a:pt x="2914" y="399"/>
                </a:cubicBezTo>
                <a:cubicBezTo>
                  <a:pt x="2873" y="373"/>
                  <a:pt x="2836" y="340"/>
                  <a:pt x="2790" y="320"/>
                </a:cubicBezTo>
                <a:cubicBezTo>
                  <a:pt x="2740" y="297"/>
                  <a:pt x="2691" y="268"/>
                  <a:pt x="2637" y="259"/>
                </a:cubicBezTo>
                <a:cubicBezTo>
                  <a:pt x="2586" y="250"/>
                  <a:pt x="2539" y="233"/>
                  <a:pt x="2491" y="216"/>
                </a:cubicBezTo>
                <a:cubicBezTo>
                  <a:pt x="2485" y="214"/>
                  <a:pt x="2479" y="210"/>
                  <a:pt x="2472" y="210"/>
                </a:cubicBezTo>
                <a:cubicBezTo>
                  <a:pt x="2390" y="204"/>
                  <a:pt x="2314" y="166"/>
                  <a:pt x="2233" y="154"/>
                </a:cubicBezTo>
                <a:cubicBezTo>
                  <a:pt x="2171" y="145"/>
                  <a:pt x="2110" y="132"/>
                  <a:pt x="2048" y="123"/>
                </a:cubicBezTo>
                <a:cubicBezTo>
                  <a:pt x="2012" y="117"/>
                  <a:pt x="1974" y="118"/>
                  <a:pt x="1937" y="111"/>
                </a:cubicBezTo>
                <a:cubicBezTo>
                  <a:pt x="1883" y="101"/>
                  <a:pt x="1828" y="91"/>
                  <a:pt x="1772" y="92"/>
                </a:cubicBezTo>
                <a:cubicBezTo>
                  <a:pt x="1755" y="93"/>
                  <a:pt x="1736" y="97"/>
                  <a:pt x="1720" y="93"/>
                </a:cubicBezTo>
                <a:cubicBezTo>
                  <a:pt x="1661" y="80"/>
                  <a:pt x="1601" y="85"/>
                  <a:pt x="1541" y="83"/>
                </a:cubicBezTo>
                <a:cubicBezTo>
                  <a:pt x="1485" y="82"/>
                  <a:pt x="1429" y="80"/>
                  <a:pt x="1373" y="85"/>
                </a:cubicBezTo>
                <a:cubicBezTo>
                  <a:pt x="1257" y="97"/>
                  <a:pt x="1141" y="114"/>
                  <a:pt x="1025" y="130"/>
                </a:cubicBezTo>
                <a:cubicBezTo>
                  <a:pt x="969" y="137"/>
                  <a:pt x="914" y="144"/>
                  <a:pt x="862" y="168"/>
                </a:cubicBezTo>
                <a:cubicBezTo>
                  <a:pt x="853" y="173"/>
                  <a:pt x="841" y="173"/>
                  <a:pt x="831" y="176"/>
                </a:cubicBezTo>
                <a:cubicBezTo>
                  <a:pt x="750" y="195"/>
                  <a:pt x="667" y="208"/>
                  <a:pt x="591" y="246"/>
                </a:cubicBezTo>
                <a:cubicBezTo>
                  <a:pt x="526" y="279"/>
                  <a:pt x="455" y="300"/>
                  <a:pt x="395" y="345"/>
                </a:cubicBezTo>
                <a:cubicBezTo>
                  <a:pt x="382" y="356"/>
                  <a:pt x="368" y="366"/>
                  <a:pt x="353" y="374"/>
                </a:cubicBezTo>
                <a:cubicBezTo>
                  <a:pt x="303" y="400"/>
                  <a:pt x="265" y="440"/>
                  <a:pt x="231" y="482"/>
                </a:cubicBezTo>
                <a:cubicBezTo>
                  <a:pt x="195" y="527"/>
                  <a:pt x="166" y="579"/>
                  <a:pt x="136" y="629"/>
                </a:cubicBezTo>
                <a:cubicBezTo>
                  <a:pt x="122" y="651"/>
                  <a:pt x="110" y="675"/>
                  <a:pt x="104" y="700"/>
                </a:cubicBezTo>
                <a:cubicBezTo>
                  <a:pt x="94" y="741"/>
                  <a:pt x="90" y="783"/>
                  <a:pt x="85" y="825"/>
                </a:cubicBezTo>
                <a:cubicBezTo>
                  <a:pt x="80" y="864"/>
                  <a:pt x="88" y="904"/>
                  <a:pt x="76" y="943"/>
                </a:cubicBezTo>
                <a:cubicBezTo>
                  <a:pt x="72" y="953"/>
                  <a:pt x="72" y="964"/>
                  <a:pt x="74" y="975"/>
                </a:cubicBezTo>
                <a:cubicBezTo>
                  <a:pt x="82" y="1023"/>
                  <a:pt x="88" y="1072"/>
                  <a:pt x="100" y="1119"/>
                </a:cubicBezTo>
                <a:cubicBezTo>
                  <a:pt x="114" y="1177"/>
                  <a:pt x="136" y="1232"/>
                  <a:pt x="178" y="1276"/>
                </a:cubicBezTo>
                <a:cubicBezTo>
                  <a:pt x="226" y="1381"/>
                  <a:pt x="319" y="1435"/>
                  <a:pt x="417" y="1481"/>
                </a:cubicBezTo>
                <a:cubicBezTo>
                  <a:pt x="481" y="1512"/>
                  <a:pt x="552" y="1527"/>
                  <a:pt x="608" y="1574"/>
                </a:cubicBezTo>
                <a:cubicBezTo>
                  <a:pt x="637" y="1599"/>
                  <a:pt x="644" y="1602"/>
                  <a:pt x="635" y="1637"/>
                </a:cubicBezTo>
                <a:cubicBezTo>
                  <a:pt x="623" y="1679"/>
                  <a:pt x="609" y="1720"/>
                  <a:pt x="595" y="1762"/>
                </a:cubicBezTo>
                <a:cubicBezTo>
                  <a:pt x="591" y="1777"/>
                  <a:pt x="586" y="1792"/>
                  <a:pt x="580" y="1807"/>
                </a:cubicBezTo>
                <a:cubicBezTo>
                  <a:pt x="560" y="1857"/>
                  <a:pt x="539" y="1908"/>
                  <a:pt x="516" y="196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 name="Freeform 8"/>
          <p:cNvSpPr/>
          <p:nvPr/>
        </p:nvSpPr>
        <p:spPr bwMode="auto">
          <a:xfrm>
            <a:off x="5568554" y="1435894"/>
            <a:ext cx="132159" cy="190500"/>
          </a:xfrm>
          <a:custGeom>
            <a:avLst/>
            <a:gdLst>
              <a:gd name="T0" fmla="*/ 51 w 368"/>
              <a:gd name="T1" fmla="*/ 2 h 530"/>
              <a:gd name="T2" fmla="*/ 91 w 368"/>
              <a:gd name="T3" fmla="*/ 26 h 530"/>
              <a:gd name="T4" fmla="*/ 169 w 368"/>
              <a:gd name="T5" fmla="*/ 145 h 530"/>
              <a:gd name="T6" fmla="*/ 216 w 368"/>
              <a:gd name="T7" fmla="*/ 223 h 530"/>
              <a:gd name="T8" fmla="*/ 275 w 368"/>
              <a:gd name="T9" fmla="*/ 331 h 530"/>
              <a:gd name="T10" fmla="*/ 362 w 368"/>
              <a:gd name="T11" fmla="*/ 491 h 530"/>
              <a:gd name="T12" fmla="*/ 368 w 368"/>
              <a:gd name="T13" fmla="*/ 510 h 530"/>
              <a:gd name="T14" fmla="*/ 362 w 368"/>
              <a:gd name="T15" fmla="*/ 527 h 530"/>
              <a:gd name="T16" fmla="*/ 344 w 368"/>
              <a:gd name="T17" fmla="*/ 526 h 530"/>
              <a:gd name="T18" fmla="*/ 287 w 368"/>
              <a:gd name="T19" fmla="*/ 463 h 530"/>
              <a:gd name="T20" fmla="*/ 259 w 368"/>
              <a:gd name="T21" fmla="*/ 429 h 530"/>
              <a:gd name="T22" fmla="*/ 204 w 368"/>
              <a:gd name="T23" fmla="*/ 353 h 530"/>
              <a:gd name="T24" fmla="*/ 169 w 368"/>
              <a:gd name="T25" fmla="*/ 295 h 530"/>
              <a:gd name="T26" fmla="*/ 155 w 368"/>
              <a:gd name="T27" fmla="*/ 277 h 530"/>
              <a:gd name="T28" fmla="*/ 102 w 368"/>
              <a:gd name="T29" fmla="*/ 183 h 530"/>
              <a:gd name="T30" fmla="*/ 48 w 368"/>
              <a:gd name="T31" fmla="*/ 91 h 530"/>
              <a:gd name="T32" fmla="*/ 32 w 368"/>
              <a:gd name="T33" fmla="*/ 74 h 530"/>
              <a:gd name="T34" fmla="*/ 18 w 368"/>
              <a:gd name="T35" fmla="*/ 55 h 530"/>
              <a:gd name="T36" fmla="*/ 51 w 368"/>
              <a:gd name="T37" fmla="*/ 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530">
                <a:moveTo>
                  <a:pt x="51" y="2"/>
                </a:moveTo>
                <a:cubicBezTo>
                  <a:pt x="69" y="0"/>
                  <a:pt x="81" y="9"/>
                  <a:pt x="91" y="26"/>
                </a:cubicBezTo>
                <a:cubicBezTo>
                  <a:pt x="115" y="67"/>
                  <a:pt x="139" y="108"/>
                  <a:pt x="169" y="145"/>
                </a:cubicBezTo>
                <a:cubicBezTo>
                  <a:pt x="188" y="168"/>
                  <a:pt x="201" y="197"/>
                  <a:pt x="216" y="223"/>
                </a:cubicBezTo>
                <a:cubicBezTo>
                  <a:pt x="236" y="259"/>
                  <a:pt x="255" y="295"/>
                  <a:pt x="275" y="331"/>
                </a:cubicBezTo>
                <a:cubicBezTo>
                  <a:pt x="304" y="384"/>
                  <a:pt x="333" y="437"/>
                  <a:pt x="362" y="491"/>
                </a:cubicBezTo>
                <a:cubicBezTo>
                  <a:pt x="365" y="496"/>
                  <a:pt x="368" y="503"/>
                  <a:pt x="368" y="510"/>
                </a:cubicBezTo>
                <a:cubicBezTo>
                  <a:pt x="368" y="516"/>
                  <a:pt x="366" y="524"/>
                  <a:pt x="362" y="527"/>
                </a:cubicBezTo>
                <a:cubicBezTo>
                  <a:pt x="358" y="530"/>
                  <a:pt x="349" y="528"/>
                  <a:pt x="344" y="526"/>
                </a:cubicBezTo>
                <a:cubicBezTo>
                  <a:pt x="318" y="512"/>
                  <a:pt x="297" y="491"/>
                  <a:pt x="287" y="463"/>
                </a:cubicBezTo>
                <a:cubicBezTo>
                  <a:pt x="281" y="447"/>
                  <a:pt x="270" y="439"/>
                  <a:pt x="259" y="429"/>
                </a:cubicBezTo>
                <a:cubicBezTo>
                  <a:pt x="236" y="408"/>
                  <a:pt x="221" y="379"/>
                  <a:pt x="204" y="353"/>
                </a:cubicBezTo>
                <a:cubicBezTo>
                  <a:pt x="191" y="334"/>
                  <a:pt x="181" y="314"/>
                  <a:pt x="169" y="295"/>
                </a:cubicBezTo>
                <a:cubicBezTo>
                  <a:pt x="165" y="289"/>
                  <a:pt x="158" y="283"/>
                  <a:pt x="155" y="277"/>
                </a:cubicBezTo>
                <a:cubicBezTo>
                  <a:pt x="137" y="246"/>
                  <a:pt x="120" y="214"/>
                  <a:pt x="102" y="183"/>
                </a:cubicBezTo>
                <a:cubicBezTo>
                  <a:pt x="85" y="152"/>
                  <a:pt x="67" y="122"/>
                  <a:pt x="48" y="91"/>
                </a:cubicBezTo>
                <a:cubicBezTo>
                  <a:pt x="44" y="84"/>
                  <a:pt x="37" y="80"/>
                  <a:pt x="32" y="74"/>
                </a:cubicBezTo>
                <a:cubicBezTo>
                  <a:pt x="27" y="68"/>
                  <a:pt x="21" y="62"/>
                  <a:pt x="18" y="55"/>
                </a:cubicBezTo>
                <a:cubicBezTo>
                  <a:pt x="0" y="19"/>
                  <a:pt x="10" y="3"/>
                  <a:pt x="51"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 name="Freeform 9"/>
          <p:cNvSpPr/>
          <p:nvPr/>
        </p:nvSpPr>
        <p:spPr bwMode="auto">
          <a:xfrm>
            <a:off x="5773341" y="1388269"/>
            <a:ext cx="44053" cy="173831"/>
          </a:xfrm>
          <a:custGeom>
            <a:avLst/>
            <a:gdLst>
              <a:gd name="T0" fmla="*/ 89 w 120"/>
              <a:gd name="T1" fmla="*/ 483 h 483"/>
              <a:gd name="T2" fmla="*/ 59 w 120"/>
              <a:gd name="T3" fmla="*/ 403 h 483"/>
              <a:gd name="T4" fmla="*/ 40 w 120"/>
              <a:gd name="T5" fmla="*/ 338 h 483"/>
              <a:gd name="T6" fmla="*/ 26 w 120"/>
              <a:gd name="T7" fmla="*/ 233 h 483"/>
              <a:gd name="T8" fmla="*/ 18 w 120"/>
              <a:gd name="T9" fmla="*/ 159 h 483"/>
              <a:gd name="T10" fmla="*/ 1 w 120"/>
              <a:gd name="T11" fmla="*/ 41 h 483"/>
              <a:gd name="T12" fmla="*/ 40 w 120"/>
              <a:gd name="T13" fmla="*/ 3 h 483"/>
              <a:gd name="T14" fmla="*/ 84 w 120"/>
              <a:gd name="T15" fmla="*/ 28 h 483"/>
              <a:gd name="T16" fmla="*/ 100 w 120"/>
              <a:gd name="T17" fmla="*/ 122 h 483"/>
              <a:gd name="T18" fmla="*/ 110 w 120"/>
              <a:gd name="T19" fmla="*/ 223 h 483"/>
              <a:gd name="T20" fmla="*/ 103 w 120"/>
              <a:gd name="T21" fmla="*/ 281 h 483"/>
              <a:gd name="T22" fmla="*/ 102 w 120"/>
              <a:gd name="T23" fmla="*/ 292 h 483"/>
              <a:gd name="T24" fmla="*/ 115 w 120"/>
              <a:gd name="T25" fmla="*/ 353 h 483"/>
              <a:gd name="T26" fmla="*/ 118 w 120"/>
              <a:gd name="T27" fmla="*/ 443 h 483"/>
              <a:gd name="T28" fmla="*/ 100 w 120"/>
              <a:gd name="T29" fmla="*/ 482 h 483"/>
              <a:gd name="T30" fmla="*/ 89 w 120"/>
              <a:gd name="T3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483">
                <a:moveTo>
                  <a:pt x="89" y="483"/>
                </a:moveTo>
                <a:cubicBezTo>
                  <a:pt x="79" y="456"/>
                  <a:pt x="68" y="430"/>
                  <a:pt x="59" y="403"/>
                </a:cubicBezTo>
                <a:cubicBezTo>
                  <a:pt x="52" y="381"/>
                  <a:pt x="46" y="360"/>
                  <a:pt x="40" y="338"/>
                </a:cubicBezTo>
                <a:cubicBezTo>
                  <a:pt x="30" y="304"/>
                  <a:pt x="22" y="270"/>
                  <a:pt x="26" y="233"/>
                </a:cubicBezTo>
                <a:cubicBezTo>
                  <a:pt x="29" y="209"/>
                  <a:pt x="21" y="184"/>
                  <a:pt x="18" y="159"/>
                </a:cubicBezTo>
                <a:cubicBezTo>
                  <a:pt x="12" y="120"/>
                  <a:pt x="6" y="80"/>
                  <a:pt x="1" y="41"/>
                </a:cubicBezTo>
                <a:cubicBezTo>
                  <a:pt x="0" y="24"/>
                  <a:pt x="20" y="5"/>
                  <a:pt x="40" y="3"/>
                </a:cubicBezTo>
                <a:cubicBezTo>
                  <a:pt x="62" y="0"/>
                  <a:pt x="79" y="8"/>
                  <a:pt x="84" y="28"/>
                </a:cubicBezTo>
                <a:cubicBezTo>
                  <a:pt x="91" y="59"/>
                  <a:pt x="96" y="90"/>
                  <a:pt x="100" y="122"/>
                </a:cubicBezTo>
                <a:cubicBezTo>
                  <a:pt x="105" y="155"/>
                  <a:pt x="107" y="189"/>
                  <a:pt x="110" y="223"/>
                </a:cubicBezTo>
                <a:cubicBezTo>
                  <a:pt x="111" y="243"/>
                  <a:pt x="118" y="263"/>
                  <a:pt x="103" y="281"/>
                </a:cubicBezTo>
                <a:cubicBezTo>
                  <a:pt x="101" y="283"/>
                  <a:pt x="101" y="288"/>
                  <a:pt x="102" y="292"/>
                </a:cubicBezTo>
                <a:cubicBezTo>
                  <a:pt x="106" y="312"/>
                  <a:pt x="113" y="332"/>
                  <a:pt x="115" y="353"/>
                </a:cubicBezTo>
                <a:cubicBezTo>
                  <a:pt x="118" y="383"/>
                  <a:pt x="120" y="413"/>
                  <a:pt x="118" y="443"/>
                </a:cubicBezTo>
                <a:cubicBezTo>
                  <a:pt x="117" y="456"/>
                  <a:pt x="106" y="469"/>
                  <a:pt x="100" y="482"/>
                </a:cubicBezTo>
                <a:cubicBezTo>
                  <a:pt x="96" y="482"/>
                  <a:pt x="92" y="483"/>
                  <a:pt x="89" y="4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 name="Freeform 10"/>
          <p:cNvSpPr/>
          <p:nvPr/>
        </p:nvSpPr>
        <p:spPr bwMode="auto">
          <a:xfrm>
            <a:off x="3874294" y="2687242"/>
            <a:ext cx="1008459" cy="440531"/>
          </a:xfrm>
          <a:custGeom>
            <a:avLst/>
            <a:gdLst>
              <a:gd name="T0" fmla="*/ 72 w 2800"/>
              <a:gd name="T1" fmla="*/ 1066 h 1224"/>
              <a:gd name="T2" fmla="*/ 41 w 2800"/>
              <a:gd name="T3" fmla="*/ 835 h 1224"/>
              <a:gd name="T4" fmla="*/ 17 w 2800"/>
              <a:gd name="T5" fmla="*/ 546 h 1224"/>
              <a:gd name="T6" fmla="*/ 7 w 2800"/>
              <a:gd name="T7" fmla="*/ 245 h 1224"/>
              <a:gd name="T8" fmla="*/ 28 w 2800"/>
              <a:gd name="T9" fmla="*/ 158 h 1224"/>
              <a:gd name="T10" fmla="*/ 118 w 2800"/>
              <a:gd name="T11" fmla="*/ 15 h 1224"/>
              <a:gd name="T12" fmla="*/ 539 w 2800"/>
              <a:gd name="T13" fmla="*/ 2 h 1224"/>
              <a:gd name="T14" fmla="*/ 716 w 2800"/>
              <a:gd name="T15" fmla="*/ 5 h 1224"/>
              <a:gd name="T16" fmla="*/ 893 w 2800"/>
              <a:gd name="T17" fmla="*/ 11 h 1224"/>
              <a:gd name="T18" fmla="*/ 1095 w 2800"/>
              <a:gd name="T19" fmla="*/ 15 h 1224"/>
              <a:gd name="T20" fmla="*/ 1353 w 2800"/>
              <a:gd name="T21" fmla="*/ 14 h 1224"/>
              <a:gd name="T22" fmla="*/ 1719 w 2800"/>
              <a:gd name="T23" fmla="*/ 25 h 1224"/>
              <a:gd name="T24" fmla="*/ 1814 w 2800"/>
              <a:gd name="T25" fmla="*/ 22 h 1224"/>
              <a:gd name="T26" fmla="*/ 1976 w 2800"/>
              <a:gd name="T27" fmla="*/ 19 h 1224"/>
              <a:gd name="T28" fmla="*/ 2241 w 2800"/>
              <a:gd name="T29" fmla="*/ 28 h 1224"/>
              <a:gd name="T30" fmla="*/ 2565 w 2800"/>
              <a:gd name="T31" fmla="*/ 34 h 1224"/>
              <a:gd name="T32" fmla="*/ 2654 w 2800"/>
              <a:gd name="T33" fmla="*/ 157 h 1224"/>
              <a:gd name="T34" fmla="*/ 2792 w 2800"/>
              <a:gd name="T35" fmla="*/ 321 h 1224"/>
              <a:gd name="T36" fmla="*/ 2754 w 2800"/>
              <a:gd name="T37" fmla="*/ 468 h 1224"/>
              <a:gd name="T38" fmla="*/ 2716 w 2800"/>
              <a:gd name="T39" fmla="*/ 589 h 1224"/>
              <a:gd name="T40" fmla="*/ 2683 w 2800"/>
              <a:gd name="T41" fmla="*/ 744 h 1224"/>
              <a:gd name="T42" fmla="*/ 2646 w 2800"/>
              <a:gd name="T43" fmla="*/ 944 h 1224"/>
              <a:gd name="T44" fmla="*/ 2596 w 2800"/>
              <a:gd name="T45" fmla="*/ 1155 h 1224"/>
              <a:gd name="T46" fmla="*/ 2250 w 2800"/>
              <a:gd name="T47" fmla="*/ 1199 h 1224"/>
              <a:gd name="T48" fmla="*/ 2018 w 2800"/>
              <a:gd name="T49" fmla="*/ 1204 h 1224"/>
              <a:gd name="T50" fmla="*/ 1872 w 2800"/>
              <a:gd name="T51" fmla="*/ 1201 h 1224"/>
              <a:gd name="T52" fmla="*/ 1742 w 2800"/>
              <a:gd name="T53" fmla="*/ 1204 h 1224"/>
              <a:gd name="T54" fmla="*/ 1545 w 2800"/>
              <a:gd name="T55" fmla="*/ 1207 h 1224"/>
              <a:gd name="T56" fmla="*/ 1353 w 2800"/>
              <a:gd name="T57" fmla="*/ 1205 h 1224"/>
              <a:gd name="T58" fmla="*/ 1255 w 2800"/>
              <a:gd name="T59" fmla="*/ 1205 h 1224"/>
              <a:gd name="T60" fmla="*/ 1097 w 2800"/>
              <a:gd name="T61" fmla="*/ 1214 h 1224"/>
              <a:gd name="T62" fmla="*/ 831 w 2800"/>
              <a:gd name="T63" fmla="*/ 1211 h 1224"/>
              <a:gd name="T64" fmla="*/ 477 w 2800"/>
              <a:gd name="T65" fmla="*/ 1217 h 1224"/>
              <a:gd name="T66" fmla="*/ 325 w 2800"/>
              <a:gd name="T67" fmla="*/ 1207 h 1224"/>
              <a:gd name="T68" fmla="*/ 163 w 2800"/>
              <a:gd name="T69" fmla="*/ 1198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0" h="1224">
                <a:moveTo>
                  <a:pt x="93" y="1201"/>
                </a:moveTo>
                <a:cubicBezTo>
                  <a:pt x="86" y="1153"/>
                  <a:pt x="84" y="1108"/>
                  <a:pt x="72" y="1066"/>
                </a:cubicBezTo>
                <a:cubicBezTo>
                  <a:pt x="57" y="1009"/>
                  <a:pt x="61" y="949"/>
                  <a:pt x="46" y="892"/>
                </a:cubicBezTo>
                <a:cubicBezTo>
                  <a:pt x="41" y="874"/>
                  <a:pt x="42" y="854"/>
                  <a:pt x="41" y="835"/>
                </a:cubicBezTo>
                <a:cubicBezTo>
                  <a:pt x="33" y="744"/>
                  <a:pt x="26" y="653"/>
                  <a:pt x="19" y="562"/>
                </a:cubicBezTo>
                <a:cubicBezTo>
                  <a:pt x="18" y="557"/>
                  <a:pt x="19" y="551"/>
                  <a:pt x="17" y="546"/>
                </a:cubicBezTo>
                <a:cubicBezTo>
                  <a:pt x="0" y="493"/>
                  <a:pt x="9" y="437"/>
                  <a:pt x="5" y="382"/>
                </a:cubicBezTo>
                <a:cubicBezTo>
                  <a:pt x="2" y="337"/>
                  <a:pt x="6" y="291"/>
                  <a:pt x="7" y="245"/>
                </a:cubicBezTo>
                <a:cubicBezTo>
                  <a:pt x="7" y="238"/>
                  <a:pt x="8" y="230"/>
                  <a:pt x="7" y="222"/>
                </a:cubicBezTo>
                <a:cubicBezTo>
                  <a:pt x="3" y="197"/>
                  <a:pt x="11" y="178"/>
                  <a:pt x="28" y="158"/>
                </a:cubicBezTo>
                <a:cubicBezTo>
                  <a:pt x="53" y="130"/>
                  <a:pt x="71" y="95"/>
                  <a:pt x="91" y="63"/>
                </a:cubicBezTo>
                <a:cubicBezTo>
                  <a:pt x="100" y="48"/>
                  <a:pt x="107" y="34"/>
                  <a:pt x="118" y="15"/>
                </a:cubicBezTo>
                <a:cubicBezTo>
                  <a:pt x="202" y="15"/>
                  <a:pt x="285" y="15"/>
                  <a:pt x="369" y="13"/>
                </a:cubicBezTo>
                <a:cubicBezTo>
                  <a:pt x="426" y="11"/>
                  <a:pt x="482" y="5"/>
                  <a:pt x="539" y="2"/>
                </a:cubicBezTo>
                <a:cubicBezTo>
                  <a:pt x="564" y="1"/>
                  <a:pt x="590" y="6"/>
                  <a:pt x="615" y="6"/>
                </a:cubicBezTo>
                <a:cubicBezTo>
                  <a:pt x="649" y="6"/>
                  <a:pt x="683" y="0"/>
                  <a:pt x="716" y="5"/>
                </a:cubicBezTo>
                <a:cubicBezTo>
                  <a:pt x="752" y="11"/>
                  <a:pt x="786" y="11"/>
                  <a:pt x="822" y="6"/>
                </a:cubicBezTo>
                <a:cubicBezTo>
                  <a:pt x="845" y="2"/>
                  <a:pt x="869" y="10"/>
                  <a:pt x="893" y="11"/>
                </a:cubicBezTo>
                <a:cubicBezTo>
                  <a:pt x="919" y="12"/>
                  <a:pt x="946" y="11"/>
                  <a:pt x="973" y="12"/>
                </a:cubicBezTo>
                <a:cubicBezTo>
                  <a:pt x="1013" y="13"/>
                  <a:pt x="1054" y="15"/>
                  <a:pt x="1095" y="15"/>
                </a:cubicBezTo>
                <a:cubicBezTo>
                  <a:pt x="1142" y="16"/>
                  <a:pt x="1190" y="16"/>
                  <a:pt x="1237" y="16"/>
                </a:cubicBezTo>
                <a:cubicBezTo>
                  <a:pt x="1276" y="16"/>
                  <a:pt x="1314" y="14"/>
                  <a:pt x="1353" y="14"/>
                </a:cubicBezTo>
                <a:cubicBezTo>
                  <a:pt x="1391" y="14"/>
                  <a:pt x="1430" y="15"/>
                  <a:pt x="1468" y="17"/>
                </a:cubicBezTo>
                <a:cubicBezTo>
                  <a:pt x="1552" y="20"/>
                  <a:pt x="1635" y="23"/>
                  <a:pt x="1719" y="25"/>
                </a:cubicBezTo>
                <a:cubicBezTo>
                  <a:pt x="1738" y="26"/>
                  <a:pt x="1758" y="22"/>
                  <a:pt x="1778" y="21"/>
                </a:cubicBezTo>
                <a:cubicBezTo>
                  <a:pt x="1790" y="20"/>
                  <a:pt x="1802" y="21"/>
                  <a:pt x="1814" y="22"/>
                </a:cubicBezTo>
                <a:cubicBezTo>
                  <a:pt x="1823" y="22"/>
                  <a:pt x="1832" y="25"/>
                  <a:pt x="1841" y="25"/>
                </a:cubicBezTo>
                <a:cubicBezTo>
                  <a:pt x="1886" y="23"/>
                  <a:pt x="1931" y="20"/>
                  <a:pt x="1976" y="19"/>
                </a:cubicBezTo>
                <a:cubicBezTo>
                  <a:pt x="2010" y="19"/>
                  <a:pt x="2044" y="25"/>
                  <a:pt x="2078" y="25"/>
                </a:cubicBezTo>
                <a:cubicBezTo>
                  <a:pt x="2132" y="26"/>
                  <a:pt x="2186" y="31"/>
                  <a:pt x="2241" y="28"/>
                </a:cubicBezTo>
                <a:cubicBezTo>
                  <a:pt x="2317" y="24"/>
                  <a:pt x="2394" y="29"/>
                  <a:pt x="2470" y="31"/>
                </a:cubicBezTo>
                <a:cubicBezTo>
                  <a:pt x="2502" y="32"/>
                  <a:pt x="2534" y="35"/>
                  <a:pt x="2565" y="34"/>
                </a:cubicBezTo>
                <a:cubicBezTo>
                  <a:pt x="2586" y="34"/>
                  <a:pt x="2599" y="45"/>
                  <a:pt x="2606" y="60"/>
                </a:cubicBezTo>
                <a:cubicBezTo>
                  <a:pt x="2622" y="92"/>
                  <a:pt x="2645" y="121"/>
                  <a:pt x="2654" y="157"/>
                </a:cubicBezTo>
                <a:cubicBezTo>
                  <a:pt x="2661" y="186"/>
                  <a:pt x="2689" y="203"/>
                  <a:pt x="2707" y="226"/>
                </a:cubicBezTo>
                <a:cubicBezTo>
                  <a:pt x="2734" y="259"/>
                  <a:pt x="2764" y="289"/>
                  <a:pt x="2792" y="321"/>
                </a:cubicBezTo>
                <a:cubicBezTo>
                  <a:pt x="2796" y="325"/>
                  <a:pt x="2798" y="330"/>
                  <a:pt x="2800" y="333"/>
                </a:cubicBezTo>
                <a:cubicBezTo>
                  <a:pt x="2789" y="380"/>
                  <a:pt x="2751" y="417"/>
                  <a:pt x="2754" y="468"/>
                </a:cubicBezTo>
                <a:cubicBezTo>
                  <a:pt x="2755" y="475"/>
                  <a:pt x="2749" y="483"/>
                  <a:pt x="2745" y="489"/>
                </a:cubicBezTo>
                <a:cubicBezTo>
                  <a:pt x="2725" y="520"/>
                  <a:pt x="2718" y="554"/>
                  <a:pt x="2716" y="589"/>
                </a:cubicBezTo>
                <a:cubicBezTo>
                  <a:pt x="2715" y="598"/>
                  <a:pt x="2712" y="607"/>
                  <a:pt x="2710" y="616"/>
                </a:cubicBezTo>
                <a:cubicBezTo>
                  <a:pt x="2697" y="658"/>
                  <a:pt x="2680" y="698"/>
                  <a:pt x="2683" y="744"/>
                </a:cubicBezTo>
                <a:cubicBezTo>
                  <a:pt x="2684" y="757"/>
                  <a:pt x="2677" y="772"/>
                  <a:pt x="2674" y="786"/>
                </a:cubicBezTo>
                <a:cubicBezTo>
                  <a:pt x="2665" y="838"/>
                  <a:pt x="2653" y="891"/>
                  <a:pt x="2646" y="944"/>
                </a:cubicBezTo>
                <a:cubicBezTo>
                  <a:pt x="2640" y="997"/>
                  <a:pt x="2638" y="1052"/>
                  <a:pt x="2635" y="1106"/>
                </a:cubicBezTo>
                <a:cubicBezTo>
                  <a:pt x="2634" y="1138"/>
                  <a:pt x="2628" y="1149"/>
                  <a:pt x="2596" y="1155"/>
                </a:cubicBezTo>
                <a:cubicBezTo>
                  <a:pt x="2541" y="1166"/>
                  <a:pt x="2486" y="1177"/>
                  <a:pt x="2431" y="1184"/>
                </a:cubicBezTo>
                <a:cubicBezTo>
                  <a:pt x="2371" y="1192"/>
                  <a:pt x="2311" y="1198"/>
                  <a:pt x="2250" y="1199"/>
                </a:cubicBezTo>
                <a:cubicBezTo>
                  <a:pt x="2220" y="1199"/>
                  <a:pt x="2190" y="1207"/>
                  <a:pt x="2160" y="1207"/>
                </a:cubicBezTo>
                <a:cubicBezTo>
                  <a:pt x="2112" y="1208"/>
                  <a:pt x="2064" y="1205"/>
                  <a:pt x="2018" y="1204"/>
                </a:cubicBezTo>
                <a:cubicBezTo>
                  <a:pt x="2007" y="1204"/>
                  <a:pt x="1997" y="1200"/>
                  <a:pt x="1989" y="1203"/>
                </a:cubicBezTo>
                <a:cubicBezTo>
                  <a:pt x="1949" y="1214"/>
                  <a:pt x="1911" y="1200"/>
                  <a:pt x="1872" y="1201"/>
                </a:cubicBezTo>
                <a:cubicBezTo>
                  <a:pt x="1848" y="1202"/>
                  <a:pt x="1824" y="1203"/>
                  <a:pt x="1800" y="1204"/>
                </a:cubicBezTo>
                <a:cubicBezTo>
                  <a:pt x="1781" y="1204"/>
                  <a:pt x="1761" y="1202"/>
                  <a:pt x="1742" y="1204"/>
                </a:cubicBezTo>
                <a:cubicBezTo>
                  <a:pt x="1702" y="1208"/>
                  <a:pt x="1664" y="1194"/>
                  <a:pt x="1624" y="1202"/>
                </a:cubicBezTo>
                <a:cubicBezTo>
                  <a:pt x="1598" y="1207"/>
                  <a:pt x="1571" y="1205"/>
                  <a:pt x="1545" y="1207"/>
                </a:cubicBezTo>
                <a:cubicBezTo>
                  <a:pt x="1522" y="1208"/>
                  <a:pt x="1499" y="1215"/>
                  <a:pt x="1478" y="1212"/>
                </a:cubicBezTo>
                <a:cubicBezTo>
                  <a:pt x="1436" y="1205"/>
                  <a:pt x="1394" y="1224"/>
                  <a:pt x="1353" y="1205"/>
                </a:cubicBezTo>
                <a:cubicBezTo>
                  <a:pt x="1347" y="1202"/>
                  <a:pt x="1338" y="1205"/>
                  <a:pt x="1330" y="1205"/>
                </a:cubicBezTo>
                <a:cubicBezTo>
                  <a:pt x="1305" y="1205"/>
                  <a:pt x="1280" y="1205"/>
                  <a:pt x="1255" y="1205"/>
                </a:cubicBezTo>
                <a:cubicBezTo>
                  <a:pt x="1251" y="1205"/>
                  <a:pt x="1247" y="1204"/>
                  <a:pt x="1243" y="1205"/>
                </a:cubicBezTo>
                <a:cubicBezTo>
                  <a:pt x="1195" y="1221"/>
                  <a:pt x="1146" y="1210"/>
                  <a:pt x="1097" y="1214"/>
                </a:cubicBezTo>
                <a:cubicBezTo>
                  <a:pt x="1056" y="1218"/>
                  <a:pt x="1015" y="1215"/>
                  <a:pt x="974" y="1215"/>
                </a:cubicBezTo>
                <a:cubicBezTo>
                  <a:pt x="926" y="1214"/>
                  <a:pt x="879" y="1215"/>
                  <a:pt x="831" y="1211"/>
                </a:cubicBezTo>
                <a:cubicBezTo>
                  <a:pt x="760" y="1205"/>
                  <a:pt x="688" y="1218"/>
                  <a:pt x="618" y="1212"/>
                </a:cubicBezTo>
                <a:cubicBezTo>
                  <a:pt x="570" y="1208"/>
                  <a:pt x="524" y="1212"/>
                  <a:pt x="477" y="1217"/>
                </a:cubicBezTo>
                <a:cubicBezTo>
                  <a:pt x="476" y="1217"/>
                  <a:pt x="474" y="1217"/>
                  <a:pt x="473" y="1217"/>
                </a:cubicBezTo>
                <a:cubicBezTo>
                  <a:pt x="424" y="1203"/>
                  <a:pt x="374" y="1210"/>
                  <a:pt x="325" y="1207"/>
                </a:cubicBezTo>
                <a:cubicBezTo>
                  <a:pt x="319" y="1207"/>
                  <a:pt x="314" y="1203"/>
                  <a:pt x="309" y="1205"/>
                </a:cubicBezTo>
                <a:cubicBezTo>
                  <a:pt x="260" y="1219"/>
                  <a:pt x="212" y="1200"/>
                  <a:pt x="163" y="1198"/>
                </a:cubicBezTo>
                <a:cubicBezTo>
                  <a:pt x="141" y="1198"/>
                  <a:pt x="119" y="1200"/>
                  <a:pt x="93" y="1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 name="Freeform 11"/>
          <p:cNvSpPr/>
          <p:nvPr/>
        </p:nvSpPr>
        <p:spPr bwMode="auto">
          <a:xfrm>
            <a:off x="2366963" y="2667000"/>
            <a:ext cx="1040606" cy="428625"/>
          </a:xfrm>
          <a:custGeom>
            <a:avLst/>
            <a:gdLst>
              <a:gd name="T0" fmla="*/ 2703 w 2891"/>
              <a:gd name="T1" fmla="*/ 53 h 1191"/>
              <a:gd name="T2" fmla="*/ 2753 w 2891"/>
              <a:gd name="T3" fmla="*/ 142 h 1191"/>
              <a:gd name="T4" fmla="*/ 2891 w 2891"/>
              <a:gd name="T5" fmla="*/ 325 h 1191"/>
              <a:gd name="T6" fmla="*/ 2798 w 2891"/>
              <a:gd name="T7" fmla="*/ 574 h 1191"/>
              <a:gd name="T8" fmla="*/ 2759 w 2891"/>
              <a:gd name="T9" fmla="*/ 721 h 1191"/>
              <a:gd name="T10" fmla="*/ 2711 w 2891"/>
              <a:gd name="T11" fmla="*/ 799 h 1191"/>
              <a:gd name="T12" fmla="*/ 2556 w 2891"/>
              <a:gd name="T13" fmla="*/ 955 h 1191"/>
              <a:gd name="T14" fmla="*/ 2520 w 2891"/>
              <a:gd name="T15" fmla="*/ 1174 h 1191"/>
              <a:gd name="T16" fmla="*/ 2306 w 2891"/>
              <a:gd name="T17" fmla="*/ 1188 h 1191"/>
              <a:gd name="T18" fmla="*/ 2149 w 2891"/>
              <a:gd name="T19" fmla="*/ 1176 h 1191"/>
              <a:gd name="T20" fmla="*/ 2087 w 2891"/>
              <a:gd name="T21" fmla="*/ 1169 h 1191"/>
              <a:gd name="T22" fmla="*/ 1846 w 2891"/>
              <a:gd name="T23" fmla="*/ 1156 h 1191"/>
              <a:gd name="T24" fmla="*/ 1551 w 2891"/>
              <a:gd name="T25" fmla="*/ 1127 h 1191"/>
              <a:gd name="T26" fmla="*/ 1277 w 2891"/>
              <a:gd name="T27" fmla="*/ 1082 h 1191"/>
              <a:gd name="T28" fmla="*/ 1085 w 2891"/>
              <a:gd name="T29" fmla="*/ 1039 h 1191"/>
              <a:gd name="T30" fmla="*/ 938 w 2891"/>
              <a:gd name="T31" fmla="*/ 1011 h 1191"/>
              <a:gd name="T32" fmla="*/ 763 w 2891"/>
              <a:gd name="T33" fmla="*/ 969 h 1191"/>
              <a:gd name="T34" fmla="*/ 531 w 2891"/>
              <a:gd name="T35" fmla="*/ 879 h 1191"/>
              <a:gd name="T36" fmla="*/ 293 w 2891"/>
              <a:gd name="T37" fmla="*/ 786 h 1191"/>
              <a:gd name="T38" fmla="*/ 111 w 2891"/>
              <a:gd name="T39" fmla="*/ 676 h 1191"/>
              <a:gd name="T40" fmla="*/ 39 w 2891"/>
              <a:gd name="T41" fmla="*/ 626 h 1191"/>
              <a:gd name="T42" fmla="*/ 13 w 2891"/>
              <a:gd name="T43" fmla="*/ 499 h 1191"/>
              <a:gd name="T44" fmla="*/ 117 w 2891"/>
              <a:gd name="T45" fmla="*/ 375 h 1191"/>
              <a:gd name="T46" fmla="*/ 620 w 2891"/>
              <a:gd name="T47" fmla="*/ 217 h 1191"/>
              <a:gd name="T48" fmla="*/ 955 w 2891"/>
              <a:gd name="T49" fmla="*/ 176 h 1191"/>
              <a:gd name="T50" fmla="*/ 1163 w 2891"/>
              <a:gd name="T51" fmla="*/ 149 h 1191"/>
              <a:gd name="T52" fmla="*/ 1445 w 2891"/>
              <a:gd name="T53" fmla="*/ 105 h 1191"/>
              <a:gd name="T54" fmla="*/ 1602 w 2891"/>
              <a:gd name="T55" fmla="*/ 86 h 1191"/>
              <a:gd name="T56" fmla="*/ 1926 w 2891"/>
              <a:gd name="T57" fmla="*/ 62 h 1191"/>
              <a:gd name="T58" fmla="*/ 2132 w 2891"/>
              <a:gd name="T59" fmla="*/ 43 h 1191"/>
              <a:gd name="T60" fmla="*/ 2247 w 2891"/>
              <a:gd name="T61" fmla="*/ 38 h 1191"/>
              <a:gd name="T62" fmla="*/ 2471 w 2891"/>
              <a:gd name="T63" fmla="*/ 13 h 1191"/>
              <a:gd name="T64" fmla="*/ 2676 w 2891"/>
              <a:gd name="T65" fmla="*/ 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1" h="1191">
                <a:moveTo>
                  <a:pt x="2676" y="0"/>
                </a:moveTo>
                <a:cubicBezTo>
                  <a:pt x="2681" y="22"/>
                  <a:pt x="2683" y="40"/>
                  <a:pt x="2703" y="53"/>
                </a:cubicBezTo>
                <a:cubicBezTo>
                  <a:pt x="2713" y="60"/>
                  <a:pt x="2717" y="78"/>
                  <a:pt x="2720" y="92"/>
                </a:cubicBezTo>
                <a:cubicBezTo>
                  <a:pt x="2726" y="113"/>
                  <a:pt x="2737" y="128"/>
                  <a:pt x="2753" y="142"/>
                </a:cubicBezTo>
                <a:cubicBezTo>
                  <a:pt x="2784" y="172"/>
                  <a:pt x="2813" y="202"/>
                  <a:pt x="2832" y="242"/>
                </a:cubicBezTo>
                <a:cubicBezTo>
                  <a:pt x="2846" y="271"/>
                  <a:pt x="2870" y="296"/>
                  <a:pt x="2891" y="325"/>
                </a:cubicBezTo>
                <a:cubicBezTo>
                  <a:pt x="2871" y="369"/>
                  <a:pt x="2849" y="415"/>
                  <a:pt x="2831" y="462"/>
                </a:cubicBezTo>
                <a:cubicBezTo>
                  <a:pt x="2818" y="499"/>
                  <a:pt x="2809" y="537"/>
                  <a:pt x="2798" y="574"/>
                </a:cubicBezTo>
                <a:cubicBezTo>
                  <a:pt x="2787" y="613"/>
                  <a:pt x="2775" y="652"/>
                  <a:pt x="2764" y="690"/>
                </a:cubicBezTo>
                <a:cubicBezTo>
                  <a:pt x="2761" y="700"/>
                  <a:pt x="2761" y="711"/>
                  <a:pt x="2759" y="721"/>
                </a:cubicBezTo>
                <a:cubicBezTo>
                  <a:pt x="2755" y="745"/>
                  <a:pt x="2750" y="769"/>
                  <a:pt x="2746" y="793"/>
                </a:cubicBezTo>
                <a:cubicBezTo>
                  <a:pt x="2732" y="796"/>
                  <a:pt x="2722" y="798"/>
                  <a:pt x="2711" y="799"/>
                </a:cubicBezTo>
                <a:cubicBezTo>
                  <a:pt x="2653" y="807"/>
                  <a:pt x="2612" y="843"/>
                  <a:pt x="2580" y="887"/>
                </a:cubicBezTo>
                <a:cubicBezTo>
                  <a:pt x="2566" y="906"/>
                  <a:pt x="2567" y="934"/>
                  <a:pt x="2556" y="955"/>
                </a:cubicBezTo>
                <a:cubicBezTo>
                  <a:pt x="2535" y="995"/>
                  <a:pt x="2542" y="1039"/>
                  <a:pt x="2534" y="1080"/>
                </a:cubicBezTo>
                <a:cubicBezTo>
                  <a:pt x="2529" y="1111"/>
                  <a:pt x="2525" y="1142"/>
                  <a:pt x="2520" y="1174"/>
                </a:cubicBezTo>
                <a:cubicBezTo>
                  <a:pt x="2497" y="1190"/>
                  <a:pt x="2469" y="1191"/>
                  <a:pt x="2443" y="1188"/>
                </a:cubicBezTo>
                <a:cubicBezTo>
                  <a:pt x="2397" y="1182"/>
                  <a:pt x="2352" y="1185"/>
                  <a:pt x="2306" y="1188"/>
                </a:cubicBezTo>
                <a:cubicBezTo>
                  <a:pt x="2300" y="1188"/>
                  <a:pt x="2292" y="1191"/>
                  <a:pt x="2286" y="1188"/>
                </a:cubicBezTo>
                <a:cubicBezTo>
                  <a:pt x="2242" y="1168"/>
                  <a:pt x="2195" y="1179"/>
                  <a:pt x="2149" y="1176"/>
                </a:cubicBezTo>
                <a:cubicBezTo>
                  <a:pt x="2137" y="1175"/>
                  <a:pt x="2126" y="1174"/>
                  <a:pt x="2114" y="1172"/>
                </a:cubicBezTo>
                <a:cubicBezTo>
                  <a:pt x="2105" y="1171"/>
                  <a:pt x="2095" y="1167"/>
                  <a:pt x="2087" y="1169"/>
                </a:cubicBezTo>
                <a:cubicBezTo>
                  <a:pt x="2018" y="1182"/>
                  <a:pt x="1950" y="1160"/>
                  <a:pt x="1882" y="1156"/>
                </a:cubicBezTo>
                <a:cubicBezTo>
                  <a:pt x="1870" y="1156"/>
                  <a:pt x="1858" y="1156"/>
                  <a:pt x="1846" y="1156"/>
                </a:cubicBezTo>
                <a:cubicBezTo>
                  <a:pt x="1812" y="1155"/>
                  <a:pt x="1776" y="1159"/>
                  <a:pt x="1743" y="1152"/>
                </a:cubicBezTo>
                <a:cubicBezTo>
                  <a:pt x="1679" y="1138"/>
                  <a:pt x="1616" y="1131"/>
                  <a:pt x="1551" y="1127"/>
                </a:cubicBezTo>
                <a:cubicBezTo>
                  <a:pt x="1505" y="1124"/>
                  <a:pt x="1460" y="1109"/>
                  <a:pt x="1415" y="1101"/>
                </a:cubicBezTo>
                <a:cubicBezTo>
                  <a:pt x="1369" y="1093"/>
                  <a:pt x="1323" y="1088"/>
                  <a:pt x="1277" y="1082"/>
                </a:cubicBezTo>
                <a:cubicBezTo>
                  <a:pt x="1260" y="1080"/>
                  <a:pt x="1243" y="1078"/>
                  <a:pt x="1226" y="1074"/>
                </a:cubicBezTo>
                <a:cubicBezTo>
                  <a:pt x="1179" y="1063"/>
                  <a:pt x="1133" y="1050"/>
                  <a:pt x="1085" y="1039"/>
                </a:cubicBezTo>
                <a:cubicBezTo>
                  <a:pt x="1070" y="1035"/>
                  <a:pt x="1053" y="1037"/>
                  <a:pt x="1038" y="1034"/>
                </a:cubicBezTo>
                <a:cubicBezTo>
                  <a:pt x="1005" y="1027"/>
                  <a:pt x="972" y="1019"/>
                  <a:pt x="938" y="1011"/>
                </a:cubicBezTo>
                <a:cubicBezTo>
                  <a:pt x="889" y="1001"/>
                  <a:pt x="841" y="992"/>
                  <a:pt x="792" y="981"/>
                </a:cubicBezTo>
                <a:cubicBezTo>
                  <a:pt x="782" y="979"/>
                  <a:pt x="773" y="972"/>
                  <a:pt x="763" y="969"/>
                </a:cubicBezTo>
                <a:cubicBezTo>
                  <a:pt x="708" y="950"/>
                  <a:pt x="653" y="932"/>
                  <a:pt x="599" y="912"/>
                </a:cubicBezTo>
                <a:cubicBezTo>
                  <a:pt x="575" y="903"/>
                  <a:pt x="555" y="887"/>
                  <a:pt x="531" y="879"/>
                </a:cubicBezTo>
                <a:cubicBezTo>
                  <a:pt x="472" y="859"/>
                  <a:pt x="412" y="843"/>
                  <a:pt x="354" y="822"/>
                </a:cubicBezTo>
                <a:cubicBezTo>
                  <a:pt x="332" y="814"/>
                  <a:pt x="314" y="797"/>
                  <a:pt x="293" y="786"/>
                </a:cubicBezTo>
                <a:cubicBezTo>
                  <a:pt x="278" y="777"/>
                  <a:pt x="262" y="767"/>
                  <a:pt x="245" y="761"/>
                </a:cubicBezTo>
                <a:cubicBezTo>
                  <a:pt x="193" y="743"/>
                  <a:pt x="151" y="712"/>
                  <a:pt x="111" y="676"/>
                </a:cubicBezTo>
                <a:cubicBezTo>
                  <a:pt x="103" y="669"/>
                  <a:pt x="95" y="658"/>
                  <a:pt x="86" y="657"/>
                </a:cubicBezTo>
                <a:cubicBezTo>
                  <a:pt x="63" y="655"/>
                  <a:pt x="55" y="636"/>
                  <a:pt x="39" y="626"/>
                </a:cubicBezTo>
                <a:cubicBezTo>
                  <a:pt x="15" y="612"/>
                  <a:pt x="11" y="593"/>
                  <a:pt x="9" y="568"/>
                </a:cubicBezTo>
                <a:cubicBezTo>
                  <a:pt x="8" y="544"/>
                  <a:pt x="0" y="524"/>
                  <a:pt x="13" y="499"/>
                </a:cubicBezTo>
                <a:cubicBezTo>
                  <a:pt x="26" y="477"/>
                  <a:pt x="28" y="450"/>
                  <a:pt x="49" y="432"/>
                </a:cubicBezTo>
                <a:cubicBezTo>
                  <a:pt x="71" y="413"/>
                  <a:pt x="92" y="390"/>
                  <a:pt x="117" y="375"/>
                </a:cubicBezTo>
                <a:cubicBezTo>
                  <a:pt x="177" y="338"/>
                  <a:pt x="243" y="315"/>
                  <a:pt x="310" y="293"/>
                </a:cubicBezTo>
                <a:cubicBezTo>
                  <a:pt x="412" y="260"/>
                  <a:pt x="518" y="246"/>
                  <a:pt x="620" y="217"/>
                </a:cubicBezTo>
                <a:cubicBezTo>
                  <a:pt x="708" y="193"/>
                  <a:pt x="799" y="197"/>
                  <a:pt x="888" y="187"/>
                </a:cubicBezTo>
                <a:cubicBezTo>
                  <a:pt x="910" y="184"/>
                  <a:pt x="932" y="180"/>
                  <a:pt x="955" y="176"/>
                </a:cubicBezTo>
                <a:cubicBezTo>
                  <a:pt x="995" y="169"/>
                  <a:pt x="1036" y="161"/>
                  <a:pt x="1076" y="155"/>
                </a:cubicBezTo>
                <a:cubicBezTo>
                  <a:pt x="1105" y="151"/>
                  <a:pt x="1134" y="150"/>
                  <a:pt x="1163" y="149"/>
                </a:cubicBezTo>
                <a:cubicBezTo>
                  <a:pt x="1252" y="146"/>
                  <a:pt x="1339" y="127"/>
                  <a:pt x="1426" y="109"/>
                </a:cubicBezTo>
                <a:cubicBezTo>
                  <a:pt x="1432" y="107"/>
                  <a:pt x="1439" y="104"/>
                  <a:pt x="1445" y="105"/>
                </a:cubicBezTo>
                <a:cubicBezTo>
                  <a:pt x="1491" y="114"/>
                  <a:pt x="1534" y="92"/>
                  <a:pt x="1579" y="89"/>
                </a:cubicBezTo>
                <a:cubicBezTo>
                  <a:pt x="1587" y="88"/>
                  <a:pt x="1595" y="85"/>
                  <a:pt x="1602" y="86"/>
                </a:cubicBezTo>
                <a:cubicBezTo>
                  <a:pt x="1660" y="93"/>
                  <a:pt x="1715" y="72"/>
                  <a:pt x="1771" y="67"/>
                </a:cubicBezTo>
                <a:cubicBezTo>
                  <a:pt x="1823" y="62"/>
                  <a:pt x="1875" y="63"/>
                  <a:pt x="1926" y="62"/>
                </a:cubicBezTo>
                <a:cubicBezTo>
                  <a:pt x="1944" y="61"/>
                  <a:pt x="1961" y="60"/>
                  <a:pt x="1978" y="58"/>
                </a:cubicBezTo>
                <a:cubicBezTo>
                  <a:pt x="2029" y="51"/>
                  <a:pt x="2081" y="56"/>
                  <a:pt x="2132" y="43"/>
                </a:cubicBezTo>
                <a:cubicBezTo>
                  <a:pt x="2143" y="40"/>
                  <a:pt x="2156" y="43"/>
                  <a:pt x="2168" y="43"/>
                </a:cubicBezTo>
                <a:cubicBezTo>
                  <a:pt x="2194" y="42"/>
                  <a:pt x="2221" y="40"/>
                  <a:pt x="2247" y="38"/>
                </a:cubicBezTo>
                <a:cubicBezTo>
                  <a:pt x="2279" y="36"/>
                  <a:pt x="2310" y="36"/>
                  <a:pt x="2342" y="32"/>
                </a:cubicBezTo>
                <a:cubicBezTo>
                  <a:pt x="2385" y="27"/>
                  <a:pt x="2428" y="17"/>
                  <a:pt x="2471" y="13"/>
                </a:cubicBezTo>
                <a:cubicBezTo>
                  <a:pt x="2521" y="8"/>
                  <a:pt x="2571" y="6"/>
                  <a:pt x="2621" y="3"/>
                </a:cubicBezTo>
                <a:cubicBezTo>
                  <a:pt x="2639" y="2"/>
                  <a:pt x="2658" y="1"/>
                  <a:pt x="26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12"/>
          <p:cNvSpPr/>
          <p:nvPr/>
        </p:nvSpPr>
        <p:spPr bwMode="auto">
          <a:xfrm>
            <a:off x="5782866" y="2353866"/>
            <a:ext cx="641747" cy="851297"/>
          </a:xfrm>
          <a:custGeom>
            <a:avLst/>
            <a:gdLst>
              <a:gd name="T0" fmla="*/ 669 w 1783"/>
              <a:gd name="T1" fmla="*/ 2155 h 2365"/>
              <a:gd name="T2" fmla="*/ 761 w 1783"/>
              <a:gd name="T3" fmla="*/ 1880 h 2365"/>
              <a:gd name="T4" fmla="*/ 823 w 1783"/>
              <a:gd name="T5" fmla="*/ 1705 h 2365"/>
              <a:gd name="T6" fmla="*/ 668 w 1783"/>
              <a:gd name="T7" fmla="*/ 1533 h 2365"/>
              <a:gd name="T8" fmla="*/ 617 w 1783"/>
              <a:gd name="T9" fmla="*/ 1488 h 2365"/>
              <a:gd name="T10" fmla="*/ 543 w 1783"/>
              <a:gd name="T11" fmla="*/ 1474 h 2365"/>
              <a:gd name="T12" fmla="*/ 547 w 1783"/>
              <a:gd name="T13" fmla="*/ 1557 h 2365"/>
              <a:gd name="T14" fmla="*/ 509 w 1783"/>
              <a:gd name="T15" fmla="*/ 1691 h 2365"/>
              <a:gd name="T16" fmla="*/ 426 w 1783"/>
              <a:gd name="T17" fmla="*/ 1907 h 2365"/>
              <a:gd name="T18" fmla="*/ 316 w 1783"/>
              <a:gd name="T19" fmla="*/ 2210 h 2365"/>
              <a:gd name="T20" fmla="*/ 226 w 1783"/>
              <a:gd name="T21" fmla="*/ 2176 h 2365"/>
              <a:gd name="T22" fmla="*/ 176 w 1783"/>
              <a:gd name="T23" fmla="*/ 2087 h 2365"/>
              <a:gd name="T24" fmla="*/ 350 w 1783"/>
              <a:gd name="T25" fmla="*/ 1929 h 2365"/>
              <a:gd name="T26" fmla="*/ 357 w 1783"/>
              <a:gd name="T27" fmla="*/ 1589 h 2365"/>
              <a:gd name="T28" fmla="*/ 117 w 1783"/>
              <a:gd name="T29" fmla="*/ 1406 h 2365"/>
              <a:gd name="T30" fmla="*/ 136 w 1783"/>
              <a:gd name="T31" fmla="*/ 1216 h 2365"/>
              <a:gd name="T32" fmla="*/ 115 w 1783"/>
              <a:gd name="T33" fmla="*/ 951 h 2365"/>
              <a:gd name="T34" fmla="*/ 66 w 1783"/>
              <a:gd name="T35" fmla="*/ 633 h 2365"/>
              <a:gd name="T36" fmla="*/ 9 w 1783"/>
              <a:gd name="T37" fmla="*/ 362 h 2365"/>
              <a:gd name="T38" fmla="*/ 40 w 1783"/>
              <a:gd name="T39" fmla="*/ 280 h 2365"/>
              <a:gd name="T40" fmla="*/ 214 w 1783"/>
              <a:gd name="T41" fmla="*/ 337 h 2365"/>
              <a:gd name="T42" fmla="*/ 586 w 1783"/>
              <a:gd name="T43" fmla="*/ 339 h 2365"/>
              <a:gd name="T44" fmla="*/ 857 w 1783"/>
              <a:gd name="T45" fmla="*/ 236 h 2365"/>
              <a:gd name="T46" fmla="*/ 998 w 1783"/>
              <a:gd name="T47" fmla="*/ 140 h 2365"/>
              <a:gd name="T48" fmla="*/ 1081 w 1783"/>
              <a:gd name="T49" fmla="*/ 35 h 2365"/>
              <a:gd name="T50" fmla="*/ 1232 w 1783"/>
              <a:gd name="T51" fmla="*/ 99 h 2365"/>
              <a:gd name="T52" fmla="*/ 1291 w 1783"/>
              <a:gd name="T53" fmla="*/ 157 h 2365"/>
              <a:gd name="T54" fmla="*/ 1623 w 1783"/>
              <a:gd name="T55" fmla="*/ 486 h 2365"/>
              <a:gd name="T56" fmla="*/ 1783 w 1783"/>
              <a:gd name="T57" fmla="*/ 661 h 2365"/>
              <a:gd name="T58" fmla="*/ 1604 w 1783"/>
              <a:gd name="T59" fmla="*/ 843 h 2365"/>
              <a:gd name="T60" fmla="*/ 1368 w 1783"/>
              <a:gd name="T61" fmla="*/ 716 h 2365"/>
              <a:gd name="T62" fmla="*/ 1093 w 1783"/>
              <a:gd name="T63" fmla="*/ 521 h 2365"/>
              <a:gd name="T64" fmla="*/ 1027 w 1783"/>
              <a:gd name="T65" fmla="*/ 520 h 2365"/>
              <a:gd name="T66" fmla="*/ 1101 w 1783"/>
              <a:gd name="T67" fmla="*/ 627 h 2365"/>
              <a:gd name="T68" fmla="*/ 1322 w 1783"/>
              <a:gd name="T69" fmla="*/ 781 h 2365"/>
              <a:gd name="T70" fmla="*/ 1397 w 1783"/>
              <a:gd name="T71" fmla="*/ 1089 h 2365"/>
              <a:gd name="T72" fmla="*/ 1385 w 1783"/>
              <a:gd name="T73" fmla="*/ 1346 h 2365"/>
              <a:gd name="T74" fmla="*/ 1335 w 1783"/>
              <a:gd name="T75" fmla="*/ 1598 h 2365"/>
              <a:gd name="T76" fmla="*/ 1204 w 1783"/>
              <a:gd name="T77" fmla="*/ 1902 h 2365"/>
              <a:gd name="T78" fmla="*/ 1079 w 1783"/>
              <a:gd name="T79" fmla="*/ 2123 h 2365"/>
              <a:gd name="T80" fmla="*/ 904 w 1783"/>
              <a:gd name="T81" fmla="*/ 2352 h 2365"/>
              <a:gd name="T82" fmla="*/ 639 w 1783"/>
              <a:gd name="T83" fmla="*/ 2266 h 2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3" h="2365">
                <a:moveTo>
                  <a:pt x="639" y="2266"/>
                </a:moveTo>
                <a:cubicBezTo>
                  <a:pt x="650" y="2226"/>
                  <a:pt x="658" y="2190"/>
                  <a:pt x="669" y="2155"/>
                </a:cubicBezTo>
                <a:cubicBezTo>
                  <a:pt x="680" y="2121"/>
                  <a:pt x="695" y="2089"/>
                  <a:pt x="706" y="2055"/>
                </a:cubicBezTo>
                <a:cubicBezTo>
                  <a:pt x="725" y="1997"/>
                  <a:pt x="743" y="1938"/>
                  <a:pt x="761" y="1880"/>
                </a:cubicBezTo>
                <a:cubicBezTo>
                  <a:pt x="766" y="1864"/>
                  <a:pt x="774" y="1848"/>
                  <a:pt x="780" y="1832"/>
                </a:cubicBezTo>
                <a:cubicBezTo>
                  <a:pt x="795" y="1790"/>
                  <a:pt x="810" y="1748"/>
                  <a:pt x="823" y="1705"/>
                </a:cubicBezTo>
                <a:cubicBezTo>
                  <a:pt x="834" y="1670"/>
                  <a:pt x="818" y="1635"/>
                  <a:pt x="788" y="1615"/>
                </a:cubicBezTo>
                <a:cubicBezTo>
                  <a:pt x="748" y="1588"/>
                  <a:pt x="708" y="1560"/>
                  <a:pt x="668" y="1533"/>
                </a:cubicBezTo>
                <a:cubicBezTo>
                  <a:pt x="663" y="1529"/>
                  <a:pt x="660" y="1522"/>
                  <a:pt x="657" y="1517"/>
                </a:cubicBezTo>
                <a:cubicBezTo>
                  <a:pt x="648" y="1501"/>
                  <a:pt x="636" y="1491"/>
                  <a:pt x="617" y="1488"/>
                </a:cubicBezTo>
                <a:cubicBezTo>
                  <a:pt x="604" y="1486"/>
                  <a:pt x="592" y="1477"/>
                  <a:pt x="580" y="1473"/>
                </a:cubicBezTo>
                <a:cubicBezTo>
                  <a:pt x="568" y="1468"/>
                  <a:pt x="555" y="1462"/>
                  <a:pt x="543" y="1474"/>
                </a:cubicBezTo>
                <a:cubicBezTo>
                  <a:pt x="531" y="1486"/>
                  <a:pt x="524" y="1501"/>
                  <a:pt x="530" y="1517"/>
                </a:cubicBezTo>
                <a:cubicBezTo>
                  <a:pt x="534" y="1531"/>
                  <a:pt x="542" y="1543"/>
                  <a:pt x="547" y="1557"/>
                </a:cubicBezTo>
                <a:cubicBezTo>
                  <a:pt x="551" y="1566"/>
                  <a:pt x="556" y="1578"/>
                  <a:pt x="553" y="1586"/>
                </a:cubicBezTo>
                <a:cubicBezTo>
                  <a:pt x="540" y="1622"/>
                  <a:pt x="528" y="1658"/>
                  <a:pt x="509" y="1691"/>
                </a:cubicBezTo>
                <a:cubicBezTo>
                  <a:pt x="484" y="1734"/>
                  <a:pt x="474" y="1781"/>
                  <a:pt x="459" y="1827"/>
                </a:cubicBezTo>
                <a:cubicBezTo>
                  <a:pt x="451" y="1855"/>
                  <a:pt x="435" y="1880"/>
                  <a:pt x="426" y="1907"/>
                </a:cubicBezTo>
                <a:cubicBezTo>
                  <a:pt x="395" y="1997"/>
                  <a:pt x="367" y="2088"/>
                  <a:pt x="337" y="2178"/>
                </a:cubicBezTo>
                <a:cubicBezTo>
                  <a:pt x="333" y="2190"/>
                  <a:pt x="325" y="2202"/>
                  <a:pt x="316" y="2210"/>
                </a:cubicBezTo>
                <a:cubicBezTo>
                  <a:pt x="302" y="2221"/>
                  <a:pt x="293" y="2204"/>
                  <a:pt x="282" y="2198"/>
                </a:cubicBezTo>
                <a:cubicBezTo>
                  <a:pt x="264" y="2189"/>
                  <a:pt x="245" y="2183"/>
                  <a:pt x="226" y="2176"/>
                </a:cubicBezTo>
                <a:cubicBezTo>
                  <a:pt x="183" y="2162"/>
                  <a:pt x="140" y="2147"/>
                  <a:pt x="91" y="2131"/>
                </a:cubicBezTo>
                <a:cubicBezTo>
                  <a:pt x="123" y="2114"/>
                  <a:pt x="150" y="2101"/>
                  <a:pt x="176" y="2087"/>
                </a:cubicBezTo>
                <a:cubicBezTo>
                  <a:pt x="214" y="2067"/>
                  <a:pt x="253" y="2049"/>
                  <a:pt x="288" y="2026"/>
                </a:cubicBezTo>
                <a:cubicBezTo>
                  <a:pt x="321" y="2003"/>
                  <a:pt x="340" y="1972"/>
                  <a:pt x="350" y="1929"/>
                </a:cubicBezTo>
                <a:cubicBezTo>
                  <a:pt x="375" y="1827"/>
                  <a:pt x="362" y="1725"/>
                  <a:pt x="366" y="1623"/>
                </a:cubicBezTo>
                <a:cubicBezTo>
                  <a:pt x="366" y="1612"/>
                  <a:pt x="363" y="1599"/>
                  <a:pt x="357" y="1589"/>
                </a:cubicBezTo>
                <a:cubicBezTo>
                  <a:pt x="321" y="1539"/>
                  <a:pt x="279" y="1496"/>
                  <a:pt x="224" y="1467"/>
                </a:cubicBezTo>
                <a:cubicBezTo>
                  <a:pt x="188" y="1447"/>
                  <a:pt x="152" y="1427"/>
                  <a:pt x="117" y="1406"/>
                </a:cubicBezTo>
                <a:cubicBezTo>
                  <a:pt x="91" y="1389"/>
                  <a:pt x="88" y="1380"/>
                  <a:pt x="96" y="1354"/>
                </a:cubicBezTo>
                <a:cubicBezTo>
                  <a:pt x="109" y="1308"/>
                  <a:pt x="122" y="1262"/>
                  <a:pt x="136" y="1216"/>
                </a:cubicBezTo>
                <a:cubicBezTo>
                  <a:pt x="152" y="1164"/>
                  <a:pt x="156" y="1111"/>
                  <a:pt x="137" y="1060"/>
                </a:cubicBezTo>
                <a:cubicBezTo>
                  <a:pt x="124" y="1024"/>
                  <a:pt x="121" y="988"/>
                  <a:pt x="115" y="951"/>
                </a:cubicBezTo>
                <a:cubicBezTo>
                  <a:pt x="106" y="902"/>
                  <a:pt x="100" y="852"/>
                  <a:pt x="92" y="802"/>
                </a:cubicBezTo>
                <a:cubicBezTo>
                  <a:pt x="84" y="746"/>
                  <a:pt x="77" y="689"/>
                  <a:pt x="66" y="633"/>
                </a:cubicBezTo>
                <a:cubicBezTo>
                  <a:pt x="56" y="579"/>
                  <a:pt x="40" y="525"/>
                  <a:pt x="28" y="471"/>
                </a:cubicBezTo>
                <a:cubicBezTo>
                  <a:pt x="21" y="435"/>
                  <a:pt x="15" y="398"/>
                  <a:pt x="9" y="362"/>
                </a:cubicBezTo>
                <a:cubicBezTo>
                  <a:pt x="5" y="337"/>
                  <a:pt x="4" y="312"/>
                  <a:pt x="0" y="282"/>
                </a:cubicBezTo>
                <a:cubicBezTo>
                  <a:pt x="14" y="281"/>
                  <a:pt x="28" y="277"/>
                  <a:pt x="40" y="280"/>
                </a:cubicBezTo>
                <a:cubicBezTo>
                  <a:pt x="85" y="292"/>
                  <a:pt x="130" y="306"/>
                  <a:pt x="174" y="320"/>
                </a:cubicBezTo>
                <a:cubicBezTo>
                  <a:pt x="188" y="324"/>
                  <a:pt x="200" y="333"/>
                  <a:pt x="214" y="337"/>
                </a:cubicBezTo>
                <a:cubicBezTo>
                  <a:pt x="290" y="361"/>
                  <a:pt x="368" y="360"/>
                  <a:pt x="447" y="352"/>
                </a:cubicBezTo>
                <a:cubicBezTo>
                  <a:pt x="493" y="348"/>
                  <a:pt x="539" y="344"/>
                  <a:pt x="586" y="339"/>
                </a:cubicBezTo>
                <a:cubicBezTo>
                  <a:pt x="603" y="337"/>
                  <a:pt x="620" y="334"/>
                  <a:pt x="635" y="328"/>
                </a:cubicBezTo>
                <a:cubicBezTo>
                  <a:pt x="710" y="298"/>
                  <a:pt x="784" y="269"/>
                  <a:pt x="857" y="236"/>
                </a:cubicBezTo>
                <a:cubicBezTo>
                  <a:pt x="883" y="225"/>
                  <a:pt x="906" y="205"/>
                  <a:pt x="930" y="188"/>
                </a:cubicBezTo>
                <a:cubicBezTo>
                  <a:pt x="953" y="172"/>
                  <a:pt x="977" y="158"/>
                  <a:pt x="998" y="140"/>
                </a:cubicBezTo>
                <a:cubicBezTo>
                  <a:pt x="1017" y="124"/>
                  <a:pt x="1033" y="105"/>
                  <a:pt x="1049" y="85"/>
                </a:cubicBezTo>
                <a:cubicBezTo>
                  <a:pt x="1061" y="70"/>
                  <a:pt x="1071" y="52"/>
                  <a:pt x="1081" y="35"/>
                </a:cubicBezTo>
                <a:cubicBezTo>
                  <a:pt x="1097" y="7"/>
                  <a:pt x="1111" y="0"/>
                  <a:pt x="1135" y="18"/>
                </a:cubicBezTo>
                <a:cubicBezTo>
                  <a:pt x="1170" y="42"/>
                  <a:pt x="1201" y="71"/>
                  <a:pt x="1232" y="99"/>
                </a:cubicBezTo>
                <a:cubicBezTo>
                  <a:pt x="1246" y="111"/>
                  <a:pt x="1257" y="126"/>
                  <a:pt x="1270" y="139"/>
                </a:cubicBezTo>
                <a:cubicBezTo>
                  <a:pt x="1277" y="146"/>
                  <a:pt x="1286" y="150"/>
                  <a:pt x="1291" y="157"/>
                </a:cubicBezTo>
                <a:cubicBezTo>
                  <a:pt x="1334" y="224"/>
                  <a:pt x="1401" y="267"/>
                  <a:pt x="1456" y="323"/>
                </a:cubicBezTo>
                <a:cubicBezTo>
                  <a:pt x="1510" y="379"/>
                  <a:pt x="1568" y="431"/>
                  <a:pt x="1623" y="486"/>
                </a:cubicBezTo>
                <a:cubicBezTo>
                  <a:pt x="1668" y="531"/>
                  <a:pt x="1713" y="576"/>
                  <a:pt x="1757" y="622"/>
                </a:cubicBezTo>
                <a:cubicBezTo>
                  <a:pt x="1767" y="632"/>
                  <a:pt x="1773" y="646"/>
                  <a:pt x="1783" y="661"/>
                </a:cubicBezTo>
                <a:cubicBezTo>
                  <a:pt x="1753" y="683"/>
                  <a:pt x="1725" y="702"/>
                  <a:pt x="1698" y="723"/>
                </a:cubicBezTo>
                <a:cubicBezTo>
                  <a:pt x="1656" y="754"/>
                  <a:pt x="1623" y="793"/>
                  <a:pt x="1604" y="843"/>
                </a:cubicBezTo>
                <a:cubicBezTo>
                  <a:pt x="1595" y="867"/>
                  <a:pt x="1581" y="872"/>
                  <a:pt x="1561" y="856"/>
                </a:cubicBezTo>
                <a:cubicBezTo>
                  <a:pt x="1497" y="808"/>
                  <a:pt x="1424" y="774"/>
                  <a:pt x="1368" y="716"/>
                </a:cubicBezTo>
                <a:cubicBezTo>
                  <a:pt x="1366" y="714"/>
                  <a:pt x="1364" y="712"/>
                  <a:pt x="1362" y="711"/>
                </a:cubicBezTo>
                <a:cubicBezTo>
                  <a:pt x="1266" y="656"/>
                  <a:pt x="1187" y="577"/>
                  <a:pt x="1093" y="521"/>
                </a:cubicBezTo>
                <a:cubicBezTo>
                  <a:pt x="1092" y="520"/>
                  <a:pt x="1092" y="518"/>
                  <a:pt x="1091" y="518"/>
                </a:cubicBezTo>
                <a:cubicBezTo>
                  <a:pt x="1064" y="500"/>
                  <a:pt x="1039" y="501"/>
                  <a:pt x="1027" y="520"/>
                </a:cubicBezTo>
                <a:cubicBezTo>
                  <a:pt x="1012" y="543"/>
                  <a:pt x="1018" y="580"/>
                  <a:pt x="1041" y="595"/>
                </a:cubicBezTo>
                <a:cubicBezTo>
                  <a:pt x="1060" y="607"/>
                  <a:pt x="1080" y="618"/>
                  <a:pt x="1101" y="627"/>
                </a:cubicBezTo>
                <a:cubicBezTo>
                  <a:pt x="1150" y="648"/>
                  <a:pt x="1191" y="681"/>
                  <a:pt x="1232" y="716"/>
                </a:cubicBezTo>
                <a:cubicBezTo>
                  <a:pt x="1260" y="740"/>
                  <a:pt x="1291" y="761"/>
                  <a:pt x="1322" y="781"/>
                </a:cubicBezTo>
                <a:cubicBezTo>
                  <a:pt x="1335" y="790"/>
                  <a:pt x="1341" y="800"/>
                  <a:pt x="1344" y="816"/>
                </a:cubicBezTo>
                <a:cubicBezTo>
                  <a:pt x="1362" y="907"/>
                  <a:pt x="1387" y="997"/>
                  <a:pt x="1397" y="1089"/>
                </a:cubicBezTo>
                <a:cubicBezTo>
                  <a:pt x="1404" y="1151"/>
                  <a:pt x="1410" y="1216"/>
                  <a:pt x="1394" y="1279"/>
                </a:cubicBezTo>
                <a:cubicBezTo>
                  <a:pt x="1388" y="1301"/>
                  <a:pt x="1385" y="1324"/>
                  <a:pt x="1385" y="1346"/>
                </a:cubicBezTo>
                <a:cubicBezTo>
                  <a:pt x="1386" y="1398"/>
                  <a:pt x="1372" y="1448"/>
                  <a:pt x="1362" y="1498"/>
                </a:cubicBezTo>
                <a:cubicBezTo>
                  <a:pt x="1355" y="1532"/>
                  <a:pt x="1347" y="1566"/>
                  <a:pt x="1335" y="1598"/>
                </a:cubicBezTo>
                <a:cubicBezTo>
                  <a:pt x="1312" y="1663"/>
                  <a:pt x="1295" y="1729"/>
                  <a:pt x="1261" y="1790"/>
                </a:cubicBezTo>
                <a:cubicBezTo>
                  <a:pt x="1240" y="1826"/>
                  <a:pt x="1224" y="1865"/>
                  <a:pt x="1204" y="1902"/>
                </a:cubicBezTo>
                <a:cubicBezTo>
                  <a:pt x="1195" y="1920"/>
                  <a:pt x="1182" y="1935"/>
                  <a:pt x="1173" y="1953"/>
                </a:cubicBezTo>
                <a:cubicBezTo>
                  <a:pt x="1141" y="2009"/>
                  <a:pt x="1110" y="2066"/>
                  <a:pt x="1079" y="2123"/>
                </a:cubicBezTo>
                <a:cubicBezTo>
                  <a:pt x="1044" y="2190"/>
                  <a:pt x="1008" y="2256"/>
                  <a:pt x="973" y="2323"/>
                </a:cubicBezTo>
                <a:cubicBezTo>
                  <a:pt x="954" y="2360"/>
                  <a:pt x="942" y="2365"/>
                  <a:pt x="904" y="2352"/>
                </a:cubicBezTo>
                <a:cubicBezTo>
                  <a:pt x="857" y="2337"/>
                  <a:pt x="809" y="2325"/>
                  <a:pt x="762" y="2310"/>
                </a:cubicBezTo>
                <a:cubicBezTo>
                  <a:pt x="723" y="2298"/>
                  <a:pt x="685" y="2283"/>
                  <a:pt x="639" y="226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13"/>
          <p:cNvSpPr>
            <a:spLocks noEditPoints="1"/>
          </p:cNvSpPr>
          <p:nvPr/>
        </p:nvSpPr>
        <p:spPr bwMode="auto">
          <a:xfrm>
            <a:off x="4020741" y="1769269"/>
            <a:ext cx="613172" cy="576263"/>
          </a:xfrm>
          <a:custGeom>
            <a:avLst/>
            <a:gdLst>
              <a:gd name="T0" fmla="*/ 0 w 1702"/>
              <a:gd name="T1" fmla="*/ 850 h 1601"/>
              <a:gd name="T2" fmla="*/ 25 w 1702"/>
              <a:gd name="T3" fmla="*/ 638 h 1601"/>
              <a:gd name="T4" fmla="*/ 54 w 1702"/>
              <a:gd name="T5" fmla="*/ 551 h 1601"/>
              <a:gd name="T6" fmla="*/ 127 w 1702"/>
              <a:gd name="T7" fmla="*/ 389 h 1601"/>
              <a:gd name="T8" fmla="*/ 244 w 1702"/>
              <a:gd name="T9" fmla="*/ 243 h 1601"/>
              <a:gd name="T10" fmla="*/ 555 w 1702"/>
              <a:gd name="T11" fmla="*/ 63 h 1601"/>
              <a:gd name="T12" fmla="*/ 769 w 1702"/>
              <a:gd name="T13" fmla="*/ 21 h 1601"/>
              <a:gd name="T14" fmla="*/ 804 w 1702"/>
              <a:gd name="T15" fmla="*/ 14 h 1601"/>
              <a:gd name="T16" fmla="*/ 974 w 1702"/>
              <a:gd name="T17" fmla="*/ 14 h 1601"/>
              <a:gd name="T18" fmla="*/ 1182 w 1702"/>
              <a:gd name="T19" fmla="*/ 64 h 1601"/>
              <a:gd name="T20" fmla="*/ 1369 w 1702"/>
              <a:gd name="T21" fmla="*/ 158 h 1601"/>
              <a:gd name="T22" fmla="*/ 1467 w 1702"/>
              <a:gd name="T23" fmla="*/ 241 h 1601"/>
              <a:gd name="T24" fmla="*/ 1511 w 1702"/>
              <a:gd name="T25" fmla="*/ 281 h 1601"/>
              <a:gd name="T26" fmla="*/ 1624 w 1702"/>
              <a:gd name="T27" fmla="*/ 463 h 1601"/>
              <a:gd name="T28" fmla="*/ 1667 w 1702"/>
              <a:gd name="T29" fmla="*/ 580 h 1601"/>
              <a:gd name="T30" fmla="*/ 1684 w 1702"/>
              <a:gd name="T31" fmla="*/ 706 h 1601"/>
              <a:gd name="T32" fmla="*/ 1690 w 1702"/>
              <a:gd name="T33" fmla="*/ 792 h 1601"/>
              <a:gd name="T34" fmla="*/ 1685 w 1702"/>
              <a:gd name="T35" fmla="*/ 893 h 1601"/>
              <a:gd name="T36" fmla="*/ 1670 w 1702"/>
              <a:gd name="T37" fmla="*/ 992 h 1601"/>
              <a:gd name="T38" fmla="*/ 1649 w 1702"/>
              <a:gd name="T39" fmla="*/ 1056 h 1601"/>
              <a:gd name="T40" fmla="*/ 1624 w 1702"/>
              <a:gd name="T41" fmla="*/ 1135 h 1601"/>
              <a:gd name="T42" fmla="*/ 1617 w 1702"/>
              <a:gd name="T43" fmla="*/ 1148 h 1601"/>
              <a:gd name="T44" fmla="*/ 1512 w 1702"/>
              <a:gd name="T45" fmla="*/ 1291 h 1601"/>
              <a:gd name="T46" fmla="*/ 1447 w 1702"/>
              <a:gd name="T47" fmla="*/ 1369 h 1601"/>
              <a:gd name="T48" fmla="*/ 1315 w 1702"/>
              <a:gd name="T49" fmla="*/ 1463 h 1601"/>
              <a:gd name="T50" fmla="*/ 1173 w 1702"/>
              <a:gd name="T51" fmla="*/ 1534 h 1601"/>
              <a:gd name="T52" fmla="*/ 1066 w 1702"/>
              <a:gd name="T53" fmla="*/ 1559 h 1601"/>
              <a:gd name="T54" fmla="*/ 1054 w 1702"/>
              <a:gd name="T55" fmla="*/ 1560 h 1601"/>
              <a:gd name="T56" fmla="*/ 887 w 1702"/>
              <a:gd name="T57" fmla="*/ 1594 h 1601"/>
              <a:gd name="T58" fmla="*/ 808 w 1702"/>
              <a:gd name="T59" fmla="*/ 1592 h 1601"/>
              <a:gd name="T60" fmla="*/ 611 w 1702"/>
              <a:gd name="T61" fmla="*/ 1577 h 1601"/>
              <a:gd name="T62" fmla="*/ 595 w 1702"/>
              <a:gd name="T63" fmla="*/ 1576 h 1601"/>
              <a:gd name="T64" fmla="*/ 471 w 1702"/>
              <a:gd name="T65" fmla="*/ 1539 h 1601"/>
              <a:gd name="T66" fmla="*/ 283 w 1702"/>
              <a:gd name="T67" fmla="*/ 1422 h 1601"/>
              <a:gd name="T68" fmla="*/ 233 w 1702"/>
              <a:gd name="T69" fmla="*/ 1385 h 1601"/>
              <a:gd name="T70" fmla="*/ 78 w 1702"/>
              <a:gd name="T71" fmla="*/ 1171 h 1601"/>
              <a:gd name="T72" fmla="*/ 0 w 1702"/>
              <a:gd name="T73" fmla="*/ 850 h 1601"/>
              <a:gd name="T74" fmla="*/ 1321 w 1702"/>
              <a:gd name="T75" fmla="*/ 864 h 1601"/>
              <a:gd name="T76" fmla="*/ 1305 w 1702"/>
              <a:gd name="T77" fmla="*/ 897 h 1601"/>
              <a:gd name="T78" fmla="*/ 1250 w 1702"/>
              <a:gd name="T79" fmla="*/ 981 h 1601"/>
              <a:gd name="T80" fmla="*/ 1253 w 1702"/>
              <a:gd name="T81" fmla="*/ 1035 h 1601"/>
              <a:gd name="T82" fmla="*/ 1313 w 1702"/>
              <a:gd name="T83" fmla="*/ 1031 h 1601"/>
              <a:gd name="T84" fmla="*/ 1334 w 1702"/>
              <a:gd name="T85" fmla="*/ 1007 h 1601"/>
              <a:gd name="T86" fmla="*/ 1418 w 1702"/>
              <a:gd name="T87" fmla="*/ 902 h 1601"/>
              <a:gd name="T88" fmla="*/ 1392 w 1702"/>
              <a:gd name="T89" fmla="*/ 791 h 1601"/>
              <a:gd name="T90" fmla="*/ 1269 w 1702"/>
              <a:gd name="T91" fmla="*/ 722 h 1601"/>
              <a:gd name="T92" fmla="*/ 1220 w 1702"/>
              <a:gd name="T93" fmla="*/ 708 h 1601"/>
              <a:gd name="T94" fmla="*/ 1183 w 1702"/>
              <a:gd name="T95" fmla="*/ 761 h 1601"/>
              <a:gd name="T96" fmla="*/ 1224 w 1702"/>
              <a:gd name="T97" fmla="*/ 808 h 1601"/>
              <a:gd name="T98" fmla="*/ 1321 w 1702"/>
              <a:gd name="T99" fmla="*/ 864 h 1601"/>
              <a:gd name="T100" fmla="*/ 1439 w 1702"/>
              <a:gd name="T101" fmla="*/ 503 h 1601"/>
              <a:gd name="T102" fmla="*/ 1391 w 1702"/>
              <a:gd name="T103" fmla="*/ 554 h 1601"/>
              <a:gd name="T104" fmla="*/ 1441 w 1702"/>
              <a:gd name="T105" fmla="*/ 615 h 1601"/>
              <a:gd name="T106" fmla="*/ 1491 w 1702"/>
              <a:gd name="T107" fmla="*/ 562 h 1601"/>
              <a:gd name="T108" fmla="*/ 1439 w 1702"/>
              <a:gd name="T109" fmla="*/ 503 h 1601"/>
              <a:gd name="T110" fmla="*/ 855 w 1702"/>
              <a:gd name="T111" fmla="*/ 598 h 1601"/>
              <a:gd name="T112" fmla="*/ 899 w 1702"/>
              <a:gd name="T113" fmla="*/ 651 h 1601"/>
              <a:gd name="T114" fmla="*/ 943 w 1702"/>
              <a:gd name="T115" fmla="*/ 593 h 1601"/>
              <a:gd name="T116" fmla="*/ 897 w 1702"/>
              <a:gd name="T117" fmla="*/ 541 h 1601"/>
              <a:gd name="T118" fmla="*/ 855 w 1702"/>
              <a:gd name="T119" fmla="*/ 598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02" h="1601">
                <a:moveTo>
                  <a:pt x="0" y="850"/>
                </a:moveTo>
                <a:cubicBezTo>
                  <a:pt x="8" y="779"/>
                  <a:pt x="14" y="708"/>
                  <a:pt x="25" y="638"/>
                </a:cubicBezTo>
                <a:cubicBezTo>
                  <a:pt x="30" y="608"/>
                  <a:pt x="42" y="579"/>
                  <a:pt x="54" y="551"/>
                </a:cubicBezTo>
                <a:cubicBezTo>
                  <a:pt x="77" y="496"/>
                  <a:pt x="102" y="442"/>
                  <a:pt x="127" y="389"/>
                </a:cubicBezTo>
                <a:cubicBezTo>
                  <a:pt x="155" y="331"/>
                  <a:pt x="198" y="286"/>
                  <a:pt x="244" y="243"/>
                </a:cubicBezTo>
                <a:cubicBezTo>
                  <a:pt x="334" y="160"/>
                  <a:pt x="436" y="98"/>
                  <a:pt x="555" y="63"/>
                </a:cubicBezTo>
                <a:cubicBezTo>
                  <a:pt x="625" y="43"/>
                  <a:pt x="695" y="23"/>
                  <a:pt x="769" y="21"/>
                </a:cubicBezTo>
                <a:cubicBezTo>
                  <a:pt x="781" y="21"/>
                  <a:pt x="792" y="17"/>
                  <a:pt x="804" y="14"/>
                </a:cubicBezTo>
                <a:cubicBezTo>
                  <a:pt x="861" y="0"/>
                  <a:pt x="920" y="3"/>
                  <a:pt x="974" y="14"/>
                </a:cubicBezTo>
                <a:cubicBezTo>
                  <a:pt x="1043" y="28"/>
                  <a:pt x="1115" y="35"/>
                  <a:pt x="1182" y="64"/>
                </a:cubicBezTo>
                <a:cubicBezTo>
                  <a:pt x="1246" y="91"/>
                  <a:pt x="1312" y="115"/>
                  <a:pt x="1369" y="158"/>
                </a:cubicBezTo>
                <a:cubicBezTo>
                  <a:pt x="1403" y="184"/>
                  <a:pt x="1435" y="213"/>
                  <a:pt x="1467" y="241"/>
                </a:cubicBezTo>
                <a:cubicBezTo>
                  <a:pt x="1482" y="254"/>
                  <a:pt x="1497" y="266"/>
                  <a:pt x="1511" y="281"/>
                </a:cubicBezTo>
                <a:cubicBezTo>
                  <a:pt x="1559" y="335"/>
                  <a:pt x="1593" y="398"/>
                  <a:pt x="1624" y="463"/>
                </a:cubicBezTo>
                <a:cubicBezTo>
                  <a:pt x="1642" y="500"/>
                  <a:pt x="1659" y="539"/>
                  <a:pt x="1667" y="580"/>
                </a:cubicBezTo>
                <a:cubicBezTo>
                  <a:pt x="1675" y="621"/>
                  <a:pt x="1671" y="664"/>
                  <a:pt x="1684" y="706"/>
                </a:cubicBezTo>
                <a:cubicBezTo>
                  <a:pt x="1692" y="733"/>
                  <a:pt x="1687" y="764"/>
                  <a:pt x="1690" y="792"/>
                </a:cubicBezTo>
                <a:cubicBezTo>
                  <a:pt x="1694" y="827"/>
                  <a:pt x="1702" y="860"/>
                  <a:pt x="1685" y="893"/>
                </a:cubicBezTo>
                <a:cubicBezTo>
                  <a:pt x="1699" y="929"/>
                  <a:pt x="1676" y="960"/>
                  <a:pt x="1670" y="992"/>
                </a:cubicBezTo>
                <a:cubicBezTo>
                  <a:pt x="1665" y="1014"/>
                  <a:pt x="1656" y="1035"/>
                  <a:pt x="1649" y="1056"/>
                </a:cubicBezTo>
                <a:cubicBezTo>
                  <a:pt x="1641" y="1082"/>
                  <a:pt x="1633" y="1109"/>
                  <a:pt x="1624" y="1135"/>
                </a:cubicBezTo>
                <a:cubicBezTo>
                  <a:pt x="1623" y="1140"/>
                  <a:pt x="1621" y="1146"/>
                  <a:pt x="1617" y="1148"/>
                </a:cubicBezTo>
                <a:cubicBezTo>
                  <a:pt x="1568" y="1186"/>
                  <a:pt x="1550" y="1246"/>
                  <a:pt x="1512" y="1291"/>
                </a:cubicBezTo>
                <a:cubicBezTo>
                  <a:pt x="1490" y="1317"/>
                  <a:pt x="1475" y="1354"/>
                  <a:pt x="1447" y="1369"/>
                </a:cubicBezTo>
                <a:cubicBezTo>
                  <a:pt x="1399" y="1395"/>
                  <a:pt x="1367" y="1442"/>
                  <a:pt x="1315" y="1463"/>
                </a:cubicBezTo>
                <a:cubicBezTo>
                  <a:pt x="1267" y="1483"/>
                  <a:pt x="1222" y="1514"/>
                  <a:pt x="1173" y="1534"/>
                </a:cubicBezTo>
                <a:cubicBezTo>
                  <a:pt x="1140" y="1548"/>
                  <a:pt x="1105" y="1564"/>
                  <a:pt x="1066" y="1559"/>
                </a:cubicBezTo>
                <a:cubicBezTo>
                  <a:pt x="1062" y="1558"/>
                  <a:pt x="1057" y="1558"/>
                  <a:pt x="1054" y="1560"/>
                </a:cubicBezTo>
                <a:cubicBezTo>
                  <a:pt x="1001" y="1586"/>
                  <a:pt x="942" y="1578"/>
                  <a:pt x="887" y="1594"/>
                </a:cubicBezTo>
                <a:cubicBezTo>
                  <a:pt x="863" y="1601"/>
                  <a:pt x="834" y="1590"/>
                  <a:pt x="808" y="1592"/>
                </a:cubicBezTo>
                <a:cubicBezTo>
                  <a:pt x="741" y="1595"/>
                  <a:pt x="677" y="1581"/>
                  <a:pt x="611" y="1577"/>
                </a:cubicBezTo>
                <a:cubicBezTo>
                  <a:pt x="606" y="1577"/>
                  <a:pt x="599" y="1578"/>
                  <a:pt x="595" y="1576"/>
                </a:cubicBezTo>
                <a:cubicBezTo>
                  <a:pt x="556" y="1553"/>
                  <a:pt x="512" y="1552"/>
                  <a:pt x="471" y="1539"/>
                </a:cubicBezTo>
                <a:cubicBezTo>
                  <a:pt x="400" y="1514"/>
                  <a:pt x="336" y="1477"/>
                  <a:pt x="283" y="1422"/>
                </a:cubicBezTo>
                <a:cubicBezTo>
                  <a:pt x="269" y="1407"/>
                  <a:pt x="248" y="1399"/>
                  <a:pt x="233" y="1385"/>
                </a:cubicBezTo>
                <a:cubicBezTo>
                  <a:pt x="168" y="1323"/>
                  <a:pt x="121" y="1249"/>
                  <a:pt x="78" y="1171"/>
                </a:cubicBezTo>
                <a:cubicBezTo>
                  <a:pt x="24" y="1070"/>
                  <a:pt x="6" y="963"/>
                  <a:pt x="0" y="850"/>
                </a:cubicBezTo>
                <a:close/>
                <a:moveTo>
                  <a:pt x="1321" y="864"/>
                </a:moveTo>
                <a:cubicBezTo>
                  <a:pt x="1314" y="879"/>
                  <a:pt x="1310" y="888"/>
                  <a:pt x="1305" y="897"/>
                </a:cubicBezTo>
                <a:cubicBezTo>
                  <a:pt x="1287" y="925"/>
                  <a:pt x="1268" y="953"/>
                  <a:pt x="1250" y="981"/>
                </a:cubicBezTo>
                <a:cubicBezTo>
                  <a:pt x="1238" y="1000"/>
                  <a:pt x="1240" y="1024"/>
                  <a:pt x="1253" y="1035"/>
                </a:cubicBezTo>
                <a:cubicBezTo>
                  <a:pt x="1271" y="1051"/>
                  <a:pt x="1292" y="1050"/>
                  <a:pt x="1313" y="1031"/>
                </a:cubicBezTo>
                <a:cubicBezTo>
                  <a:pt x="1321" y="1024"/>
                  <a:pt x="1327" y="1016"/>
                  <a:pt x="1334" y="1007"/>
                </a:cubicBezTo>
                <a:cubicBezTo>
                  <a:pt x="1362" y="972"/>
                  <a:pt x="1386" y="933"/>
                  <a:pt x="1418" y="902"/>
                </a:cubicBezTo>
                <a:cubicBezTo>
                  <a:pt x="1461" y="861"/>
                  <a:pt x="1436" y="812"/>
                  <a:pt x="1392" y="791"/>
                </a:cubicBezTo>
                <a:cubicBezTo>
                  <a:pt x="1349" y="771"/>
                  <a:pt x="1307" y="751"/>
                  <a:pt x="1269" y="722"/>
                </a:cubicBezTo>
                <a:cubicBezTo>
                  <a:pt x="1256" y="712"/>
                  <a:pt x="1237" y="709"/>
                  <a:pt x="1220" y="708"/>
                </a:cubicBezTo>
                <a:cubicBezTo>
                  <a:pt x="1189" y="706"/>
                  <a:pt x="1169" y="734"/>
                  <a:pt x="1183" y="761"/>
                </a:cubicBezTo>
                <a:cubicBezTo>
                  <a:pt x="1193" y="779"/>
                  <a:pt x="1207" y="797"/>
                  <a:pt x="1224" y="808"/>
                </a:cubicBezTo>
                <a:cubicBezTo>
                  <a:pt x="1253" y="828"/>
                  <a:pt x="1285" y="844"/>
                  <a:pt x="1321" y="864"/>
                </a:cubicBezTo>
                <a:close/>
                <a:moveTo>
                  <a:pt x="1439" y="503"/>
                </a:moveTo>
                <a:cubicBezTo>
                  <a:pt x="1409" y="503"/>
                  <a:pt x="1392" y="521"/>
                  <a:pt x="1391" y="554"/>
                </a:cubicBezTo>
                <a:cubicBezTo>
                  <a:pt x="1390" y="585"/>
                  <a:pt x="1415" y="615"/>
                  <a:pt x="1441" y="615"/>
                </a:cubicBezTo>
                <a:cubicBezTo>
                  <a:pt x="1464" y="614"/>
                  <a:pt x="1490" y="587"/>
                  <a:pt x="1491" y="562"/>
                </a:cubicBezTo>
                <a:cubicBezTo>
                  <a:pt x="1492" y="535"/>
                  <a:pt x="1470" y="500"/>
                  <a:pt x="1439" y="503"/>
                </a:cubicBezTo>
                <a:close/>
                <a:moveTo>
                  <a:pt x="855" y="598"/>
                </a:moveTo>
                <a:cubicBezTo>
                  <a:pt x="855" y="632"/>
                  <a:pt x="872" y="653"/>
                  <a:pt x="899" y="651"/>
                </a:cubicBezTo>
                <a:cubicBezTo>
                  <a:pt x="921" y="650"/>
                  <a:pt x="943" y="621"/>
                  <a:pt x="943" y="593"/>
                </a:cubicBezTo>
                <a:cubicBezTo>
                  <a:pt x="944" y="560"/>
                  <a:pt x="926" y="540"/>
                  <a:pt x="897" y="541"/>
                </a:cubicBezTo>
                <a:cubicBezTo>
                  <a:pt x="873" y="542"/>
                  <a:pt x="854" y="567"/>
                  <a:pt x="855" y="5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 name="Freeform 14"/>
          <p:cNvSpPr>
            <a:spLocks noEditPoints="1"/>
          </p:cNvSpPr>
          <p:nvPr/>
        </p:nvSpPr>
        <p:spPr bwMode="auto">
          <a:xfrm>
            <a:off x="5603081" y="1849041"/>
            <a:ext cx="623888" cy="603647"/>
          </a:xfrm>
          <a:custGeom>
            <a:avLst/>
            <a:gdLst>
              <a:gd name="T0" fmla="*/ 42 w 1733"/>
              <a:gd name="T1" fmla="*/ 569 h 1677"/>
              <a:gd name="T2" fmla="*/ 208 w 1733"/>
              <a:gd name="T3" fmla="*/ 271 h 1677"/>
              <a:gd name="T4" fmla="*/ 671 w 1733"/>
              <a:gd name="T5" fmla="*/ 19 h 1677"/>
              <a:gd name="T6" fmla="*/ 1175 w 1733"/>
              <a:gd name="T7" fmla="*/ 47 h 1677"/>
              <a:gd name="T8" fmla="*/ 1505 w 1733"/>
              <a:gd name="T9" fmla="*/ 264 h 1677"/>
              <a:gd name="T10" fmla="*/ 1694 w 1733"/>
              <a:gd name="T11" fmla="*/ 582 h 1677"/>
              <a:gd name="T12" fmla="*/ 1724 w 1733"/>
              <a:gd name="T13" fmla="*/ 785 h 1677"/>
              <a:gd name="T14" fmla="*/ 1719 w 1733"/>
              <a:gd name="T15" fmla="*/ 934 h 1677"/>
              <a:gd name="T16" fmla="*/ 1615 w 1733"/>
              <a:gd name="T17" fmla="*/ 1216 h 1677"/>
              <a:gd name="T18" fmla="*/ 1521 w 1733"/>
              <a:gd name="T19" fmla="*/ 1365 h 1677"/>
              <a:gd name="T20" fmla="*/ 1464 w 1733"/>
              <a:gd name="T21" fmla="*/ 1447 h 1677"/>
              <a:gd name="T22" fmla="*/ 1397 w 1733"/>
              <a:gd name="T23" fmla="*/ 1508 h 1677"/>
              <a:gd name="T24" fmla="*/ 1018 w 1733"/>
              <a:gd name="T25" fmla="*/ 1654 h 1677"/>
              <a:gd name="T26" fmla="*/ 625 w 1733"/>
              <a:gd name="T27" fmla="*/ 1614 h 1677"/>
              <a:gd name="T28" fmla="*/ 379 w 1733"/>
              <a:gd name="T29" fmla="*/ 1511 h 1677"/>
              <a:gd name="T30" fmla="*/ 203 w 1733"/>
              <a:gd name="T31" fmla="*/ 1382 h 1677"/>
              <a:gd name="T32" fmla="*/ 53 w 1733"/>
              <a:gd name="T33" fmla="*/ 1131 h 1677"/>
              <a:gd name="T34" fmla="*/ 4 w 1733"/>
              <a:gd name="T35" fmla="*/ 787 h 1677"/>
              <a:gd name="T36" fmla="*/ 1124 w 1733"/>
              <a:gd name="T37" fmla="*/ 1081 h 1677"/>
              <a:gd name="T38" fmla="*/ 825 w 1733"/>
              <a:gd name="T39" fmla="*/ 1062 h 1677"/>
              <a:gd name="T40" fmla="*/ 725 w 1733"/>
              <a:gd name="T41" fmla="*/ 1066 h 1677"/>
              <a:gd name="T42" fmla="*/ 527 w 1733"/>
              <a:gd name="T43" fmla="*/ 1051 h 1677"/>
              <a:gd name="T44" fmla="*/ 493 w 1733"/>
              <a:gd name="T45" fmla="*/ 1166 h 1677"/>
              <a:gd name="T46" fmla="*/ 596 w 1733"/>
              <a:gd name="T47" fmla="*/ 1281 h 1677"/>
              <a:gd name="T48" fmla="*/ 867 w 1733"/>
              <a:gd name="T49" fmla="*/ 1426 h 1677"/>
              <a:gd name="T50" fmla="*/ 1016 w 1733"/>
              <a:gd name="T51" fmla="*/ 1323 h 1677"/>
              <a:gd name="T52" fmla="*/ 1176 w 1733"/>
              <a:gd name="T53" fmla="*/ 1145 h 1677"/>
              <a:gd name="T54" fmla="*/ 579 w 1733"/>
              <a:gd name="T55" fmla="*/ 707 h 1677"/>
              <a:gd name="T56" fmla="*/ 532 w 1733"/>
              <a:gd name="T57" fmla="*/ 627 h 1677"/>
              <a:gd name="T58" fmla="*/ 461 w 1733"/>
              <a:gd name="T59" fmla="*/ 688 h 1677"/>
              <a:gd name="T60" fmla="*/ 365 w 1733"/>
              <a:gd name="T61" fmla="*/ 819 h 1677"/>
              <a:gd name="T62" fmla="*/ 488 w 1733"/>
              <a:gd name="T63" fmla="*/ 930 h 1677"/>
              <a:gd name="T64" fmla="*/ 570 w 1733"/>
              <a:gd name="T65" fmla="*/ 940 h 1677"/>
              <a:gd name="T66" fmla="*/ 481 w 1733"/>
              <a:gd name="T67" fmla="*/ 787 h 1677"/>
              <a:gd name="T68" fmla="*/ 859 w 1733"/>
              <a:gd name="T69" fmla="*/ 525 h 1677"/>
              <a:gd name="T70" fmla="*/ 855 w 1733"/>
              <a:gd name="T71" fmla="*/ 640 h 1677"/>
              <a:gd name="T72" fmla="*/ 344 w 1733"/>
              <a:gd name="T73" fmla="*/ 552 h 1677"/>
              <a:gd name="T74" fmla="*/ 301 w 1733"/>
              <a:gd name="T75" fmla="*/ 484 h 1677"/>
              <a:gd name="T76" fmla="*/ 271 w 1733"/>
              <a:gd name="T77" fmla="*/ 589 h 1677"/>
              <a:gd name="T78" fmla="*/ 344 w 1733"/>
              <a:gd name="T79" fmla="*/ 552 h 1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3" h="1677">
                <a:moveTo>
                  <a:pt x="4" y="787"/>
                </a:moveTo>
                <a:cubicBezTo>
                  <a:pt x="0" y="711"/>
                  <a:pt x="16" y="640"/>
                  <a:pt x="42" y="569"/>
                </a:cubicBezTo>
                <a:cubicBezTo>
                  <a:pt x="54" y="539"/>
                  <a:pt x="62" y="507"/>
                  <a:pt x="73" y="476"/>
                </a:cubicBezTo>
                <a:cubicBezTo>
                  <a:pt x="101" y="397"/>
                  <a:pt x="153" y="332"/>
                  <a:pt x="208" y="271"/>
                </a:cubicBezTo>
                <a:cubicBezTo>
                  <a:pt x="279" y="191"/>
                  <a:pt x="367" y="131"/>
                  <a:pt x="461" y="81"/>
                </a:cubicBezTo>
                <a:cubicBezTo>
                  <a:pt x="527" y="47"/>
                  <a:pt x="598" y="29"/>
                  <a:pt x="671" y="19"/>
                </a:cubicBezTo>
                <a:cubicBezTo>
                  <a:pt x="740" y="10"/>
                  <a:pt x="811" y="2"/>
                  <a:pt x="881" y="1"/>
                </a:cubicBezTo>
                <a:cubicBezTo>
                  <a:pt x="981" y="0"/>
                  <a:pt x="1080" y="15"/>
                  <a:pt x="1175" y="47"/>
                </a:cubicBezTo>
                <a:cubicBezTo>
                  <a:pt x="1210" y="59"/>
                  <a:pt x="1240" y="83"/>
                  <a:pt x="1274" y="97"/>
                </a:cubicBezTo>
                <a:cubicBezTo>
                  <a:pt x="1365" y="134"/>
                  <a:pt x="1439" y="193"/>
                  <a:pt x="1505" y="264"/>
                </a:cubicBezTo>
                <a:cubicBezTo>
                  <a:pt x="1560" y="322"/>
                  <a:pt x="1612" y="381"/>
                  <a:pt x="1652" y="451"/>
                </a:cubicBezTo>
                <a:cubicBezTo>
                  <a:pt x="1674" y="491"/>
                  <a:pt x="1696" y="533"/>
                  <a:pt x="1694" y="582"/>
                </a:cubicBezTo>
                <a:cubicBezTo>
                  <a:pt x="1694" y="590"/>
                  <a:pt x="1697" y="597"/>
                  <a:pt x="1700" y="605"/>
                </a:cubicBezTo>
                <a:cubicBezTo>
                  <a:pt x="1721" y="663"/>
                  <a:pt x="1730" y="723"/>
                  <a:pt x="1724" y="785"/>
                </a:cubicBezTo>
                <a:cubicBezTo>
                  <a:pt x="1723" y="798"/>
                  <a:pt x="1721" y="812"/>
                  <a:pt x="1724" y="824"/>
                </a:cubicBezTo>
                <a:cubicBezTo>
                  <a:pt x="1733" y="861"/>
                  <a:pt x="1726" y="897"/>
                  <a:pt x="1719" y="934"/>
                </a:cubicBezTo>
                <a:cubicBezTo>
                  <a:pt x="1712" y="970"/>
                  <a:pt x="1706" y="1007"/>
                  <a:pt x="1696" y="1042"/>
                </a:cubicBezTo>
                <a:cubicBezTo>
                  <a:pt x="1677" y="1104"/>
                  <a:pt x="1658" y="1166"/>
                  <a:pt x="1615" y="1216"/>
                </a:cubicBezTo>
                <a:cubicBezTo>
                  <a:pt x="1612" y="1220"/>
                  <a:pt x="1607" y="1225"/>
                  <a:pt x="1607" y="1229"/>
                </a:cubicBezTo>
                <a:cubicBezTo>
                  <a:pt x="1598" y="1287"/>
                  <a:pt x="1554" y="1323"/>
                  <a:pt x="1521" y="1365"/>
                </a:cubicBezTo>
                <a:cubicBezTo>
                  <a:pt x="1515" y="1372"/>
                  <a:pt x="1505" y="1380"/>
                  <a:pt x="1505" y="1387"/>
                </a:cubicBezTo>
                <a:cubicBezTo>
                  <a:pt x="1504" y="1417"/>
                  <a:pt x="1482" y="1430"/>
                  <a:pt x="1464" y="1447"/>
                </a:cubicBezTo>
                <a:cubicBezTo>
                  <a:pt x="1454" y="1455"/>
                  <a:pt x="1446" y="1467"/>
                  <a:pt x="1437" y="1476"/>
                </a:cubicBezTo>
                <a:cubicBezTo>
                  <a:pt x="1424" y="1487"/>
                  <a:pt x="1411" y="1498"/>
                  <a:pt x="1397" y="1508"/>
                </a:cubicBezTo>
                <a:cubicBezTo>
                  <a:pt x="1376" y="1522"/>
                  <a:pt x="1355" y="1535"/>
                  <a:pt x="1333" y="1548"/>
                </a:cubicBezTo>
                <a:cubicBezTo>
                  <a:pt x="1236" y="1607"/>
                  <a:pt x="1127" y="1635"/>
                  <a:pt x="1018" y="1654"/>
                </a:cubicBezTo>
                <a:cubicBezTo>
                  <a:pt x="937" y="1667"/>
                  <a:pt x="851" y="1677"/>
                  <a:pt x="768" y="1657"/>
                </a:cubicBezTo>
                <a:cubicBezTo>
                  <a:pt x="720" y="1645"/>
                  <a:pt x="672" y="1628"/>
                  <a:pt x="625" y="1614"/>
                </a:cubicBezTo>
                <a:cubicBezTo>
                  <a:pt x="623" y="1613"/>
                  <a:pt x="622" y="1613"/>
                  <a:pt x="621" y="1612"/>
                </a:cubicBezTo>
                <a:cubicBezTo>
                  <a:pt x="531" y="1601"/>
                  <a:pt x="464" y="1535"/>
                  <a:pt x="379" y="1511"/>
                </a:cubicBezTo>
                <a:cubicBezTo>
                  <a:pt x="378" y="1511"/>
                  <a:pt x="377" y="1510"/>
                  <a:pt x="376" y="1509"/>
                </a:cubicBezTo>
                <a:cubicBezTo>
                  <a:pt x="318" y="1467"/>
                  <a:pt x="259" y="1426"/>
                  <a:pt x="203" y="1382"/>
                </a:cubicBezTo>
                <a:cubicBezTo>
                  <a:pt x="186" y="1369"/>
                  <a:pt x="172" y="1349"/>
                  <a:pt x="161" y="1330"/>
                </a:cubicBezTo>
                <a:cubicBezTo>
                  <a:pt x="123" y="1265"/>
                  <a:pt x="83" y="1200"/>
                  <a:pt x="53" y="1131"/>
                </a:cubicBezTo>
                <a:cubicBezTo>
                  <a:pt x="27" y="1072"/>
                  <a:pt x="18" y="1007"/>
                  <a:pt x="14" y="942"/>
                </a:cubicBezTo>
                <a:cubicBezTo>
                  <a:pt x="10" y="890"/>
                  <a:pt x="7" y="839"/>
                  <a:pt x="4" y="787"/>
                </a:cubicBezTo>
                <a:close/>
                <a:moveTo>
                  <a:pt x="1176" y="1145"/>
                </a:moveTo>
                <a:cubicBezTo>
                  <a:pt x="1172" y="1107"/>
                  <a:pt x="1161" y="1088"/>
                  <a:pt x="1124" y="1081"/>
                </a:cubicBezTo>
                <a:cubicBezTo>
                  <a:pt x="1063" y="1071"/>
                  <a:pt x="1001" y="1063"/>
                  <a:pt x="939" y="1061"/>
                </a:cubicBezTo>
                <a:cubicBezTo>
                  <a:pt x="901" y="1060"/>
                  <a:pt x="863" y="1070"/>
                  <a:pt x="825" y="1062"/>
                </a:cubicBezTo>
                <a:cubicBezTo>
                  <a:pt x="818" y="1060"/>
                  <a:pt x="811" y="1064"/>
                  <a:pt x="805" y="1064"/>
                </a:cubicBezTo>
                <a:cubicBezTo>
                  <a:pt x="778" y="1065"/>
                  <a:pt x="752" y="1067"/>
                  <a:pt x="725" y="1066"/>
                </a:cubicBezTo>
                <a:cubicBezTo>
                  <a:pt x="684" y="1064"/>
                  <a:pt x="643" y="1060"/>
                  <a:pt x="602" y="1057"/>
                </a:cubicBezTo>
                <a:cubicBezTo>
                  <a:pt x="577" y="1055"/>
                  <a:pt x="552" y="1053"/>
                  <a:pt x="527" y="1051"/>
                </a:cubicBezTo>
                <a:cubicBezTo>
                  <a:pt x="503" y="1049"/>
                  <a:pt x="477" y="1066"/>
                  <a:pt x="467" y="1089"/>
                </a:cubicBezTo>
                <a:cubicBezTo>
                  <a:pt x="454" y="1122"/>
                  <a:pt x="471" y="1147"/>
                  <a:pt x="493" y="1166"/>
                </a:cubicBezTo>
                <a:cubicBezTo>
                  <a:pt x="529" y="1196"/>
                  <a:pt x="558" y="1231"/>
                  <a:pt x="586" y="1268"/>
                </a:cubicBezTo>
                <a:cubicBezTo>
                  <a:pt x="589" y="1272"/>
                  <a:pt x="592" y="1277"/>
                  <a:pt x="596" y="1281"/>
                </a:cubicBezTo>
                <a:cubicBezTo>
                  <a:pt x="651" y="1322"/>
                  <a:pt x="705" y="1365"/>
                  <a:pt x="761" y="1405"/>
                </a:cubicBezTo>
                <a:cubicBezTo>
                  <a:pt x="792" y="1427"/>
                  <a:pt x="829" y="1439"/>
                  <a:pt x="867" y="1426"/>
                </a:cubicBezTo>
                <a:cubicBezTo>
                  <a:pt x="906" y="1412"/>
                  <a:pt x="942" y="1393"/>
                  <a:pt x="971" y="1361"/>
                </a:cubicBezTo>
                <a:cubicBezTo>
                  <a:pt x="984" y="1346"/>
                  <a:pt x="1000" y="1333"/>
                  <a:pt x="1016" y="1323"/>
                </a:cubicBezTo>
                <a:cubicBezTo>
                  <a:pt x="1070" y="1288"/>
                  <a:pt x="1115" y="1244"/>
                  <a:pt x="1154" y="1195"/>
                </a:cubicBezTo>
                <a:cubicBezTo>
                  <a:pt x="1165" y="1181"/>
                  <a:pt x="1169" y="1162"/>
                  <a:pt x="1176" y="1145"/>
                </a:cubicBezTo>
                <a:close/>
                <a:moveTo>
                  <a:pt x="481" y="787"/>
                </a:moveTo>
                <a:cubicBezTo>
                  <a:pt x="514" y="760"/>
                  <a:pt x="547" y="734"/>
                  <a:pt x="579" y="707"/>
                </a:cubicBezTo>
                <a:cubicBezTo>
                  <a:pt x="599" y="690"/>
                  <a:pt x="604" y="657"/>
                  <a:pt x="590" y="635"/>
                </a:cubicBezTo>
                <a:cubicBezTo>
                  <a:pt x="581" y="622"/>
                  <a:pt x="553" y="617"/>
                  <a:pt x="532" y="627"/>
                </a:cubicBezTo>
                <a:cubicBezTo>
                  <a:pt x="525" y="630"/>
                  <a:pt x="519" y="636"/>
                  <a:pt x="514" y="641"/>
                </a:cubicBezTo>
                <a:cubicBezTo>
                  <a:pt x="496" y="657"/>
                  <a:pt x="480" y="675"/>
                  <a:pt x="461" y="688"/>
                </a:cubicBezTo>
                <a:cubicBezTo>
                  <a:pt x="433" y="709"/>
                  <a:pt x="403" y="725"/>
                  <a:pt x="375" y="746"/>
                </a:cubicBezTo>
                <a:cubicBezTo>
                  <a:pt x="351" y="763"/>
                  <a:pt x="347" y="795"/>
                  <a:pt x="365" y="819"/>
                </a:cubicBezTo>
                <a:cubicBezTo>
                  <a:pt x="373" y="829"/>
                  <a:pt x="383" y="839"/>
                  <a:pt x="393" y="848"/>
                </a:cubicBezTo>
                <a:cubicBezTo>
                  <a:pt x="424" y="876"/>
                  <a:pt x="456" y="903"/>
                  <a:pt x="488" y="930"/>
                </a:cubicBezTo>
                <a:cubicBezTo>
                  <a:pt x="495" y="936"/>
                  <a:pt x="502" y="942"/>
                  <a:pt x="510" y="947"/>
                </a:cubicBezTo>
                <a:cubicBezTo>
                  <a:pt x="534" y="962"/>
                  <a:pt x="558" y="959"/>
                  <a:pt x="570" y="940"/>
                </a:cubicBezTo>
                <a:cubicBezTo>
                  <a:pt x="592" y="903"/>
                  <a:pt x="590" y="893"/>
                  <a:pt x="564" y="869"/>
                </a:cubicBezTo>
                <a:cubicBezTo>
                  <a:pt x="536" y="844"/>
                  <a:pt x="499" y="828"/>
                  <a:pt x="481" y="787"/>
                </a:cubicBezTo>
                <a:close/>
                <a:moveTo>
                  <a:pt x="904" y="579"/>
                </a:moveTo>
                <a:cubicBezTo>
                  <a:pt x="909" y="547"/>
                  <a:pt x="882" y="525"/>
                  <a:pt x="859" y="525"/>
                </a:cubicBezTo>
                <a:cubicBezTo>
                  <a:pt x="829" y="526"/>
                  <a:pt x="807" y="549"/>
                  <a:pt x="807" y="580"/>
                </a:cubicBezTo>
                <a:cubicBezTo>
                  <a:pt x="807" y="608"/>
                  <a:pt x="831" y="639"/>
                  <a:pt x="855" y="640"/>
                </a:cubicBezTo>
                <a:cubicBezTo>
                  <a:pt x="880" y="640"/>
                  <a:pt x="904" y="610"/>
                  <a:pt x="904" y="579"/>
                </a:cubicBezTo>
                <a:close/>
                <a:moveTo>
                  <a:pt x="344" y="552"/>
                </a:moveTo>
                <a:cubicBezTo>
                  <a:pt x="344" y="540"/>
                  <a:pt x="344" y="536"/>
                  <a:pt x="344" y="532"/>
                </a:cubicBezTo>
                <a:cubicBezTo>
                  <a:pt x="342" y="503"/>
                  <a:pt x="328" y="488"/>
                  <a:pt x="301" y="484"/>
                </a:cubicBezTo>
                <a:cubicBezTo>
                  <a:pt x="283" y="481"/>
                  <a:pt x="263" y="498"/>
                  <a:pt x="255" y="521"/>
                </a:cubicBezTo>
                <a:cubicBezTo>
                  <a:pt x="246" y="548"/>
                  <a:pt x="254" y="580"/>
                  <a:pt x="271" y="589"/>
                </a:cubicBezTo>
                <a:cubicBezTo>
                  <a:pt x="276" y="592"/>
                  <a:pt x="281" y="593"/>
                  <a:pt x="286" y="594"/>
                </a:cubicBezTo>
                <a:cubicBezTo>
                  <a:pt x="317" y="597"/>
                  <a:pt x="343" y="575"/>
                  <a:pt x="344" y="5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 name="Freeform 15"/>
          <p:cNvSpPr>
            <a:spLocks noEditPoints="1"/>
          </p:cNvSpPr>
          <p:nvPr/>
        </p:nvSpPr>
        <p:spPr bwMode="auto">
          <a:xfrm>
            <a:off x="2553892" y="1852612"/>
            <a:ext cx="601265" cy="566738"/>
          </a:xfrm>
          <a:custGeom>
            <a:avLst/>
            <a:gdLst>
              <a:gd name="T0" fmla="*/ 5 w 1673"/>
              <a:gd name="T1" fmla="*/ 883 h 1574"/>
              <a:gd name="T2" fmla="*/ 30 w 1673"/>
              <a:gd name="T3" fmla="*/ 658 h 1574"/>
              <a:gd name="T4" fmla="*/ 100 w 1673"/>
              <a:gd name="T5" fmla="*/ 465 h 1574"/>
              <a:gd name="T6" fmla="*/ 188 w 1673"/>
              <a:gd name="T7" fmla="*/ 329 h 1574"/>
              <a:gd name="T8" fmla="*/ 389 w 1673"/>
              <a:gd name="T9" fmla="*/ 144 h 1574"/>
              <a:gd name="T10" fmla="*/ 575 w 1673"/>
              <a:gd name="T11" fmla="*/ 53 h 1574"/>
              <a:gd name="T12" fmla="*/ 728 w 1673"/>
              <a:gd name="T13" fmla="*/ 11 h 1574"/>
              <a:gd name="T14" fmla="*/ 780 w 1673"/>
              <a:gd name="T15" fmla="*/ 7 h 1574"/>
              <a:gd name="T16" fmla="*/ 879 w 1673"/>
              <a:gd name="T17" fmla="*/ 1 h 1574"/>
              <a:gd name="T18" fmla="*/ 970 w 1673"/>
              <a:gd name="T19" fmla="*/ 9 h 1574"/>
              <a:gd name="T20" fmla="*/ 1100 w 1673"/>
              <a:gd name="T21" fmla="*/ 30 h 1574"/>
              <a:gd name="T22" fmla="*/ 1226 w 1673"/>
              <a:gd name="T23" fmla="*/ 65 h 1574"/>
              <a:gd name="T24" fmla="*/ 1357 w 1673"/>
              <a:gd name="T25" fmla="*/ 122 h 1574"/>
              <a:gd name="T26" fmla="*/ 1395 w 1673"/>
              <a:gd name="T27" fmla="*/ 150 h 1574"/>
              <a:gd name="T28" fmla="*/ 1557 w 1673"/>
              <a:gd name="T29" fmla="*/ 318 h 1574"/>
              <a:gd name="T30" fmla="*/ 1653 w 1673"/>
              <a:gd name="T31" fmla="*/ 543 h 1574"/>
              <a:gd name="T32" fmla="*/ 1662 w 1673"/>
              <a:gd name="T33" fmla="*/ 637 h 1574"/>
              <a:gd name="T34" fmla="*/ 1671 w 1673"/>
              <a:gd name="T35" fmla="*/ 716 h 1574"/>
              <a:gd name="T36" fmla="*/ 1672 w 1673"/>
              <a:gd name="T37" fmla="*/ 732 h 1574"/>
              <a:gd name="T38" fmla="*/ 1626 w 1673"/>
              <a:gd name="T39" fmla="*/ 952 h 1574"/>
              <a:gd name="T40" fmla="*/ 1550 w 1673"/>
              <a:gd name="T41" fmla="*/ 1144 h 1574"/>
              <a:gd name="T42" fmla="*/ 1353 w 1673"/>
              <a:gd name="T43" fmla="*/ 1380 h 1574"/>
              <a:gd name="T44" fmla="*/ 1113 w 1673"/>
              <a:gd name="T45" fmla="*/ 1511 h 1574"/>
              <a:gd name="T46" fmla="*/ 858 w 1673"/>
              <a:gd name="T47" fmla="*/ 1572 h 1574"/>
              <a:gd name="T48" fmla="*/ 834 w 1673"/>
              <a:gd name="T49" fmla="*/ 1574 h 1574"/>
              <a:gd name="T50" fmla="*/ 560 w 1673"/>
              <a:gd name="T51" fmla="*/ 1552 h 1574"/>
              <a:gd name="T52" fmla="*/ 407 w 1673"/>
              <a:gd name="T53" fmla="*/ 1497 h 1574"/>
              <a:gd name="T54" fmla="*/ 324 w 1673"/>
              <a:gd name="T55" fmla="*/ 1459 h 1574"/>
              <a:gd name="T56" fmla="*/ 190 w 1673"/>
              <a:gd name="T57" fmla="*/ 1361 h 1574"/>
              <a:gd name="T58" fmla="*/ 63 w 1673"/>
              <a:gd name="T59" fmla="*/ 1184 h 1574"/>
              <a:gd name="T60" fmla="*/ 52 w 1673"/>
              <a:gd name="T61" fmla="*/ 1142 h 1574"/>
              <a:gd name="T62" fmla="*/ 6 w 1673"/>
              <a:gd name="T63" fmla="*/ 966 h 1574"/>
              <a:gd name="T64" fmla="*/ 5 w 1673"/>
              <a:gd name="T65" fmla="*/ 883 h 1574"/>
              <a:gd name="T66" fmla="*/ 1256 w 1673"/>
              <a:gd name="T67" fmla="*/ 867 h 1574"/>
              <a:gd name="T68" fmla="*/ 1208 w 1673"/>
              <a:gd name="T69" fmla="*/ 941 h 1574"/>
              <a:gd name="T70" fmla="*/ 1179 w 1673"/>
              <a:gd name="T71" fmla="*/ 973 h 1574"/>
              <a:gd name="T72" fmla="*/ 1190 w 1673"/>
              <a:gd name="T73" fmla="*/ 1034 h 1574"/>
              <a:gd name="T74" fmla="*/ 1236 w 1673"/>
              <a:gd name="T75" fmla="*/ 1034 h 1574"/>
              <a:gd name="T76" fmla="*/ 1263 w 1673"/>
              <a:gd name="T77" fmla="*/ 1006 h 1574"/>
              <a:gd name="T78" fmla="*/ 1350 w 1673"/>
              <a:gd name="T79" fmla="*/ 898 h 1574"/>
              <a:gd name="T80" fmla="*/ 1370 w 1673"/>
              <a:gd name="T81" fmla="*/ 868 h 1574"/>
              <a:gd name="T82" fmla="*/ 1347 w 1673"/>
              <a:gd name="T83" fmla="*/ 809 h 1574"/>
              <a:gd name="T84" fmla="*/ 1190 w 1673"/>
              <a:gd name="T85" fmla="*/ 725 h 1574"/>
              <a:gd name="T86" fmla="*/ 1137 w 1673"/>
              <a:gd name="T87" fmla="*/ 723 h 1574"/>
              <a:gd name="T88" fmla="*/ 1136 w 1673"/>
              <a:gd name="T89" fmla="*/ 788 h 1574"/>
              <a:gd name="T90" fmla="*/ 1206 w 1673"/>
              <a:gd name="T91" fmla="*/ 840 h 1574"/>
              <a:gd name="T92" fmla="*/ 1256 w 1673"/>
              <a:gd name="T93" fmla="*/ 867 h 1574"/>
              <a:gd name="T94" fmla="*/ 1410 w 1673"/>
              <a:gd name="T95" fmla="*/ 494 h 1574"/>
              <a:gd name="T96" fmla="*/ 1368 w 1673"/>
              <a:gd name="T97" fmla="*/ 548 h 1574"/>
              <a:gd name="T98" fmla="*/ 1416 w 1673"/>
              <a:gd name="T99" fmla="*/ 605 h 1574"/>
              <a:gd name="T100" fmla="*/ 1468 w 1673"/>
              <a:gd name="T101" fmla="*/ 544 h 1574"/>
              <a:gd name="T102" fmla="*/ 1410 w 1673"/>
              <a:gd name="T103" fmla="*/ 494 h 1574"/>
              <a:gd name="T104" fmla="*/ 824 w 1673"/>
              <a:gd name="T105" fmla="*/ 527 h 1574"/>
              <a:gd name="T106" fmla="*/ 773 w 1673"/>
              <a:gd name="T107" fmla="*/ 577 h 1574"/>
              <a:gd name="T108" fmla="*/ 820 w 1673"/>
              <a:gd name="T109" fmla="*/ 637 h 1574"/>
              <a:gd name="T110" fmla="*/ 868 w 1673"/>
              <a:gd name="T111" fmla="*/ 582 h 1574"/>
              <a:gd name="T112" fmla="*/ 824 w 1673"/>
              <a:gd name="T113" fmla="*/ 527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3" h="1574">
                <a:moveTo>
                  <a:pt x="5" y="883"/>
                </a:moveTo>
                <a:cubicBezTo>
                  <a:pt x="0" y="806"/>
                  <a:pt x="18" y="732"/>
                  <a:pt x="30" y="658"/>
                </a:cubicBezTo>
                <a:cubicBezTo>
                  <a:pt x="42" y="589"/>
                  <a:pt x="65" y="525"/>
                  <a:pt x="100" y="465"/>
                </a:cubicBezTo>
                <a:cubicBezTo>
                  <a:pt x="127" y="418"/>
                  <a:pt x="151" y="367"/>
                  <a:pt x="188" y="329"/>
                </a:cubicBezTo>
                <a:cubicBezTo>
                  <a:pt x="251" y="264"/>
                  <a:pt x="304" y="185"/>
                  <a:pt x="389" y="144"/>
                </a:cubicBezTo>
                <a:cubicBezTo>
                  <a:pt x="451" y="114"/>
                  <a:pt x="510" y="78"/>
                  <a:pt x="575" y="53"/>
                </a:cubicBezTo>
                <a:cubicBezTo>
                  <a:pt x="625" y="34"/>
                  <a:pt x="677" y="23"/>
                  <a:pt x="728" y="11"/>
                </a:cubicBezTo>
                <a:cubicBezTo>
                  <a:pt x="745" y="6"/>
                  <a:pt x="763" y="8"/>
                  <a:pt x="780" y="7"/>
                </a:cubicBezTo>
                <a:cubicBezTo>
                  <a:pt x="813" y="5"/>
                  <a:pt x="846" y="0"/>
                  <a:pt x="879" y="1"/>
                </a:cubicBezTo>
                <a:cubicBezTo>
                  <a:pt x="910" y="1"/>
                  <a:pt x="940" y="5"/>
                  <a:pt x="970" y="9"/>
                </a:cubicBezTo>
                <a:cubicBezTo>
                  <a:pt x="1014" y="15"/>
                  <a:pt x="1057" y="20"/>
                  <a:pt x="1100" y="30"/>
                </a:cubicBezTo>
                <a:cubicBezTo>
                  <a:pt x="1142" y="39"/>
                  <a:pt x="1185" y="50"/>
                  <a:pt x="1226" y="65"/>
                </a:cubicBezTo>
                <a:cubicBezTo>
                  <a:pt x="1270" y="81"/>
                  <a:pt x="1314" y="102"/>
                  <a:pt x="1357" y="122"/>
                </a:cubicBezTo>
                <a:cubicBezTo>
                  <a:pt x="1371" y="129"/>
                  <a:pt x="1382" y="141"/>
                  <a:pt x="1395" y="150"/>
                </a:cubicBezTo>
                <a:cubicBezTo>
                  <a:pt x="1459" y="197"/>
                  <a:pt x="1514" y="251"/>
                  <a:pt x="1557" y="318"/>
                </a:cubicBezTo>
                <a:cubicBezTo>
                  <a:pt x="1601" y="388"/>
                  <a:pt x="1636" y="462"/>
                  <a:pt x="1653" y="543"/>
                </a:cubicBezTo>
                <a:cubicBezTo>
                  <a:pt x="1659" y="574"/>
                  <a:pt x="1659" y="606"/>
                  <a:pt x="1662" y="637"/>
                </a:cubicBezTo>
                <a:cubicBezTo>
                  <a:pt x="1665" y="664"/>
                  <a:pt x="1668" y="690"/>
                  <a:pt x="1671" y="716"/>
                </a:cubicBezTo>
                <a:cubicBezTo>
                  <a:pt x="1671" y="721"/>
                  <a:pt x="1673" y="727"/>
                  <a:pt x="1672" y="732"/>
                </a:cubicBezTo>
                <a:cubicBezTo>
                  <a:pt x="1657" y="805"/>
                  <a:pt x="1647" y="880"/>
                  <a:pt x="1626" y="952"/>
                </a:cubicBezTo>
                <a:cubicBezTo>
                  <a:pt x="1607" y="1018"/>
                  <a:pt x="1578" y="1081"/>
                  <a:pt x="1550" y="1144"/>
                </a:cubicBezTo>
                <a:cubicBezTo>
                  <a:pt x="1507" y="1241"/>
                  <a:pt x="1434" y="1313"/>
                  <a:pt x="1353" y="1380"/>
                </a:cubicBezTo>
                <a:cubicBezTo>
                  <a:pt x="1281" y="1439"/>
                  <a:pt x="1198" y="1476"/>
                  <a:pt x="1113" y="1511"/>
                </a:cubicBezTo>
                <a:cubicBezTo>
                  <a:pt x="1031" y="1546"/>
                  <a:pt x="943" y="1552"/>
                  <a:pt x="858" y="1572"/>
                </a:cubicBezTo>
                <a:cubicBezTo>
                  <a:pt x="850" y="1574"/>
                  <a:pt x="842" y="1574"/>
                  <a:pt x="834" y="1574"/>
                </a:cubicBezTo>
                <a:cubicBezTo>
                  <a:pt x="743" y="1567"/>
                  <a:pt x="650" y="1566"/>
                  <a:pt x="560" y="1552"/>
                </a:cubicBezTo>
                <a:cubicBezTo>
                  <a:pt x="507" y="1544"/>
                  <a:pt x="458" y="1517"/>
                  <a:pt x="407" y="1497"/>
                </a:cubicBezTo>
                <a:cubicBezTo>
                  <a:pt x="379" y="1485"/>
                  <a:pt x="350" y="1474"/>
                  <a:pt x="324" y="1459"/>
                </a:cubicBezTo>
                <a:cubicBezTo>
                  <a:pt x="276" y="1431"/>
                  <a:pt x="231" y="1400"/>
                  <a:pt x="190" y="1361"/>
                </a:cubicBezTo>
                <a:cubicBezTo>
                  <a:pt x="137" y="1309"/>
                  <a:pt x="102" y="1245"/>
                  <a:pt x="63" y="1184"/>
                </a:cubicBezTo>
                <a:cubicBezTo>
                  <a:pt x="55" y="1172"/>
                  <a:pt x="57" y="1155"/>
                  <a:pt x="52" y="1142"/>
                </a:cubicBezTo>
                <a:cubicBezTo>
                  <a:pt x="29" y="1085"/>
                  <a:pt x="20" y="1025"/>
                  <a:pt x="6" y="966"/>
                </a:cubicBezTo>
                <a:cubicBezTo>
                  <a:pt x="0" y="940"/>
                  <a:pt x="5" y="911"/>
                  <a:pt x="5" y="883"/>
                </a:cubicBezTo>
                <a:close/>
                <a:moveTo>
                  <a:pt x="1256" y="867"/>
                </a:moveTo>
                <a:cubicBezTo>
                  <a:pt x="1244" y="899"/>
                  <a:pt x="1232" y="923"/>
                  <a:pt x="1208" y="941"/>
                </a:cubicBezTo>
                <a:cubicBezTo>
                  <a:pt x="1197" y="949"/>
                  <a:pt x="1188" y="962"/>
                  <a:pt x="1179" y="973"/>
                </a:cubicBezTo>
                <a:cubicBezTo>
                  <a:pt x="1167" y="989"/>
                  <a:pt x="1173" y="1018"/>
                  <a:pt x="1190" y="1034"/>
                </a:cubicBezTo>
                <a:cubicBezTo>
                  <a:pt x="1205" y="1049"/>
                  <a:pt x="1215" y="1049"/>
                  <a:pt x="1236" y="1034"/>
                </a:cubicBezTo>
                <a:cubicBezTo>
                  <a:pt x="1246" y="1026"/>
                  <a:pt x="1255" y="1016"/>
                  <a:pt x="1263" y="1006"/>
                </a:cubicBezTo>
                <a:cubicBezTo>
                  <a:pt x="1291" y="969"/>
                  <a:pt x="1314" y="928"/>
                  <a:pt x="1350" y="898"/>
                </a:cubicBezTo>
                <a:cubicBezTo>
                  <a:pt x="1359" y="890"/>
                  <a:pt x="1365" y="879"/>
                  <a:pt x="1370" y="868"/>
                </a:cubicBezTo>
                <a:cubicBezTo>
                  <a:pt x="1385" y="841"/>
                  <a:pt x="1377" y="818"/>
                  <a:pt x="1347" y="809"/>
                </a:cubicBezTo>
                <a:cubicBezTo>
                  <a:pt x="1289" y="790"/>
                  <a:pt x="1240" y="756"/>
                  <a:pt x="1190" y="725"/>
                </a:cubicBezTo>
                <a:cubicBezTo>
                  <a:pt x="1167" y="710"/>
                  <a:pt x="1149" y="708"/>
                  <a:pt x="1137" y="723"/>
                </a:cubicBezTo>
                <a:cubicBezTo>
                  <a:pt x="1123" y="740"/>
                  <a:pt x="1121" y="776"/>
                  <a:pt x="1136" y="788"/>
                </a:cubicBezTo>
                <a:cubicBezTo>
                  <a:pt x="1158" y="807"/>
                  <a:pt x="1182" y="824"/>
                  <a:pt x="1206" y="840"/>
                </a:cubicBezTo>
                <a:cubicBezTo>
                  <a:pt x="1221" y="850"/>
                  <a:pt x="1238" y="857"/>
                  <a:pt x="1256" y="867"/>
                </a:cubicBezTo>
                <a:close/>
                <a:moveTo>
                  <a:pt x="1410" y="494"/>
                </a:moveTo>
                <a:cubicBezTo>
                  <a:pt x="1381" y="494"/>
                  <a:pt x="1368" y="512"/>
                  <a:pt x="1368" y="548"/>
                </a:cubicBezTo>
                <a:cubicBezTo>
                  <a:pt x="1368" y="580"/>
                  <a:pt x="1388" y="604"/>
                  <a:pt x="1416" y="605"/>
                </a:cubicBezTo>
                <a:cubicBezTo>
                  <a:pt x="1443" y="605"/>
                  <a:pt x="1469" y="575"/>
                  <a:pt x="1468" y="544"/>
                </a:cubicBezTo>
                <a:cubicBezTo>
                  <a:pt x="1467" y="519"/>
                  <a:pt x="1438" y="494"/>
                  <a:pt x="1410" y="494"/>
                </a:cubicBezTo>
                <a:close/>
                <a:moveTo>
                  <a:pt x="824" y="527"/>
                </a:moveTo>
                <a:cubicBezTo>
                  <a:pt x="795" y="527"/>
                  <a:pt x="774" y="547"/>
                  <a:pt x="773" y="577"/>
                </a:cubicBezTo>
                <a:cubicBezTo>
                  <a:pt x="772" y="605"/>
                  <a:pt x="797" y="636"/>
                  <a:pt x="820" y="637"/>
                </a:cubicBezTo>
                <a:cubicBezTo>
                  <a:pt x="842" y="637"/>
                  <a:pt x="868" y="607"/>
                  <a:pt x="868" y="582"/>
                </a:cubicBezTo>
                <a:cubicBezTo>
                  <a:pt x="869" y="551"/>
                  <a:pt x="849" y="528"/>
                  <a:pt x="824" y="5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 name="Freeform 16"/>
          <p:cNvSpPr>
            <a:spLocks noEditPoints="1"/>
          </p:cNvSpPr>
          <p:nvPr/>
        </p:nvSpPr>
        <p:spPr bwMode="auto">
          <a:xfrm>
            <a:off x="3342085" y="2265760"/>
            <a:ext cx="606028" cy="570309"/>
          </a:xfrm>
          <a:custGeom>
            <a:avLst/>
            <a:gdLst>
              <a:gd name="T0" fmla="*/ 1684 w 1684"/>
              <a:gd name="T1" fmla="*/ 515 h 1587"/>
              <a:gd name="T2" fmla="*/ 1612 w 1684"/>
              <a:gd name="T3" fmla="*/ 594 h 1587"/>
              <a:gd name="T4" fmla="*/ 1581 w 1684"/>
              <a:gd name="T5" fmla="*/ 670 h 1587"/>
              <a:gd name="T6" fmla="*/ 1595 w 1684"/>
              <a:gd name="T7" fmla="*/ 771 h 1587"/>
              <a:gd name="T8" fmla="*/ 1601 w 1684"/>
              <a:gd name="T9" fmla="*/ 815 h 1587"/>
              <a:gd name="T10" fmla="*/ 1603 w 1684"/>
              <a:gd name="T11" fmla="*/ 834 h 1587"/>
              <a:gd name="T12" fmla="*/ 1581 w 1684"/>
              <a:gd name="T13" fmla="*/ 987 h 1587"/>
              <a:gd name="T14" fmla="*/ 1474 w 1684"/>
              <a:gd name="T15" fmla="*/ 1235 h 1587"/>
              <a:gd name="T16" fmla="*/ 1368 w 1684"/>
              <a:gd name="T17" fmla="*/ 1358 h 1587"/>
              <a:gd name="T18" fmla="*/ 1250 w 1684"/>
              <a:gd name="T19" fmla="*/ 1437 h 1587"/>
              <a:gd name="T20" fmla="*/ 995 w 1684"/>
              <a:gd name="T21" fmla="*/ 1539 h 1587"/>
              <a:gd name="T22" fmla="*/ 801 w 1684"/>
              <a:gd name="T23" fmla="*/ 1580 h 1587"/>
              <a:gd name="T24" fmla="*/ 595 w 1684"/>
              <a:gd name="T25" fmla="*/ 1572 h 1587"/>
              <a:gd name="T26" fmla="*/ 413 w 1684"/>
              <a:gd name="T27" fmla="*/ 1495 h 1587"/>
              <a:gd name="T28" fmla="*/ 346 w 1684"/>
              <a:gd name="T29" fmla="*/ 1445 h 1587"/>
              <a:gd name="T30" fmla="*/ 202 w 1684"/>
              <a:gd name="T31" fmla="*/ 1324 h 1587"/>
              <a:gd name="T32" fmla="*/ 181 w 1684"/>
              <a:gd name="T33" fmla="*/ 1295 h 1587"/>
              <a:gd name="T34" fmla="*/ 161 w 1684"/>
              <a:gd name="T35" fmla="*/ 1271 h 1587"/>
              <a:gd name="T36" fmla="*/ 83 w 1684"/>
              <a:gd name="T37" fmla="*/ 1166 h 1587"/>
              <a:gd name="T38" fmla="*/ 15 w 1684"/>
              <a:gd name="T39" fmla="*/ 1023 h 1587"/>
              <a:gd name="T40" fmla="*/ 10 w 1684"/>
              <a:gd name="T41" fmla="*/ 1004 h 1587"/>
              <a:gd name="T42" fmla="*/ 2 w 1684"/>
              <a:gd name="T43" fmla="*/ 709 h 1587"/>
              <a:gd name="T44" fmla="*/ 29 w 1684"/>
              <a:gd name="T45" fmla="*/ 541 h 1587"/>
              <a:gd name="T46" fmla="*/ 47 w 1684"/>
              <a:gd name="T47" fmla="*/ 506 h 1587"/>
              <a:gd name="T48" fmla="*/ 140 w 1684"/>
              <a:gd name="T49" fmla="*/ 329 h 1587"/>
              <a:gd name="T50" fmla="*/ 279 w 1684"/>
              <a:gd name="T51" fmla="*/ 178 h 1587"/>
              <a:gd name="T52" fmla="*/ 366 w 1684"/>
              <a:gd name="T53" fmla="*/ 130 h 1587"/>
              <a:gd name="T54" fmla="*/ 474 w 1684"/>
              <a:gd name="T55" fmla="*/ 78 h 1587"/>
              <a:gd name="T56" fmla="*/ 629 w 1684"/>
              <a:gd name="T57" fmla="*/ 27 h 1587"/>
              <a:gd name="T58" fmla="*/ 834 w 1684"/>
              <a:gd name="T59" fmla="*/ 1 h 1587"/>
              <a:gd name="T60" fmla="*/ 1018 w 1684"/>
              <a:gd name="T61" fmla="*/ 24 h 1587"/>
              <a:gd name="T62" fmla="*/ 1193 w 1684"/>
              <a:gd name="T63" fmla="*/ 76 h 1587"/>
              <a:gd name="T64" fmla="*/ 1339 w 1684"/>
              <a:gd name="T65" fmla="*/ 176 h 1587"/>
              <a:gd name="T66" fmla="*/ 1391 w 1684"/>
              <a:gd name="T67" fmla="*/ 225 h 1587"/>
              <a:gd name="T68" fmla="*/ 1478 w 1684"/>
              <a:gd name="T69" fmla="*/ 370 h 1587"/>
              <a:gd name="T70" fmla="*/ 1493 w 1684"/>
              <a:gd name="T71" fmla="*/ 406 h 1587"/>
              <a:gd name="T72" fmla="*/ 1529 w 1684"/>
              <a:gd name="T73" fmla="*/ 435 h 1587"/>
              <a:gd name="T74" fmla="*/ 1580 w 1684"/>
              <a:gd name="T75" fmla="*/ 454 h 1587"/>
              <a:gd name="T76" fmla="*/ 1684 w 1684"/>
              <a:gd name="T77" fmla="*/ 515 h 1587"/>
              <a:gd name="T78" fmla="*/ 1199 w 1684"/>
              <a:gd name="T79" fmla="*/ 423 h 1587"/>
              <a:gd name="T80" fmla="*/ 1244 w 1684"/>
              <a:gd name="T81" fmla="*/ 374 h 1587"/>
              <a:gd name="T82" fmla="*/ 1193 w 1684"/>
              <a:gd name="T83" fmla="*/ 323 h 1587"/>
              <a:gd name="T84" fmla="*/ 1153 w 1684"/>
              <a:gd name="T85" fmla="*/ 369 h 1587"/>
              <a:gd name="T86" fmla="*/ 1199 w 1684"/>
              <a:gd name="T87" fmla="*/ 423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4" h="1587">
                <a:moveTo>
                  <a:pt x="1684" y="515"/>
                </a:moveTo>
                <a:cubicBezTo>
                  <a:pt x="1666" y="552"/>
                  <a:pt x="1642" y="576"/>
                  <a:pt x="1612" y="594"/>
                </a:cubicBezTo>
                <a:cubicBezTo>
                  <a:pt x="1575" y="616"/>
                  <a:pt x="1572" y="629"/>
                  <a:pt x="1581" y="670"/>
                </a:cubicBezTo>
                <a:cubicBezTo>
                  <a:pt x="1588" y="703"/>
                  <a:pt x="1591" y="738"/>
                  <a:pt x="1595" y="771"/>
                </a:cubicBezTo>
                <a:cubicBezTo>
                  <a:pt x="1597" y="786"/>
                  <a:pt x="1599" y="800"/>
                  <a:pt x="1601" y="815"/>
                </a:cubicBezTo>
                <a:cubicBezTo>
                  <a:pt x="1602" y="821"/>
                  <a:pt x="1605" y="828"/>
                  <a:pt x="1603" y="834"/>
                </a:cubicBezTo>
                <a:cubicBezTo>
                  <a:pt x="1589" y="884"/>
                  <a:pt x="1598" y="937"/>
                  <a:pt x="1581" y="987"/>
                </a:cubicBezTo>
                <a:cubicBezTo>
                  <a:pt x="1552" y="1073"/>
                  <a:pt x="1528" y="1161"/>
                  <a:pt x="1474" y="1235"/>
                </a:cubicBezTo>
                <a:cubicBezTo>
                  <a:pt x="1442" y="1278"/>
                  <a:pt x="1405" y="1318"/>
                  <a:pt x="1368" y="1358"/>
                </a:cubicBezTo>
                <a:cubicBezTo>
                  <a:pt x="1335" y="1394"/>
                  <a:pt x="1290" y="1412"/>
                  <a:pt x="1250" y="1437"/>
                </a:cubicBezTo>
                <a:cubicBezTo>
                  <a:pt x="1170" y="1485"/>
                  <a:pt x="1083" y="1514"/>
                  <a:pt x="995" y="1539"/>
                </a:cubicBezTo>
                <a:cubicBezTo>
                  <a:pt x="932" y="1557"/>
                  <a:pt x="867" y="1574"/>
                  <a:pt x="801" y="1580"/>
                </a:cubicBezTo>
                <a:cubicBezTo>
                  <a:pt x="733" y="1587"/>
                  <a:pt x="664" y="1584"/>
                  <a:pt x="595" y="1572"/>
                </a:cubicBezTo>
                <a:cubicBezTo>
                  <a:pt x="527" y="1559"/>
                  <a:pt x="470" y="1528"/>
                  <a:pt x="413" y="1495"/>
                </a:cubicBezTo>
                <a:cubicBezTo>
                  <a:pt x="389" y="1481"/>
                  <a:pt x="371" y="1458"/>
                  <a:pt x="346" y="1445"/>
                </a:cubicBezTo>
                <a:cubicBezTo>
                  <a:pt x="289" y="1415"/>
                  <a:pt x="244" y="1371"/>
                  <a:pt x="202" y="1324"/>
                </a:cubicBezTo>
                <a:cubicBezTo>
                  <a:pt x="194" y="1315"/>
                  <a:pt x="188" y="1305"/>
                  <a:pt x="181" y="1295"/>
                </a:cubicBezTo>
                <a:cubicBezTo>
                  <a:pt x="175" y="1287"/>
                  <a:pt x="170" y="1274"/>
                  <a:pt x="161" y="1271"/>
                </a:cubicBezTo>
                <a:cubicBezTo>
                  <a:pt x="113" y="1251"/>
                  <a:pt x="105" y="1203"/>
                  <a:pt x="83" y="1166"/>
                </a:cubicBezTo>
                <a:cubicBezTo>
                  <a:pt x="57" y="1120"/>
                  <a:pt x="37" y="1071"/>
                  <a:pt x="15" y="1023"/>
                </a:cubicBezTo>
                <a:cubicBezTo>
                  <a:pt x="12" y="1017"/>
                  <a:pt x="10" y="1010"/>
                  <a:pt x="10" y="1004"/>
                </a:cubicBezTo>
                <a:cubicBezTo>
                  <a:pt x="7" y="906"/>
                  <a:pt x="0" y="807"/>
                  <a:pt x="2" y="709"/>
                </a:cubicBezTo>
                <a:cubicBezTo>
                  <a:pt x="3" y="653"/>
                  <a:pt x="19" y="597"/>
                  <a:pt x="29" y="541"/>
                </a:cubicBezTo>
                <a:cubicBezTo>
                  <a:pt x="32" y="529"/>
                  <a:pt x="41" y="518"/>
                  <a:pt x="47" y="506"/>
                </a:cubicBezTo>
                <a:cubicBezTo>
                  <a:pt x="77" y="446"/>
                  <a:pt x="106" y="387"/>
                  <a:pt x="140" y="329"/>
                </a:cubicBezTo>
                <a:cubicBezTo>
                  <a:pt x="177" y="266"/>
                  <a:pt x="228" y="223"/>
                  <a:pt x="279" y="178"/>
                </a:cubicBezTo>
                <a:cubicBezTo>
                  <a:pt x="304" y="157"/>
                  <a:pt x="336" y="144"/>
                  <a:pt x="366" y="130"/>
                </a:cubicBezTo>
                <a:cubicBezTo>
                  <a:pt x="402" y="112"/>
                  <a:pt x="438" y="96"/>
                  <a:pt x="474" y="78"/>
                </a:cubicBezTo>
                <a:cubicBezTo>
                  <a:pt x="524" y="54"/>
                  <a:pt x="576" y="42"/>
                  <a:pt x="629" y="27"/>
                </a:cubicBezTo>
                <a:cubicBezTo>
                  <a:pt x="696" y="9"/>
                  <a:pt x="765" y="2"/>
                  <a:pt x="834" y="1"/>
                </a:cubicBezTo>
                <a:cubicBezTo>
                  <a:pt x="895" y="0"/>
                  <a:pt x="958" y="4"/>
                  <a:pt x="1018" y="24"/>
                </a:cubicBezTo>
                <a:cubicBezTo>
                  <a:pt x="1076" y="44"/>
                  <a:pt x="1136" y="57"/>
                  <a:pt x="1193" y="76"/>
                </a:cubicBezTo>
                <a:cubicBezTo>
                  <a:pt x="1251" y="96"/>
                  <a:pt x="1299" y="129"/>
                  <a:pt x="1339" y="176"/>
                </a:cubicBezTo>
                <a:cubicBezTo>
                  <a:pt x="1355" y="194"/>
                  <a:pt x="1375" y="207"/>
                  <a:pt x="1391" y="225"/>
                </a:cubicBezTo>
                <a:cubicBezTo>
                  <a:pt x="1428" y="268"/>
                  <a:pt x="1461" y="314"/>
                  <a:pt x="1478" y="370"/>
                </a:cubicBezTo>
                <a:cubicBezTo>
                  <a:pt x="1482" y="382"/>
                  <a:pt x="1490" y="394"/>
                  <a:pt x="1493" y="406"/>
                </a:cubicBezTo>
                <a:cubicBezTo>
                  <a:pt x="1499" y="424"/>
                  <a:pt x="1513" y="430"/>
                  <a:pt x="1529" y="435"/>
                </a:cubicBezTo>
                <a:cubicBezTo>
                  <a:pt x="1546" y="440"/>
                  <a:pt x="1564" y="445"/>
                  <a:pt x="1580" y="454"/>
                </a:cubicBezTo>
                <a:cubicBezTo>
                  <a:pt x="1615" y="473"/>
                  <a:pt x="1648" y="494"/>
                  <a:pt x="1684" y="515"/>
                </a:cubicBezTo>
                <a:close/>
                <a:moveTo>
                  <a:pt x="1199" y="423"/>
                </a:moveTo>
                <a:cubicBezTo>
                  <a:pt x="1219" y="423"/>
                  <a:pt x="1243" y="397"/>
                  <a:pt x="1244" y="374"/>
                </a:cubicBezTo>
                <a:cubicBezTo>
                  <a:pt x="1244" y="348"/>
                  <a:pt x="1220" y="324"/>
                  <a:pt x="1193" y="323"/>
                </a:cubicBezTo>
                <a:cubicBezTo>
                  <a:pt x="1171" y="322"/>
                  <a:pt x="1153" y="344"/>
                  <a:pt x="1153" y="369"/>
                </a:cubicBezTo>
                <a:cubicBezTo>
                  <a:pt x="1153" y="392"/>
                  <a:pt x="1180" y="422"/>
                  <a:pt x="1199" y="4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 name="Freeform 17"/>
          <p:cNvSpPr>
            <a:spLocks noEditPoints="1"/>
          </p:cNvSpPr>
          <p:nvPr/>
        </p:nvSpPr>
        <p:spPr bwMode="auto">
          <a:xfrm>
            <a:off x="4799410" y="2295525"/>
            <a:ext cx="626269" cy="559594"/>
          </a:xfrm>
          <a:custGeom>
            <a:avLst/>
            <a:gdLst>
              <a:gd name="T0" fmla="*/ 1740 w 1740"/>
              <a:gd name="T1" fmla="*/ 552 h 1555"/>
              <a:gd name="T2" fmla="*/ 1646 w 1740"/>
              <a:gd name="T3" fmla="*/ 674 h 1555"/>
              <a:gd name="T4" fmla="*/ 1635 w 1740"/>
              <a:gd name="T5" fmla="*/ 685 h 1555"/>
              <a:gd name="T6" fmla="*/ 1611 w 1740"/>
              <a:gd name="T7" fmla="*/ 778 h 1555"/>
              <a:gd name="T8" fmla="*/ 1593 w 1740"/>
              <a:gd name="T9" fmla="*/ 995 h 1555"/>
              <a:gd name="T10" fmla="*/ 1584 w 1740"/>
              <a:gd name="T11" fmla="*/ 1034 h 1555"/>
              <a:gd name="T12" fmla="*/ 1570 w 1740"/>
              <a:gd name="T13" fmla="*/ 1069 h 1555"/>
              <a:gd name="T14" fmla="*/ 1543 w 1740"/>
              <a:gd name="T15" fmla="*/ 1121 h 1555"/>
              <a:gd name="T16" fmla="*/ 1485 w 1740"/>
              <a:gd name="T17" fmla="*/ 1241 h 1555"/>
              <a:gd name="T18" fmla="*/ 1480 w 1740"/>
              <a:gd name="T19" fmla="*/ 1252 h 1555"/>
              <a:gd name="T20" fmla="*/ 1434 w 1740"/>
              <a:gd name="T21" fmla="*/ 1319 h 1555"/>
              <a:gd name="T22" fmla="*/ 1426 w 1740"/>
              <a:gd name="T23" fmla="*/ 1332 h 1555"/>
              <a:gd name="T24" fmla="*/ 1316 w 1740"/>
              <a:gd name="T25" fmla="*/ 1414 h 1555"/>
              <a:gd name="T26" fmla="*/ 1167 w 1740"/>
              <a:gd name="T27" fmla="*/ 1486 h 1555"/>
              <a:gd name="T28" fmla="*/ 886 w 1740"/>
              <a:gd name="T29" fmla="*/ 1543 h 1555"/>
              <a:gd name="T30" fmla="*/ 676 w 1740"/>
              <a:gd name="T31" fmla="*/ 1538 h 1555"/>
              <a:gd name="T32" fmla="*/ 629 w 1740"/>
              <a:gd name="T33" fmla="*/ 1522 h 1555"/>
              <a:gd name="T34" fmla="*/ 379 w 1740"/>
              <a:gd name="T35" fmla="*/ 1425 h 1555"/>
              <a:gd name="T36" fmla="*/ 227 w 1740"/>
              <a:gd name="T37" fmla="*/ 1295 h 1555"/>
              <a:gd name="T38" fmla="*/ 107 w 1740"/>
              <a:gd name="T39" fmla="*/ 1111 h 1555"/>
              <a:gd name="T40" fmla="*/ 41 w 1740"/>
              <a:gd name="T41" fmla="*/ 953 h 1555"/>
              <a:gd name="T42" fmla="*/ 15 w 1740"/>
              <a:gd name="T43" fmla="*/ 838 h 1555"/>
              <a:gd name="T44" fmla="*/ 11 w 1740"/>
              <a:gd name="T45" fmla="*/ 688 h 1555"/>
              <a:gd name="T46" fmla="*/ 37 w 1740"/>
              <a:gd name="T47" fmla="*/ 553 h 1555"/>
              <a:gd name="T48" fmla="*/ 55 w 1740"/>
              <a:gd name="T49" fmla="*/ 492 h 1555"/>
              <a:gd name="T50" fmla="*/ 228 w 1740"/>
              <a:gd name="T51" fmla="*/ 242 h 1555"/>
              <a:gd name="T52" fmla="*/ 350 w 1740"/>
              <a:gd name="T53" fmla="*/ 147 h 1555"/>
              <a:gd name="T54" fmla="*/ 490 w 1740"/>
              <a:gd name="T55" fmla="*/ 72 h 1555"/>
              <a:gd name="T56" fmla="*/ 553 w 1740"/>
              <a:gd name="T57" fmla="*/ 48 h 1555"/>
              <a:gd name="T58" fmla="*/ 779 w 1740"/>
              <a:gd name="T59" fmla="*/ 5 h 1555"/>
              <a:gd name="T60" fmla="*/ 907 w 1740"/>
              <a:gd name="T61" fmla="*/ 6 h 1555"/>
              <a:gd name="T62" fmla="*/ 970 w 1740"/>
              <a:gd name="T63" fmla="*/ 12 h 1555"/>
              <a:gd name="T64" fmla="*/ 1071 w 1740"/>
              <a:gd name="T65" fmla="*/ 31 h 1555"/>
              <a:gd name="T66" fmla="*/ 1277 w 1740"/>
              <a:gd name="T67" fmla="*/ 132 h 1555"/>
              <a:gd name="T68" fmla="*/ 1392 w 1740"/>
              <a:gd name="T69" fmla="*/ 233 h 1555"/>
              <a:gd name="T70" fmla="*/ 1526 w 1740"/>
              <a:gd name="T71" fmla="*/ 435 h 1555"/>
              <a:gd name="T72" fmla="*/ 1596 w 1740"/>
              <a:gd name="T73" fmla="*/ 483 h 1555"/>
              <a:gd name="T74" fmla="*/ 1663 w 1740"/>
              <a:gd name="T75" fmla="*/ 504 h 1555"/>
              <a:gd name="T76" fmla="*/ 1727 w 1740"/>
              <a:gd name="T77" fmla="*/ 536 h 1555"/>
              <a:gd name="T78" fmla="*/ 1740 w 1740"/>
              <a:gd name="T79" fmla="*/ 552 h 1555"/>
              <a:gd name="T80" fmla="*/ 1278 w 1740"/>
              <a:gd name="T81" fmla="*/ 360 h 1555"/>
              <a:gd name="T82" fmla="*/ 1232 w 1740"/>
              <a:gd name="T83" fmla="*/ 398 h 1555"/>
              <a:gd name="T84" fmla="*/ 1285 w 1740"/>
              <a:gd name="T85" fmla="*/ 462 h 1555"/>
              <a:gd name="T86" fmla="*/ 1330 w 1740"/>
              <a:gd name="T87" fmla="*/ 405 h 1555"/>
              <a:gd name="T88" fmla="*/ 1278 w 1740"/>
              <a:gd name="T89" fmla="*/ 36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0" h="1555">
                <a:moveTo>
                  <a:pt x="1740" y="552"/>
                </a:moveTo>
                <a:cubicBezTo>
                  <a:pt x="1709" y="593"/>
                  <a:pt x="1678" y="634"/>
                  <a:pt x="1646" y="674"/>
                </a:cubicBezTo>
                <a:cubicBezTo>
                  <a:pt x="1643" y="678"/>
                  <a:pt x="1636" y="681"/>
                  <a:pt x="1635" y="685"/>
                </a:cubicBezTo>
                <a:cubicBezTo>
                  <a:pt x="1627" y="716"/>
                  <a:pt x="1605" y="744"/>
                  <a:pt x="1611" y="778"/>
                </a:cubicBezTo>
                <a:cubicBezTo>
                  <a:pt x="1625" y="852"/>
                  <a:pt x="1608" y="924"/>
                  <a:pt x="1593" y="995"/>
                </a:cubicBezTo>
                <a:cubicBezTo>
                  <a:pt x="1591" y="1008"/>
                  <a:pt x="1588" y="1021"/>
                  <a:pt x="1584" y="1034"/>
                </a:cubicBezTo>
                <a:cubicBezTo>
                  <a:pt x="1580" y="1046"/>
                  <a:pt x="1576" y="1057"/>
                  <a:pt x="1570" y="1069"/>
                </a:cubicBezTo>
                <a:cubicBezTo>
                  <a:pt x="1561" y="1086"/>
                  <a:pt x="1549" y="1102"/>
                  <a:pt x="1543" y="1121"/>
                </a:cubicBezTo>
                <a:cubicBezTo>
                  <a:pt x="1527" y="1163"/>
                  <a:pt x="1489" y="1194"/>
                  <a:pt x="1485" y="1241"/>
                </a:cubicBezTo>
                <a:cubicBezTo>
                  <a:pt x="1484" y="1245"/>
                  <a:pt x="1483" y="1251"/>
                  <a:pt x="1480" y="1252"/>
                </a:cubicBezTo>
                <a:cubicBezTo>
                  <a:pt x="1451" y="1265"/>
                  <a:pt x="1449" y="1297"/>
                  <a:pt x="1434" y="1319"/>
                </a:cubicBezTo>
                <a:cubicBezTo>
                  <a:pt x="1431" y="1323"/>
                  <a:pt x="1430" y="1331"/>
                  <a:pt x="1426" y="1332"/>
                </a:cubicBezTo>
                <a:cubicBezTo>
                  <a:pt x="1379" y="1345"/>
                  <a:pt x="1358" y="1393"/>
                  <a:pt x="1316" y="1414"/>
                </a:cubicBezTo>
                <a:cubicBezTo>
                  <a:pt x="1267" y="1439"/>
                  <a:pt x="1220" y="1468"/>
                  <a:pt x="1167" y="1486"/>
                </a:cubicBezTo>
                <a:cubicBezTo>
                  <a:pt x="1075" y="1517"/>
                  <a:pt x="980" y="1528"/>
                  <a:pt x="886" y="1543"/>
                </a:cubicBezTo>
                <a:cubicBezTo>
                  <a:pt x="816" y="1555"/>
                  <a:pt x="746" y="1547"/>
                  <a:pt x="676" y="1538"/>
                </a:cubicBezTo>
                <a:cubicBezTo>
                  <a:pt x="660" y="1536"/>
                  <a:pt x="645" y="1526"/>
                  <a:pt x="629" y="1522"/>
                </a:cubicBezTo>
                <a:cubicBezTo>
                  <a:pt x="541" y="1500"/>
                  <a:pt x="450" y="1488"/>
                  <a:pt x="379" y="1425"/>
                </a:cubicBezTo>
                <a:cubicBezTo>
                  <a:pt x="311" y="1401"/>
                  <a:pt x="277" y="1339"/>
                  <a:pt x="227" y="1295"/>
                </a:cubicBezTo>
                <a:cubicBezTo>
                  <a:pt x="170" y="1245"/>
                  <a:pt x="143" y="1175"/>
                  <a:pt x="107" y="1111"/>
                </a:cubicBezTo>
                <a:cubicBezTo>
                  <a:pt x="79" y="1060"/>
                  <a:pt x="59" y="1007"/>
                  <a:pt x="41" y="953"/>
                </a:cubicBezTo>
                <a:cubicBezTo>
                  <a:pt x="28" y="916"/>
                  <a:pt x="27" y="875"/>
                  <a:pt x="15" y="838"/>
                </a:cubicBezTo>
                <a:cubicBezTo>
                  <a:pt x="0" y="788"/>
                  <a:pt x="11" y="737"/>
                  <a:pt x="11" y="688"/>
                </a:cubicBezTo>
                <a:cubicBezTo>
                  <a:pt x="11" y="644"/>
                  <a:pt x="18" y="596"/>
                  <a:pt x="37" y="553"/>
                </a:cubicBezTo>
                <a:cubicBezTo>
                  <a:pt x="46" y="534"/>
                  <a:pt x="47" y="511"/>
                  <a:pt x="55" y="492"/>
                </a:cubicBezTo>
                <a:cubicBezTo>
                  <a:pt x="95" y="396"/>
                  <a:pt x="152" y="314"/>
                  <a:pt x="228" y="242"/>
                </a:cubicBezTo>
                <a:cubicBezTo>
                  <a:pt x="266" y="206"/>
                  <a:pt x="308" y="177"/>
                  <a:pt x="350" y="147"/>
                </a:cubicBezTo>
                <a:cubicBezTo>
                  <a:pt x="392" y="116"/>
                  <a:pt x="442" y="96"/>
                  <a:pt x="490" y="72"/>
                </a:cubicBezTo>
                <a:cubicBezTo>
                  <a:pt x="510" y="62"/>
                  <a:pt x="531" y="56"/>
                  <a:pt x="553" y="48"/>
                </a:cubicBezTo>
                <a:cubicBezTo>
                  <a:pt x="626" y="21"/>
                  <a:pt x="703" y="15"/>
                  <a:pt x="779" y="5"/>
                </a:cubicBezTo>
                <a:cubicBezTo>
                  <a:pt x="821" y="0"/>
                  <a:pt x="864" y="5"/>
                  <a:pt x="907" y="6"/>
                </a:cubicBezTo>
                <a:cubicBezTo>
                  <a:pt x="928" y="7"/>
                  <a:pt x="949" y="11"/>
                  <a:pt x="970" y="12"/>
                </a:cubicBezTo>
                <a:cubicBezTo>
                  <a:pt x="1004" y="14"/>
                  <a:pt x="1038" y="15"/>
                  <a:pt x="1071" y="31"/>
                </a:cubicBezTo>
                <a:cubicBezTo>
                  <a:pt x="1139" y="64"/>
                  <a:pt x="1216" y="84"/>
                  <a:pt x="1277" y="132"/>
                </a:cubicBezTo>
                <a:cubicBezTo>
                  <a:pt x="1317" y="163"/>
                  <a:pt x="1358" y="191"/>
                  <a:pt x="1392" y="233"/>
                </a:cubicBezTo>
                <a:cubicBezTo>
                  <a:pt x="1444" y="296"/>
                  <a:pt x="1485" y="365"/>
                  <a:pt x="1526" y="435"/>
                </a:cubicBezTo>
                <a:cubicBezTo>
                  <a:pt x="1542" y="462"/>
                  <a:pt x="1559" y="483"/>
                  <a:pt x="1596" y="483"/>
                </a:cubicBezTo>
                <a:cubicBezTo>
                  <a:pt x="1619" y="482"/>
                  <a:pt x="1642" y="495"/>
                  <a:pt x="1663" y="504"/>
                </a:cubicBezTo>
                <a:cubicBezTo>
                  <a:pt x="1685" y="513"/>
                  <a:pt x="1706" y="525"/>
                  <a:pt x="1727" y="536"/>
                </a:cubicBezTo>
                <a:cubicBezTo>
                  <a:pt x="1731" y="538"/>
                  <a:pt x="1734" y="544"/>
                  <a:pt x="1740" y="552"/>
                </a:cubicBezTo>
                <a:close/>
                <a:moveTo>
                  <a:pt x="1278" y="360"/>
                </a:moveTo>
                <a:cubicBezTo>
                  <a:pt x="1248" y="360"/>
                  <a:pt x="1233" y="372"/>
                  <a:pt x="1232" y="398"/>
                </a:cubicBezTo>
                <a:cubicBezTo>
                  <a:pt x="1232" y="431"/>
                  <a:pt x="1257" y="462"/>
                  <a:pt x="1285" y="462"/>
                </a:cubicBezTo>
                <a:cubicBezTo>
                  <a:pt x="1305" y="462"/>
                  <a:pt x="1330" y="430"/>
                  <a:pt x="1330" y="405"/>
                </a:cubicBezTo>
                <a:cubicBezTo>
                  <a:pt x="1330" y="383"/>
                  <a:pt x="1303" y="360"/>
                  <a:pt x="1278" y="3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 name="Freeform 18"/>
          <p:cNvSpPr/>
          <p:nvPr/>
        </p:nvSpPr>
        <p:spPr bwMode="auto">
          <a:xfrm>
            <a:off x="4947048" y="3007519"/>
            <a:ext cx="420290" cy="483394"/>
          </a:xfrm>
          <a:custGeom>
            <a:avLst/>
            <a:gdLst>
              <a:gd name="T0" fmla="*/ 56 w 1168"/>
              <a:gd name="T1" fmla="*/ 680 h 1344"/>
              <a:gd name="T2" fmla="*/ 75 w 1168"/>
              <a:gd name="T3" fmla="*/ 611 h 1344"/>
              <a:gd name="T4" fmla="*/ 83 w 1168"/>
              <a:gd name="T5" fmla="*/ 497 h 1344"/>
              <a:gd name="T6" fmla="*/ 102 w 1168"/>
              <a:gd name="T7" fmla="*/ 399 h 1344"/>
              <a:gd name="T8" fmla="*/ 114 w 1168"/>
              <a:gd name="T9" fmla="*/ 280 h 1344"/>
              <a:gd name="T10" fmla="*/ 135 w 1168"/>
              <a:gd name="T11" fmla="*/ 161 h 1344"/>
              <a:gd name="T12" fmla="*/ 159 w 1168"/>
              <a:gd name="T13" fmla="*/ 79 h 1344"/>
              <a:gd name="T14" fmla="*/ 180 w 1168"/>
              <a:gd name="T15" fmla="*/ 64 h 1344"/>
              <a:gd name="T16" fmla="*/ 376 w 1168"/>
              <a:gd name="T17" fmla="*/ 31 h 1344"/>
              <a:gd name="T18" fmla="*/ 554 w 1168"/>
              <a:gd name="T19" fmla="*/ 19 h 1344"/>
              <a:gd name="T20" fmla="*/ 558 w 1168"/>
              <a:gd name="T21" fmla="*/ 18 h 1344"/>
              <a:gd name="T22" fmla="*/ 704 w 1168"/>
              <a:gd name="T23" fmla="*/ 15 h 1344"/>
              <a:gd name="T24" fmla="*/ 740 w 1168"/>
              <a:gd name="T25" fmla="*/ 15 h 1344"/>
              <a:gd name="T26" fmla="*/ 881 w 1168"/>
              <a:gd name="T27" fmla="*/ 9 h 1344"/>
              <a:gd name="T28" fmla="*/ 1035 w 1168"/>
              <a:gd name="T29" fmla="*/ 17 h 1344"/>
              <a:gd name="T30" fmla="*/ 1133 w 1168"/>
              <a:gd name="T31" fmla="*/ 114 h 1344"/>
              <a:gd name="T32" fmla="*/ 1157 w 1168"/>
              <a:gd name="T33" fmla="*/ 244 h 1344"/>
              <a:gd name="T34" fmla="*/ 1158 w 1168"/>
              <a:gd name="T35" fmla="*/ 267 h 1344"/>
              <a:gd name="T36" fmla="*/ 1160 w 1168"/>
              <a:gd name="T37" fmla="*/ 399 h 1344"/>
              <a:gd name="T38" fmla="*/ 1159 w 1168"/>
              <a:gd name="T39" fmla="*/ 426 h 1344"/>
              <a:gd name="T40" fmla="*/ 1164 w 1168"/>
              <a:gd name="T41" fmla="*/ 554 h 1344"/>
              <a:gd name="T42" fmla="*/ 1164 w 1168"/>
              <a:gd name="T43" fmla="*/ 705 h 1344"/>
              <a:gd name="T44" fmla="*/ 1160 w 1168"/>
              <a:gd name="T45" fmla="*/ 930 h 1344"/>
              <a:gd name="T46" fmla="*/ 1155 w 1168"/>
              <a:gd name="T47" fmla="*/ 1092 h 1344"/>
              <a:gd name="T48" fmla="*/ 1154 w 1168"/>
              <a:gd name="T49" fmla="*/ 1150 h 1344"/>
              <a:gd name="T50" fmla="*/ 1150 w 1168"/>
              <a:gd name="T51" fmla="*/ 1232 h 1344"/>
              <a:gd name="T52" fmla="*/ 1126 w 1168"/>
              <a:gd name="T53" fmla="*/ 1259 h 1344"/>
              <a:gd name="T54" fmla="*/ 1049 w 1168"/>
              <a:gd name="T55" fmla="*/ 1279 h 1344"/>
              <a:gd name="T56" fmla="*/ 852 w 1168"/>
              <a:gd name="T57" fmla="*/ 1305 h 1344"/>
              <a:gd name="T58" fmla="*/ 674 w 1168"/>
              <a:gd name="T59" fmla="*/ 1320 h 1344"/>
              <a:gd name="T60" fmla="*/ 523 w 1168"/>
              <a:gd name="T61" fmla="*/ 1325 h 1344"/>
              <a:gd name="T62" fmla="*/ 511 w 1168"/>
              <a:gd name="T63" fmla="*/ 1324 h 1344"/>
              <a:gd name="T64" fmla="*/ 329 w 1168"/>
              <a:gd name="T65" fmla="*/ 1342 h 1344"/>
              <a:gd name="T66" fmla="*/ 286 w 1168"/>
              <a:gd name="T67" fmla="*/ 1344 h 1344"/>
              <a:gd name="T68" fmla="*/ 67 w 1168"/>
              <a:gd name="T69" fmla="*/ 1337 h 1344"/>
              <a:gd name="T70" fmla="*/ 9 w 1168"/>
              <a:gd name="T71" fmla="*/ 1316 h 1344"/>
              <a:gd name="T72" fmla="*/ 0 w 1168"/>
              <a:gd name="T73" fmla="*/ 1289 h 1344"/>
              <a:gd name="T74" fmla="*/ 18 w 1168"/>
              <a:gd name="T75" fmla="*/ 1150 h 1344"/>
              <a:gd name="T76" fmla="*/ 27 w 1168"/>
              <a:gd name="T77" fmla="*/ 1045 h 1344"/>
              <a:gd name="T78" fmla="*/ 43 w 1168"/>
              <a:gd name="T79" fmla="*/ 917 h 1344"/>
              <a:gd name="T80" fmla="*/ 45 w 1168"/>
              <a:gd name="T81" fmla="*/ 862 h 1344"/>
              <a:gd name="T82" fmla="*/ 59 w 1168"/>
              <a:gd name="T83" fmla="*/ 744 h 1344"/>
              <a:gd name="T84" fmla="*/ 56 w 1168"/>
              <a:gd name="T85" fmla="*/ 68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68" h="1344">
                <a:moveTo>
                  <a:pt x="56" y="680"/>
                </a:moveTo>
                <a:cubicBezTo>
                  <a:pt x="75" y="664"/>
                  <a:pt x="73" y="637"/>
                  <a:pt x="75" y="611"/>
                </a:cubicBezTo>
                <a:cubicBezTo>
                  <a:pt x="78" y="573"/>
                  <a:pt x="78" y="534"/>
                  <a:pt x="83" y="497"/>
                </a:cubicBezTo>
                <a:cubicBezTo>
                  <a:pt x="87" y="464"/>
                  <a:pt x="97" y="432"/>
                  <a:pt x="102" y="399"/>
                </a:cubicBezTo>
                <a:cubicBezTo>
                  <a:pt x="107" y="359"/>
                  <a:pt x="108" y="319"/>
                  <a:pt x="114" y="280"/>
                </a:cubicBezTo>
                <a:cubicBezTo>
                  <a:pt x="121" y="240"/>
                  <a:pt x="127" y="201"/>
                  <a:pt x="135" y="161"/>
                </a:cubicBezTo>
                <a:cubicBezTo>
                  <a:pt x="141" y="133"/>
                  <a:pt x="149" y="106"/>
                  <a:pt x="159" y="79"/>
                </a:cubicBezTo>
                <a:cubicBezTo>
                  <a:pt x="161" y="72"/>
                  <a:pt x="172" y="65"/>
                  <a:pt x="180" y="64"/>
                </a:cubicBezTo>
                <a:cubicBezTo>
                  <a:pt x="245" y="53"/>
                  <a:pt x="308" y="30"/>
                  <a:pt x="376" y="31"/>
                </a:cubicBezTo>
                <a:cubicBezTo>
                  <a:pt x="435" y="32"/>
                  <a:pt x="495" y="23"/>
                  <a:pt x="554" y="19"/>
                </a:cubicBezTo>
                <a:cubicBezTo>
                  <a:pt x="556" y="19"/>
                  <a:pt x="557" y="18"/>
                  <a:pt x="558" y="18"/>
                </a:cubicBezTo>
                <a:cubicBezTo>
                  <a:pt x="607" y="30"/>
                  <a:pt x="655" y="11"/>
                  <a:pt x="704" y="15"/>
                </a:cubicBezTo>
                <a:cubicBezTo>
                  <a:pt x="716" y="16"/>
                  <a:pt x="729" y="19"/>
                  <a:pt x="740" y="15"/>
                </a:cubicBezTo>
                <a:cubicBezTo>
                  <a:pt x="786" y="0"/>
                  <a:pt x="834" y="9"/>
                  <a:pt x="881" y="9"/>
                </a:cubicBezTo>
                <a:cubicBezTo>
                  <a:pt x="933" y="9"/>
                  <a:pt x="984" y="12"/>
                  <a:pt x="1035" y="17"/>
                </a:cubicBezTo>
                <a:cubicBezTo>
                  <a:pt x="1087" y="23"/>
                  <a:pt x="1123" y="60"/>
                  <a:pt x="1133" y="114"/>
                </a:cubicBezTo>
                <a:cubicBezTo>
                  <a:pt x="1141" y="157"/>
                  <a:pt x="1149" y="200"/>
                  <a:pt x="1157" y="244"/>
                </a:cubicBezTo>
                <a:cubicBezTo>
                  <a:pt x="1159" y="251"/>
                  <a:pt x="1158" y="260"/>
                  <a:pt x="1158" y="267"/>
                </a:cubicBezTo>
                <a:cubicBezTo>
                  <a:pt x="1159" y="311"/>
                  <a:pt x="1159" y="355"/>
                  <a:pt x="1160" y="399"/>
                </a:cubicBezTo>
                <a:cubicBezTo>
                  <a:pt x="1160" y="408"/>
                  <a:pt x="1161" y="418"/>
                  <a:pt x="1159" y="426"/>
                </a:cubicBezTo>
                <a:cubicBezTo>
                  <a:pt x="1152" y="469"/>
                  <a:pt x="1163" y="511"/>
                  <a:pt x="1164" y="554"/>
                </a:cubicBezTo>
                <a:cubicBezTo>
                  <a:pt x="1165" y="604"/>
                  <a:pt x="1161" y="655"/>
                  <a:pt x="1164" y="705"/>
                </a:cubicBezTo>
                <a:cubicBezTo>
                  <a:pt x="1168" y="780"/>
                  <a:pt x="1154" y="854"/>
                  <a:pt x="1160" y="930"/>
                </a:cubicBezTo>
                <a:cubicBezTo>
                  <a:pt x="1163" y="982"/>
                  <a:pt x="1159" y="1038"/>
                  <a:pt x="1155" y="1092"/>
                </a:cubicBezTo>
                <a:cubicBezTo>
                  <a:pt x="1153" y="1111"/>
                  <a:pt x="1150" y="1132"/>
                  <a:pt x="1154" y="1150"/>
                </a:cubicBezTo>
                <a:cubicBezTo>
                  <a:pt x="1160" y="1178"/>
                  <a:pt x="1153" y="1204"/>
                  <a:pt x="1150" y="1232"/>
                </a:cubicBezTo>
                <a:cubicBezTo>
                  <a:pt x="1148" y="1248"/>
                  <a:pt x="1140" y="1255"/>
                  <a:pt x="1126" y="1259"/>
                </a:cubicBezTo>
                <a:cubicBezTo>
                  <a:pt x="1100" y="1266"/>
                  <a:pt x="1075" y="1274"/>
                  <a:pt x="1049" y="1279"/>
                </a:cubicBezTo>
                <a:cubicBezTo>
                  <a:pt x="984" y="1291"/>
                  <a:pt x="918" y="1302"/>
                  <a:pt x="852" y="1305"/>
                </a:cubicBezTo>
                <a:cubicBezTo>
                  <a:pt x="792" y="1307"/>
                  <a:pt x="733" y="1316"/>
                  <a:pt x="674" y="1320"/>
                </a:cubicBezTo>
                <a:cubicBezTo>
                  <a:pt x="624" y="1324"/>
                  <a:pt x="573" y="1323"/>
                  <a:pt x="523" y="1325"/>
                </a:cubicBezTo>
                <a:cubicBezTo>
                  <a:pt x="519" y="1325"/>
                  <a:pt x="515" y="1323"/>
                  <a:pt x="511" y="1324"/>
                </a:cubicBezTo>
                <a:cubicBezTo>
                  <a:pt x="451" y="1330"/>
                  <a:pt x="390" y="1336"/>
                  <a:pt x="329" y="1342"/>
                </a:cubicBezTo>
                <a:cubicBezTo>
                  <a:pt x="315" y="1343"/>
                  <a:pt x="300" y="1344"/>
                  <a:pt x="286" y="1344"/>
                </a:cubicBezTo>
                <a:cubicBezTo>
                  <a:pt x="213" y="1341"/>
                  <a:pt x="140" y="1337"/>
                  <a:pt x="67" y="1337"/>
                </a:cubicBezTo>
                <a:cubicBezTo>
                  <a:pt x="44" y="1337"/>
                  <a:pt x="26" y="1329"/>
                  <a:pt x="9" y="1316"/>
                </a:cubicBezTo>
                <a:cubicBezTo>
                  <a:pt x="3" y="1311"/>
                  <a:pt x="0" y="1298"/>
                  <a:pt x="0" y="1289"/>
                </a:cubicBezTo>
                <a:cubicBezTo>
                  <a:pt x="6" y="1243"/>
                  <a:pt x="13" y="1196"/>
                  <a:pt x="18" y="1150"/>
                </a:cubicBezTo>
                <a:cubicBezTo>
                  <a:pt x="22" y="1115"/>
                  <a:pt x="17" y="1078"/>
                  <a:pt x="27" y="1045"/>
                </a:cubicBezTo>
                <a:cubicBezTo>
                  <a:pt x="40" y="1003"/>
                  <a:pt x="27" y="959"/>
                  <a:pt x="43" y="917"/>
                </a:cubicBezTo>
                <a:cubicBezTo>
                  <a:pt x="49" y="901"/>
                  <a:pt x="41" y="880"/>
                  <a:pt x="45" y="862"/>
                </a:cubicBezTo>
                <a:cubicBezTo>
                  <a:pt x="53" y="824"/>
                  <a:pt x="45" y="783"/>
                  <a:pt x="59" y="744"/>
                </a:cubicBezTo>
                <a:cubicBezTo>
                  <a:pt x="65" y="728"/>
                  <a:pt x="58" y="707"/>
                  <a:pt x="56" y="6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 name="Freeform 19"/>
          <p:cNvSpPr/>
          <p:nvPr/>
        </p:nvSpPr>
        <p:spPr bwMode="auto">
          <a:xfrm>
            <a:off x="3298032" y="2974182"/>
            <a:ext cx="401240" cy="497681"/>
          </a:xfrm>
          <a:custGeom>
            <a:avLst/>
            <a:gdLst>
              <a:gd name="T0" fmla="*/ 57 w 1112"/>
              <a:gd name="T1" fmla="*/ 1311 h 1382"/>
              <a:gd name="T2" fmla="*/ 27 w 1112"/>
              <a:gd name="T3" fmla="*/ 1221 h 1382"/>
              <a:gd name="T4" fmla="*/ 6 w 1112"/>
              <a:gd name="T5" fmla="*/ 1044 h 1382"/>
              <a:gd name="T6" fmla="*/ 9 w 1112"/>
              <a:gd name="T7" fmla="*/ 907 h 1382"/>
              <a:gd name="T8" fmla="*/ 8 w 1112"/>
              <a:gd name="T9" fmla="*/ 868 h 1382"/>
              <a:gd name="T10" fmla="*/ 9 w 1112"/>
              <a:gd name="T11" fmla="*/ 810 h 1382"/>
              <a:gd name="T12" fmla="*/ 5 w 1112"/>
              <a:gd name="T13" fmla="*/ 779 h 1382"/>
              <a:gd name="T14" fmla="*/ 2 w 1112"/>
              <a:gd name="T15" fmla="*/ 761 h 1382"/>
              <a:gd name="T16" fmla="*/ 8 w 1112"/>
              <a:gd name="T17" fmla="*/ 618 h 1382"/>
              <a:gd name="T18" fmla="*/ 9 w 1112"/>
              <a:gd name="T19" fmla="*/ 614 h 1382"/>
              <a:gd name="T20" fmla="*/ 19 w 1112"/>
              <a:gd name="T21" fmla="*/ 508 h 1382"/>
              <a:gd name="T22" fmla="*/ 30 w 1112"/>
              <a:gd name="T23" fmla="*/ 352 h 1382"/>
              <a:gd name="T24" fmla="*/ 28 w 1112"/>
              <a:gd name="T25" fmla="*/ 338 h 1382"/>
              <a:gd name="T26" fmla="*/ 32 w 1112"/>
              <a:gd name="T27" fmla="*/ 232 h 1382"/>
              <a:gd name="T28" fmla="*/ 47 w 1112"/>
              <a:gd name="T29" fmla="*/ 148 h 1382"/>
              <a:gd name="T30" fmla="*/ 83 w 1112"/>
              <a:gd name="T31" fmla="*/ 68 h 1382"/>
              <a:gd name="T32" fmla="*/ 163 w 1112"/>
              <a:gd name="T33" fmla="*/ 20 h 1382"/>
              <a:gd name="T34" fmla="*/ 330 w 1112"/>
              <a:gd name="T35" fmla="*/ 6 h 1382"/>
              <a:gd name="T36" fmla="*/ 468 w 1112"/>
              <a:gd name="T37" fmla="*/ 7 h 1382"/>
              <a:gd name="T38" fmla="*/ 601 w 1112"/>
              <a:gd name="T39" fmla="*/ 7 h 1382"/>
              <a:gd name="T40" fmla="*/ 657 w 1112"/>
              <a:gd name="T41" fmla="*/ 21 h 1382"/>
              <a:gd name="T42" fmla="*/ 710 w 1112"/>
              <a:gd name="T43" fmla="*/ 35 h 1382"/>
              <a:gd name="T44" fmla="*/ 837 w 1112"/>
              <a:gd name="T45" fmla="*/ 46 h 1382"/>
              <a:gd name="T46" fmla="*/ 901 w 1112"/>
              <a:gd name="T47" fmla="*/ 60 h 1382"/>
              <a:gd name="T48" fmla="*/ 975 w 1112"/>
              <a:gd name="T49" fmla="*/ 87 h 1382"/>
              <a:gd name="T50" fmla="*/ 1052 w 1112"/>
              <a:gd name="T51" fmla="*/ 230 h 1382"/>
              <a:gd name="T52" fmla="*/ 1060 w 1112"/>
              <a:gd name="T53" fmla="*/ 349 h 1382"/>
              <a:gd name="T54" fmla="*/ 1060 w 1112"/>
              <a:gd name="T55" fmla="*/ 391 h 1382"/>
              <a:gd name="T56" fmla="*/ 1074 w 1112"/>
              <a:gd name="T57" fmla="*/ 563 h 1382"/>
              <a:gd name="T58" fmla="*/ 1075 w 1112"/>
              <a:gd name="T59" fmla="*/ 707 h 1382"/>
              <a:gd name="T60" fmla="*/ 1087 w 1112"/>
              <a:gd name="T61" fmla="*/ 806 h 1382"/>
              <a:gd name="T62" fmla="*/ 1089 w 1112"/>
              <a:gd name="T63" fmla="*/ 814 h 1382"/>
              <a:gd name="T64" fmla="*/ 1090 w 1112"/>
              <a:gd name="T65" fmla="*/ 975 h 1382"/>
              <a:gd name="T66" fmla="*/ 1095 w 1112"/>
              <a:gd name="T67" fmla="*/ 1020 h 1382"/>
              <a:gd name="T68" fmla="*/ 1098 w 1112"/>
              <a:gd name="T69" fmla="*/ 1039 h 1382"/>
              <a:gd name="T70" fmla="*/ 1093 w 1112"/>
              <a:gd name="T71" fmla="*/ 1136 h 1382"/>
              <a:gd name="T72" fmla="*/ 1093 w 1112"/>
              <a:gd name="T73" fmla="*/ 1188 h 1382"/>
              <a:gd name="T74" fmla="*/ 1096 w 1112"/>
              <a:gd name="T75" fmla="*/ 1262 h 1382"/>
              <a:gd name="T76" fmla="*/ 1112 w 1112"/>
              <a:gd name="T77" fmla="*/ 1362 h 1382"/>
              <a:gd name="T78" fmla="*/ 1031 w 1112"/>
              <a:gd name="T79" fmla="*/ 1379 h 1382"/>
              <a:gd name="T80" fmla="*/ 797 w 1112"/>
              <a:gd name="T81" fmla="*/ 1376 h 1382"/>
              <a:gd name="T82" fmla="*/ 611 w 1112"/>
              <a:gd name="T83" fmla="*/ 1368 h 1382"/>
              <a:gd name="T84" fmla="*/ 538 w 1112"/>
              <a:gd name="T85" fmla="*/ 1359 h 1382"/>
              <a:gd name="T86" fmla="*/ 392 w 1112"/>
              <a:gd name="T87" fmla="*/ 1353 h 1382"/>
              <a:gd name="T88" fmla="*/ 263 w 1112"/>
              <a:gd name="T89" fmla="*/ 1336 h 1382"/>
              <a:gd name="T90" fmla="*/ 152 w 1112"/>
              <a:gd name="T91" fmla="*/ 1312 h 1382"/>
              <a:gd name="T92" fmla="*/ 57 w 1112"/>
              <a:gd name="T93" fmla="*/ 1311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2" h="1382">
                <a:moveTo>
                  <a:pt x="57" y="1311"/>
                </a:moveTo>
                <a:cubicBezTo>
                  <a:pt x="39" y="1283"/>
                  <a:pt x="30" y="1254"/>
                  <a:pt x="27" y="1221"/>
                </a:cubicBezTo>
                <a:cubicBezTo>
                  <a:pt x="21" y="1162"/>
                  <a:pt x="9" y="1104"/>
                  <a:pt x="6" y="1044"/>
                </a:cubicBezTo>
                <a:cubicBezTo>
                  <a:pt x="3" y="999"/>
                  <a:pt x="8" y="953"/>
                  <a:pt x="9" y="907"/>
                </a:cubicBezTo>
                <a:cubicBezTo>
                  <a:pt x="9" y="894"/>
                  <a:pt x="8" y="881"/>
                  <a:pt x="8" y="868"/>
                </a:cubicBezTo>
                <a:cubicBezTo>
                  <a:pt x="8" y="849"/>
                  <a:pt x="9" y="829"/>
                  <a:pt x="9" y="810"/>
                </a:cubicBezTo>
                <a:cubicBezTo>
                  <a:pt x="8" y="799"/>
                  <a:pt x="6" y="789"/>
                  <a:pt x="5" y="779"/>
                </a:cubicBezTo>
                <a:cubicBezTo>
                  <a:pt x="4" y="773"/>
                  <a:pt x="0" y="766"/>
                  <a:pt x="2" y="761"/>
                </a:cubicBezTo>
                <a:cubicBezTo>
                  <a:pt x="15" y="714"/>
                  <a:pt x="5" y="665"/>
                  <a:pt x="8" y="618"/>
                </a:cubicBezTo>
                <a:cubicBezTo>
                  <a:pt x="8" y="616"/>
                  <a:pt x="8" y="615"/>
                  <a:pt x="9" y="614"/>
                </a:cubicBezTo>
                <a:cubicBezTo>
                  <a:pt x="33" y="580"/>
                  <a:pt x="18" y="544"/>
                  <a:pt x="19" y="508"/>
                </a:cubicBezTo>
                <a:cubicBezTo>
                  <a:pt x="20" y="456"/>
                  <a:pt x="13" y="403"/>
                  <a:pt x="30" y="352"/>
                </a:cubicBezTo>
                <a:cubicBezTo>
                  <a:pt x="31" y="348"/>
                  <a:pt x="30" y="342"/>
                  <a:pt x="28" y="338"/>
                </a:cubicBezTo>
                <a:cubicBezTo>
                  <a:pt x="9" y="302"/>
                  <a:pt x="27" y="267"/>
                  <a:pt x="32" y="232"/>
                </a:cubicBezTo>
                <a:cubicBezTo>
                  <a:pt x="37" y="204"/>
                  <a:pt x="38" y="175"/>
                  <a:pt x="47" y="148"/>
                </a:cubicBezTo>
                <a:cubicBezTo>
                  <a:pt x="55" y="120"/>
                  <a:pt x="72" y="95"/>
                  <a:pt x="83" y="68"/>
                </a:cubicBezTo>
                <a:cubicBezTo>
                  <a:pt x="98" y="32"/>
                  <a:pt x="128" y="23"/>
                  <a:pt x="163" y="20"/>
                </a:cubicBezTo>
                <a:cubicBezTo>
                  <a:pt x="219" y="15"/>
                  <a:pt x="274" y="8"/>
                  <a:pt x="330" y="6"/>
                </a:cubicBezTo>
                <a:cubicBezTo>
                  <a:pt x="376" y="4"/>
                  <a:pt x="423" y="14"/>
                  <a:pt x="468" y="7"/>
                </a:cubicBezTo>
                <a:cubicBezTo>
                  <a:pt x="513" y="0"/>
                  <a:pt x="556" y="23"/>
                  <a:pt x="601" y="7"/>
                </a:cubicBezTo>
                <a:cubicBezTo>
                  <a:pt x="616" y="2"/>
                  <a:pt x="638" y="16"/>
                  <a:pt x="657" y="21"/>
                </a:cubicBezTo>
                <a:cubicBezTo>
                  <a:pt x="674" y="26"/>
                  <a:pt x="692" y="32"/>
                  <a:pt x="710" y="35"/>
                </a:cubicBezTo>
                <a:cubicBezTo>
                  <a:pt x="752" y="41"/>
                  <a:pt x="793" y="49"/>
                  <a:pt x="837" y="46"/>
                </a:cubicBezTo>
                <a:cubicBezTo>
                  <a:pt x="858" y="44"/>
                  <a:pt x="880" y="53"/>
                  <a:pt x="901" y="60"/>
                </a:cubicBezTo>
                <a:cubicBezTo>
                  <a:pt x="926" y="68"/>
                  <a:pt x="952" y="76"/>
                  <a:pt x="975" y="87"/>
                </a:cubicBezTo>
                <a:cubicBezTo>
                  <a:pt x="1030" y="116"/>
                  <a:pt x="1054" y="161"/>
                  <a:pt x="1052" y="230"/>
                </a:cubicBezTo>
                <a:cubicBezTo>
                  <a:pt x="1050" y="270"/>
                  <a:pt x="1048" y="310"/>
                  <a:pt x="1060" y="349"/>
                </a:cubicBezTo>
                <a:cubicBezTo>
                  <a:pt x="1064" y="362"/>
                  <a:pt x="1059" y="377"/>
                  <a:pt x="1060" y="391"/>
                </a:cubicBezTo>
                <a:cubicBezTo>
                  <a:pt x="1065" y="448"/>
                  <a:pt x="1080" y="507"/>
                  <a:pt x="1074" y="563"/>
                </a:cubicBezTo>
                <a:cubicBezTo>
                  <a:pt x="1069" y="612"/>
                  <a:pt x="1076" y="659"/>
                  <a:pt x="1075" y="707"/>
                </a:cubicBezTo>
                <a:cubicBezTo>
                  <a:pt x="1074" y="740"/>
                  <a:pt x="1082" y="773"/>
                  <a:pt x="1087" y="806"/>
                </a:cubicBezTo>
                <a:cubicBezTo>
                  <a:pt x="1087" y="809"/>
                  <a:pt x="1089" y="812"/>
                  <a:pt x="1089" y="814"/>
                </a:cubicBezTo>
                <a:cubicBezTo>
                  <a:pt x="1074" y="868"/>
                  <a:pt x="1100" y="921"/>
                  <a:pt x="1090" y="975"/>
                </a:cubicBezTo>
                <a:cubicBezTo>
                  <a:pt x="1087" y="990"/>
                  <a:pt x="1084" y="1005"/>
                  <a:pt x="1095" y="1020"/>
                </a:cubicBezTo>
                <a:cubicBezTo>
                  <a:pt x="1098" y="1025"/>
                  <a:pt x="1099" y="1033"/>
                  <a:pt x="1098" y="1039"/>
                </a:cubicBezTo>
                <a:cubicBezTo>
                  <a:pt x="1091" y="1071"/>
                  <a:pt x="1096" y="1104"/>
                  <a:pt x="1093" y="1136"/>
                </a:cubicBezTo>
                <a:cubicBezTo>
                  <a:pt x="1091" y="1154"/>
                  <a:pt x="1092" y="1171"/>
                  <a:pt x="1093" y="1188"/>
                </a:cubicBezTo>
                <a:cubicBezTo>
                  <a:pt x="1096" y="1213"/>
                  <a:pt x="1099" y="1238"/>
                  <a:pt x="1096" y="1262"/>
                </a:cubicBezTo>
                <a:cubicBezTo>
                  <a:pt x="1091" y="1296"/>
                  <a:pt x="1101" y="1326"/>
                  <a:pt x="1112" y="1362"/>
                </a:cubicBezTo>
                <a:cubicBezTo>
                  <a:pt x="1084" y="1368"/>
                  <a:pt x="1058" y="1379"/>
                  <a:pt x="1031" y="1379"/>
                </a:cubicBezTo>
                <a:cubicBezTo>
                  <a:pt x="953" y="1381"/>
                  <a:pt x="874" y="1382"/>
                  <a:pt x="797" y="1376"/>
                </a:cubicBezTo>
                <a:cubicBezTo>
                  <a:pt x="735" y="1371"/>
                  <a:pt x="673" y="1372"/>
                  <a:pt x="611" y="1368"/>
                </a:cubicBezTo>
                <a:cubicBezTo>
                  <a:pt x="587" y="1366"/>
                  <a:pt x="564" y="1358"/>
                  <a:pt x="538" y="1359"/>
                </a:cubicBezTo>
                <a:cubicBezTo>
                  <a:pt x="489" y="1361"/>
                  <a:pt x="439" y="1363"/>
                  <a:pt x="392" y="1353"/>
                </a:cubicBezTo>
                <a:cubicBezTo>
                  <a:pt x="348" y="1343"/>
                  <a:pt x="303" y="1352"/>
                  <a:pt x="263" y="1336"/>
                </a:cubicBezTo>
                <a:cubicBezTo>
                  <a:pt x="227" y="1323"/>
                  <a:pt x="189" y="1318"/>
                  <a:pt x="152" y="1312"/>
                </a:cubicBezTo>
                <a:cubicBezTo>
                  <a:pt x="122" y="1307"/>
                  <a:pt x="91" y="1311"/>
                  <a:pt x="57" y="13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 name="Freeform 20"/>
          <p:cNvSpPr/>
          <p:nvPr/>
        </p:nvSpPr>
        <p:spPr bwMode="auto">
          <a:xfrm>
            <a:off x="3390900" y="2794398"/>
            <a:ext cx="654844" cy="715565"/>
          </a:xfrm>
          <a:custGeom>
            <a:avLst/>
            <a:gdLst>
              <a:gd name="T0" fmla="*/ 1566 w 1819"/>
              <a:gd name="T1" fmla="*/ 1987 h 1987"/>
              <a:gd name="T2" fmla="*/ 1550 w 1819"/>
              <a:gd name="T3" fmla="*/ 1840 h 1987"/>
              <a:gd name="T4" fmla="*/ 1547 w 1819"/>
              <a:gd name="T5" fmla="*/ 1692 h 1987"/>
              <a:gd name="T6" fmla="*/ 1509 w 1819"/>
              <a:gd name="T7" fmla="*/ 1648 h 1987"/>
              <a:gd name="T8" fmla="*/ 1386 w 1819"/>
              <a:gd name="T9" fmla="*/ 1648 h 1987"/>
              <a:gd name="T10" fmla="*/ 1328 w 1819"/>
              <a:gd name="T11" fmla="*/ 1661 h 1987"/>
              <a:gd name="T12" fmla="*/ 1158 w 1819"/>
              <a:gd name="T13" fmla="*/ 1663 h 1987"/>
              <a:gd name="T14" fmla="*/ 1014 w 1819"/>
              <a:gd name="T15" fmla="*/ 1657 h 1987"/>
              <a:gd name="T16" fmla="*/ 931 w 1819"/>
              <a:gd name="T17" fmla="*/ 1646 h 1987"/>
              <a:gd name="T18" fmla="*/ 925 w 1819"/>
              <a:gd name="T19" fmla="*/ 1612 h 1987"/>
              <a:gd name="T20" fmla="*/ 917 w 1819"/>
              <a:gd name="T21" fmla="*/ 1401 h 1987"/>
              <a:gd name="T22" fmla="*/ 909 w 1819"/>
              <a:gd name="T23" fmla="*/ 1342 h 1987"/>
              <a:gd name="T24" fmla="*/ 906 w 1819"/>
              <a:gd name="T25" fmla="*/ 1315 h 1987"/>
              <a:gd name="T26" fmla="*/ 903 w 1819"/>
              <a:gd name="T27" fmla="*/ 1097 h 1987"/>
              <a:gd name="T28" fmla="*/ 898 w 1819"/>
              <a:gd name="T29" fmla="*/ 951 h 1987"/>
              <a:gd name="T30" fmla="*/ 882 w 1819"/>
              <a:gd name="T31" fmla="*/ 765 h 1987"/>
              <a:gd name="T32" fmla="*/ 879 w 1819"/>
              <a:gd name="T33" fmla="*/ 705 h 1987"/>
              <a:gd name="T34" fmla="*/ 852 w 1819"/>
              <a:gd name="T35" fmla="*/ 596 h 1987"/>
              <a:gd name="T36" fmla="*/ 842 w 1819"/>
              <a:gd name="T37" fmla="*/ 576 h 1987"/>
              <a:gd name="T38" fmla="*/ 668 w 1819"/>
              <a:gd name="T39" fmla="*/ 480 h 1987"/>
              <a:gd name="T40" fmla="*/ 492 w 1819"/>
              <a:gd name="T41" fmla="*/ 453 h 1987"/>
              <a:gd name="T42" fmla="*/ 407 w 1819"/>
              <a:gd name="T43" fmla="*/ 436 h 1987"/>
              <a:gd name="T44" fmla="*/ 87 w 1819"/>
              <a:gd name="T45" fmla="*/ 427 h 1987"/>
              <a:gd name="T46" fmla="*/ 3 w 1819"/>
              <a:gd name="T47" fmla="*/ 423 h 1987"/>
              <a:gd name="T48" fmla="*/ 18 w 1819"/>
              <a:gd name="T49" fmla="*/ 309 h 1987"/>
              <a:gd name="T50" fmla="*/ 56 w 1819"/>
              <a:gd name="T51" fmla="*/ 171 h 1987"/>
              <a:gd name="T52" fmla="*/ 104 w 1819"/>
              <a:gd name="T53" fmla="*/ 58 h 1987"/>
              <a:gd name="T54" fmla="*/ 148 w 1819"/>
              <a:gd name="T55" fmla="*/ 47 h 1987"/>
              <a:gd name="T56" fmla="*/ 247 w 1819"/>
              <a:gd name="T57" fmla="*/ 113 h 1987"/>
              <a:gd name="T58" fmla="*/ 396 w 1819"/>
              <a:gd name="T59" fmla="*/ 180 h 1987"/>
              <a:gd name="T60" fmla="*/ 660 w 1819"/>
              <a:gd name="T61" fmla="*/ 207 h 1987"/>
              <a:gd name="T62" fmla="*/ 680 w 1819"/>
              <a:gd name="T63" fmla="*/ 205 h 1987"/>
              <a:gd name="T64" fmla="*/ 798 w 1819"/>
              <a:gd name="T65" fmla="*/ 187 h 1987"/>
              <a:gd name="T66" fmla="*/ 947 w 1819"/>
              <a:gd name="T67" fmla="*/ 134 h 1987"/>
              <a:gd name="T68" fmla="*/ 968 w 1819"/>
              <a:gd name="T69" fmla="*/ 125 h 1987"/>
              <a:gd name="T70" fmla="*/ 1107 w 1819"/>
              <a:gd name="T71" fmla="*/ 79 h 1987"/>
              <a:gd name="T72" fmla="*/ 1225 w 1819"/>
              <a:gd name="T73" fmla="*/ 13 h 1987"/>
              <a:gd name="T74" fmla="*/ 1242 w 1819"/>
              <a:gd name="T75" fmla="*/ 3 h 1987"/>
              <a:gd name="T76" fmla="*/ 1266 w 1819"/>
              <a:gd name="T77" fmla="*/ 21 h 1987"/>
              <a:gd name="T78" fmla="*/ 1266 w 1819"/>
              <a:gd name="T79" fmla="*/ 104 h 1987"/>
              <a:gd name="T80" fmla="*/ 1270 w 1819"/>
              <a:gd name="T81" fmla="*/ 148 h 1987"/>
              <a:gd name="T82" fmla="*/ 1272 w 1819"/>
              <a:gd name="T83" fmla="*/ 191 h 1987"/>
              <a:gd name="T84" fmla="*/ 1279 w 1819"/>
              <a:gd name="T85" fmla="*/ 292 h 1987"/>
              <a:gd name="T86" fmla="*/ 1282 w 1819"/>
              <a:gd name="T87" fmla="*/ 320 h 1987"/>
              <a:gd name="T88" fmla="*/ 1298 w 1819"/>
              <a:gd name="T89" fmla="*/ 477 h 1987"/>
              <a:gd name="T90" fmla="*/ 1311 w 1819"/>
              <a:gd name="T91" fmla="*/ 615 h 1987"/>
              <a:gd name="T92" fmla="*/ 1331 w 1819"/>
              <a:gd name="T93" fmla="*/ 768 h 1987"/>
              <a:gd name="T94" fmla="*/ 1345 w 1819"/>
              <a:gd name="T95" fmla="*/ 891 h 1987"/>
              <a:gd name="T96" fmla="*/ 1361 w 1819"/>
              <a:gd name="T97" fmla="*/ 1016 h 1987"/>
              <a:gd name="T98" fmla="*/ 1385 w 1819"/>
              <a:gd name="T99" fmla="*/ 1189 h 1987"/>
              <a:gd name="T100" fmla="*/ 1394 w 1819"/>
              <a:gd name="T101" fmla="*/ 1270 h 1987"/>
              <a:gd name="T102" fmla="*/ 1406 w 1819"/>
              <a:gd name="T103" fmla="*/ 1294 h 1987"/>
              <a:gd name="T104" fmla="*/ 1496 w 1819"/>
              <a:gd name="T105" fmla="*/ 1332 h 1987"/>
              <a:gd name="T106" fmla="*/ 1670 w 1819"/>
              <a:gd name="T107" fmla="*/ 1344 h 1987"/>
              <a:gd name="T108" fmla="*/ 1729 w 1819"/>
              <a:gd name="T109" fmla="*/ 1386 h 1987"/>
              <a:gd name="T110" fmla="*/ 1783 w 1819"/>
              <a:gd name="T111" fmla="*/ 1556 h 1987"/>
              <a:gd name="T112" fmla="*/ 1803 w 1819"/>
              <a:gd name="T113" fmla="*/ 1629 h 1987"/>
              <a:gd name="T114" fmla="*/ 1810 w 1819"/>
              <a:gd name="T115" fmla="*/ 1779 h 1987"/>
              <a:gd name="T116" fmla="*/ 1818 w 1819"/>
              <a:gd name="T117" fmla="*/ 1925 h 1987"/>
              <a:gd name="T118" fmla="*/ 1798 w 1819"/>
              <a:gd name="T119" fmla="*/ 1950 h 1987"/>
              <a:gd name="T120" fmla="*/ 1751 w 1819"/>
              <a:gd name="T121" fmla="*/ 1959 h 1987"/>
              <a:gd name="T122" fmla="*/ 1609 w 1819"/>
              <a:gd name="T123" fmla="*/ 1983 h 1987"/>
              <a:gd name="T124" fmla="*/ 1566 w 1819"/>
              <a:gd name="T125" fmla="*/ 1987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9" h="1987">
                <a:moveTo>
                  <a:pt x="1566" y="1987"/>
                </a:moveTo>
                <a:cubicBezTo>
                  <a:pt x="1560" y="1933"/>
                  <a:pt x="1553" y="1886"/>
                  <a:pt x="1550" y="1840"/>
                </a:cubicBezTo>
                <a:cubicBezTo>
                  <a:pt x="1547" y="1791"/>
                  <a:pt x="1548" y="1741"/>
                  <a:pt x="1547" y="1692"/>
                </a:cubicBezTo>
                <a:cubicBezTo>
                  <a:pt x="1546" y="1663"/>
                  <a:pt x="1535" y="1646"/>
                  <a:pt x="1509" y="1648"/>
                </a:cubicBezTo>
                <a:cubicBezTo>
                  <a:pt x="1468" y="1651"/>
                  <a:pt x="1427" y="1635"/>
                  <a:pt x="1386" y="1648"/>
                </a:cubicBezTo>
                <a:cubicBezTo>
                  <a:pt x="1367" y="1654"/>
                  <a:pt x="1347" y="1656"/>
                  <a:pt x="1328" y="1661"/>
                </a:cubicBezTo>
                <a:cubicBezTo>
                  <a:pt x="1271" y="1675"/>
                  <a:pt x="1215" y="1670"/>
                  <a:pt x="1158" y="1663"/>
                </a:cubicBezTo>
                <a:cubicBezTo>
                  <a:pt x="1110" y="1658"/>
                  <a:pt x="1062" y="1660"/>
                  <a:pt x="1014" y="1657"/>
                </a:cubicBezTo>
                <a:cubicBezTo>
                  <a:pt x="987" y="1655"/>
                  <a:pt x="959" y="1650"/>
                  <a:pt x="931" y="1646"/>
                </a:cubicBezTo>
                <a:cubicBezTo>
                  <a:pt x="929" y="1632"/>
                  <a:pt x="925" y="1622"/>
                  <a:pt x="925" y="1612"/>
                </a:cubicBezTo>
                <a:cubicBezTo>
                  <a:pt x="922" y="1542"/>
                  <a:pt x="920" y="1471"/>
                  <a:pt x="917" y="1401"/>
                </a:cubicBezTo>
                <a:cubicBezTo>
                  <a:pt x="916" y="1382"/>
                  <a:pt x="912" y="1362"/>
                  <a:pt x="909" y="1342"/>
                </a:cubicBezTo>
                <a:cubicBezTo>
                  <a:pt x="908" y="1333"/>
                  <a:pt x="906" y="1324"/>
                  <a:pt x="906" y="1315"/>
                </a:cubicBezTo>
                <a:cubicBezTo>
                  <a:pt x="910" y="1242"/>
                  <a:pt x="906" y="1170"/>
                  <a:pt x="903" y="1097"/>
                </a:cubicBezTo>
                <a:cubicBezTo>
                  <a:pt x="902" y="1048"/>
                  <a:pt x="901" y="999"/>
                  <a:pt x="898" y="951"/>
                </a:cubicBezTo>
                <a:cubicBezTo>
                  <a:pt x="894" y="889"/>
                  <a:pt x="888" y="827"/>
                  <a:pt x="882" y="765"/>
                </a:cubicBezTo>
                <a:cubicBezTo>
                  <a:pt x="881" y="745"/>
                  <a:pt x="878" y="725"/>
                  <a:pt x="879" y="705"/>
                </a:cubicBezTo>
                <a:cubicBezTo>
                  <a:pt x="880" y="666"/>
                  <a:pt x="854" y="634"/>
                  <a:pt x="852" y="596"/>
                </a:cubicBezTo>
                <a:cubicBezTo>
                  <a:pt x="852" y="589"/>
                  <a:pt x="847" y="581"/>
                  <a:pt x="842" y="576"/>
                </a:cubicBezTo>
                <a:cubicBezTo>
                  <a:pt x="793" y="527"/>
                  <a:pt x="738" y="490"/>
                  <a:pt x="668" y="480"/>
                </a:cubicBezTo>
                <a:cubicBezTo>
                  <a:pt x="609" y="472"/>
                  <a:pt x="549" y="467"/>
                  <a:pt x="492" y="453"/>
                </a:cubicBezTo>
                <a:cubicBezTo>
                  <a:pt x="464" y="446"/>
                  <a:pt x="436" y="438"/>
                  <a:pt x="407" y="436"/>
                </a:cubicBezTo>
                <a:cubicBezTo>
                  <a:pt x="301" y="429"/>
                  <a:pt x="194" y="411"/>
                  <a:pt x="87" y="427"/>
                </a:cubicBezTo>
                <a:cubicBezTo>
                  <a:pt x="60" y="431"/>
                  <a:pt x="32" y="432"/>
                  <a:pt x="3" y="423"/>
                </a:cubicBezTo>
                <a:cubicBezTo>
                  <a:pt x="0" y="383"/>
                  <a:pt x="5" y="346"/>
                  <a:pt x="18" y="309"/>
                </a:cubicBezTo>
                <a:cubicBezTo>
                  <a:pt x="34" y="264"/>
                  <a:pt x="41" y="216"/>
                  <a:pt x="56" y="171"/>
                </a:cubicBezTo>
                <a:cubicBezTo>
                  <a:pt x="69" y="132"/>
                  <a:pt x="86" y="95"/>
                  <a:pt x="104" y="58"/>
                </a:cubicBezTo>
                <a:cubicBezTo>
                  <a:pt x="115" y="35"/>
                  <a:pt x="126" y="33"/>
                  <a:pt x="148" y="47"/>
                </a:cubicBezTo>
                <a:cubicBezTo>
                  <a:pt x="182" y="68"/>
                  <a:pt x="215" y="90"/>
                  <a:pt x="247" y="113"/>
                </a:cubicBezTo>
                <a:cubicBezTo>
                  <a:pt x="292" y="146"/>
                  <a:pt x="344" y="165"/>
                  <a:pt x="396" y="180"/>
                </a:cubicBezTo>
                <a:cubicBezTo>
                  <a:pt x="482" y="204"/>
                  <a:pt x="570" y="212"/>
                  <a:pt x="660" y="207"/>
                </a:cubicBezTo>
                <a:cubicBezTo>
                  <a:pt x="667" y="207"/>
                  <a:pt x="674" y="208"/>
                  <a:pt x="680" y="205"/>
                </a:cubicBezTo>
                <a:cubicBezTo>
                  <a:pt x="718" y="187"/>
                  <a:pt x="761" y="198"/>
                  <a:pt x="798" y="187"/>
                </a:cubicBezTo>
                <a:cubicBezTo>
                  <a:pt x="848" y="171"/>
                  <a:pt x="904" y="169"/>
                  <a:pt x="947" y="134"/>
                </a:cubicBezTo>
                <a:cubicBezTo>
                  <a:pt x="953" y="130"/>
                  <a:pt x="961" y="125"/>
                  <a:pt x="968" y="125"/>
                </a:cubicBezTo>
                <a:cubicBezTo>
                  <a:pt x="1020" y="125"/>
                  <a:pt x="1062" y="96"/>
                  <a:pt x="1107" y="79"/>
                </a:cubicBezTo>
                <a:cubicBezTo>
                  <a:pt x="1149" y="63"/>
                  <a:pt x="1186" y="35"/>
                  <a:pt x="1225" y="13"/>
                </a:cubicBezTo>
                <a:cubicBezTo>
                  <a:pt x="1230" y="9"/>
                  <a:pt x="1236" y="5"/>
                  <a:pt x="1242" y="3"/>
                </a:cubicBezTo>
                <a:cubicBezTo>
                  <a:pt x="1256" y="0"/>
                  <a:pt x="1266" y="5"/>
                  <a:pt x="1266" y="21"/>
                </a:cubicBezTo>
                <a:cubicBezTo>
                  <a:pt x="1266" y="49"/>
                  <a:pt x="1265" y="77"/>
                  <a:pt x="1266" y="104"/>
                </a:cubicBezTo>
                <a:cubicBezTo>
                  <a:pt x="1266" y="119"/>
                  <a:pt x="1269" y="133"/>
                  <a:pt x="1270" y="148"/>
                </a:cubicBezTo>
                <a:cubicBezTo>
                  <a:pt x="1271" y="162"/>
                  <a:pt x="1276" y="178"/>
                  <a:pt x="1272" y="191"/>
                </a:cubicBezTo>
                <a:cubicBezTo>
                  <a:pt x="1262" y="226"/>
                  <a:pt x="1273" y="259"/>
                  <a:pt x="1279" y="292"/>
                </a:cubicBezTo>
                <a:cubicBezTo>
                  <a:pt x="1281" y="301"/>
                  <a:pt x="1281" y="311"/>
                  <a:pt x="1282" y="320"/>
                </a:cubicBezTo>
                <a:cubicBezTo>
                  <a:pt x="1287" y="372"/>
                  <a:pt x="1293" y="425"/>
                  <a:pt x="1298" y="477"/>
                </a:cubicBezTo>
                <a:cubicBezTo>
                  <a:pt x="1302" y="523"/>
                  <a:pt x="1306" y="569"/>
                  <a:pt x="1311" y="615"/>
                </a:cubicBezTo>
                <a:cubicBezTo>
                  <a:pt x="1317" y="666"/>
                  <a:pt x="1325" y="717"/>
                  <a:pt x="1331" y="768"/>
                </a:cubicBezTo>
                <a:cubicBezTo>
                  <a:pt x="1336" y="809"/>
                  <a:pt x="1340" y="850"/>
                  <a:pt x="1345" y="891"/>
                </a:cubicBezTo>
                <a:cubicBezTo>
                  <a:pt x="1350" y="932"/>
                  <a:pt x="1356" y="974"/>
                  <a:pt x="1361" y="1016"/>
                </a:cubicBezTo>
                <a:cubicBezTo>
                  <a:pt x="1369" y="1074"/>
                  <a:pt x="1381" y="1131"/>
                  <a:pt x="1385" y="1189"/>
                </a:cubicBezTo>
                <a:cubicBezTo>
                  <a:pt x="1387" y="1216"/>
                  <a:pt x="1387" y="1243"/>
                  <a:pt x="1394" y="1270"/>
                </a:cubicBezTo>
                <a:cubicBezTo>
                  <a:pt x="1397" y="1278"/>
                  <a:pt x="1400" y="1290"/>
                  <a:pt x="1406" y="1294"/>
                </a:cubicBezTo>
                <a:cubicBezTo>
                  <a:pt x="1433" y="1312"/>
                  <a:pt x="1460" y="1331"/>
                  <a:pt x="1496" y="1332"/>
                </a:cubicBezTo>
                <a:cubicBezTo>
                  <a:pt x="1554" y="1334"/>
                  <a:pt x="1612" y="1338"/>
                  <a:pt x="1670" y="1344"/>
                </a:cubicBezTo>
                <a:cubicBezTo>
                  <a:pt x="1696" y="1347"/>
                  <a:pt x="1719" y="1361"/>
                  <a:pt x="1729" y="1386"/>
                </a:cubicBezTo>
                <a:cubicBezTo>
                  <a:pt x="1751" y="1441"/>
                  <a:pt x="1782" y="1494"/>
                  <a:pt x="1783" y="1556"/>
                </a:cubicBezTo>
                <a:cubicBezTo>
                  <a:pt x="1783" y="1580"/>
                  <a:pt x="1800" y="1604"/>
                  <a:pt x="1803" y="1629"/>
                </a:cubicBezTo>
                <a:cubicBezTo>
                  <a:pt x="1808" y="1679"/>
                  <a:pt x="1807" y="1729"/>
                  <a:pt x="1810" y="1779"/>
                </a:cubicBezTo>
                <a:cubicBezTo>
                  <a:pt x="1812" y="1828"/>
                  <a:pt x="1815" y="1877"/>
                  <a:pt x="1818" y="1925"/>
                </a:cubicBezTo>
                <a:cubicBezTo>
                  <a:pt x="1819" y="1940"/>
                  <a:pt x="1810" y="1947"/>
                  <a:pt x="1798" y="1950"/>
                </a:cubicBezTo>
                <a:cubicBezTo>
                  <a:pt x="1782" y="1954"/>
                  <a:pt x="1767" y="1957"/>
                  <a:pt x="1751" y="1959"/>
                </a:cubicBezTo>
                <a:cubicBezTo>
                  <a:pt x="1704" y="1968"/>
                  <a:pt x="1657" y="1976"/>
                  <a:pt x="1609" y="1983"/>
                </a:cubicBezTo>
                <a:cubicBezTo>
                  <a:pt x="1594" y="1985"/>
                  <a:pt x="1579" y="1986"/>
                  <a:pt x="1566" y="19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 name="Freeform 21"/>
          <p:cNvSpPr/>
          <p:nvPr/>
        </p:nvSpPr>
        <p:spPr bwMode="auto">
          <a:xfrm>
            <a:off x="4045744" y="2309812"/>
            <a:ext cx="523875" cy="355997"/>
          </a:xfrm>
          <a:custGeom>
            <a:avLst/>
            <a:gdLst>
              <a:gd name="T0" fmla="*/ 1292 w 1454"/>
              <a:gd name="T1" fmla="*/ 51 h 990"/>
              <a:gd name="T2" fmla="*/ 1313 w 1454"/>
              <a:gd name="T3" fmla="*/ 110 h 990"/>
              <a:gd name="T4" fmla="*/ 1334 w 1454"/>
              <a:gd name="T5" fmla="*/ 267 h 990"/>
              <a:gd name="T6" fmla="*/ 1352 w 1454"/>
              <a:gd name="T7" fmla="*/ 332 h 990"/>
              <a:gd name="T8" fmla="*/ 1358 w 1454"/>
              <a:gd name="T9" fmla="*/ 342 h 990"/>
              <a:gd name="T10" fmla="*/ 1371 w 1454"/>
              <a:gd name="T11" fmla="*/ 476 h 990"/>
              <a:gd name="T12" fmla="*/ 1389 w 1454"/>
              <a:gd name="T13" fmla="*/ 573 h 990"/>
              <a:gd name="T14" fmla="*/ 1407 w 1454"/>
              <a:gd name="T15" fmla="*/ 690 h 990"/>
              <a:gd name="T16" fmla="*/ 1415 w 1454"/>
              <a:gd name="T17" fmla="*/ 757 h 990"/>
              <a:gd name="T18" fmla="*/ 1448 w 1454"/>
              <a:gd name="T19" fmla="*/ 945 h 990"/>
              <a:gd name="T20" fmla="*/ 1420 w 1454"/>
              <a:gd name="T21" fmla="*/ 978 h 990"/>
              <a:gd name="T22" fmla="*/ 1336 w 1454"/>
              <a:gd name="T23" fmla="*/ 980 h 990"/>
              <a:gd name="T24" fmla="*/ 1217 w 1454"/>
              <a:gd name="T25" fmla="*/ 985 h 990"/>
              <a:gd name="T26" fmla="*/ 1154 w 1454"/>
              <a:gd name="T27" fmla="*/ 981 h 990"/>
              <a:gd name="T28" fmla="*/ 1134 w 1454"/>
              <a:gd name="T29" fmla="*/ 978 h 990"/>
              <a:gd name="T30" fmla="*/ 895 w 1454"/>
              <a:gd name="T31" fmla="*/ 970 h 990"/>
              <a:gd name="T32" fmla="*/ 879 w 1454"/>
              <a:gd name="T33" fmla="*/ 971 h 990"/>
              <a:gd name="T34" fmla="*/ 598 w 1454"/>
              <a:gd name="T35" fmla="*/ 970 h 990"/>
              <a:gd name="T36" fmla="*/ 475 w 1454"/>
              <a:gd name="T37" fmla="*/ 970 h 990"/>
              <a:gd name="T38" fmla="*/ 367 w 1454"/>
              <a:gd name="T39" fmla="*/ 966 h 990"/>
              <a:gd name="T40" fmla="*/ 319 w 1454"/>
              <a:gd name="T41" fmla="*/ 969 h 990"/>
              <a:gd name="T42" fmla="*/ 269 w 1454"/>
              <a:gd name="T43" fmla="*/ 968 h 990"/>
              <a:gd name="T44" fmla="*/ 225 w 1454"/>
              <a:gd name="T45" fmla="*/ 965 h 990"/>
              <a:gd name="T46" fmla="*/ 37 w 1454"/>
              <a:gd name="T47" fmla="*/ 966 h 990"/>
              <a:gd name="T48" fmla="*/ 0 w 1454"/>
              <a:gd name="T49" fmla="*/ 929 h 990"/>
              <a:gd name="T50" fmla="*/ 5 w 1454"/>
              <a:gd name="T51" fmla="*/ 802 h 990"/>
              <a:gd name="T52" fmla="*/ 19 w 1454"/>
              <a:gd name="T53" fmla="*/ 599 h 990"/>
              <a:gd name="T54" fmla="*/ 44 w 1454"/>
              <a:gd name="T55" fmla="*/ 434 h 990"/>
              <a:gd name="T56" fmla="*/ 87 w 1454"/>
              <a:gd name="T57" fmla="*/ 225 h 990"/>
              <a:gd name="T58" fmla="*/ 126 w 1454"/>
              <a:gd name="T59" fmla="*/ 75 h 990"/>
              <a:gd name="T60" fmla="*/ 132 w 1454"/>
              <a:gd name="T61" fmla="*/ 48 h 990"/>
              <a:gd name="T62" fmla="*/ 192 w 1454"/>
              <a:gd name="T63" fmla="*/ 25 h 990"/>
              <a:gd name="T64" fmla="*/ 313 w 1454"/>
              <a:gd name="T65" fmla="*/ 100 h 990"/>
              <a:gd name="T66" fmla="*/ 399 w 1454"/>
              <a:gd name="T67" fmla="*/ 130 h 990"/>
              <a:gd name="T68" fmla="*/ 442 w 1454"/>
              <a:gd name="T69" fmla="*/ 147 h 990"/>
              <a:gd name="T70" fmla="*/ 538 w 1454"/>
              <a:gd name="T71" fmla="*/ 174 h 990"/>
              <a:gd name="T72" fmla="*/ 731 w 1454"/>
              <a:gd name="T73" fmla="*/ 198 h 990"/>
              <a:gd name="T74" fmla="*/ 908 w 1454"/>
              <a:gd name="T75" fmla="*/ 178 h 990"/>
              <a:gd name="T76" fmla="*/ 1144 w 1454"/>
              <a:gd name="T77" fmla="*/ 119 h 990"/>
              <a:gd name="T78" fmla="*/ 1214 w 1454"/>
              <a:gd name="T79" fmla="*/ 83 h 990"/>
              <a:gd name="T80" fmla="*/ 1292 w 1454"/>
              <a:gd name="T81" fmla="*/ 51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4" h="990">
                <a:moveTo>
                  <a:pt x="1292" y="51"/>
                </a:moveTo>
                <a:cubicBezTo>
                  <a:pt x="1299" y="71"/>
                  <a:pt x="1310" y="90"/>
                  <a:pt x="1313" y="110"/>
                </a:cubicBezTo>
                <a:cubicBezTo>
                  <a:pt x="1322" y="162"/>
                  <a:pt x="1326" y="215"/>
                  <a:pt x="1334" y="267"/>
                </a:cubicBezTo>
                <a:cubicBezTo>
                  <a:pt x="1338" y="289"/>
                  <a:pt x="1346" y="310"/>
                  <a:pt x="1352" y="332"/>
                </a:cubicBezTo>
                <a:cubicBezTo>
                  <a:pt x="1354" y="335"/>
                  <a:pt x="1357" y="339"/>
                  <a:pt x="1358" y="342"/>
                </a:cubicBezTo>
                <a:cubicBezTo>
                  <a:pt x="1362" y="387"/>
                  <a:pt x="1365" y="432"/>
                  <a:pt x="1371" y="476"/>
                </a:cubicBezTo>
                <a:cubicBezTo>
                  <a:pt x="1375" y="509"/>
                  <a:pt x="1380" y="542"/>
                  <a:pt x="1389" y="573"/>
                </a:cubicBezTo>
                <a:cubicBezTo>
                  <a:pt x="1401" y="611"/>
                  <a:pt x="1406" y="650"/>
                  <a:pt x="1407" y="690"/>
                </a:cubicBezTo>
                <a:cubicBezTo>
                  <a:pt x="1408" y="712"/>
                  <a:pt x="1408" y="736"/>
                  <a:pt x="1415" y="757"/>
                </a:cubicBezTo>
                <a:cubicBezTo>
                  <a:pt x="1436" y="818"/>
                  <a:pt x="1433" y="883"/>
                  <a:pt x="1448" y="945"/>
                </a:cubicBezTo>
                <a:cubicBezTo>
                  <a:pt x="1454" y="965"/>
                  <a:pt x="1444" y="976"/>
                  <a:pt x="1420" y="978"/>
                </a:cubicBezTo>
                <a:cubicBezTo>
                  <a:pt x="1392" y="980"/>
                  <a:pt x="1364" y="979"/>
                  <a:pt x="1336" y="980"/>
                </a:cubicBezTo>
                <a:cubicBezTo>
                  <a:pt x="1296" y="981"/>
                  <a:pt x="1257" y="984"/>
                  <a:pt x="1217" y="985"/>
                </a:cubicBezTo>
                <a:cubicBezTo>
                  <a:pt x="1196" y="985"/>
                  <a:pt x="1175" y="982"/>
                  <a:pt x="1154" y="981"/>
                </a:cubicBezTo>
                <a:cubicBezTo>
                  <a:pt x="1147" y="980"/>
                  <a:pt x="1141" y="979"/>
                  <a:pt x="1134" y="978"/>
                </a:cubicBezTo>
                <a:cubicBezTo>
                  <a:pt x="1054" y="976"/>
                  <a:pt x="975" y="973"/>
                  <a:pt x="895" y="970"/>
                </a:cubicBezTo>
                <a:cubicBezTo>
                  <a:pt x="890" y="970"/>
                  <a:pt x="884" y="970"/>
                  <a:pt x="879" y="971"/>
                </a:cubicBezTo>
                <a:cubicBezTo>
                  <a:pt x="785" y="990"/>
                  <a:pt x="692" y="976"/>
                  <a:pt x="598" y="970"/>
                </a:cubicBezTo>
                <a:cubicBezTo>
                  <a:pt x="557" y="967"/>
                  <a:pt x="516" y="970"/>
                  <a:pt x="475" y="970"/>
                </a:cubicBezTo>
                <a:cubicBezTo>
                  <a:pt x="439" y="969"/>
                  <a:pt x="403" y="967"/>
                  <a:pt x="367" y="966"/>
                </a:cubicBezTo>
                <a:cubicBezTo>
                  <a:pt x="351" y="966"/>
                  <a:pt x="335" y="969"/>
                  <a:pt x="319" y="969"/>
                </a:cubicBezTo>
                <a:cubicBezTo>
                  <a:pt x="302" y="969"/>
                  <a:pt x="285" y="969"/>
                  <a:pt x="269" y="968"/>
                </a:cubicBezTo>
                <a:cubicBezTo>
                  <a:pt x="254" y="968"/>
                  <a:pt x="239" y="965"/>
                  <a:pt x="225" y="965"/>
                </a:cubicBezTo>
                <a:cubicBezTo>
                  <a:pt x="162" y="965"/>
                  <a:pt x="100" y="966"/>
                  <a:pt x="37" y="966"/>
                </a:cubicBezTo>
                <a:cubicBezTo>
                  <a:pt x="6" y="966"/>
                  <a:pt x="0" y="961"/>
                  <a:pt x="0" y="929"/>
                </a:cubicBezTo>
                <a:cubicBezTo>
                  <a:pt x="1" y="887"/>
                  <a:pt x="3" y="844"/>
                  <a:pt x="5" y="802"/>
                </a:cubicBezTo>
                <a:cubicBezTo>
                  <a:pt x="9" y="734"/>
                  <a:pt x="12" y="666"/>
                  <a:pt x="19" y="599"/>
                </a:cubicBezTo>
                <a:cubicBezTo>
                  <a:pt x="24" y="544"/>
                  <a:pt x="33" y="489"/>
                  <a:pt x="44" y="434"/>
                </a:cubicBezTo>
                <a:cubicBezTo>
                  <a:pt x="57" y="364"/>
                  <a:pt x="75" y="295"/>
                  <a:pt x="87" y="225"/>
                </a:cubicBezTo>
                <a:cubicBezTo>
                  <a:pt x="96" y="174"/>
                  <a:pt x="106" y="123"/>
                  <a:pt x="126" y="75"/>
                </a:cubicBezTo>
                <a:cubicBezTo>
                  <a:pt x="129" y="66"/>
                  <a:pt x="130" y="57"/>
                  <a:pt x="132" y="48"/>
                </a:cubicBezTo>
                <a:cubicBezTo>
                  <a:pt x="141" y="9"/>
                  <a:pt x="162" y="0"/>
                  <a:pt x="192" y="25"/>
                </a:cubicBezTo>
                <a:cubicBezTo>
                  <a:pt x="229" y="56"/>
                  <a:pt x="268" y="82"/>
                  <a:pt x="313" y="100"/>
                </a:cubicBezTo>
                <a:cubicBezTo>
                  <a:pt x="341" y="111"/>
                  <a:pt x="370" y="120"/>
                  <a:pt x="399" y="130"/>
                </a:cubicBezTo>
                <a:cubicBezTo>
                  <a:pt x="414" y="135"/>
                  <a:pt x="427" y="143"/>
                  <a:pt x="442" y="147"/>
                </a:cubicBezTo>
                <a:cubicBezTo>
                  <a:pt x="474" y="157"/>
                  <a:pt x="506" y="167"/>
                  <a:pt x="538" y="174"/>
                </a:cubicBezTo>
                <a:cubicBezTo>
                  <a:pt x="601" y="187"/>
                  <a:pt x="665" y="198"/>
                  <a:pt x="731" y="198"/>
                </a:cubicBezTo>
                <a:cubicBezTo>
                  <a:pt x="791" y="199"/>
                  <a:pt x="849" y="190"/>
                  <a:pt x="908" y="178"/>
                </a:cubicBezTo>
                <a:cubicBezTo>
                  <a:pt x="988" y="162"/>
                  <a:pt x="1068" y="150"/>
                  <a:pt x="1144" y="119"/>
                </a:cubicBezTo>
                <a:cubicBezTo>
                  <a:pt x="1168" y="109"/>
                  <a:pt x="1192" y="97"/>
                  <a:pt x="1214" y="83"/>
                </a:cubicBezTo>
                <a:cubicBezTo>
                  <a:pt x="1237" y="69"/>
                  <a:pt x="1259" y="55"/>
                  <a:pt x="1292"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 name="Freeform 22"/>
          <p:cNvSpPr/>
          <p:nvPr/>
        </p:nvSpPr>
        <p:spPr bwMode="auto">
          <a:xfrm>
            <a:off x="4644629" y="2826544"/>
            <a:ext cx="678656" cy="694134"/>
          </a:xfrm>
          <a:custGeom>
            <a:avLst/>
            <a:gdLst>
              <a:gd name="T0" fmla="*/ 1835 w 1885"/>
              <a:gd name="T1" fmla="*/ 420 h 1929"/>
              <a:gd name="T2" fmla="*/ 1672 w 1885"/>
              <a:gd name="T3" fmla="*/ 412 h 1929"/>
              <a:gd name="T4" fmla="*/ 1460 w 1885"/>
              <a:gd name="T5" fmla="*/ 414 h 1929"/>
              <a:gd name="T6" fmla="*/ 1283 w 1885"/>
              <a:gd name="T7" fmla="*/ 430 h 1929"/>
              <a:gd name="T8" fmla="*/ 987 w 1885"/>
              <a:gd name="T9" fmla="*/ 480 h 1929"/>
              <a:gd name="T10" fmla="*/ 880 w 1885"/>
              <a:gd name="T11" fmla="*/ 780 h 1929"/>
              <a:gd name="T12" fmla="*/ 827 w 1885"/>
              <a:gd name="T13" fmla="*/ 1217 h 1929"/>
              <a:gd name="T14" fmla="*/ 789 w 1885"/>
              <a:gd name="T15" fmla="*/ 1518 h 1929"/>
              <a:gd name="T16" fmla="*/ 732 w 1885"/>
              <a:gd name="T17" fmla="*/ 1605 h 1929"/>
              <a:gd name="T18" fmla="*/ 651 w 1885"/>
              <a:gd name="T19" fmla="*/ 1580 h 1929"/>
              <a:gd name="T20" fmla="*/ 531 w 1885"/>
              <a:gd name="T21" fmla="*/ 1542 h 1929"/>
              <a:gd name="T22" fmla="*/ 290 w 1885"/>
              <a:gd name="T23" fmla="*/ 1491 h 1929"/>
              <a:gd name="T24" fmla="*/ 276 w 1885"/>
              <a:gd name="T25" fmla="*/ 1787 h 1929"/>
              <a:gd name="T26" fmla="*/ 214 w 1885"/>
              <a:gd name="T27" fmla="*/ 1918 h 1929"/>
              <a:gd name="T28" fmla="*/ 19 w 1885"/>
              <a:gd name="T29" fmla="*/ 1806 h 1929"/>
              <a:gd name="T30" fmla="*/ 9 w 1885"/>
              <a:gd name="T31" fmla="*/ 1495 h 1929"/>
              <a:gd name="T32" fmla="*/ 71 w 1885"/>
              <a:gd name="T33" fmla="*/ 1291 h 1929"/>
              <a:gd name="T34" fmla="*/ 315 w 1885"/>
              <a:gd name="T35" fmla="*/ 1241 h 1929"/>
              <a:gd name="T36" fmla="*/ 467 w 1885"/>
              <a:gd name="T37" fmla="*/ 1269 h 1929"/>
              <a:gd name="T38" fmla="*/ 549 w 1885"/>
              <a:gd name="T39" fmla="*/ 1213 h 1929"/>
              <a:gd name="T40" fmla="*/ 559 w 1885"/>
              <a:gd name="T41" fmla="*/ 932 h 1929"/>
              <a:gd name="T42" fmla="*/ 579 w 1885"/>
              <a:gd name="T43" fmla="*/ 691 h 1929"/>
              <a:gd name="T44" fmla="*/ 624 w 1885"/>
              <a:gd name="T45" fmla="*/ 366 h 1929"/>
              <a:gd name="T46" fmla="*/ 714 w 1885"/>
              <a:gd name="T47" fmla="*/ 42 h 1929"/>
              <a:gd name="T48" fmla="*/ 802 w 1885"/>
              <a:gd name="T49" fmla="*/ 44 h 1929"/>
              <a:gd name="T50" fmla="*/ 1012 w 1885"/>
              <a:gd name="T51" fmla="*/ 129 h 1929"/>
              <a:gd name="T52" fmla="*/ 1121 w 1885"/>
              <a:gd name="T53" fmla="*/ 157 h 1929"/>
              <a:gd name="T54" fmla="*/ 1347 w 1885"/>
              <a:gd name="T55" fmla="*/ 156 h 1929"/>
              <a:gd name="T56" fmla="*/ 1487 w 1885"/>
              <a:gd name="T57" fmla="*/ 133 h 1929"/>
              <a:gd name="T58" fmla="*/ 1628 w 1885"/>
              <a:gd name="T59" fmla="*/ 87 h 1929"/>
              <a:gd name="T60" fmla="*/ 1831 w 1885"/>
              <a:gd name="T61" fmla="*/ 45 h 1929"/>
              <a:gd name="T62" fmla="*/ 1853 w 1885"/>
              <a:gd name="T63" fmla="*/ 230 h 1929"/>
              <a:gd name="T64" fmla="*/ 1880 w 1885"/>
              <a:gd name="T65" fmla="*/ 420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5" h="1929">
                <a:moveTo>
                  <a:pt x="1880" y="420"/>
                </a:moveTo>
                <a:cubicBezTo>
                  <a:pt x="1866" y="420"/>
                  <a:pt x="1850" y="420"/>
                  <a:pt x="1835" y="420"/>
                </a:cubicBezTo>
                <a:cubicBezTo>
                  <a:pt x="1798" y="419"/>
                  <a:pt x="1761" y="418"/>
                  <a:pt x="1724" y="416"/>
                </a:cubicBezTo>
                <a:cubicBezTo>
                  <a:pt x="1707" y="416"/>
                  <a:pt x="1689" y="417"/>
                  <a:pt x="1672" y="412"/>
                </a:cubicBezTo>
                <a:cubicBezTo>
                  <a:pt x="1622" y="398"/>
                  <a:pt x="1570" y="418"/>
                  <a:pt x="1519" y="406"/>
                </a:cubicBezTo>
                <a:cubicBezTo>
                  <a:pt x="1501" y="401"/>
                  <a:pt x="1479" y="409"/>
                  <a:pt x="1460" y="414"/>
                </a:cubicBezTo>
                <a:cubicBezTo>
                  <a:pt x="1426" y="422"/>
                  <a:pt x="1393" y="427"/>
                  <a:pt x="1358" y="424"/>
                </a:cubicBezTo>
                <a:cubicBezTo>
                  <a:pt x="1333" y="421"/>
                  <a:pt x="1308" y="428"/>
                  <a:pt x="1283" y="430"/>
                </a:cubicBezTo>
                <a:cubicBezTo>
                  <a:pt x="1259" y="433"/>
                  <a:pt x="1235" y="438"/>
                  <a:pt x="1212" y="437"/>
                </a:cubicBezTo>
                <a:cubicBezTo>
                  <a:pt x="1133" y="431"/>
                  <a:pt x="1059" y="456"/>
                  <a:pt x="987" y="480"/>
                </a:cubicBezTo>
                <a:cubicBezTo>
                  <a:pt x="952" y="492"/>
                  <a:pt x="929" y="521"/>
                  <a:pt x="919" y="562"/>
                </a:cubicBezTo>
                <a:cubicBezTo>
                  <a:pt x="901" y="634"/>
                  <a:pt x="889" y="707"/>
                  <a:pt x="880" y="780"/>
                </a:cubicBezTo>
                <a:cubicBezTo>
                  <a:pt x="870" y="854"/>
                  <a:pt x="860" y="929"/>
                  <a:pt x="851" y="1003"/>
                </a:cubicBezTo>
                <a:cubicBezTo>
                  <a:pt x="843" y="1074"/>
                  <a:pt x="834" y="1145"/>
                  <a:pt x="827" y="1217"/>
                </a:cubicBezTo>
                <a:cubicBezTo>
                  <a:pt x="820" y="1281"/>
                  <a:pt x="817" y="1345"/>
                  <a:pt x="810" y="1408"/>
                </a:cubicBezTo>
                <a:cubicBezTo>
                  <a:pt x="806" y="1445"/>
                  <a:pt x="796" y="1481"/>
                  <a:pt x="789" y="1518"/>
                </a:cubicBezTo>
                <a:cubicBezTo>
                  <a:pt x="785" y="1541"/>
                  <a:pt x="782" y="1565"/>
                  <a:pt x="777" y="1588"/>
                </a:cubicBezTo>
                <a:cubicBezTo>
                  <a:pt x="771" y="1611"/>
                  <a:pt x="749" y="1621"/>
                  <a:pt x="732" y="1605"/>
                </a:cubicBezTo>
                <a:cubicBezTo>
                  <a:pt x="719" y="1592"/>
                  <a:pt x="705" y="1592"/>
                  <a:pt x="689" y="1590"/>
                </a:cubicBezTo>
                <a:cubicBezTo>
                  <a:pt x="676" y="1588"/>
                  <a:pt x="664" y="1584"/>
                  <a:pt x="651" y="1580"/>
                </a:cubicBezTo>
                <a:cubicBezTo>
                  <a:pt x="630" y="1575"/>
                  <a:pt x="610" y="1571"/>
                  <a:pt x="589" y="1565"/>
                </a:cubicBezTo>
                <a:cubicBezTo>
                  <a:pt x="569" y="1558"/>
                  <a:pt x="548" y="1553"/>
                  <a:pt x="531" y="1542"/>
                </a:cubicBezTo>
                <a:cubicBezTo>
                  <a:pt x="478" y="1511"/>
                  <a:pt x="422" y="1485"/>
                  <a:pt x="367" y="1457"/>
                </a:cubicBezTo>
                <a:cubicBezTo>
                  <a:pt x="330" y="1437"/>
                  <a:pt x="307" y="1451"/>
                  <a:pt x="290" y="1491"/>
                </a:cubicBezTo>
                <a:cubicBezTo>
                  <a:pt x="274" y="1529"/>
                  <a:pt x="280" y="1569"/>
                  <a:pt x="278" y="1608"/>
                </a:cubicBezTo>
                <a:cubicBezTo>
                  <a:pt x="275" y="1668"/>
                  <a:pt x="278" y="1728"/>
                  <a:pt x="276" y="1787"/>
                </a:cubicBezTo>
                <a:cubicBezTo>
                  <a:pt x="274" y="1831"/>
                  <a:pt x="268" y="1875"/>
                  <a:pt x="264" y="1919"/>
                </a:cubicBezTo>
                <a:cubicBezTo>
                  <a:pt x="247" y="1929"/>
                  <a:pt x="230" y="1925"/>
                  <a:pt x="214" y="1918"/>
                </a:cubicBezTo>
                <a:cubicBezTo>
                  <a:pt x="170" y="1897"/>
                  <a:pt x="125" y="1880"/>
                  <a:pt x="75" y="1873"/>
                </a:cubicBezTo>
                <a:cubicBezTo>
                  <a:pt x="31" y="1867"/>
                  <a:pt x="22" y="1849"/>
                  <a:pt x="19" y="1806"/>
                </a:cubicBezTo>
                <a:cubicBezTo>
                  <a:pt x="16" y="1756"/>
                  <a:pt x="4" y="1707"/>
                  <a:pt x="2" y="1657"/>
                </a:cubicBezTo>
                <a:cubicBezTo>
                  <a:pt x="0" y="1603"/>
                  <a:pt x="3" y="1548"/>
                  <a:pt x="9" y="1495"/>
                </a:cubicBezTo>
                <a:cubicBezTo>
                  <a:pt x="14" y="1453"/>
                  <a:pt x="25" y="1411"/>
                  <a:pt x="37" y="1370"/>
                </a:cubicBezTo>
                <a:cubicBezTo>
                  <a:pt x="44" y="1343"/>
                  <a:pt x="54" y="1314"/>
                  <a:pt x="71" y="1291"/>
                </a:cubicBezTo>
                <a:cubicBezTo>
                  <a:pt x="83" y="1272"/>
                  <a:pt x="105" y="1255"/>
                  <a:pt x="127" y="1248"/>
                </a:cubicBezTo>
                <a:cubicBezTo>
                  <a:pt x="188" y="1230"/>
                  <a:pt x="252" y="1228"/>
                  <a:pt x="315" y="1241"/>
                </a:cubicBezTo>
                <a:cubicBezTo>
                  <a:pt x="343" y="1246"/>
                  <a:pt x="371" y="1246"/>
                  <a:pt x="398" y="1251"/>
                </a:cubicBezTo>
                <a:cubicBezTo>
                  <a:pt x="422" y="1255"/>
                  <a:pt x="446" y="1260"/>
                  <a:pt x="467" y="1269"/>
                </a:cubicBezTo>
                <a:cubicBezTo>
                  <a:pt x="485" y="1277"/>
                  <a:pt x="499" y="1282"/>
                  <a:pt x="515" y="1269"/>
                </a:cubicBezTo>
                <a:cubicBezTo>
                  <a:pt x="533" y="1255"/>
                  <a:pt x="549" y="1238"/>
                  <a:pt x="549" y="1213"/>
                </a:cubicBezTo>
                <a:cubicBezTo>
                  <a:pt x="550" y="1178"/>
                  <a:pt x="546" y="1142"/>
                  <a:pt x="547" y="1107"/>
                </a:cubicBezTo>
                <a:cubicBezTo>
                  <a:pt x="550" y="1049"/>
                  <a:pt x="555" y="991"/>
                  <a:pt x="559" y="932"/>
                </a:cubicBezTo>
                <a:cubicBezTo>
                  <a:pt x="563" y="878"/>
                  <a:pt x="566" y="824"/>
                  <a:pt x="570" y="770"/>
                </a:cubicBezTo>
                <a:cubicBezTo>
                  <a:pt x="572" y="743"/>
                  <a:pt x="580" y="717"/>
                  <a:pt x="579" y="691"/>
                </a:cubicBezTo>
                <a:cubicBezTo>
                  <a:pt x="578" y="655"/>
                  <a:pt x="584" y="620"/>
                  <a:pt x="589" y="585"/>
                </a:cubicBezTo>
                <a:cubicBezTo>
                  <a:pt x="601" y="512"/>
                  <a:pt x="609" y="438"/>
                  <a:pt x="624" y="366"/>
                </a:cubicBezTo>
                <a:cubicBezTo>
                  <a:pt x="642" y="282"/>
                  <a:pt x="653" y="196"/>
                  <a:pt x="683" y="115"/>
                </a:cubicBezTo>
                <a:cubicBezTo>
                  <a:pt x="692" y="90"/>
                  <a:pt x="702" y="65"/>
                  <a:pt x="714" y="42"/>
                </a:cubicBezTo>
                <a:cubicBezTo>
                  <a:pt x="718" y="34"/>
                  <a:pt x="731" y="25"/>
                  <a:pt x="739" y="26"/>
                </a:cubicBezTo>
                <a:cubicBezTo>
                  <a:pt x="761" y="29"/>
                  <a:pt x="788" y="30"/>
                  <a:pt x="802" y="44"/>
                </a:cubicBezTo>
                <a:cubicBezTo>
                  <a:pt x="830" y="72"/>
                  <a:pt x="865" y="83"/>
                  <a:pt x="899" y="96"/>
                </a:cubicBezTo>
                <a:cubicBezTo>
                  <a:pt x="935" y="110"/>
                  <a:pt x="970" y="132"/>
                  <a:pt x="1012" y="129"/>
                </a:cubicBezTo>
                <a:cubicBezTo>
                  <a:pt x="1023" y="129"/>
                  <a:pt x="1038" y="132"/>
                  <a:pt x="1046" y="140"/>
                </a:cubicBezTo>
                <a:cubicBezTo>
                  <a:pt x="1068" y="160"/>
                  <a:pt x="1095" y="156"/>
                  <a:pt x="1121" y="157"/>
                </a:cubicBezTo>
                <a:cubicBezTo>
                  <a:pt x="1162" y="159"/>
                  <a:pt x="1203" y="165"/>
                  <a:pt x="1244" y="165"/>
                </a:cubicBezTo>
                <a:cubicBezTo>
                  <a:pt x="1278" y="165"/>
                  <a:pt x="1313" y="161"/>
                  <a:pt x="1347" y="156"/>
                </a:cubicBezTo>
                <a:cubicBezTo>
                  <a:pt x="1383" y="151"/>
                  <a:pt x="1419" y="142"/>
                  <a:pt x="1456" y="135"/>
                </a:cubicBezTo>
                <a:cubicBezTo>
                  <a:pt x="1466" y="133"/>
                  <a:pt x="1477" y="132"/>
                  <a:pt x="1487" y="133"/>
                </a:cubicBezTo>
                <a:cubicBezTo>
                  <a:pt x="1523" y="134"/>
                  <a:pt x="1555" y="126"/>
                  <a:pt x="1584" y="103"/>
                </a:cubicBezTo>
                <a:cubicBezTo>
                  <a:pt x="1595" y="94"/>
                  <a:pt x="1613" y="89"/>
                  <a:pt x="1628" y="87"/>
                </a:cubicBezTo>
                <a:cubicBezTo>
                  <a:pt x="1682" y="78"/>
                  <a:pt x="1726" y="47"/>
                  <a:pt x="1772" y="21"/>
                </a:cubicBezTo>
                <a:cubicBezTo>
                  <a:pt x="1809" y="0"/>
                  <a:pt x="1825" y="3"/>
                  <a:pt x="1831" y="45"/>
                </a:cubicBezTo>
                <a:cubicBezTo>
                  <a:pt x="1836" y="82"/>
                  <a:pt x="1837" y="119"/>
                  <a:pt x="1841" y="156"/>
                </a:cubicBezTo>
                <a:cubicBezTo>
                  <a:pt x="1844" y="181"/>
                  <a:pt x="1849" y="206"/>
                  <a:pt x="1853" y="230"/>
                </a:cubicBezTo>
                <a:cubicBezTo>
                  <a:pt x="1864" y="290"/>
                  <a:pt x="1874" y="349"/>
                  <a:pt x="1884" y="409"/>
                </a:cubicBezTo>
                <a:cubicBezTo>
                  <a:pt x="1885" y="411"/>
                  <a:pt x="1882" y="414"/>
                  <a:pt x="1880" y="4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 name="Freeform 23"/>
          <p:cNvSpPr/>
          <p:nvPr/>
        </p:nvSpPr>
        <p:spPr bwMode="auto">
          <a:xfrm>
            <a:off x="2594373" y="2387204"/>
            <a:ext cx="502444" cy="322659"/>
          </a:xfrm>
          <a:custGeom>
            <a:avLst/>
            <a:gdLst>
              <a:gd name="T0" fmla="*/ 14 w 1396"/>
              <a:gd name="T1" fmla="*/ 890 h 895"/>
              <a:gd name="T2" fmla="*/ 3 w 1396"/>
              <a:gd name="T3" fmla="*/ 744 h 895"/>
              <a:gd name="T4" fmla="*/ 29 w 1396"/>
              <a:gd name="T5" fmla="*/ 507 h 895"/>
              <a:gd name="T6" fmla="*/ 32 w 1396"/>
              <a:gd name="T7" fmla="*/ 432 h 895"/>
              <a:gd name="T8" fmla="*/ 57 w 1396"/>
              <a:gd name="T9" fmla="*/ 255 h 895"/>
              <a:gd name="T10" fmla="*/ 98 w 1396"/>
              <a:gd name="T11" fmla="*/ 41 h 895"/>
              <a:gd name="T12" fmla="*/ 155 w 1396"/>
              <a:gd name="T13" fmla="*/ 18 h 895"/>
              <a:gd name="T14" fmla="*/ 347 w 1396"/>
              <a:gd name="T15" fmla="*/ 115 h 895"/>
              <a:gd name="T16" fmla="*/ 571 w 1396"/>
              <a:gd name="T17" fmla="*/ 163 h 895"/>
              <a:gd name="T18" fmla="*/ 643 w 1396"/>
              <a:gd name="T19" fmla="*/ 170 h 895"/>
              <a:gd name="T20" fmla="*/ 1014 w 1396"/>
              <a:gd name="T21" fmla="*/ 109 h 895"/>
              <a:gd name="T22" fmla="*/ 1071 w 1396"/>
              <a:gd name="T23" fmla="*/ 91 h 895"/>
              <a:gd name="T24" fmla="*/ 1150 w 1396"/>
              <a:gd name="T25" fmla="*/ 54 h 895"/>
              <a:gd name="T26" fmla="*/ 1211 w 1396"/>
              <a:gd name="T27" fmla="*/ 23 h 895"/>
              <a:gd name="T28" fmla="*/ 1250 w 1396"/>
              <a:gd name="T29" fmla="*/ 43 h 895"/>
              <a:gd name="T30" fmla="*/ 1281 w 1396"/>
              <a:gd name="T31" fmla="*/ 166 h 895"/>
              <a:gd name="T32" fmla="*/ 1325 w 1396"/>
              <a:gd name="T33" fmla="*/ 339 h 895"/>
              <a:gd name="T34" fmla="*/ 1349 w 1396"/>
              <a:gd name="T35" fmla="*/ 496 h 895"/>
              <a:gd name="T36" fmla="*/ 1370 w 1396"/>
              <a:gd name="T37" fmla="*/ 609 h 895"/>
              <a:gd name="T38" fmla="*/ 1374 w 1396"/>
              <a:gd name="T39" fmla="*/ 648 h 895"/>
              <a:gd name="T40" fmla="*/ 1383 w 1396"/>
              <a:gd name="T41" fmla="*/ 695 h 895"/>
              <a:gd name="T42" fmla="*/ 1356 w 1396"/>
              <a:gd name="T43" fmla="*/ 746 h 895"/>
              <a:gd name="T44" fmla="*/ 1263 w 1396"/>
              <a:gd name="T45" fmla="*/ 755 h 895"/>
              <a:gd name="T46" fmla="*/ 1088 w 1396"/>
              <a:gd name="T47" fmla="*/ 768 h 895"/>
              <a:gd name="T48" fmla="*/ 938 w 1396"/>
              <a:gd name="T49" fmla="*/ 779 h 895"/>
              <a:gd name="T50" fmla="*/ 860 w 1396"/>
              <a:gd name="T51" fmla="*/ 788 h 895"/>
              <a:gd name="T52" fmla="*/ 637 w 1396"/>
              <a:gd name="T53" fmla="*/ 832 h 895"/>
              <a:gd name="T54" fmla="*/ 610 w 1396"/>
              <a:gd name="T55" fmla="*/ 833 h 895"/>
              <a:gd name="T56" fmla="*/ 459 w 1396"/>
              <a:gd name="T57" fmla="*/ 839 h 895"/>
              <a:gd name="T58" fmla="*/ 125 w 1396"/>
              <a:gd name="T59" fmla="*/ 890 h 895"/>
              <a:gd name="T60" fmla="*/ 14 w 1396"/>
              <a:gd name="T61" fmla="*/ 89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96" h="895">
                <a:moveTo>
                  <a:pt x="14" y="890"/>
                </a:moveTo>
                <a:cubicBezTo>
                  <a:pt x="10" y="838"/>
                  <a:pt x="0" y="791"/>
                  <a:pt x="3" y="744"/>
                </a:cubicBezTo>
                <a:cubicBezTo>
                  <a:pt x="7" y="665"/>
                  <a:pt x="20" y="586"/>
                  <a:pt x="29" y="507"/>
                </a:cubicBezTo>
                <a:cubicBezTo>
                  <a:pt x="31" y="482"/>
                  <a:pt x="34" y="457"/>
                  <a:pt x="32" y="432"/>
                </a:cubicBezTo>
                <a:cubicBezTo>
                  <a:pt x="26" y="371"/>
                  <a:pt x="46" y="314"/>
                  <a:pt x="57" y="255"/>
                </a:cubicBezTo>
                <a:cubicBezTo>
                  <a:pt x="69" y="184"/>
                  <a:pt x="84" y="112"/>
                  <a:pt x="98" y="41"/>
                </a:cubicBezTo>
                <a:cubicBezTo>
                  <a:pt x="103" y="13"/>
                  <a:pt x="132" y="0"/>
                  <a:pt x="155" y="18"/>
                </a:cubicBezTo>
                <a:cubicBezTo>
                  <a:pt x="214" y="62"/>
                  <a:pt x="280" y="90"/>
                  <a:pt x="347" y="115"/>
                </a:cubicBezTo>
                <a:cubicBezTo>
                  <a:pt x="419" y="141"/>
                  <a:pt x="492" y="165"/>
                  <a:pt x="571" y="163"/>
                </a:cubicBezTo>
                <a:cubicBezTo>
                  <a:pt x="595" y="162"/>
                  <a:pt x="619" y="169"/>
                  <a:pt x="643" y="170"/>
                </a:cubicBezTo>
                <a:cubicBezTo>
                  <a:pt x="771" y="178"/>
                  <a:pt x="893" y="146"/>
                  <a:pt x="1014" y="109"/>
                </a:cubicBezTo>
                <a:cubicBezTo>
                  <a:pt x="1033" y="103"/>
                  <a:pt x="1053" y="98"/>
                  <a:pt x="1071" y="91"/>
                </a:cubicBezTo>
                <a:cubicBezTo>
                  <a:pt x="1098" y="80"/>
                  <a:pt x="1124" y="67"/>
                  <a:pt x="1150" y="54"/>
                </a:cubicBezTo>
                <a:cubicBezTo>
                  <a:pt x="1170" y="44"/>
                  <a:pt x="1190" y="32"/>
                  <a:pt x="1211" y="23"/>
                </a:cubicBezTo>
                <a:cubicBezTo>
                  <a:pt x="1236" y="13"/>
                  <a:pt x="1243" y="16"/>
                  <a:pt x="1250" y="43"/>
                </a:cubicBezTo>
                <a:cubicBezTo>
                  <a:pt x="1261" y="84"/>
                  <a:pt x="1271" y="125"/>
                  <a:pt x="1281" y="166"/>
                </a:cubicBezTo>
                <a:cubicBezTo>
                  <a:pt x="1296" y="224"/>
                  <a:pt x="1313" y="281"/>
                  <a:pt x="1325" y="339"/>
                </a:cubicBezTo>
                <a:cubicBezTo>
                  <a:pt x="1336" y="391"/>
                  <a:pt x="1341" y="444"/>
                  <a:pt x="1349" y="496"/>
                </a:cubicBezTo>
                <a:cubicBezTo>
                  <a:pt x="1355" y="534"/>
                  <a:pt x="1363" y="571"/>
                  <a:pt x="1370" y="609"/>
                </a:cubicBezTo>
                <a:cubicBezTo>
                  <a:pt x="1372" y="622"/>
                  <a:pt x="1372" y="635"/>
                  <a:pt x="1374" y="648"/>
                </a:cubicBezTo>
                <a:cubicBezTo>
                  <a:pt x="1376" y="664"/>
                  <a:pt x="1378" y="680"/>
                  <a:pt x="1383" y="695"/>
                </a:cubicBezTo>
                <a:cubicBezTo>
                  <a:pt x="1396" y="732"/>
                  <a:pt x="1394" y="740"/>
                  <a:pt x="1356" y="746"/>
                </a:cubicBezTo>
                <a:cubicBezTo>
                  <a:pt x="1326" y="751"/>
                  <a:pt x="1295" y="757"/>
                  <a:pt x="1263" y="755"/>
                </a:cubicBezTo>
                <a:cubicBezTo>
                  <a:pt x="1205" y="753"/>
                  <a:pt x="1146" y="761"/>
                  <a:pt x="1088" y="768"/>
                </a:cubicBezTo>
                <a:cubicBezTo>
                  <a:pt x="1039" y="775"/>
                  <a:pt x="989" y="782"/>
                  <a:pt x="938" y="779"/>
                </a:cubicBezTo>
                <a:cubicBezTo>
                  <a:pt x="912" y="777"/>
                  <a:pt x="886" y="782"/>
                  <a:pt x="860" y="788"/>
                </a:cubicBezTo>
                <a:cubicBezTo>
                  <a:pt x="786" y="802"/>
                  <a:pt x="709" y="806"/>
                  <a:pt x="637" y="832"/>
                </a:cubicBezTo>
                <a:cubicBezTo>
                  <a:pt x="629" y="835"/>
                  <a:pt x="619" y="833"/>
                  <a:pt x="610" y="833"/>
                </a:cubicBezTo>
                <a:cubicBezTo>
                  <a:pt x="560" y="834"/>
                  <a:pt x="507" y="828"/>
                  <a:pt x="459" y="839"/>
                </a:cubicBezTo>
                <a:cubicBezTo>
                  <a:pt x="349" y="867"/>
                  <a:pt x="236" y="873"/>
                  <a:pt x="125" y="890"/>
                </a:cubicBezTo>
                <a:cubicBezTo>
                  <a:pt x="89" y="895"/>
                  <a:pt x="52" y="890"/>
                  <a:pt x="14" y="89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 name="Freeform 24"/>
          <p:cNvSpPr/>
          <p:nvPr/>
        </p:nvSpPr>
        <p:spPr bwMode="auto">
          <a:xfrm>
            <a:off x="5319713" y="2778919"/>
            <a:ext cx="564356" cy="303609"/>
          </a:xfrm>
          <a:custGeom>
            <a:avLst/>
            <a:gdLst>
              <a:gd name="T0" fmla="*/ 202 w 1566"/>
              <a:gd name="T1" fmla="*/ 829 h 843"/>
              <a:gd name="T2" fmla="*/ 194 w 1566"/>
              <a:gd name="T3" fmla="*/ 736 h 843"/>
              <a:gd name="T4" fmla="*/ 183 w 1566"/>
              <a:gd name="T5" fmla="*/ 685 h 843"/>
              <a:gd name="T6" fmla="*/ 144 w 1566"/>
              <a:gd name="T7" fmla="*/ 612 h 843"/>
              <a:gd name="T8" fmla="*/ 113 w 1566"/>
              <a:gd name="T9" fmla="*/ 589 h 843"/>
              <a:gd name="T10" fmla="*/ 78 w 1566"/>
              <a:gd name="T11" fmla="*/ 539 h 843"/>
              <a:gd name="T12" fmla="*/ 47 w 1566"/>
              <a:gd name="T13" fmla="*/ 322 h 843"/>
              <a:gd name="T14" fmla="*/ 24 w 1566"/>
              <a:gd name="T15" fmla="*/ 171 h 843"/>
              <a:gd name="T16" fmla="*/ 7 w 1566"/>
              <a:gd name="T17" fmla="*/ 102 h 843"/>
              <a:gd name="T18" fmla="*/ 28 w 1566"/>
              <a:gd name="T19" fmla="*/ 39 h 843"/>
              <a:gd name="T20" fmla="*/ 134 w 1566"/>
              <a:gd name="T21" fmla="*/ 6 h 843"/>
              <a:gd name="T22" fmla="*/ 371 w 1566"/>
              <a:gd name="T23" fmla="*/ 28 h 843"/>
              <a:gd name="T24" fmla="*/ 525 w 1566"/>
              <a:gd name="T25" fmla="*/ 53 h 843"/>
              <a:gd name="T26" fmla="*/ 610 w 1566"/>
              <a:gd name="T27" fmla="*/ 66 h 843"/>
              <a:gd name="T28" fmla="*/ 665 w 1566"/>
              <a:gd name="T29" fmla="*/ 75 h 843"/>
              <a:gd name="T30" fmla="*/ 741 w 1566"/>
              <a:gd name="T31" fmla="*/ 94 h 843"/>
              <a:gd name="T32" fmla="*/ 848 w 1566"/>
              <a:gd name="T33" fmla="*/ 121 h 843"/>
              <a:gd name="T34" fmla="*/ 1059 w 1566"/>
              <a:gd name="T35" fmla="*/ 172 h 843"/>
              <a:gd name="T36" fmla="*/ 1198 w 1566"/>
              <a:gd name="T37" fmla="*/ 224 h 843"/>
              <a:gd name="T38" fmla="*/ 1369 w 1566"/>
              <a:gd name="T39" fmla="*/ 299 h 843"/>
              <a:gd name="T40" fmla="*/ 1472 w 1566"/>
              <a:gd name="T41" fmla="*/ 357 h 843"/>
              <a:gd name="T42" fmla="*/ 1521 w 1566"/>
              <a:gd name="T43" fmla="*/ 400 h 843"/>
              <a:gd name="T44" fmla="*/ 1535 w 1566"/>
              <a:gd name="T45" fmla="*/ 513 h 843"/>
              <a:gd name="T46" fmla="*/ 1444 w 1566"/>
              <a:gd name="T47" fmla="*/ 593 h 843"/>
              <a:gd name="T48" fmla="*/ 1113 w 1566"/>
              <a:gd name="T49" fmla="*/ 700 h 843"/>
              <a:gd name="T50" fmla="*/ 1004 w 1566"/>
              <a:gd name="T51" fmla="*/ 728 h 843"/>
              <a:gd name="T52" fmla="*/ 853 w 1566"/>
              <a:gd name="T53" fmla="*/ 760 h 843"/>
              <a:gd name="T54" fmla="*/ 658 w 1566"/>
              <a:gd name="T55" fmla="*/ 795 h 843"/>
              <a:gd name="T56" fmla="*/ 591 w 1566"/>
              <a:gd name="T57" fmla="*/ 802 h 843"/>
              <a:gd name="T58" fmla="*/ 518 w 1566"/>
              <a:gd name="T59" fmla="*/ 820 h 843"/>
              <a:gd name="T60" fmla="*/ 503 w 1566"/>
              <a:gd name="T61" fmla="*/ 824 h 843"/>
              <a:gd name="T62" fmla="*/ 390 w 1566"/>
              <a:gd name="T63" fmla="*/ 834 h 843"/>
              <a:gd name="T64" fmla="*/ 259 w 1566"/>
              <a:gd name="T65" fmla="*/ 843 h 843"/>
              <a:gd name="T66" fmla="*/ 202 w 1566"/>
              <a:gd name="T67" fmla="*/ 829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6" h="843">
                <a:moveTo>
                  <a:pt x="202" y="829"/>
                </a:moveTo>
                <a:cubicBezTo>
                  <a:pt x="201" y="796"/>
                  <a:pt x="187" y="768"/>
                  <a:pt x="194" y="736"/>
                </a:cubicBezTo>
                <a:cubicBezTo>
                  <a:pt x="198" y="721"/>
                  <a:pt x="190" y="701"/>
                  <a:pt x="183" y="685"/>
                </a:cubicBezTo>
                <a:cubicBezTo>
                  <a:pt x="172" y="660"/>
                  <a:pt x="159" y="635"/>
                  <a:pt x="144" y="612"/>
                </a:cubicBezTo>
                <a:cubicBezTo>
                  <a:pt x="138" y="602"/>
                  <a:pt x="125" y="592"/>
                  <a:pt x="113" y="589"/>
                </a:cubicBezTo>
                <a:cubicBezTo>
                  <a:pt x="84" y="584"/>
                  <a:pt x="77" y="561"/>
                  <a:pt x="78" y="539"/>
                </a:cubicBezTo>
                <a:cubicBezTo>
                  <a:pt x="80" y="465"/>
                  <a:pt x="62" y="393"/>
                  <a:pt x="47" y="322"/>
                </a:cubicBezTo>
                <a:cubicBezTo>
                  <a:pt x="37" y="272"/>
                  <a:pt x="35" y="221"/>
                  <a:pt x="24" y="171"/>
                </a:cubicBezTo>
                <a:cubicBezTo>
                  <a:pt x="19" y="148"/>
                  <a:pt x="13" y="125"/>
                  <a:pt x="7" y="102"/>
                </a:cubicBezTo>
                <a:cubicBezTo>
                  <a:pt x="0" y="76"/>
                  <a:pt x="13" y="59"/>
                  <a:pt x="28" y="39"/>
                </a:cubicBezTo>
                <a:cubicBezTo>
                  <a:pt x="57" y="3"/>
                  <a:pt x="90" y="0"/>
                  <a:pt x="134" y="6"/>
                </a:cubicBezTo>
                <a:cubicBezTo>
                  <a:pt x="212" y="17"/>
                  <a:pt x="292" y="18"/>
                  <a:pt x="371" y="28"/>
                </a:cubicBezTo>
                <a:cubicBezTo>
                  <a:pt x="422" y="34"/>
                  <a:pt x="474" y="37"/>
                  <a:pt x="525" y="53"/>
                </a:cubicBezTo>
                <a:cubicBezTo>
                  <a:pt x="552" y="61"/>
                  <a:pt x="582" y="61"/>
                  <a:pt x="610" y="66"/>
                </a:cubicBezTo>
                <a:cubicBezTo>
                  <a:pt x="629" y="68"/>
                  <a:pt x="647" y="71"/>
                  <a:pt x="665" y="75"/>
                </a:cubicBezTo>
                <a:cubicBezTo>
                  <a:pt x="690" y="80"/>
                  <a:pt x="716" y="87"/>
                  <a:pt x="741" y="94"/>
                </a:cubicBezTo>
                <a:cubicBezTo>
                  <a:pt x="777" y="103"/>
                  <a:pt x="812" y="118"/>
                  <a:pt x="848" y="121"/>
                </a:cubicBezTo>
                <a:cubicBezTo>
                  <a:pt x="922" y="126"/>
                  <a:pt x="988" y="158"/>
                  <a:pt x="1059" y="172"/>
                </a:cubicBezTo>
                <a:cubicBezTo>
                  <a:pt x="1107" y="181"/>
                  <a:pt x="1151" y="209"/>
                  <a:pt x="1198" y="224"/>
                </a:cubicBezTo>
                <a:cubicBezTo>
                  <a:pt x="1258" y="242"/>
                  <a:pt x="1308" y="281"/>
                  <a:pt x="1369" y="299"/>
                </a:cubicBezTo>
                <a:cubicBezTo>
                  <a:pt x="1406" y="310"/>
                  <a:pt x="1439" y="335"/>
                  <a:pt x="1472" y="357"/>
                </a:cubicBezTo>
                <a:cubicBezTo>
                  <a:pt x="1490" y="369"/>
                  <a:pt x="1502" y="389"/>
                  <a:pt x="1521" y="400"/>
                </a:cubicBezTo>
                <a:cubicBezTo>
                  <a:pt x="1566" y="428"/>
                  <a:pt x="1562" y="478"/>
                  <a:pt x="1535" y="513"/>
                </a:cubicBezTo>
                <a:cubicBezTo>
                  <a:pt x="1511" y="545"/>
                  <a:pt x="1480" y="571"/>
                  <a:pt x="1444" y="593"/>
                </a:cubicBezTo>
                <a:cubicBezTo>
                  <a:pt x="1341" y="655"/>
                  <a:pt x="1225" y="671"/>
                  <a:pt x="1113" y="700"/>
                </a:cubicBezTo>
                <a:cubicBezTo>
                  <a:pt x="1076" y="709"/>
                  <a:pt x="1040" y="719"/>
                  <a:pt x="1004" y="728"/>
                </a:cubicBezTo>
                <a:cubicBezTo>
                  <a:pt x="954" y="739"/>
                  <a:pt x="904" y="757"/>
                  <a:pt x="853" y="760"/>
                </a:cubicBezTo>
                <a:cubicBezTo>
                  <a:pt x="785" y="763"/>
                  <a:pt x="723" y="783"/>
                  <a:pt x="658" y="795"/>
                </a:cubicBezTo>
                <a:cubicBezTo>
                  <a:pt x="636" y="799"/>
                  <a:pt x="613" y="798"/>
                  <a:pt x="591" y="802"/>
                </a:cubicBezTo>
                <a:cubicBezTo>
                  <a:pt x="566" y="807"/>
                  <a:pt x="542" y="814"/>
                  <a:pt x="518" y="820"/>
                </a:cubicBezTo>
                <a:cubicBezTo>
                  <a:pt x="513" y="821"/>
                  <a:pt x="508" y="825"/>
                  <a:pt x="503" y="824"/>
                </a:cubicBezTo>
                <a:cubicBezTo>
                  <a:pt x="464" y="817"/>
                  <a:pt x="428" y="830"/>
                  <a:pt x="390" y="834"/>
                </a:cubicBezTo>
                <a:cubicBezTo>
                  <a:pt x="346" y="839"/>
                  <a:pt x="303" y="842"/>
                  <a:pt x="259" y="843"/>
                </a:cubicBezTo>
                <a:cubicBezTo>
                  <a:pt x="241" y="843"/>
                  <a:pt x="223" y="835"/>
                  <a:pt x="202" y="8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 name="Freeform 25"/>
          <p:cNvSpPr/>
          <p:nvPr/>
        </p:nvSpPr>
        <p:spPr bwMode="auto">
          <a:xfrm>
            <a:off x="6394848" y="2457450"/>
            <a:ext cx="230981" cy="557213"/>
          </a:xfrm>
          <a:custGeom>
            <a:avLst/>
            <a:gdLst>
              <a:gd name="T0" fmla="*/ 547 w 643"/>
              <a:gd name="T1" fmla="*/ 1547 h 1547"/>
              <a:gd name="T2" fmla="*/ 364 w 643"/>
              <a:gd name="T3" fmla="*/ 1460 h 1547"/>
              <a:gd name="T4" fmla="*/ 311 w 643"/>
              <a:gd name="T5" fmla="*/ 1420 h 1547"/>
              <a:gd name="T6" fmla="*/ 183 w 643"/>
              <a:gd name="T7" fmla="*/ 1340 h 1547"/>
              <a:gd name="T8" fmla="*/ 31 w 643"/>
              <a:gd name="T9" fmla="*/ 1272 h 1547"/>
              <a:gd name="T10" fmla="*/ 4 w 643"/>
              <a:gd name="T11" fmla="*/ 1233 h 1547"/>
              <a:gd name="T12" fmla="*/ 0 w 643"/>
              <a:gd name="T13" fmla="*/ 1150 h 1547"/>
              <a:gd name="T14" fmla="*/ 3 w 643"/>
              <a:gd name="T15" fmla="*/ 1091 h 1547"/>
              <a:gd name="T16" fmla="*/ 6 w 643"/>
              <a:gd name="T17" fmla="*/ 1056 h 1547"/>
              <a:gd name="T18" fmla="*/ 64 w 643"/>
              <a:gd name="T19" fmla="*/ 1019 h 1547"/>
              <a:gd name="T20" fmla="*/ 160 w 643"/>
              <a:gd name="T21" fmla="*/ 1040 h 1547"/>
              <a:gd name="T22" fmla="*/ 258 w 643"/>
              <a:gd name="T23" fmla="*/ 1026 h 1547"/>
              <a:gd name="T24" fmla="*/ 381 w 643"/>
              <a:gd name="T25" fmla="*/ 972 h 1547"/>
              <a:gd name="T26" fmla="*/ 492 w 643"/>
              <a:gd name="T27" fmla="*/ 803 h 1547"/>
              <a:gd name="T28" fmla="*/ 493 w 643"/>
              <a:gd name="T29" fmla="*/ 593 h 1547"/>
              <a:gd name="T30" fmla="*/ 385 w 643"/>
              <a:gd name="T31" fmla="*/ 430 h 1547"/>
              <a:gd name="T32" fmla="*/ 343 w 643"/>
              <a:gd name="T33" fmla="*/ 394 h 1547"/>
              <a:gd name="T34" fmla="*/ 195 w 643"/>
              <a:gd name="T35" fmla="*/ 338 h 1547"/>
              <a:gd name="T36" fmla="*/ 160 w 643"/>
              <a:gd name="T37" fmla="*/ 319 h 1547"/>
              <a:gd name="T38" fmla="*/ 113 w 643"/>
              <a:gd name="T39" fmla="*/ 284 h 1547"/>
              <a:gd name="T40" fmla="*/ 93 w 643"/>
              <a:gd name="T41" fmla="*/ 261 h 1547"/>
              <a:gd name="T42" fmla="*/ 93 w 643"/>
              <a:gd name="T43" fmla="*/ 163 h 1547"/>
              <a:gd name="T44" fmla="*/ 106 w 643"/>
              <a:gd name="T45" fmla="*/ 100 h 1547"/>
              <a:gd name="T46" fmla="*/ 170 w 643"/>
              <a:gd name="T47" fmla="*/ 24 h 1547"/>
              <a:gd name="T48" fmla="*/ 267 w 643"/>
              <a:gd name="T49" fmla="*/ 13 h 1547"/>
              <a:gd name="T50" fmla="*/ 286 w 643"/>
              <a:gd name="T51" fmla="*/ 12 h 1547"/>
              <a:gd name="T52" fmla="*/ 392 w 643"/>
              <a:gd name="T53" fmla="*/ 22 h 1547"/>
              <a:gd name="T54" fmla="*/ 486 w 643"/>
              <a:gd name="T55" fmla="*/ 50 h 1547"/>
              <a:gd name="T56" fmla="*/ 552 w 643"/>
              <a:gd name="T57" fmla="*/ 92 h 1547"/>
              <a:gd name="T58" fmla="*/ 625 w 643"/>
              <a:gd name="T59" fmla="*/ 291 h 1547"/>
              <a:gd name="T60" fmla="*/ 622 w 643"/>
              <a:gd name="T61" fmla="*/ 381 h 1547"/>
              <a:gd name="T62" fmla="*/ 623 w 643"/>
              <a:gd name="T63" fmla="*/ 384 h 1547"/>
              <a:gd name="T64" fmla="*/ 618 w 643"/>
              <a:gd name="T65" fmla="*/ 518 h 1547"/>
              <a:gd name="T66" fmla="*/ 617 w 643"/>
              <a:gd name="T67" fmla="*/ 600 h 1547"/>
              <a:gd name="T68" fmla="*/ 607 w 643"/>
              <a:gd name="T69" fmla="*/ 729 h 1547"/>
              <a:gd name="T70" fmla="*/ 591 w 643"/>
              <a:gd name="T71" fmla="*/ 876 h 1547"/>
              <a:gd name="T72" fmla="*/ 588 w 643"/>
              <a:gd name="T73" fmla="*/ 896 h 1547"/>
              <a:gd name="T74" fmla="*/ 582 w 643"/>
              <a:gd name="T75" fmla="*/ 1084 h 1547"/>
              <a:gd name="T76" fmla="*/ 572 w 643"/>
              <a:gd name="T77" fmla="*/ 1114 h 1547"/>
              <a:gd name="T78" fmla="*/ 562 w 643"/>
              <a:gd name="T79" fmla="*/ 1290 h 1547"/>
              <a:gd name="T80" fmla="*/ 557 w 643"/>
              <a:gd name="T81" fmla="*/ 1411 h 1547"/>
              <a:gd name="T82" fmla="*/ 552 w 643"/>
              <a:gd name="T83" fmla="*/ 1504 h 1547"/>
              <a:gd name="T84" fmla="*/ 547 w 643"/>
              <a:gd name="T85" fmla="*/ 1547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3" h="1547">
                <a:moveTo>
                  <a:pt x="547" y="1547"/>
                </a:moveTo>
                <a:cubicBezTo>
                  <a:pt x="482" y="1516"/>
                  <a:pt x="422" y="1489"/>
                  <a:pt x="364" y="1460"/>
                </a:cubicBezTo>
                <a:cubicBezTo>
                  <a:pt x="345" y="1450"/>
                  <a:pt x="325" y="1436"/>
                  <a:pt x="311" y="1420"/>
                </a:cubicBezTo>
                <a:cubicBezTo>
                  <a:pt x="277" y="1377"/>
                  <a:pt x="230" y="1360"/>
                  <a:pt x="183" y="1340"/>
                </a:cubicBezTo>
                <a:cubicBezTo>
                  <a:pt x="132" y="1319"/>
                  <a:pt x="81" y="1297"/>
                  <a:pt x="31" y="1272"/>
                </a:cubicBezTo>
                <a:cubicBezTo>
                  <a:pt x="17" y="1266"/>
                  <a:pt x="4" y="1253"/>
                  <a:pt x="4" y="1233"/>
                </a:cubicBezTo>
                <a:cubicBezTo>
                  <a:pt x="4" y="1205"/>
                  <a:pt x="1" y="1178"/>
                  <a:pt x="0" y="1150"/>
                </a:cubicBezTo>
                <a:cubicBezTo>
                  <a:pt x="0" y="1130"/>
                  <a:pt x="2" y="1111"/>
                  <a:pt x="3" y="1091"/>
                </a:cubicBezTo>
                <a:cubicBezTo>
                  <a:pt x="4" y="1079"/>
                  <a:pt x="3" y="1067"/>
                  <a:pt x="6" y="1056"/>
                </a:cubicBezTo>
                <a:cubicBezTo>
                  <a:pt x="17" y="1012"/>
                  <a:pt x="12" y="1000"/>
                  <a:pt x="64" y="1019"/>
                </a:cubicBezTo>
                <a:cubicBezTo>
                  <a:pt x="95" y="1030"/>
                  <a:pt x="128" y="1039"/>
                  <a:pt x="160" y="1040"/>
                </a:cubicBezTo>
                <a:cubicBezTo>
                  <a:pt x="193" y="1041"/>
                  <a:pt x="227" y="1036"/>
                  <a:pt x="258" y="1026"/>
                </a:cubicBezTo>
                <a:cubicBezTo>
                  <a:pt x="301" y="1013"/>
                  <a:pt x="345" y="1002"/>
                  <a:pt x="381" y="972"/>
                </a:cubicBezTo>
                <a:cubicBezTo>
                  <a:pt x="436" y="927"/>
                  <a:pt x="476" y="870"/>
                  <a:pt x="492" y="803"/>
                </a:cubicBezTo>
                <a:cubicBezTo>
                  <a:pt x="507" y="734"/>
                  <a:pt x="512" y="663"/>
                  <a:pt x="493" y="593"/>
                </a:cubicBezTo>
                <a:cubicBezTo>
                  <a:pt x="474" y="527"/>
                  <a:pt x="442" y="471"/>
                  <a:pt x="385" y="430"/>
                </a:cubicBezTo>
                <a:cubicBezTo>
                  <a:pt x="370" y="419"/>
                  <a:pt x="358" y="404"/>
                  <a:pt x="343" y="394"/>
                </a:cubicBezTo>
                <a:cubicBezTo>
                  <a:pt x="298" y="363"/>
                  <a:pt x="248" y="346"/>
                  <a:pt x="195" y="338"/>
                </a:cubicBezTo>
                <a:cubicBezTo>
                  <a:pt x="180" y="336"/>
                  <a:pt x="170" y="333"/>
                  <a:pt x="160" y="319"/>
                </a:cubicBezTo>
                <a:cubicBezTo>
                  <a:pt x="148" y="304"/>
                  <a:pt x="128" y="296"/>
                  <a:pt x="113" y="284"/>
                </a:cubicBezTo>
                <a:cubicBezTo>
                  <a:pt x="105" y="277"/>
                  <a:pt x="94" y="269"/>
                  <a:pt x="93" y="261"/>
                </a:cubicBezTo>
                <a:cubicBezTo>
                  <a:pt x="90" y="229"/>
                  <a:pt x="81" y="197"/>
                  <a:pt x="93" y="163"/>
                </a:cubicBezTo>
                <a:cubicBezTo>
                  <a:pt x="100" y="144"/>
                  <a:pt x="103" y="121"/>
                  <a:pt x="106" y="100"/>
                </a:cubicBezTo>
                <a:cubicBezTo>
                  <a:pt x="112" y="60"/>
                  <a:pt x="132" y="35"/>
                  <a:pt x="170" y="24"/>
                </a:cubicBezTo>
                <a:cubicBezTo>
                  <a:pt x="201" y="14"/>
                  <a:pt x="232" y="0"/>
                  <a:pt x="267" y="13"/>
                </a:cubicBezTo>
                <a:cubicBezTo>
                  <a:pt x="272" y="15"/>
                  <a:pt x="280" y="13"/>
                  <a:pt x="286" y="12"/>
                </a:cubicBezTo>
                <a:cubicBezTo>
                  <a:pt x="323" y="2"/>
                  <a:pt x="357" y="16"/>
                  <a:pt x="392" y="22"/>
                </a:cubicBezTo>
                <a:cubicBezTo>
                  <a:pt x="424" y="28"/>
                  <a:pt x="456" y="37"/>
                  <a:pt x="486" y="50"/>
                </a:cubicBezTo>
                <a:cubicBezTo>
                  <a:pt x="510" y="60"/>
                  <a:pt x="533" y="75"/>
                  <a:pt x="552" y="92"/>
                </a:cubicBezTo>
                <a:cubicBezTo>
                  <a:pt x="611" y="145"/>
                  <a:pt x="643" y="210"/>
                  <a:pt x="625" y="291"/>
                </a:cubicBezTo>
                <a:cubicBezTo>
                  <a:pt x="618" y="321"/>
                  <a:pt x="612" y="350"/>
                  <a:pt x="622" y="381"/>
                </a:cubicBezTo>
                <a:cubicBezTo>
                  <a:pt x="623" y="382"/>
                  <a:pt x="624" y="383"/>
                  <a:pt x="623" y="384"/>
                </a:cubicBezTo>
                <a:cubicBezTo>
                  <a:pt x="610" y="428"/>
                  <a:pt x="619" y="473"/>
                  <a:pt x="618" y="518"/>
                </a:cubicBezTo>
                <a:cubicBezTo>
                  <a:pt x="617" y="545"/>
                  <a:pt x="615" y="573"/>
                  <a:pt x="617" y="600"/>
                </a:cubicBezTo>
                <a:cubicBezTo>
                  <a:pt x="620" y="644"/>
                  <a:pt x="611" y="687"/>
                  <a:pt x="607" y="729"/>
                </a:cubicBezTo>
                <a:cubicBezTo>
                  <a:pt x="604" y="778"/>
                  <a:pt x="601" y="828"/>
                  <a:pt x="591" y="876"/>
                </a:cubicBezTo>
                <a:cubicBezTo>
                  <a:pt x="589" y="882"/>
                  <a:pt x="588" y="889"/>
                  <a:pt x="588" y="896"/>
                </a:cubicBezTo>
                <a:cubicBezTo>
                  <a:pt x="586" y="959"/>
                  <a:pt x="585" y="1021"/>
                  <a:pt x="582" y="1084"/>
                </a:cubicBezTo>
                <a:cubicBezTo>
                  <a:pt x="582" y="1094"/>
                  <a:pt x="574" y="1104"/>
                  <a:pt x="572" y="1114"/>
                </a:cubicBezTo>
                <a:cubicBezTo>
                  <a:pt x="564" y="1172"/>
                  <a:pt x="561" y="1231"/>
                  <a:pt x="562" y="1290"/>
                </a:cubicBezTo>
                <a:cubicBezTo>
                  <a:pt x="563" y="1330"/>
                  <a:pt x="559" y="1371"/>
                  <a:pt x="557" y="1411"/>
                </a:cubicBezTo>
                <a:cubicBezTo>
                  <a:pt x="556" y="1442"/>
                  <a:pt x="554" y="1473"/>
                  <a:pt x="552" y="1504"/>
                </a:cubicBezTo>
                <a:cubicBezTo>
                  <a:pt x="551" y="1516"/>
                  <a:pt x="549" y="1527"/>
                  <a:pt x="547" y="15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 name="Freeform 26"/>
          <p:cNvSpPr/>
          <p:nvPr/>
        </p:nvSpPr>
        <p:spPr bwMode="auto">
          <a:xfrm>
            <a:off x="5035154" y="1564482"/>
            <a:ext cx="360759" cy="288131"/>
          </a:xfrm>
          <a:custGeom>
            <a:avLst/>
            <a:gdLst>
              <a:gd name="T0" fmla="*/ 481 w 1002"/>
              <a:gd name="T1" fmla="*/ 800 h 800"/>
              <a:gd name="T2" fmla="*/ 415 w 1002"/>
              <a:gd name="T3" fmla="*/ 788 h 800"/>
              <a:gd name="T4" fmla="*/ 343 w 1002"/>
              <a:gd name="T5" fmla="*/ 766 h 800"/>
              <a:gd name="T6" fmla="*/ 198 w 1002"/>
              <a:gd name="T7" fmla="*/ 672 h 800"/>
              <a:gd name="T8" fmla="*/ 65 w 1002"/>
              <a:gd name="T9" fmla="*/ 525 h 800"/>
              <a:gd name="T10" fmla="*/ 12 w 1002"/>
              <a:gd name="T11" fmla="*/ 399 h 800"/>
              <a:gd name="T12" fmla="*/ 14 w 1002"/>
              <a:gd name="T13" fmla="*/ 289 h 800"/>
              <a:gd name="T14" fmla="*/ 174 w 1002"/>
              <a:gd name="T15" fmla="*/ 94 h 800"/>
              <a:gd name="T16" fmla="*/ 267 w 1002"/>
              <a:gd name="T17" fmla="*/ 41 h 800"/>
              <a:gd name="T18" fmla="*/ 404 w 1002"/>
              <a:gd name="T19" fmla="*/ 23 h 800"/>
              <a:gd name="T20" fmla="*/ 457 w 1002"/>
              <a:gd name="T21" fmla="*/ 56 h 800"/>
              <a:gd name="T22" fmla="*/ 540 w 1002"/>
              <a:gd name="T23" fmla="*/ 142 h 800"/>
              <a:gd name="T24" fmla="*/ 594 w 1002"/>
              <a:gd name="T25" fmla="*/ 228 h 800"/>
              <a:gd name="T26" fmla="*/ 660 w 1002"/>
              <a:gd name="T27" fmla="*/ 339 h 800"/>
              <a:gd name="T28" fmla="*/ 679 w 1002"/>
              <a:gd name="T29" fmla="*/ 378 h 800"/>
              <a:gd name="T30" fmla="*/ 713 w 1002"/>
              <a:gd name="T31" fmla="*/ 420 h 800"/>
              <a:gd name="T32" fmla="*/ 775 w 1002"/>
              <a:gd name="T33" fmla="*/ 410 h 800"/>
              <a:gd name="T34" fmla="*/ 801 w 1002"/>
              <a:gd name="T35" fmla="*/ 370 h 800"/>
              <a:gd name="T36" fmla="*/ 926 w 1002"/>
              <a:gd name="T37" fmla="*/ 269 h 800"/>
              <a:gd name="T38" fmla="*/ 982 w 1002"/>
              <a:gd name="T39" fmla="*/ 293 h 800"/>
              <a:gd name="T40" fmla="*/ 984 w 1002"/>
              <a:gd name="T41" fmla="*/ 398 h 800"/>
              <a:gd name="T42" fmla="*/ 963 w 1002"/>
              <a:gd name="T43" fmla="*/ 453 h 800"/>
              <a:gd name="T44" fmla="*/ 926 w 1002"/>
              <a:gd name="T45" fmla="*/ 509 h 800"/>
              <a:gd name="T46" fmla="*/ 816 w 1002"/>
              <a:gd name="T47" fmla="*/ 640 h 800"/>
              <a:gd name="T48" fmla="*/ 757 w 1002"/>
              <a:gd name="T49" fmla="*/ 685 h 800"/>
              <a:gd name="T50" fmla="*/ 595 w 1002"/>
              <a:gd name="T51" fmla="*/ 763 h 800"/>
              <a:gd name="T52" fmla="*/ 481 w 1002"/>
              <a:gd name="T5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2" h="800">
                <a:moveTo>
                  <a:pt x="481" y="800"/>
                </a:moveTo>
                <a:cubicBezTo>
                  <a:pt x="460" y="796"/>
                  <a:pt x="437" y="793"/>
                  <a:pt x="415" y="788"/>
                </a:cubicBezTo>
                <a:cubicBezTo>
                  <a:pt x="391" y="782"/>
                  <a:pt x="368" y="773"/>
                  <a:pt x="343" y="766"/>
                </a:cubicBezTo>
                <a:cubicBezTo>
                  <a:pt x="284" y="751"/>
                  <a:pt x="240" y="713"/>
                  <a:pt x="198" y="672"/>
                </a:cubicBezTo>
                <a:cubicBezTo>
                  <a:pt x="151" y="626"/>
                  <a:pt x="106" y="576"/>
                  <a:pt x="65" y="525"/>
                </a:cubicBezTo>
                <a:cubicBezTo>
                  <a:pt x="37" y="489"/>
                  <a:pt x="13" y="448"/>
                  <a:pt x="12" y="399"/>
                </a:cubicBezTo>
                <a:cubicBezTo>
                  <a:pt x="12" y="363"/>
                  <a:pt x="0" y="326"/>
                  <a:pt x="14" y="289"/>
                </a:cubicBezTo>
                <a:cubicBezTo>
                  <a:pt x="46" y="206"/>
                  <a:pt x="89" y="134"/>
                  <a:pt x="174" y="94"/>
                </a:cubicBezTo>
                <a:cubicBezTo>
                  <a:pt x="206" y="79"/>
                  <a:pt x="236" y="58"/>
                  <a:pt x="267" y="41"/>
                </a:cubicBezTo>
                <a:cubicBezTo>
                  <a:pt x="310" y="19"/>
                  <a:pt x="355" y="0"/>
                  <a:pt x="404" y="23"/>
                </a:cubicBezTo>
                <a:cubicBezTo>
                  <a:pt x="423" y="32"/>
                  <a:pt x="442" y="42"/>
                  <a:pt x="457" y="56"/>
                </a:cubicBezTo>
                <a:cubicBezTo>
                  <a:pt x="487" y="83"/>
                  <a:pt x="515" y="111"/>
                  <a:pt x="540" y="142"/>
                </a:cubicBezTo>
                <a:cubicBezTo>
                  <a:pt x="561" y="168"/>
                  <a:pt x="576" y="199"/>
                  <a:pt x="594" y="228"/>
                </a:cubicBezTo>
                <a:cubicBezTo>
                  <a:pt x="616" y="265"/>
                  <a:pt x="644" y="298"/>
                  <a:pt x="660" y="339"/>
                </a:cubicBezTo>
                <a:cubicBezTo>
                  <a:pt x="665" y="352"/>
                  <a:pt x="671" y="366"/>
                  <a:pt x="679" y="378"/>
                </a:cubicBezTo>
                <a:cubicBezTo>
                  <a:pt x="689" y="393"/>
                  <a:pt x="699" y="409"/>
                  <a:pt x="713" y="420"/>
                </a:cubicBezTo>
                <a:cubicBezTo>
                  <a:pt x="736" y="437"/>
                  <a:pt x="757" y="432"/>
                  <a:pt x="775" y="410"/>
                </a:cubicBezTo>
                <a:cubicBezTo>
                  <a:pt x="785" y="398"/>
                  <a:pt x="790" y="381"/>
                  <a:pt x="801" y="370"/>
                </a:cubicBezTo>
                <a:cubicBezTo>
                  <a:pt x="839" y="332"/>
                  <a:pt x="874" y="290"/>
                  <a:pt x="926" y="269"/>
                </a:cubicBezTo>
                <a:cubicBezTo>
                  <a:pt x="955" y="258"/>
                  <a:pt x="972" y="264"/>
                  <a:pt x="982" y="293"/>
                </a:cubicBezTo>
                <a:cubicBezTo>
                  <a:pt x="994" y="328"/>
                  <a:pt x="1002" y="362"/>
                  <a:pt x="984" y="398"/>
                </a:cubicBezTo>
                <a:cubicBezTo>
                  <a:pt x="975" y="415"/>
                  <a:pt x="972" y="436"/>
                  <a:pt x="963" y="453"/>
                </a:cubicBezTo>
                <a:cubicBezTo>
                  <a:pt x="953" y="473"/>
                  <a:pt x="940" y="492"/>
                  <a:pt x="926" y="509"/>
                </a:cubicBezTo>
                <a:cubicBezTo>
                  <a:pt x="890" y="554"/>
                  <a:pt x="855" y="598"/>
                  <a:pt x="816" y="640"/>
                </a:cubicBezTo>
                <a:cubicBezTo>
                  <a:pt x="800" y="658"/>
                  <a:pt x="779" y="674"/>
                  <a:pt x="757" y="685"/>
                </a:cubicBezTo>
                <a:cubicBezTo>
                  <a:pt x="704" y="713"/>
                  <a:pt x="650" y="739"/>
                  <a:pt x="595" y="763"/>
                </a:cubicBezTo>
                <a:cubicBezTo>
                  <a:pt x="559" y="779"/>
                  <a:pt x="523" y="796"/>
                  <a:pt x="481" y="8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 name="Freeform 27"/>
          <p:cNvSpPr/>
          <p:nvPr/>
        </p:nvSpPr>
        <p:spPr bwMode="auto">
          <a:xfrm>
            <a:off x="5242323" y="1810941"/>
            <a:ext cx="345281" cy="432197"/>
          </a:xfrm>
          <a:custGeom>
            <a:avLst/>
            <a:gdLst>
              <a:gd name="T0" fmla="*/ 0 w 960"/>
              <a:gd name="T1" fmla="*/ 187 h 1198"/>
              <a:gd name="T2" fmla="*/ 45 w 960"/>
              <a:gd name="T3" fmla="*/ 171 h 1198"/>
              <a:gd name="T4" fmla="*/ 68 w 960"/>
              <a:gd name="T5" fmla="*/ 166 h 1198"/>
              <a:gd name="T6" fmla="*/ 304 w 960"/>
              <a:gd name="T7" fmla="*/ 24 h 1198"/>
              <a:gd name="T8" fmla="*/ 329 w 960"/>
              <a:gd name="T9" fmla="*/ 5 h 1198"/>
              <a:gd name="T10" fmla="*/ 362 w 960"/>
              <a:gd name="T11" fmla="*/ 19 h 1198"/>
              <a:gd name="T12" fmla="*/ 419 w 960"/>
              <a:gd name="T13" fmla="*/ 87 h 1198"/>
              <a:gd name="T14" fmla="*/ 449 w 960"/>
              <a:gd name="T15" fmla="*/ 119 h 1198"/>
              <a:gd name="T16" fmla="*/ 532 w 960"/>
              <a:gd name="T17" fmla="*/ 209 h 1198"/>
              <a:gd name="T18" fmla="*/ 550 w 960"/>
              <a:gd name="T19" fmla="*/ 230 h 1198"/>
              <a:gd name="T20" fmla="*/ 669 w 960"/>
              <a:gd name="T21" fmla="*/ 368 h 1198"/>
              <a:gd name="T22" fmla="*/ 712 w 960"/>
              <a:gd name="T23" fmla="*/ 424 h 1198"/>
              <a:gd name="T24" fmla="*/ 802 w 960"/>
              <a:gd name="T25" fmla="*/ 529 h 1198"/>
              <a:gd name="T26" fmla="*/ 822 w 960"/>
              <a:gd name="T27" fmla="*/ 548 h 1198"/>
              <a:gd name="T28" fmla="*/ 903 w 960"/>
              <a:gd name="T29" fmla="*/ 655 h 1198"/>
              <a:gd name="T30" fmla="*/ 947 w 960"/>
              <a:gd name="T31" fmla="*/ 721 h 1198"/>
              <a:gd name="T32" fmla="*/ 948 w 960"/>
              <a:gd name="T33" fmla="*/ 770 h 1198"/>
              <a:gd name="T34" fmla="*/ 937 w 960"/>
              <a:gd name="T35" fmla="*/ 856 h 1198"/>
              <a:gd name="T36" fmla="*/ 940 w 960"/>
              <a:gd name="T37" fmla="*/ 1071 h 1198"/>
              <a:gd name="T38" fmla="*/ 960 w 960"/>
              <a:gd name="T39" fmla="*/ 1188 h 1198"/>
              <a:gd name="T40" fmla="*/ 925 w 960"/>
              <a:gd name="T41" fmla="*/ 1184 h 1198"/>
              <a:gd name="T42" fmla="*/ 812 w 960"/>
              <a:gd name="T43" fmla="*/ 1067 h 1198"/>
              <a:gd name="T44" fmla="*/ 726 w 960"/>
              <a:gd name="T45" fmla="*/ 982 h 1198"/>
              <a:gd name="T46" fmla="*/ 662 w 960"/>
              <a:gd name="T47" fmla="*/ 916 h 1198"/>
              <a:gd name="T48" fmla="*/ 499 w 960"/>
              <a:gd name="T49" fmla="*/ 748 h 1198"/>
              <a:gd name="T50" fmla="*/ 358 w 960"/>
              <a:gd name="T51" fmla="*/ 597 h 1198"/>
              <a:gd name="T52" fmla="*/ 232 w 960"/>
              <a:gd name="T53" fmla="*/ 466 h 1198"/>
              <a:gd name="T54" fmla="*/ 176 w 960"/>
              <a:gd name="T55" fmla="*/ 394 h 1198"/>
              <a:gd name="T56" fmla="*/ 149 w 960"/>
              <a:gd name="T57" fmla="*/ 361 h 1198"/>
              <a:gd name="T58" fmla="*/ 0 w 960"/>
              <a:gd name="T59" fmla="*/ 187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0" h="1198">
                <a:moveTo>
                  <a:pt x="0" y="187"/>
                </a:moveTo>
                <a:cubicBezTo>
                  <a:pt x="18" y="180"/>
                  <a:pt x="31" y="175"/>
                  <a:pt x="45" y="171"/>
                </a:cubicBezTo>
                <a:cubicBezTo>
                  <a:pt x="52" y="168"/>
                  <a:pt x="61" y="169"/>
                  <a:pt x="68" y="166"/>
                </a:cubicBezTo>
                <a:cubicBezTo>
                  <a:pt x="152" y="127"/>
                  <a:pt x="244" y="101"/>
                  <a:pt x="304" y="24"/>
                </a:cubicBezTo>
                <a:cubicBezTo>
                  <a:pt x="311" y="16"/>
                  <a:pt x="320" y="9"/>
                  <a:pt x="329" y="5"/>
                </a:cubicBezTo>
                <a:cubicBezTo>
                  <a:pt x="343" y="0"/>
                  <a:pt x="356" y="3"/>
                  <a:pt x="362" y="19"/>
                </a:cubicBezTo>
                <a:cubicBezTo>
                  <a:pt x="374" y="48"/>
                  <a:pt x="393" y="70"/>
                  <a:pt x="419" y="87"/>
                </a:cubicBezTo>
                <a:cubicBezTo>
                  <a:pt x="431" y="95"/>
                  <a:pt x="439" y="108"/>
                  <a:pt x="449" y="119"/>
                </a:cubicBezTo>
                <a:cubicBezTo>
                  <a:pt x="477" y="149"/>
                  <a:pt x="505" y="179"/>
                  <a:pt x="532" y="209"/>
                </a:cubicBezTo>
                <a:cubicBezTo>
                  <a:pt x="539" y="216"/>
                  <a:pt x="546" y="222"/>
                  <a:pt x="550" y="230"/>
                </a:cubicBezTo>
                <a:cubicBezTo>
                  <a:pt x="578" y="287"/>
                  <a:pt x="628" y="323"/>
                  <a:pt x="669" y="368"/>
                </a:cubicBezTo>
                <a:cubicBezTo>
                  <a:pt x="685" y="385"/>
                  <a:pt x="697" y="406"/>
                  <a:pt x="712" y="424"/>
                </a:cubicBezTo>
                <a:cubicBezTo>
                  <a:pt x="742" y="459"/>
                  <a:pt x="772" y="494"/>
                  <a:pt x="802" y="529"/>
                </a:cubicBezTo>
                <a:cubicBezTo>
                  <a:pt x="808" y="536"/>
                  <a:pt x="816" y="541"/>
                  <a:pt x="822" y="548"/>
                </a:cubicBezTo>
                <a:cubicBezTo>
                  <a:pt x="849" y="584"/>
                  <a:pt x="876" y="620"/>
                  <a:pt x="903" y="655"/>
                </a:cubicBezTo>
                <a:cubicBezTo>
                  <a:pt x="919" y="677"/>
                  <a:pt x="936" y="697"/>
                  <a:pt x="947" y="721"/>
                </a:cubicBezTo>
                <a:cubicBezTo>
                  <a:pt x="954" y="735"/>
                  <a:pt x="954" y="756"/>
                  <a:pt x="948" y="770"/>
                </a:cubicBezTo>
                <a:cubicBezTo>
                  <a:pt x="936" y="798"/>
                  <a:pt x="936" y="827"/>
                  <a:pt x="937" y="856"/>
                </a:cubicBezTo>
                <a:cubicBezTo>
                  <a:pt x="938" y="928"/>
                  <a:pt x="937" y="1000"/>
                  <a:pt x="940" y="1071"/>
                </a:cubicBezTo>
                <a:cubicBezTo>
                  <a:pt x="942" y="1110"/>
                  <a:pt x="953" y="1149"/>
                  <a:pt x="960" y="1188"/>
                </a:cubicBezTo>
                <a:cubicBezTo>
                  <a:pt x="947" y="1198"/>
                  <a:pt x="936" y="1196"/>
                  <a:pt x="925" y="1184"/>
                </a:cubicBezTo>
                <a:cubicBezTo>
                  <a:pt x="888" y="1145"/>
                  <a:pt x="850" y="1106"/>
                  <a:pt x="812" y="1067"/>
                </a:cubicBezTo>
                <a:cubicBezTo>
                  <a:pt x="784" y="1038"/>
                  <a:pt x="754" y="1010"/>
                  <a:pt x="726" y="982"/>
                </a:cubicBezTo>
                <a:cubicBezTo>
                  <a:pt x="704" y="960"/>
                  <a:pt x="685" y="936"/>
                  <a:pt x="662" y="916"/>
                </a:cubicBezTo>
                <a:cubicBezTo>
                  <a:pt x="602" y="866"/>
                  <a:pt x="555" y="803"/>
                  <a:pt x="499" y="748"/>
                </a:cubicBezTo>
                <a:cubicBezTo>
                  <a:pt x="450" y="700"/>
                  <a:pt x="406" y="647"/>
                  <a:pt x="358" y="597"/>
                </a:cubicBezTo>
                <a:cubicBezTo>
                  <a:pt x="317" y="553"/>
                  <a:pt x="273" y="511"/>
                  <a:pt x="232" y="466"/>
                </a:cubicBezTo>
                <a:cubicBezTo>
                  <a:pt x="211" y="444"/>
                  <a:pt x="195" y="418"/>
                  <a:pt x="176" y="394"/>
                </a:cubicBezTo>
                <a:cubicBezTo>
                  <a:pt x="168" y="383"/>
                  <a:pt x="158" y="372"/>
                  <a:pt x="149" y="361"/>
                </a:cubicBezTo>
                <a:cubicBezTo>
                  <a:pt x="101" y="305"/>
                  <a:pt x="53" y="249"/>
                  <a:pt x="0"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 name="Freeform 28"/>
          <p:cNvSpPr>
            <a:spLocks noEditPoints="1"/>
          </p:cNvSpPr>
          <p:nvPr/>
        </p:nvSpPr>
        <p:spPr bwMode="auto">
          <a:xfrm>
            <a:off x="3913585" y="3138488"/>
            <a:ext cx="898922" cy="65484"/>
          </a:xfrm>
          <a:custGeom>
            <a:avLst/>
            <a:gdLst>
              <a:gd name="T0" fmla="*/ 1864 w 2498"/>
              <a:gd name="T1" fmla="*/ 154 h 181"/>
              <a:gd name="T2" fmla="*/ 1585 w 2498"/>
              <a:gd name="T3" fmla="*/ 156 h 181"/>
              <a:gd name="T4" fmla="*/ 1410 w 2498"/>
              <a:gd name="T5" fmla="*/ 169 h 181"/>
              <a:gd name="T6" fmla="*/ 1280 w 2498"/>
              <a:gd name="T7" fmla="*/ 157 h 181"/>
              <a:gd name="T8" fmla="*/ 841 w 2498"/>
              <a:gd name="T9" fmla="*/ 170 h 181"/>
              <a:gd name="T10" fmla="*/ 548 w 2498"/>
              <a:gd name="T11" fmla="*/ 174 h 181"/>
              <a:gd name="T12" fmla="*/ 431 w 2498"/>
              <a:gd name="T13" fmla="*/ 160 h 181"/>
              <a:gd name="T14" fmla="*/ 205 w 2498"/>
              <a:gd name="T15" fmla="*/ 166 h 181"/>
              <a:gd name="T16" fmla="*/ 25 w 2498"/>
              <a:gd name="T17" fmla="*/ 161 h 181"/>
              <a:gd name="T18" fmla="*/ 123 w 2498"/>
              <a:gd name="T19" fmla="*/ 42 h 181"/>
              <a:gd name="T20" fmla="*/ 256 w 2498"/>
              <a:gd name="T21" fmla="*/ 47 h 181"/>
              <a:gd name="T22" fmla="*/ 345 w 2498"/>
              <a:gd name="T23" fmla="*/ 44 h 181"/>
              <a:gd name="T24" fmla="*/ 553 w 2498"/>
              <a:gd name="T25" fmla="*/ 53 h 181"/>
              <a:gd name="T26" fmla="*/ 786 w 2498"/>
              <a:gd name="T27" fmla="*/ 50 h 181"/>
              <a:gd name="T28" fmla="*/ 959 w 2498"/>
              <a:gd name="T29" fmla="*/ 62 h 181"/>
              <a:gd name="T30" fmla="*/ 1139 w 2498"/>
              <a:gd name="T31" fmla="*/ 52 h 181"/>
              <a:gd name="T32" fmla="*/ 1292 w 2498"/>
              <a:gd name="T33" fmla="*/ 41 h 181"/>
              <a:gd name="T34" fmla="*/ 1394 w 2498"/>
              <a:gd name="T35" fmla="*/ 56 h 181"/>
              <a:gd name="T36" fmla="*/ 1594 w 2498"/>
              <a:gd name="T37" fmla="*/ 53 h 181"/>
              <a:gd name="T38" fmla="*/ 1772 w 2498"/>
              <a:gd name="T39" fmla="*/ 42 h 181"/>
              <a:gd name="T40" fmla="*/ 1895 w 2498"/>
              <a:gd name="T41" fmla="*/ 52 h 181"/>
              <a:gd name="T42" fmla="*/ 2104 w 2498"/>
              <a:gd name="T43" fmla="*/ 47 h 181"/>
              <a:gd name="T44" fmla="*/ 2355 w 2498"/>
              <a:gd name="T45" fmla="*/ 26 h 181"/>
              <a:gd name="T46" fmla="*/ 2470 w 2498"/>
              <a:gd name="T47" fmla="*/ 70 h 181"/>
              <a:gd name="T48" fmla="*/ 2483 w 2498"/>
              <a:gd name="T49" fmla="*/ 116 h 181"/>
              <a:gd name="T50" fmla="*/ 2204 w 2498"/>
              <a:gd name="T51" fmla="*/ 142 h 181"/>
              <a:gd name="T52" fmla="*/ 2165 w 2498"/>
              <a:gd name="T53" fmla="*/ 125 h 181"/>
              <a:gd name="T54" fmla="*/ 844 w 2498"/>
              <a:gd name="T55" fmla="*/ 124 h 181"/>
              <a:gd name="T56" fmla="*/ 1092 w 2498"/>
              <a:gd name="T57" fmla="*/ 113 h 181"/>
              <a:gd name="T58" fmla="*/ 1530 w 2498"/>
              <a:gd name="T59" fmla="*/ 73 h 181"/>
              <a:gd name="T60" fmla="*/ 1530 w 2498"/>
              <a:gd name="T61" fmla="*/ 73 h 181"/>
              <a:gd name="T62" fmla="*/ 150 w 2498"/>
              <a:gd name="T63" fmla="*/ 88 h 181"/>
              <a:gd name="T64" fmla="*/ 504 w 2498"/>
              <a:gd name="T65" fmla="*/ 95 h 181"/>
              <a:gd name="T66" fmla="*/ 180 w 2498"/>
              <a:gd name="T67" fmla="*/ 100 h 181"/>
              <a:gd name="T68" fmla="*/ 180 w 2498"/>
              <a:gd name="T69" fmla="*/ 100 h 181"/>
              <a:gd name="T70" fmla="*/ 1350 w 2498"/>
              <a:gd name="T71" fmla="*/ 90 h 181"/>
              <a:gd name="T72" fmla="*/ 241 w 2498"/>
              <a:gd name="T73" fmla="*/ 108 h 181"/>
              <a:gd name="T74" fmla="*/ 530 w 2498"/>
              <a:gd name="T75" fmla="*/ 106 h 181"/>
              <a:gd name="T76" fmla="*/ 1472 w 2498"/>
              <a:gd name="T77" fmla="*/ 111 h 181"/>
              <a:gd name="T78" fmla="*/ 1472 w 2498"/>
              <a:gd name="T79" fmla="*/ 111 h 181"/>
              <a:gd name="T80" fmla="*/ 1947 w 2498"/>
              <a:gd name="T81" fmla="*/ 106 h 181"/>
              <a:gd name="T82" fmla="*/ 1259 w 2498"/>
              <a:gd name="T83" fmla="*/ 118 h 181"/>
              <a:gd name="T84" fmla="*/ 65 w 2498"/>
              <a:gd name="T85" fmla="*/ 136 h 181"/>
              <a:gd name="T86" fmla="*/ 1388 w 2498"/>
              <a:gd name="T87" fmla="*/ 136 h 181"/>
              <a:gd name="T88" fmla="*/ 1388 w 2498"/>
              <a:gd name="T89" fmla="*/ 136 h 181"/>
              <a:gd name="T90" fmla="*/ 1457 w 2498"/>
              <a:gd name="T91" fmla="*/ 144 h 181"/>
              <a:gd name="T92" fmla="*/ 1851 w 2498"/>
              <a:gd name="T93" fmla="*/ 139 h 181"/>
              <a:gd name="T94" fmla="*/ 1010 w 2498"/>
              <a:gd name="T95" fmla="*/ 136 h 181"/>
              <a:gd name="T96" fmla="*/ 2379 w 2498"/>
              <a:gd name="T97" fmla="*/ 47 h 181"/>
              <a:gd name="T98" fmla="*/ 2379 w 2498"/>
              <a:gd name="T99" fmla="*/ 47 h 181"/>
              <a:gd name="T100" fmla="*/ 2173 w 2498"/>
              <a:gd name="T101" fmla="*/ 9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8" h="181">
                <a:moveTo>
                  <a:pt x="2091" y="143"/>
                </a:moveTo>
                <a:cubicBezTo>
                  <a:pt x="2068" y="148"/>
                  <a:pt x="2040" y="164"/>
                  <a:pt x="2022" y="157"/>
                </a:cubicBezTo>
                <a:cubicBezTo>
                  <a:pt x="1982" y="140"/>
                  <a:pt x="1941" y="167"/>
                  <a:pt x="1902" y="149"/>
                </a:cubicBezTo>
                <a:cubicBezTo>
                  <a:pt x="1892" y="145"/>
                  <a:pt x="1877" y="153"/>
                  <a:pt x="1864" y="154"/>
                </a:cubicBezTo>
                <a:cubicBezTo>
                  <a:pt x="1833" y="158"/>
                  <a:pt x="1803" y="177"/>
                  <a:pt x="1772" y="156"/>
                </a:cubicBezTo>
                <a:cubicBezTo>
                  <a:pt x="1770" y="155"/>
                  <a:pt x="1766" y="155"/>
                  <a:pt x="1764" y="156"/>
                </a:cubicBezTo>
                <a:cubicBezTo>
                  <a:pt x="1732" y="164"/>
                  <a:pt x="1700" y="165"/>
                  <a:pt x="1667" y="160"/>
                </a:cubicBezTo>
                <a:cubicBezTo>
                  <a:pt x="1641" y="155"/>
                  <a:pt x="1613" y="168"/>
                  <a:pt x="1585" y="156"/>
                </a:cubicBezTo>
                <a:cubicBezTo>
                  <a:pt x="1578" y="153"/>
                  <a:pt x="1567" y="159"/>
                  <a:pt x="1558" y="160"/>
                </a:cubicBezTo>
                <a:cubicBezTo>
                  <a:pt x="1543" y="162"/>
                  <a:pt x="1527" y="164"/>
                  <a:pt x="1507" y="166"/>
                </a:cubicBezTo>
                <a:cubicBezTo>
                  <a:pt x="1512" y="157"/>
                  <a:pt x="1515" y="154"/>
                  <a:pt x="1519" y="146"/>
                </a:cubicBezTo>
                <a:cubicBezTo>
                  <a:pt x="1482" y="154"/>
                  <a:pt x="1449" y="161"/>
                  <a:pt x="1410" y="169"/>
                </a:cubicBezTo>
                <a:cubicBezTo>
                  <a:pt x="1415" y="158"/>
                  <a:pt x="1417" y="153"/>
                  <a:pt x="1420" y="147"/>
                </a:cubicBezTo>
                <a:cubicBezTo>
                  <a:pt x="1394" y="152"/>
                  <a:pt x="1370" y="159"/>
                  <a:pt x="1345" y="162"/>
                </a:cubicBezTo>
                <a:cubicBezTo>
                  <a:pt x="1328" y="164"/>
                  <a:pt x="1307" y="180"/>
                  <a:pt x="1291" y="157"/>
                </a:cubicBezTo>
                <a:cubicBezTo>
                  <a:pt x="1290" y="155"/>
                  <a:pt x="1284" y="156"/>
                  <a:pt x="1280" y="157"/>
                </a:cubicBezTo>
                <a:cubicBezTo>
                  <a:pt x="1236" y="171"/>
                  <a:pt x="1190" y="173"/>
                  <a:pt x="1146" y="165"/>
                </a:cubicBezTo>
                <a:cubicBezTo>
                  <a:pt x="1102" y="158"/>
                  <a:pt x="1060" y="170"/>
                  <a:pt x="1018" y="169"/>
                </a:cubicBezTo>
                <a:cubicBezTo>
                  <a:pt x="987" y="169"/>
                  <a:pt x="953" y="178"/>
                  <a:pt x="926" y="170"/>
                </a:cubicBezTo>
                <a:cubicBezTo>
                  <a:pt x="895" y="162"/>
                  <a:pt x="869" y="171"/>
                  <a:pt x="841" y="170"/>
                </a:cubicBezTo>
                <a:cubicBezTo>
                  <a:pt x="798" y="170"/>
                  <a:pt x="755" y="166"/>
                  <a:pt x="711" y="165"/>
                </a:cubicBezTo>
                <a:cubicBezTo>
                  <a:pt x="696" y="165"/>
                  <a:pt x="680" y="168"/>
                  <a:pt x="664" y="170"/>
                </a:cubicBezTo>
                <a:cubicBezTo>
                  <a:pt x="644" y="172"/>
                  <a:pt x="625" y="181"/>
                  <a:pt x="602" y="168"/>
                </a:cubicBezTo>
                <a:cubicBezTo>
                  <a:pt x="589" y="161"/>
                  <a:pt x="567" y="173"/>
                  <a:pt x="548" y="174"/>
                </a:cubicBezTo>
                <a:cubicBezTo>
                  <a:pt x="530" y="175"/>
                  <a:pt x="512" y="173"/>
                  <a:pt x="494" y="173"/>
                </a:cubicBezTo>
                <a:cubicBezTo>
                  <a:pt x="480" y="173"/>
                  <a:pt x="465" y="173"/>
                  <a:pt x="451" y="175"/>
                </a:cubicBezTo>
                <a:cubicBezTo>
                  <a:pt x="439" y="176"/>
                  <a:pt x="428" y="178"/>
                  <a:pt x="414" y="174"/>
                </a:cubicBezTo>
                <a:cubicBezTo>
                  <a:pt x="419" y="170"/>
                  <a:pt x="424" y="166"/>
                  <a:pt x="431" y="160"/>
                </a:cubicBezTo>
                <a:cubicBezTo>
                  <a:pt x="400" y="165"/>
                  <a:pt x="371" y="178"/>
                  <a:pt x="343" y="160"/>
                </a:cubicBezTo>
                <a:cubicBezTo>
                  <a:pt x="338" y="157"/>
                  <a:pt x="330" y="160"/>
                  <a:pt x="323" y="162"/>
                </a:cubicBezTo>
                <a:cubicBezTo>
                  <a:pt x="296" y="167"/>
                  <a:pt x="269" y="172"/>
                  <a:pt x="241" y="164"/>
                </a:cubicBezTo>
                <a:cubicBezTo>
                  <a:pt x="230" y="160"/>
                  <a:pt x="217" y="167"/>
                  <a:pt x="205" y="166"/>
                </a:cubicBezTo>
                <a:cubicBezTo>
                  <a:pt x="191" y="166"/>
                  <a:pt x="178" y="163"/>
                  <a:pt x="164" y="162"/>
                </a:cubicBezTo>
                <a:cubicBezTo>
                  <a:pt x="150" y="162"/>
                  <a:pt x="136" y="162"/>
                  <a:pt x="121" y="163"/>
                </a:cubicBezTo>
                <a:cubicBezTo>
                  <a:pt x="104" y="165"/>
                  <a:pt x="88" y="174"/>
                  <a:pt x="69" y="158"/>
                </a:cubicBezTo>
                <a:cubicBezTo>
                  <a:pt x="62" y="152"/>
                  <a:pt x="42" y="160"/>
                  <a:pt x="25" y="161"/>
                </a:cubicBezTo>
                <a:cubicBezTo>
                  <a:pt x="23" y="150"/>
                  <a:pt x="21" y="138"/>
                  <a:pt x="18" y="126"/>
                </a:cubicBezTo>
                <a:cubicBezTo>
                  <a:pt x="15" y="114"/>
                  <a:pt x="12" y="101"/>
                  <a:pt x="7" y="91"/>
                </a:cubicBezTo>
                <a:cubicBezTo>
                  <a:pt x="0" y="80"/>
                  <a:pt x="23" y="67"/>
                  <a:pt x="1" y="55"/>
                </a:cubicBezTo>
                <a:cubicBezTo>
                  <a:pt x="43" y="49"/>
                  <a:pt x="79" y="19"/>
                  <a:pt x="123" y="42"/>
                </a:cubicBezTo>
                <a:cubicBezTo>
                  <a:pt x="131" y="46"/>
                  <a:pt x="143" y="42"/>
                  <a:pt x="154" y="40"/>
                </a:cubicBezTo>
                <a:cubicBezTo>
                  <a:pt x="169" y="38"/>
                  <a:pt x="186" y="25"/>
                  <a:pt x="199" y="47"/>
                </a:cubicBezTo>
                <a:cubicBezTo>
                  <a:pt x="200" y="49"/>
                  <a:pt x="211" y="47"/>
                  <a:pt x="218" y="46"/>
                </a:cubicBezTo>
                <a:cubicBezTo>
                  <a:pt x="230" y="45"/>
                  <a:pt x="241" y="43"/>
                  <a:pt x="256" y="47"/>
                </a:cubicBezTo>
                <a:cubicBezTo>
                  <a:pt x="249" y="53"/>
                  <a:pt x="242" y="58"/>
                  <a:pt x="235" y="63"/>
                </a:cubicBezTo>
                <a:cubicBezTo>
                  <a:pt x="237" y="63"/>
                  <a:pt x="241" y="64"/>
                  <a:pt x="244" y="63"/>
                </a:cubicBezTo>
                <a:cubicBezTo>
                  <a:pt x="271" y="57"/>
                  <a:pt x="298" y="50"/>
                  <a:pt x="326" y="45"/>
                </a:cubicBezTo>
                <a:cubicBezTo>
                  <a:pt x="332" y="43"/>
                  <a:pt x="342" y="41"/>
                  <a:pt x="345" y="44"/>
                </a:cubicBezTo>
                <a:cubicBezTo>
                  <a:pt x="365" y="63"/>
                  <a:pt x="389" y="53"/>
                  <a:pt x="408" y="46"/>
                </a:cubicBezTo>
                <a:cubicBezTo>
                  <a:pt x="433" y="36"/>
                  <a:pt x="452" y="56"/>
                  <a:pt x="476" y="53"/>
                </a:cubicBezTo>
                <a:cubicBezTo>
                  <a:pt x="500" y="49"/>
                  <a:pt x="525" y="36"/>
                  <a:pt x="549" y="52"/>
                </a:cubicBezTo>
                <a:cubicBezTo>
                  <a:pt x="550" y="53"/>
                  <a:pt x="552" y="53"/>
                  <a:pt x="553" y="53"/>
                </a:cubicBezTo>
                <a:cubicBezTo>
                  <a:pt x="595" y="40"/>
                  <a:pt x="637" y="47"/>
                  <a:pt x="679" y="49"/>
                </a:cubicBezTo>
                <a:cubicBezTo>
                  <a:pt x="700" y="50"/>
                  <a:pt x="723" y="36"/>
                  <a:pt x="744" y="54"/>
                </a:cubicBezTo>
                <a:cubicBezTo>
                  <a:pt x="747" y="56"/>
                  <a:pt x="756" y="52"/>
                  <a:pt x="763" y="51"/>
                </a:cubicBezTo>
                <a:cubicBezTo>
                  <a:pt x="771" y="50"/>
                  <a:pt x="782" y="46"/>
                  <a:pt x="786" y="50"/>
                </a:cubicBezTo>
                <a:cubicBezTo>
                  <a:pt x="809" y="71"/>
                  <a:pt x="832" y="57"/>
                  <a:pt x="856" y="53"/>
                </a:cubicBezTo>
                <a:cubicBezTo>
                  <a:pt x="866" y="52"/>
                  <a:pt x="877" y="56"/>
                  <a:pt x="888" y="58"/>
                </a:cubicBezTo>
                <a:cubicBezTo>
                  <a:pt x="898" y="59"/>
                  <a:pt x="908" y="63"/>
                  <a:pt x="917" y="62"/>
                </a:cubicBezTo>
                <a:cubicBezTo>
                  <a:pt x="930" y="62"/>
                  <a:pt x="943" y="59"/>
                  <a:pt x="959" y="62"/>
                </a:cubicBezTo>
                <a:cubicBezTo>
                  <a:pt x="951" y="67"/>
                  <a:pt x="944" y="73"/>
                  <a:pt x="929" y="83"/>
                </a:cubicBezTo>
                <a:cubicBezTo>
                  <a:pt x="967" y="73"/>
                  <a:pt x="998" y="63"/>
                  <a:pt x="1030" y="57"/>
                </a:cubicBezTo>
                <a:cubicBezTo>
                  <a:pt x="1052" y="53"/>
                  <a:pt x="1076" y="53"/>
                  <a:pt x="1100" y="52"/>
                </a:cubicBezTo>
                <a:cubicBezTo>
                  <a:pt x="1113" y="52"/>
                  <a:pt x="1126" y="53"/>
                  <a:pt x="1139" y="52"/>
                </a:cubicBezTo>
                <a:cubicBezTo>
                  <a:pt x="1154" y="51"/>
                  <a:pt x="1169" y="48"/>
                  <a:pt x="1184" y="46"/>
                </a:cubicBezTo>
                <a:cubicBezTo>
                  <a:pt x="1185" y="48"/>
                  <a:pt x="1186" y="51"/>
                  <a:pt x="1186" y="53"/>
                </a:cubicBezTo>
                <a:cubicBezTo>
                  <a:pt x="1177" y="59"/>
                  <a:pt x="1168" y="64"/>
                  <a:pt x="1157" y="70"/>
                </a:cubicBezTo>
                <a:cubicBezTo>
                  <a:pt x="1203" y="60"/>
                  <a:pt x="1247" y="51"/>
                  <a:pt x="1292" y="41"/>
                </a:cubicBezTo>
                <a:cubicBezTo>
                  <a:pt x="1292" y="43"/>
                  <a:pt x="1293" y="46"/>
                  <a:pt x="1294" y="48"/>
                </a:cubicBezTo>
                <a:cubicBezTo>
                  <a:pt x="1289" y="52"/>
                  <a:pt x="1283" y="57"/>
                  <a:pt x="1274" y="64"/>
                </a:cubicBezTo>
                <a:cubicBezTo>
                  <a:pt x="1285" y="63"/>
                  <a:pt x="1293" y="62"/>
                  <a:pt x="1301" y="60"/>
                </a:cubicBezTo>
                <a:cubicBezTo>
                  <a:pt x="1332" y="55"/>
                  <a:pt x="1362" y="41"/>
                  <a:pt x="1394" y="56"/>
                </a:cubicBezTo>
                <a:cubicBezTo>
                  <a:pt x="1401" y="60"/>
                  <a:pt x="1412" y="55"/>
                  <a:pt x="1422" y="54"/>
                </a:cubicBezTo>
                <a:cubicBezTo>
                  <a:pt x="1444" y="51"/>
                  <a:pt x="1465" y="43"/>
                  <a:pt x="1487" y="56"/>
                </a:cubicBezTo>
                <a:cubicBezTo>
                  <a:pt x="1495" y="60"/>
                  <a:pt x="1508" y="56"/>
                  <a:pt x="1518" y="54"/>
                </a:cubicBezTo>
                <a:cubicBezTo>
                  <a:pt x="1543" y="49"/>
                  <a:pt x="1567" y="27"/>
                  <a:pt x="1594" y="53"/>
                </a:cubicBezTo>
                <a:cubicBezTo>
                  <a:pt x="1600" y="58"/>
                  <a:pt x="1619" y="50"/>
                  <a:pt x="1632" y="48"/>
                </a:cubicBezTo>
                <a:cubicBezTo>
                  <a:pt x="1649" y="45"/>
                  <a:pt x="1667" y="34"/>
                  <a:pt x="1683" y="54"/>
                </a:cubicBezTo>
                <a:cubicBezTo>
                  <a:pt x="1685" y="57"/>
                  <a:pt x="1697" y="53"/>
                  <a:pt x="1705" y="52"/>
                </a:cubicBezTo>
                <a:cubicBezTo>
                  <a:pt x="1727" y="48"/>
                  <a:pt x="1749" y="44"/>
                  <a:pt x="1772" y="42"/>
                </a:cubicBezTo>
                <a:cubicBezTo>
                  <a:pt x="1776" y="41"/>
                  <a:pt x="1781" y="48"/>
                  <a:pt x="1788" y="54"/>
                </a:cubicBezTo>
                <a:cubicBezTo>
                  <a:pt x="1801" y="51"/>
                  <a:pt x="1821" y="45"/>
                  <a:pt x="1840" y="43"/>
                </a:cubicBezTo>
                <a:cubicBezTo>
                  <a:pt x="1851" y="42"/>
                  <a:pt x="1866" y="33"/>
                  <a:pt x="1874" y="52"/>
                </a:cubicBezTo>
                <a:cubicBezTo>
                  <a:pt x="1874" y="54"/>
                  <a:pt x="1888" y="53"/>
                  <a:pt x="1895" y="52"/>
                </a:cubicBezTo>
                <a:cubicBezTo>
                  <a:pt x="1923" y="44"/>
                  <a:pt x="1950" y="39"/>
                  <a:pt x="1980" y="48"/>
                </a:cubicBezTo>
                <a:cubicBezTo>
                  <a:pt x="2001" y="54"/>
                  <a:pt x="2027" y="43"/>
                  <a:pt x="2050" y="39"/>
                </a:cubicBezTo>
                <a:cubicBezTo>
                  <a:pt x="2061" y="37"/>
                  <a:pt x="2061" y="36"/>
                  <a:pt x="2089" y="47"/>
                </a:cubicBezTo>
                <a:cubicBezTo>
                  <a:pt x="2093" y="49"/>
                  <a:pt x="2099" y="48"/>
                  <a:pt x="2104" y="47"/>
                </a:cubicBezTo>
                <a:cubicBezTo>
                  <a:pt x="2130" y="41"/>
                  <a:pt x="2156" y="33"/>
                  <a:pt x="2182" y="28"/>
                </a:cubicBezTo>
                <a:cubicBezTo>
                  <a:pt x="2201" y="24"/>
                  <a:pt x="2218" y="18"/>
                  <a:pt x="2240" y="28"/>
                </a:cubicBezTo>
                <a:cubicBezTo>
                  <a:pt x="2253" y="34"/>
                  <a:pt x="2273" y="26"/>
                  <a:pt x="2290" y="23"/>
                </a:cubicBezTo>
                <a:cubicBezTo>
                  <a:pt x="2312" y="19"/>
                  <a:pt x="2332" y="11"/>
                  <a:pt x="2355" y="26"/>
                </a:cubicBezTo>
                <a:cubicBezTo>
                  <a:pt x="2362" y="31"/>
                  <a:pt x="2378" y="25"/>
                  <a:pt x="2389" y="22"/>
                </a:cubicBezTo>
                <a:cubicBezTo>
                  <a:pt x="2423" y="15"/>
                  <a:pt x="2456" y="7"/>
                  <a:pt x="2484" y="0"/>
                </a:cubicBezTo>
                <a:cubicBezTo>
                  <a:pt x="2489" y="21"/>
                  <a:pt x="2494" y="38"/>
                  <a:pt x="2498" y="57"/>
                </a:cubicBezTo>
                <a:cubicBezTo>
                  <a:pt x="2490" y="61"/>
                  <a:pt x="2480" y="65"/>
                  <a:pt x="2470" y="70"/>
                </a:cubicBezTo>
                <a:cubicBezTo>
                  <a:pt x="2477" y="72"/>
                  <a:pt x="2483" y="74"/>
                  <a:pt x="2492" y="77"/>
                </a:cubicBezTo>
                <a:cubicBezTo>
                  <a:pt x="2487" y="83"/>
                  <a:pt x="2482" y="88"/>
                  <a:pt x="2477" y="94"/>
                </a:cubicBezTo>
                <a:cubicBezTo>
                  <a:pt x="2482" y="97"/>
                  <a:pt x="2488" y="100"/>
                  <a:pt x="2496" y="104"/>
                </a:cubicBezTo>
                <a:cubicBezTo>
                  <a:pt x="2490" y="110"/>
                  <a:pt x="2487" y="116"/>
                  <a:pt x="2483" y="116"/>
                </a:cubicBezTo>
                <a:cubicBezTo>
                  <a:pt x="2434" y="126"/>
                  <a:pt x="2388" y="159"/>
                  <a:pt x="2334" y="133"/>
                </a:cubicBezTo>
                <a:cubicBezTo>
                  <a:pt x="2328" y="130"/>
                  <a:pt x="2319" y="133"/>
                  <a:pt x="2311" y="135"/>
                </a:cubicBezTo>
                <a:cubicBezTo>
                  <a:pt x="2286" y="140"/>
                  <a:pt x="2262" y="148"/>
                  <a:pt x="2237" y="152"/>
                </a:cubicBezTo>
                <a:cubicBezTo>
                  <a:pt x="2226" y="153"/>
                  <a:pt x="2208" y="169"/>
                  <a:pt x="2204" y="142"/>
                </a:cubicBezTo>
                <a:cubicBezTo>
                  <a:pt x="2204" y="141"/>
                  <a:pt x="2192" y="140"/>
                  <a:pt x="2186" y="142"/>
                </a:cubicBezTo>
                <a:cubicBezTo>
                  <a:pt x="2165" y="146"/>
                  <a:pt x="2144" y="151"/>
                  <a:pt x="2123" y="156"/>
                </a:cubicBezTo>
                <a:cubicBezTo>
                  <a:pt x="2108" y="160"/>
                  <a:pt x="2098" y="155"/>
                  <a:pt x="2090" y="142"/>
                </a:cubicBezTo>
                <a:cubicBezTo>
                  <a:pt x="2118" y="150"/>
                  <a:pt x="2142" y="139"/>
                  <a:pt x="2165" y="125"/>
                </a:cubicBezTo>
                <a:cubicBezTo>
                  <a:pt x="2140" y="131"/>
                  <a:pt x="2116" y="137"/>
                  <a:pt x="2091" y="143"/>
                </a:cubicBezTo>
                <a:close/>
                <a:moveTo>
                  <a:pt x="891" y="118"/>
                </a:moveTo>
                <a:cubicBezTo>
                  <a:pt x="878" y="116"/>
                  <a:pt x="874" y="115"/>
                  <a:pt x="870" y="116"/>
                </a:cubicBezTo>
                <a:cubicBezTo>
                  <a:pt x="861" y="118"/>
                  <a:pt x="852" y="121"/>
                  <a:pt x="844" y="124"/>
                </a:cubicBezTo>
                <a:cubicBezTo>
                  <a:pt x="843" y="124"/>
                  <a:pt x="843" y="127"/>
                  <a:pt x="841" y="132"/>
                </a:cubicBezTo>
                <a:cubicBezTo>
                  <a:pt x="856" y="128"/>
                  <a:pt x="869" y="124"/>
                  <a:pt x="891" y="118"/>
                </a:cubicBezTo>
                <a:close/>
                <a:moveTo>
                  <a:pt x="1090" y="108"/>
                </a:moveTo>
                <a:cubicBezTo>
                  <a:pt x="1091" y="110"/>
                  <a:pt x="1092" y="112"/>
                  <a:pt x="1092" y="113"/>
                </a:cubicBezTo>
                <a:cubicBezTo>
                  <a:pt x="1105" y="110"/>
                  <a:pt x="1118" y="106"/>
                  <a:pt x="1131" y="103"/>
                </a:cubicBezTo>
                <a:cubicBezTo>
                  <a:pt x="1131" y="101"/>
                  <a:pt x="1131" y="100"/>
                  <a:pt x="1130" y="98"/>
                </a:cubicBezTo>
                <a:cubicBezTo>
                  <a:pt x="1117" y="101"/>
                  <a:pt x="1103" y="105"/>
                  <a:pt x="1090" y="108"/>
                </a:cubicBezTo>
                <a:close/>
                <a:moveTo>
                  <a:pt x="1530" y="73"/>
                </a:moveTo>
                <a:cubicBezTo>
                  <a:pt x="1530" y="71"/>
                  <a:pt x="1529" y="69"/>
                  <a:pt x="1528" y="67"/>
                </a:cubicBezTo>
                <a:cubicBezTo>
                  <a:pt x="1518" y="70"/>
                  <a:pt x="1508" y="74"/>
                  <a:pt x="1498" y="77"/>
                </a:cubicBezTo>
                <a:cubicBezTo>
                  <a:pt x="1499" y="78"/>
                  <a:pt x="1499" y="80"/>
                  <a:pt x="1500" y="82"/>
                </a:cubicBezTo>
                <a:cubicBezTo>
                  <a:pt x="1510" y="79"/>
                  <a:pt x="1520" y="76"/>
                  <a:pt x="1530" y="73"/>
                </a:cubicBezTo>
                <a:close/>
                <a:moveTo>
                  <a:pt x="178" y="79"/>
                </a:moveTo>
                <a:cubicBezTo>
                  <a:pt x="177" y="78"/>
                  <a:pt x="176" y="77"/>
                  <a:pt x="175" y="76"/>
                </a:cubicBezTo>
                <a:cubicBezTo>
                  <a:pt x="167" y="79"/>
                  <a:pt x="158" y="82"/>
                  <a:pt x="149" y="85"/>
                </a:cubicBezTo>
                <a:cubicBezTo>
                  <a:pt x="149" y="86"/>
                  <a:pt x="150" y="87"/>
                  <a:pt x="150" y="88"/>
                </a:cubicBezTo>
                <a:cubicBezTo>
                  <a:pt x="159" y="85"/>
                  <a:pt x="169" y="82"/>
                  <a:pt x="178" y="79"/>
                </a:cubicBezTo>
                <a:close/>
                <a:moveTo>
                  <a:pt x="488" y="93"/>
                </a:moveTo>
                <a:cubicBezTo>
                  <a:pt x="488" y="94"/>
                  <a:pt x="489" y="96"/>
                  <a:pt x="489" y="97"/>
                </a:cubicBezTo>
                <a:cubicBezTo>
                  <a:pt x="494" y="97"/>
                  <a:pt x="499" y="97"/>
                  <a:pt x="504" y="95"/>
                </a:cubicBezTo>
                <a:cubicBezTo>
                  <a:pt x="509" y="94"/>
                  <a:pt x="514" y="91"/>
                  <a:pt x="518" y="89"/>
                </a:cubicBezTo>
                <a:cubicBezTo>
                  <a:pt x="519" y="89"/>
                  <a:pt x="518" y="86"/>
                  <a:pt x="518" y="84"/>
                </a:cubicBezTo>
                <a:cubicBezTo>
                  <a:pt x="508" y="87"/>
                  <a:pt x="498" y="90"/>
                  <a:pt x="488" y="93"/>
                </a:cubicBezTo>
                <a:close/>
                <a:moveTo>
                  <a:pt x="180" y="100"/>
                </a:moveTo>
                <a:cubicBezTo>
                  <a:pt x="182" y="102"/>
                  <a:pt x="183" y="104"/>
                  <a:pt x="184" y="106"/>
                </a:cubicBezTo>
                <a:cubicBezTo>
                  <a:pt x="193" y="102"/>
                  <a:pt x="201" y="98"/>
                  <a:pt x="210" y="94"/>
                </a:cubicBezTo>
                <a:cubicBezTo>
                  <a:pt x="210" y="93"/>
                  <a:pt x="209" y="93"/>
                  <a:pt x="209" y="92"/>
                </a:cubicBezTo>
                <a:cubicBezTo>
                  <a:pt x="200" y="94"/>
                  <a:pt x="190" y="97"/>
                  <a:pt x="180" y="100"/>
                </a:cubicBezTo>
                <a:close/>
                <a:moveTo>
                  <a:pt x="1315" y="101"/>
                </a:moveTo>
                <a:cubicBezTo>
                  <a:pt x="1315" y="102"/>
                  <a:pt x="1316" y="103"/>
                  <a:pt x="1316" y="105"/>
                </a:cubicBezTo>
                <a:cubicBezTo>
                  <a:pt x="1328" y="101"/>
                  <a:pt x="1339" y="98"/>
                  <a:pt x="1351" y="95"/>
                </a:cubicBezTo>
                <a:cubicBezTo>
                  <a:pt x="1350" y="94"/>
                  <a:pt x="1350" y="92"/>
                  <a:pt x="1350" y="90"/>
                </a:cubicBezTo>
                <a:cubicBezTo>
                  <a:pt x="1338" y="94"/>
                  <a:pt x="1327" y="97"/>
                  <a:pt x="1315" y="101"/>
                </a:cubicBezTo>
                <a:close/>
                <a:moveTo>
                  <a:pt x="276" y="105"/>
                </a:moveTo>
                <a:cubicBezTo>
                  <a:pt x="275" y="103"/>
                  <a:pt x="274" y="100"/>
                  <a:pt x="273" y="98"/>
                </a:cubicBezTo>
                <a:cubicBezTo>
                  <a:pt x="263" y="101"/>
                  <a:pt x="252" y="105"/>
                  <a:pt x="241" y="108"/>
                </a:cubicBezTo>
                <a:cubicBezTo>
                  <a:pt x="242" y="110"/>
                  <a:pt x="242" y="112"/>
                  <a:pt x="243" y="113"/>
                </a:cubicBezTo>
                <a:cubicBezTo>
                  <a:pt x="254" y="111"/>
                  <a:pt x="265" y="108"/>
                  <a:pt x="276" y="105"/>
                </a:cubicBezTo>
                <a:close/>
                <a:moveTo>
                  <a:pt x="533" y="112"/>
                </a:moveTo>
                <a:cubicBezTo>
                  <a:pt x="532" y="110"/>
                  <a:pt x="531" y="108"/>
                  <a:pt x="530" y="106"/>
                </a:cubicBezTo>
                <a:cubicBezTo>
                  <a:pt x="520" y="110"/>
                  <a:pt x="509" y="113"/>
                  <a:pt x="498" y="117"/>
                </a:cubicBezTo>
                <a:cubicBezTo>
                  <a:pt x="499" y="118"/>
                  <a:pt x="499" y="119"/>
                  <a:pt x="499" y="120"/>
                </a:cubicBezTo>
                <a:cubicBezTo>
                  <a:pt x="510" y="118"/>
                  <a:pt x="522" y="115"/>
                  <a:pt x="533" y="112"/>
                </a:cubicBezTo>
                <a:close/>
                <a:moveTo>
                  <a:pt x="1472" y="111"/>
                </a:moveTo>
                <a:cubicBezTo>
                  <a:pt x="1472" y="110"/>
                  <a:pt x="1472" y="109"/>
                  <a:pt x="1471" y="108"/>
                </a:cubicBezTo>
                <a:cubicBezTo>
                  <a:pt x="1462" y="111"/>
                  <a:pt x="1453" y="114"/>
                  <a:pt x="1444" y="117"/>
                </a:cubicBezTo>
                <a:cubicBezTo>
                  <a:pt x="1445" y="118"/>
                  <a:pt x="1445" y="119"/>
                  <a:pt x="1445" y="120"/>
                </a:cubicBezTo>
                <a:cubicBezTo>
                  <a:pt x="1454" y="117"/>
                  <a:pt x="1463" y="114"/>
                  <a:pt x="1472" y="111"/>
                </a:cubicBezTo>
                <a:close/>
                <a:moveTo>
                  <a:pt x="1921" y="117"/>
                </a:moveTo>
                <a:cubicBezTo>
                  <a:pt x="1921" y="118"/>
                  <a:pt x="1921" y="119"/>
                  <a:pt x="1922" y="119"/>
                </a:cubicBezTo>
                <a:cubicBezTo>
                  <a:pt x="1931" y="116"/>
                  <a:pt x="1940" y="114"/>
                  <a:pt x="1949" y="111"/>
                </a:cubicBezTo>
                <a:cubicBezTo>
                  <a:pt x="1948" y="109"/>
                  <a:pt x="1948" y="108"/>
                  <a:pt x="1947" y="106"/>
                </a:cubicBezTo>
                <a:cubicBezTo>
                  <a:pt x="1938" y="110"/>
                  <a:pt x="1929" y="113"/>
                  <a:pt x="1921" y="117"/>
                </a:cubicBezTo>
                <a:close/>
                <a:moveTo>
                  <a:pt x="1231" y="119"/>
                </a:moveTo>
                <a:cubicBezTo>
                  <a:pt x="1231" y="121"/>
                  <a:pt x="1231" y="124"/>
                  <a:pt x="1232" y="126"/>
                </a:cubicBezTo>
                <a:cubicBezTo>
                  <a:pt x="1241" y="123"/>
                  <a:pt x="1250" y="121"/>
                  <a:pt x="1259" y="118"/>
                </a:cubicBezTo>
                <a:cubicBezTo>
                  <a:pt x="1259" y="117"/>
                  <a:pt x="1259" y="116"/>
                  <a:pt x="1259" y="114"/>
                </a:cubicBezTo>
                <a:cubicBezTo>
                  <a:pt x="1249" y="116"/>
                  <a:pt x="1240" y="117"/>
                  <a:pt x="1231" y="119"/>
                </a:cubicBezTo>
                <a:close/>
                <a:moveTo>
                  <a:pt x="62" y="133"/>
                </a:moveTo>
                <a:cubicBezTo>
                  <a:pt x="63" y="134"/>
                  <a:pt x="64" y="135"/>
                  <a:pt x="65" y="136"/>
                </a:cubicBezTo>
                <a:cubicBezTo>
                  <a:pt x="74" y="133"/>
                  <a:pt x="83" y="130"/>
                  <a:pt x="92" y="127"/>
                </a:cubicBezTo>
                <a:cubicBezTo>
                  <a:pt x="91" y="125"/>
                  <a:pt x="91" y="124"/>
                  <a:pt x="90" y="123"/>
                </a:cubicBezTo>
                <a:cubicBezTo>
                  <a:pt x="81" y="126"/>
                  <a:pt x="71" y="129"/>
                  <a:pt x="62" y="133"/>
                </a:cubicBezTo>
                <a:close/>
                <a:moveTo>
                  <a:pt x="1388" y="136"/>
                </a:moveTo>
                <a:cubicBezTo>
                  <a:pt x="1387" y="134"/>
                  <a:pt x="1386" y="132"/>
                  <a:pt x="1385" y="130"/>
                </a:cubicBezTo>
                <a:cubicBezTo>
                  <a:pt x="1375" y="133"/>
                  <a:pt x="1364" y="137"/>
                  <a:pt x="1354" y="140"/>
                </a:cubicBezTo>
                <a:cubicBezTo>
                  <a:pt x="1355" y="142"/>
                  <a:pt x="1355" y="144"/>
                  <a:pt x="1356" y="146"/>
                </a:cubicBezTo>
                <a:cubicBezTo>
                  <a:pt x="1367" y="143"/>
                  <a:pt x="1378" y="139"/>
                  <a:pt x="1388" y="136"/>
                </a:cubicBezTo>
                <a:close/>
                <a:moveTo>
                  <a:pt x="1483" y="135"/>
                </a:moveTo>
                <a:cubicBezTo>
                  <a:pt x="1482" y="133"/>
                  <a:pt x="1481" y="132"/>
                  <a:pt x="1480" y="131"/>
                </a:cubicBezTo>
                <a:cubicBezTo>
                  <a:pt x="1471" y="134"/>
                  <a:pt x="1463" y="137"/>
                  <a:pt x="1455" y="140"/>
                </a:cubicBezTo>
                <a:cubicBezTo>
                  <a:pt x="1456" y="141"/>
                  <a:pt x="1456" y="143"/>
                  <a:pt x="1457" y="144"/>
                </a:cubicBezTo>
                <a:cubicBezTo>
                  <a:pt x="1465" y="141"/>
                  <a:pt x="1474" y="138"/>
                  <a:pt x="1483" y="135"/>
                </a:cubicBezTo>
                <a:close/>
                <a:moveTo>
                  <a:pt x="1817" y="141"/>
                </a:moveTo>
                <a:cubicBezTo>
                  <a:pt x="1817" y="143"/>
                  <a:pt x="1817" y="145"/>
                  <a:pt x="1818" y="146"/>
                </a:cubicBezTo>
                <a:cubicBezTo>
                  <a:pt x="1829" y="144"/>
                  <a:pt x="1840" y="141"/>
                  <a:pt x="1851" y="139"/>
                </a:cubicBezTo>
                <a:cubicBezTo>
                  <a:pt x="1850" y="137"/>
                  <a:pt x="1850" y="134"/>
                  <a:pt x="1849" y="132"/>
                </a:cubicBezTo>
                <a:cubicBezTo>
                  <a:pt x="1838" y="135"/>
                  <a:pt x="1827" y="138"/>
                  <a:pt x="1817" y="141"/>
                </a:cubicBezTo>
                <a:close/>
                <a:moveTo>
                  <a:pt x="1007" y="132"/>
                </a:moveTo>
                <a:cubicBezTo>
                  <a:pt x="1008" y="133"/>
                  <a:pt x="1009" y="135"/>
                  <a:pt x="1010" y="136"/>
                </a:cubicBezTo>
                <a:cubicBezTo>
                  <a:pt x="1018" y="133"/>
                  <a:pt x="1026" y="129"/>
                  <a:pt x="1034" y="126"/>
                </a:cubicBezTo>
                <a:cubicBezTo>
                  <a:pt x="1033" y="125"/>
                  <a:pt x="1033" y="124"/>
                  <a:pt x="1033" y="123"/>
                </a:cubicBezTo>
                <a:cubicBezTo>
                  <a:pt x="1024" y="126"/>
                  <a:pt x="1016" y="129"/>
                  <a:pt x="1007" y="132"/>
                </a:cubicBezTo>
                <a:close/>
                <a:moveTo>
                  <a:pt x="2379" y="47"/>
                </a:moveTo>
                <a:cubicBezTo>
                  <a:pt x="2379" y="46"/>
                  <a:pt x="2378" y="44"/>
                  <a:pt x="2378" y="43"/>
                </a:cubicBezTo>
                <a:cubicBezTo>
                  <a:pt x="2367" y="46"/>
                  <a:pt x="2357" y="49"/>
                  <a:pt x="2347" y="52"/>
                </a:cubicBezTo>
                <a:cubicBezTo>
                  <a:pt x="2347" y="54"/>
                  <a:pt x="2348" y="55"/>
                  <a:pt x="2348" y="57"/>
                </a:cubicBezTo>
                <a:cubicBezTo>
                  <a:pt x="2359" y="54"/>
                  <a:pt x="2369" y="50"/>
                  <a:pt x="2379" y="47"/>
                </a:cubicBezTo>
                <a:close/>
                <a:moveTo>
                  <a:pt x="2154" y="101"/>
                </a:moveTo>
                <a:cubicBezTo>
                  <a:pt x="2154" y="102"/>
                  <a:pt x="2154" y="104"/>
                  <a:pt x="2155" y="105"/>
                </a:cubicBezTo>
                <a:cubicBezTo>
                  <a:pt x="2161" y="104"/>
                  <a:pt x="2168" y="103"/>
                  <a:pt x="2174" y="102"/>
                </a:cubicBezTo>
                <a:cubicBezTo>
                  <a:pt x="2174" y="100"/>
                  <a:pt x="2173" y="98"/>
                  <a:pt x="2173" y="96"/>
                </a:cubicBezTo>
                <a:cubicBezTo>
                  <a:pt x="2167" y="98"/>
                  <a:pt x="2160" y="99"/>
                  <a:pt x="2154"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 name="Freeform 29"/>
          <p:cNvSpPr/>
          <p:nvPr/>
        </p:nvSpPr>
        <p:spPr bwMode="auto">
          <a:xfrm>
            <a:off x="3919538" y="2305051"/>
            <a:ext cx="144065" cy="354806"/>
          </a:xfrm>
          <a:custGeom>
            <a:avLst/>
            <a:gdLst>
              <a:gd name="T0" fmla="*/ 11 w 398"/>
              <a:gd name="T1" fmla="*/ 265 h 987"/>
              <a:gd name="T2" fmla="*/ 70 w 398"/>
              <a:gd name="T3" fmla="*/ 95 h 987"/>
              <a:gd name="T4" fmla="*/ 84 w 398"/>
              <a:gd name="T5" fmla="*/ 81 h 987"/>
              <a:gd name="T6" fmla="*/ 280 w 398"/>
              <a:gd name="T7" fmla="*/ 7 h 987"/>
              <a:gd name="T8" fmla="*/ 393 w 398"/>
              <a:gd name="T9" fmla="*/ 6 h 987"/>
              <a:gd name="T10" fmla="*/ 391 w 398"/>
              <a:gd name="T11" fmla="*/ 72 h 987"/>
              <a:gd name="T12" fmla="*/ 357 w 398"/>
              <a:gd name="T13" fmla="*/ 209 h 987"/>
              <a:gd name="T14" fmla="*/ 328 w 398"/>
              <a:gd name="T15" fmla="*/ 340 h 987"/>
              <a:gd name="T16" fmla="*/ 300 w 398"/>
              <a:gd name="T17" fmla="*/ 481 h 987"/>
              <a:gd name="T18" fmla="*/ 277 w 398"/>
              <a:gd name="T19" fmla="*/ 639 h 987"/>
              <a:gd name="T20" fmla="*/ 270 w 398"/>
              <a:gd name="T21" fmla="*/ 726 h 987"/>
              <a:gd name="T22" fmla="*/ 263 w 398"/>
              <a:gd name="T23" fmla="*/ 903 h 987"/>
              <a:gd name="T24" fmla="*/ 254 w 398"/>
              <a:gd name="T25" fmla="*/ 968 h 987"/>
              <a:gd name="T26" fmla="*/ 240 w 398"/>
              <a:gd name="T27" fmla="*/ 980 h 987"/>
              <a:gd name="T28" fmla="*/ 229 w 398"/>
              <a:gd name="T29" fmla="*/ 982 h 987"/>
              <a:gd name="T30" fmla="*/ 79 w 398"/>
              <a:gd name="T31" fmla="*/ 987 h 987"/>
              <a:gd name="T32" fmla="*/ 31 w 398"/>
              <a:gd name="T33" fmla="*/ 981 h 987"/>
              <a:gd name="T34" fmla="*/ 57 w 398"/>
              <a:gd name="T35" fmla="*/ 887 h 987"/>
              <a:gd name="T36" fmla="*/ 74 w 398"/>
              <a:gd name="T37" fmla="*/ 803 h 987"/>
              <a:gd name="T38" fmla="*/ 69 w 398"/>
              <a:gd name="T39" fmla="*/ 649 h 987"/>
              <a:gd name="T40" fmla="*/ 62 w 398"/>
              <a:gd name="T41" fmla="*/ 584 h 987"/>
              <a:gd name="T42" fmla="*/ 76 w 398"/>
              <a:gd name="T43" fmla="*/ 546 h 987"/>
              <a:gd name="T44" fmla="*/ 189 w 398"/>
              <a:gd name="T45" fmla="*/ 444 h 987"/>
              <a:gd name="T46" fmla="*/ 184 w 398"/>
              <a:gd name="T47" fmla="*/ 340 h 987"/>
              <a:gd name="T48" fmla="*/ 146 w 398"/>
              <a:gd name="T49" fmla="*/ 321 h 987"/>
              <a:gd name="T50" fmla="*/ 11 w 398"/>
              <a:gd name="T51" fmla="*/ 265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8" h="987">
                <a:moveTo>
                  <a:pt x="11" y="265"/>
                </a:moveTo>
                <a:cubicBezTo>
                  <a:pt x="0" y="195"/>
                  <a:pt x="38" y="146"/>
                  <a:pt x="70" y="95"/>
                </a:cubicBezTo>
                <a:cubicBezTo>
                  <a:pt x="74" y="90"/>
                  <a:pt x="79" y="85"/>
                  <a:pt x="84" y="81"/>
                </a:cubicBezTo>
                <a:cubicBezTo>
                  <a:pt x="144" y="42"/>
                  <a:pt x="211" y="21"/>
                  <a:pt x="280" y="7"/>
                </a:cubicBezTo>
                <a:cubicBezTo>
                  <a:pt x="316" y="0"/>
                  <a:pt x="354" y="6"/>
                  <a:pt x="393" y="6"/>
                </a:cubicBezTo>
                <a:cubicBezTo>
                  <a:pt x="398" y="29"/>
                  <a:pt x="398" y="49"/>
                  <a:pt x="391" y="72"/>
                </a:cubicBezTo>
                <a:cubicBezTo>
                  <a:pt x="376" y="117"/>
                  <a:pt x="372" y="165"/>
                  <a:pt x="357" y="209"/>
                </a:cubicBezTo>
                <a:cubicBezTo>
                  <a:pt x="343" y="252"/>
                  <a:pt x="342" y="297"/>
                  <a:pt x="328" y="340"/>
                </a:cubicBezTo>
                <a:cubicBezTo>
                  <a:pt x="313" y="385"/>
                  <a:pt x="303" y="432"/>
                  <a:pt x="300" y="481"/>
                </a:cubicBezTo>
                <a:cubicBezTo>
                  <a:pt x="296" y="534"/>
                  <a:pt x="284" y="586"/>
                  <a:pt x="277" y="639"/>
                </a:cubicBezTo>
                <a:cubicBezTo>
                  <a:pt x="273" y="668"/>
                  <a:pt x="267" y="697"/>
                  <a:pt x="270" y="726"/>
                </a:cubicBezTo>
                <a:cubicBezTo>
                  <a:pt x="275" y="786"/>
                  <a:pt x="265" y="844"/>
                  <a:pt x="263" y="903"/>
                </a:cubicBezTo>
                <a:cubicBezTo>
                  <a:pt x="262" y="925"/>
                  <a:pt x="258" y="946"/>
                  <a:pt x="254" y="968"/>
                </a:cubicBezTo>
                <a:cubicBezTo>
                  <a:pt x="253" y="973"/>
                  <a:pt x="246" y="977"/>
                  <a:pt x="240" y="980"/>
                </a:cubicBezTo>
                <a:cubicBezTo>
                  <a:pt x="237" y="982"/>
                  <a:pt x="233" y="983"/>
                  <a:pt x="229" y="982"/>
                </a:cubicBezTo>
                <a:cubicBezTo>
                  <a:pt x="179" y="976"/>
                  <a:pt x="129" y="987"/>
                  <a:pt x="79" y="987"/>
                </a:cubicBezTo>
                <a:cubicBezTo>
                  <a:pt x="64" y="987"/>
                  <a:pt x="48" y="983"/>
                  <a:pt x="31" y="981"/>
                </a:cubicBezTo>
                <a:cubicBezTo>
                  <a:pt x="40" y="947"/>
                  <a:pt x="49" y="917"/>
                  <a:pt x="57" y="887"/>
                </a:cubicBezTo>
                <a:cubicBezTo>
                  <a:pt x="63" y="859"/>
                  <a:pt x="74" y="831"/>
                  <a:pt x="74" y="803"/>
                </a:cubicBezTo>
                <a:cubicBezTo>
                  <a:pt x="74" y="752"/>
                  <a:pt x="85" y="701"/>
                  <a:pt x="69" y="649"/>
                </a:cubicBezTo>
                <a:cubicBezTo>
                  <a:pt x="62" y="629"/>
                  <a:pt x="70" y="607"/>
                  <a:pt x="62" y="584"/>
                </a:cubicBezTo>
                <a:cubicBezTo>
                  <a:pt x="60" y="577"/>
                  <a:pt x="62" y="559"/>
                  <a:pt x="76" y="546"/>
                </a:cubicBezTo>
                <a:cubicBezTo>
                  <a:pt x="114" y="513"/>
                  <a:pt x="142" y="469"/>
                  <a:pt x="189" y="444"/>
                </a:cubicBezTo>
                <a:cubicBezTo>
                  <a:pt x="229" y="423"/>
                  <a:pt x="225" y="364"/>
                  <a:pt x="184" y="340"/>
                </a:cubicBezTo>
                <a:cubicBezTo>
                  <a:pt x="171" y="333"/>
                  <a:pt x="159" y="324"/>
                  <a:pt x="146" y="321"/>
                </a:cubicBezTo>
                <a:cubicBezTo>
                  <a:pt x="96" y="313"/>
                  <a:pt x="61" y="274"/>
                  <a:pt x="11" y="2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 name="Freeform 30"/>
          <p:cNvSpPr/>
          <p:nvPr/>
        </p:nvSpPr>
        <p:spPr bwMode="auto">
          <a:xfrm>
            <a:off x="6368654" y="2614612"/>
            <a:ext cx="188119" cy="184547"/>
          </a:xfrm>
          <a:custGeom>
            <a:avLst/>
            <a:gdLst>
              <a:gd name="T0" fmla="*/ 266 w 523"/>
              <a:gd name="T1" fmla="*/ 514 h 514"/>
              <a:gd name="T2" fmla="*/ 71 w 523"/>
              <a:gd name="T3" fmla="*/ 452 h 514"/>
              <a:gd name="T4" fmla="*/ 46 w 523"/>
              <a:gd name="T5" fmla="*/ 428 h 514"/>
              <a:gd name="T6" fmla="*/ 14 w 523"/>
              <a:gd name="T7" fmla="*/ 258 h 514"/>
              <a:gd name="T8" fmla="*/ 90 w 523"/>
              <a:gd name="T9" fmla="*/ 95 h 514"/>
              <a:gd name="T10" fmla="*/ 154 w 523"/>
              <a:gd name="T11" fmla="*/ 44 h 514"/>
              <a:gd name="T12" fmla="*/ 284 w 523"/>
              <a:gd name="T13" fmla="*/ 5 h 514"/>
              <a:gd name="T14" fmla="*/ 345 w 523"/>
              <a:gd name="T15" fmla="*/ 17 h 514"/>
              <a:gd name="T16" fmla="*/ 468 w 523"/>
              <a:gd name="T17" fmla="*/ 146 h 514"/>
              <a:gd name="T18" fmla="*/ 360 w 523"/>
              <a:gd name="T19" fmla="*/ 484 h 514"/>
              <a:gd name="T20" fmla="*/ 266 w 523"/>
              <a:gd name="T21" fmla="*/ 5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3" h="514">
                <a:moveTo>
                  <a:pt x="266" y="514"/>
                </a:moveTo>
                <a:cubicBezTo>
                  <a:pt x="195" y="504"/>
                  <a:pt x="130" y="488"/>
                  <a:pt x="71" y="452"/>
                </a:cubicBezTo>
                <a:cubicBezTo>
                  <a:pt x="61" y="446"/>
                  <a:pt x="51" y="437"/>
                  <a:pt x="46" y="428"/>
                </a:cubicBezTo>
                <a:cubicBezTo>
                  <a:pt x="15" y="375"/>
                  <a:pt x="0" y="322"/>
                  <a:pt x="14" y="258"/>
                </a:cubicBezTo>
                <a:cubicBezTo>
                  <a:pt x="27" y="196"/>
                  <a:pt x="51" y="142"/>
                  <a:pt x="90" y="95"/>
                </a:cubicBezTo>
                <a:cubicBezTo>
                  <a:pt x="107" y="74"/>
                  <a:pt x="130" y="54"/>
                  <a:pt x="154" y="44"/>
                </a:cubicBezTo>
                <a:cubicBezTo>
                  <a:pt x="196" y="26"/>
                  <a:pt x="240" y="16"/>
                  <a:pt x="284" y="5"/>
                </a:cubicBezTo>
                <a:cubicBezTo>
                  <a:pt x="305" y="0"/>
                  <a:pt x="325" y="7"/>
                  <a:pt x="345" y="17"/>
                </a:cubicBezTo>
                <a:cubicBezTo>
                  <a:pt x="402" y="45"/>
                  <a:pt x="444" y="87"/>
                  <a:pt x="468" y="146"/>
                </a:cubicBezTo>
                <a:cubicBezTo>
                  <a:pt x="523" y="281"/>
                  <a:pt x="483" y="418"/>
                  <a:pt x="360" y="484"/>
                </a:cubicBezTo>
                <a:cubicBezTo>
                  <a:pt x="331" y="500"/>
                  <a:pt x="297" y="504"/>
                  <a:pt x="266" y="5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1" name="Freeform 31"/>
          <p:cNvSpPr/>
          <p:nvPr/>
        </p:nvSpPr>
        <p:spPr bwMode="auto">
          <a:xfrm>
            <a:off x="5657851" y="3149204"/>
            <a:ext cx="69056" cy="426244"/>
          </a:xfrm>
          <a:custGeom>
            <a:avLst/>
            <a:gdLst>
              <a:gd name="T0" fmla="*/ 12 w 192"/>
              <a:gd name="T1" fmla="*/ 44 h 1181"/>
              <a:gd name="T2" fmla="*/ 185 w 192"/>
              <a:gd name="T3" fmla="*/ 0 h 1181"/>
              <a:gd name="T4" fmla="*/ 185 w 192"/>
              <a:gd name="T5" fmla="*/ 82 h 1181"/>
              <a:gd name="T6" fmla="*/ 186 w 192"/>
              <a:gd name="T7" fmla="*/ 145 h 1181"/>
              <a:gd name="T8" fmla="*/ 186 w 192"/>
              <a:gd name="T9" fmla="*/ 185 h 1181"/>
              <a:gd name="T10" fmla="*/ 180 w 192"/>
              <a:gd name="T11" fmla="*/ 261 h 1181"/>
              <a:gd name="T12" fmla="*/ 181 w 192"/>
              <a:gd name="T13" fmla="*/ 338 h 1181"/>
              <a:gd name="T14" fmla="*/ 178 w 192"/>
              <a:gd name="T15" fmla="*/ 372 h 1181"/>
              <a:gd name="T16" fmla="*/ 176 w 192"/>
              <a:gd name="T17" fmla="*/ 396 h 1181"/>
              <a:gd name="T18" fmla="*/ 173 w 192"/>
              <a:gd name="T19" fmla="*/ 517 h 1181"/>
              <a:gd name="T20" fmla="*/ 177 w 192"/>
              <a:gd name="T21" fmla="*/ 571 h 1181"/>
              <a:gd name="T22" fmla="*/ 171 w 192"/>
              <a:gd name="T23" fmla="*/ 621 h 1181"/>
              <a:gd name="T24" fmla="*/ 170 w 192"/>
              <a:gd name="T25" fmla="*/ 632 h 1181"/>
              <a:gd name="T26" fmla="*/ 168 w 192"/>
              <a:gd name="T27" fmla="*/ 745 h 1181"/>
              <a:gd name="T28" fmla="*/ 159 w 192"/>
              <a:gd name="T29" fmla="*/ 944 h 1181"/>
              <a:gd name="T30" fmla="*/ 160 w 192"/>
              <a:gd name="T31" fmla="*/ 1021 h 1181"/>
              <a:gd name="T32" fmla="*/ 156 w 192"/>
              <a:gd name="T33" fmla="*/ 1048 h 1181"/>
              <a:gd name="T34" fmla="*/ 154 w 192"/>
              <a:gd name="T35" fmla="*/ 1098 h 1181"/>
              <a:gd name="T36" fmla="*/ 132 w 192"/>
              <a:gd name="T37" fmla="*/ 1175 h 1181"/>
              <a:gd name="T38" fmla="*/ 103 w 192"/>
              <a:gd name="T39" fmla="*/ 1181 h 1181"/>
              <a:gd name="T40" fmla="*/ 48 w 192"/>
              <a:gd name="T41" fmla="*/ 1178 h 1181"/>
              <a:gd name="T42" fmla="*/ 10 w 192"/>
              <a:gd name="T43" fmla="*/ 1140 h 1181"/>
              <a:gd name="T44" fmla="*/ 13 w 192"/>
              <a:gd name="T45" fmla="*/ 965 h 1181"/>
              <a:gd name="T46" fmla="*/ 10 w 192"/>
              <a:gd name="T47" fmla="*/ 919 h 1181"/>
              <a:gd name="T48" fmla="*/ 6 w 192"/>
              <a:gd name="T49" fmla="*/ 778 h 1181"/>
              <a:gd name="T50" fmla="*/ 6 w 192"/>
              <a:gd name="T51" fmla="*/ 652 h 1181"/>
              <a:gd name="T52" fmla="*/ 4 w 192"/>
              <a:gd name="T53" fmla="*/ 578 h 1181"/>
              <a:gd name="T54" fmla="*/ 6 w 192"/>
              <a:gd name="T55" fmla="*/ 348 h 1181"/>
              <a:gd name="T56" fmla="*/ 14 w 192"/>
              <a:gd name="T57" fmla="*/ 203 h 1181"/>
              <a:gd name="T58" fmla="*/ 12 w 192"/>
              <a:gd name="T59" fmla="*/ 66 h 1181"/>
              <a:gd name="T60" fmla="*/ 12 w 192"/>
              <a:gd name="T61" fmla="*/ 44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1181">
                <a:moveTo>
                  <a:pt x="12" y="44"/>
                </a:moveTo>
                <a:cubicBezTo>
                  <a:pt x="69" y="29"/>
                  <a:pt x="124" y="15"/>
                  <a:pt x="185" y="0"/>
                </a:cubicBezTo>
                <a:cubicBezTo>
                  <a:pt x="185" y="32"/>
                  <a:pt x="185" y="57"/>
                  <a:pt x="185" y="82"/>
                </a:cubicBezTo>
                <a:cubicBezTo>
                  <a:pt x="185" y="103"/>
                  <a:pt x="186" y="124"/>
                  <a:pt x="186" y="145"/>
                </a:cubicBezTo>
                <a:cubicBezTo>
                  <a:pt x="186" y="158"/>
                  <a:pt x="187" y="172"/>
                  <a:pt x="186" y="185"/>
                </a:cubicBezTo>
                <a:cubicBezTo>
                  <a:pt x="184" y="210"/>
                  <a:pt x="179" y="235"/>
                  <a:pt x="180" y="261"/>
                </a:cubicBezTo>
                <a:cubicBezTo>
                  <a:pt x="180" y="286"/>
                  <a:pt x="175" y="312"/>
                  <a:pt x="181" y="338"/>
                </a:cubicBezTo>
                <a:cubicBezTo>
                  <a:pt x="183" y="349"/>
                  <a:pt x="179" y="361"/>
                  <a:pt x="178" y="372"/>
                </a:cubicBezTo>
                <a:cubicBezTo>
                  <a:pt x="177" y="380"/>
                  <a:pt x="173" y="389"/>
                  <a:pt x="176" y="396"/>
                </a:cubicBezTo>
                <a:cubicBezTo>
                  <a:pt x="192" y="437"/>
                  <a:pt x="174" y="476"/>
                  <a:pt x="173" y="517"/>
                </a:cubicBezTo>
                <a:cubicBezTo>
                  <a:pt x="173" y="535"/>
                  <a:pt x="175" y="553"/>
                  <a:pt x="177" y="571"/>
                </a:cubicBezTo>
                <a:cubicBezTo>
                  <a:pt x="180" y="588"/>
                  <a:pt x="192" y="607"/>
                  <a:pt x="171" y="621"/>
                </a:cubicBezTo>
                <a:cubicBezTo>
                  <a:pt x="169" y="623"/>
                  <a:pt x="170" y="628"/>
                  <a:pt x="170" y="632"/>
                </a:cubicBezTo>
                <a:cubicBezTo>
                  <a:pt x="170" y="670"/>
                  <a:pt x="174" y="708"/>
                  <a:pt x="168" y="745"/>
                </a:cubicBezTo>
                <a:cubicBezTo>
                  <a:pt x="158" y="811"/>
                  <a:pt x="164" y="877"/>
                  <a:pt x="159" y="944"/>
                </a:cubicBezTo>
                <a:cubicBezTo>
                  <a:pt x="157" y="969"/>
                  <a:pt x="160" y="995"/>
                  <a:pt x="160" y="1021"/>
                </a:cubicBezTo>
                <a:cubicBezTo>
                  <a:pt x="160" y="1030"/>
                  <a:pt x="160" y="1040"/>
                  <a:pt x="156" y="1048"/>
                </a:cubicBezTo>
                <a:cubicBezTo>
                  <a:pt x="146" y="1065"/>
                  <a:pt x="147" y="1079"/>
                  <a:pt x="154" y="1098"/>
                </a:cubicBezTo>
                <a:cubicBezTo>
                  <a:pt x="163" y="1125"/>
                  <a:pt x="146" y="1152"/>
                  <a:pt x="132" y="1175"/>
                </a:cubicBezTo>
                <a:cubicBezTo>
                  <a:pt x="129" y="1181"/>
                  <a:pt x="113" y="1181"/>
                  <a:pt x="103" y="1181"/>
                </a:cubicBezTo>
                <a:cubicBezTo>
                  <a:pt x="84" y="1181"/>
                  <a:pt x="66" y="1179"/>
                  <a:pt x="48" y="1178"/>
                </a:cubicBezTo>
                <a:cubicBezTo>
                  <a:pt x="20" y="1176"/>
                  <a:pt x="14" y="1169"/>
                  <a:pt x="10" y="1140"/>
                </a:cubicBezTo>
                <a:cubicBezTo>
                  <a:pt x="4" y="1082"/>
                  <a:pt x="8" y="1023"/>
                  <a:pt x="13" y="965"/>
                </a:cubicBezTo>
                <a:cubicBezTo>
                  <a:pt x="15" y="950"/>
                  <a:pt x="11" y="934"/>
                  <a:pt x="10" y="919"/>
                </a:cubicBezTo>
                <a:cubicBezTo>
                  <a:pt x="8" y="872"/>
                  <a:pt x="0" y="824"/>
                  <a:pt x="6" y="778"/>
                </a:cubicBezTo>
                <a:cubicBezTo>
                  <a:pt x="11" y="736"/>
                  <a:pt x="3" y="694"/>
                  <a:pt x="6" y="652"/>
                </a:cubicBezTo>
                <a:cubicBezTo>
                  <a:pt x="8" y="628"/>
                  <a:pt x="4" y="603"/>
                  <a:pt x="4" y="578"/>
                </a:cubicBezTo>
                <a:cubicBezTo>
                  <a:pt x="5" y="501"/>
                  <a:pt x="10" y="424"/>
                  <a:pt x="6" y="348"/>
                </a:cubicBezTo>
                <a:cubicBezTo>
                  <a:pt x="4" y="299"/>
                  <a:pt x="11" y="251"/>
                  <a:pt x="14" y="203"/>
                </a:cubicBezTo>
                <a:cubicBezTo>
                  <a:pt x="16" y="158"/>
                  <a:pt x="13" y="112"/>
                  <a:pt x="12" y="66"/>
                </a:cubicBezTo>
                <a:cubicBezTo>
                  <a:pt x="12" y="61"/>
                  <a:pt x="12" y="55"/>
                  <a:pt x="12"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2" name="Freeform 32"/>
          <p:cNvSpPr>
            <a:spLocks noEditPoints="1"/>
          </p:cNvSpPr>
          <p:nvPr/>
        </p:nvSpPr>
        <p:spPr bwMode="auto">
          <a:xfrm>
            <a:off x="5394723" y="3011091"/>
            <a:ext cx="488156" cy="165497"/>
          </a:xfrm>
          <a:custGeom>
            <a:avLst/>
            <a:gdLst>
              <a:gd name="T0" fmla="*/ 22 w 1354"/>
              <a:gd name="T1" fmla="*/ 297 h 459"/>
              <a:gd name="T2" fmla="*/ 279 w 1354"/>
              <a:gd name="T3" fmla="*/ 275 h 459"/>
              <a:gd name="T4" fmla="*/ 548 w 1354"/>
              <a:gd name="T5" fmla="*/ 231 h 459"/>
              <a:gd name="T6" fmla="*/ 784 w 1354"/>
              <a:gd name="T7" fmla="*/ 197 h 459"/>
              <a:gd name="T8" fmla="*/ 924 w 1354"/>
              <a:gd name="T9" fmla="*/ 149 h 459"/>
              <a:gd name="T10" fmla="*/ 1257 w 1354"/>
              <a:gd name="T11" fmla="*/ 44 h 459"/>
              <a:gd name="T12" fmla="*/ 1332 w 1354"/>
              <a:gd name="T13" fmla="*/ 22 h 459"/>
              <a:gd name="T14" fmla="*/ 1310 w 1354"/>
              <a:gd name="T15" fmla="*/ 108 h 459"/>
              <a:gd name="T16" fmla="*/ 1260 w 1354"/>
              <a:gd name="T17" fmla="*/ 154 h 459"/>
              <a:gd name="T18" fmla="*/ 1133 w 1354"/>
              <a:gd name="T19" fmla="*/ 207 h 459"/>
              <a:gd name="T20" fmla="*/ 908 w 1354"/>
              <a:gd name="T21" fmla="*/ 280 h 459"/>
              <a:gd name="T22" fmla="*/ 851 w 1354"/>
              <a:gd name="T23" fmla="*/ 295 h 459"/>
              <a:gd name="T24" fmla="*/ 362 w 1354"/>
              <a:gd name="T25" fmla="*/ 415 h 459"/>
              <a:gd name="T26" fmla="*/ 196 w 1354"/>
              <a:gd name="T27" fmla="*/ 436 h 459"/>
              <a:gd name="T28" fmla="*/ 14 w 1354"/>
              <a:gd name="T29" fmla="*/ 459 h 459"/>
              <a:gd name="T30" fmla="*/ 894 w 1354"/>
              <a:gd name="T31" fmla="*/ 191 h 459"/>
              <a:gd name="T32" fmla="*/ 909 w 1354"/>
              <a:gd name="T33" fmla="*/ 176 h 459"/>
              <a:gd name="T34" fmla="*/ 438 w 1354"/>
              <a:gd name="T35" fmla="*/ 360 h 459"/>
              <a:gd name="T36" fmla="*/ 531 w 1354"/>
              <a:gd name="T37" fmla="*/ 328 h 459"/>
              <a:gd name="T38" fmla="*/ 131 w 1354"/>
              <a:gd name="T39" fmla="*/ 407 h 459"/>
              <a:gd name="T40" fmla="*/ 76 w 1354"/>
              <a:gd name="T41" fmla="*/ 428 h 459"/>
              <a:gd name="T42" fmla="*/ 455 w 1354"/>
              <a:gd name="T43" fmla="*/ 373 h 459"/>
              <a:gd name="T44" fmla="*/ 456 w 1354"/>
              <a:gd name="T45" fmla="*/ 378 h 459"/>
              <a:gd name="T46" fmla="*/ 343 w 1354"/>
              <a:gd name="T47" fmla="*/ 302 h 459"/>
              <a:gd name="T48" fmla="*/ 63 w 1354"/>
              <a:gd name="T49" fmla="*/ 376 h 459"/>
              <a:gd name="T50" fmla="*/ 102 w 1354"/>
              <a:gd name="T51" fmla="*/ 364 h 459"/>
              <a:gd name="T52" fmla="*/ 401 w 1354"/>
              <a:gd name="T53" fmla="*/ 317 h 459"/>
              <a:gd name="T54" fmla="*/ 400 w 1354"/>
              <a:gd name="T55" fmla="*/ 313 h 459"/>
              <a:gd name="T56" fmla="*/ 596 w 1354"/>
              <a:gd name="T57" fmla="*/ 287 h 459"/>
              <a:gd name="T58" fmla="*/ 1188 w 1354"/>
              <a:gd name="T59" fmla="*/ 164 h 459"/>
              <a:gd name="T60" fmla="*/ 1158 w 1354"/>
              <a:gd name="T61" fmla="*/ 172 h 459"/>
              <a:gd name="T62" fmla="*/ 1244 w 1354"/>
              <a:gd name="T63" fmla="*/ 98 h 459"/>
              <a:gd name="T64" fmla="*/ 1243 w 1354"/>
              <a:gd name="T65" fmla="*/ 93 h 459"/>
              <a:gd name="T66" fmla="*/ 326 w 1354"/>
              <a:gd name="T67" fmla="*/ 386 h 459"/>
              <a:gd name="T68" fmla="*/ 499 w 1354"/>
              <a:gd name="T69" fmla="*/ 286 h 459"/>
              <a:gd name="T70" fmla="*/ 526 w 1354"/>
              <a:gd name="T71" fmla="*/ 279 h 459"/>
              <a:gd name="T72" fmla="*/ 802 w 1354"/>
              <a:gd name="T73" fmla="*/ 206 h 459"/>
              <a:gd name="T74" fmla="*/ 804 w 1354"/>
              <a:gd name="T75" fmla="*/ 210 h 459"/>
              <a:gd name="T76" fmla="*/ 465 w 1354"/>
              <a:gd name="T77" fmla="*/ 272 h 459"/>
              <a:gd name="T78" fmla="*/ 1064 w 1354"/>
              <a:gd name="T79" fmla="*/ 171 h 459"/>
              <a:gd name="T80" fmla="*/ 1029 w 1354"/>
              <a:gd name="T81" fmla="*/ 181 h 459"/>
              <a:gd name="T82" fmla="*/ 250 w 1354"/>
              <a:gd name="T83" fmla="*/ 350 h 459"/>
              <a:gd name="T84" fmla="*/ 252 w 1354"/>
              <a:gd name="T85" fmla="*/ 357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4" h="459">
                <a:moveTo>
                  <a:pt x="14" y="459"/>
                </a:moveTo>
                <a:cubicBezTo>
                  <a:pt x="9" y="405"/>
                  <a:pt x="5" y="355"/>
                  <a:pt x="0" y="303"/>
                </a:cubicBezTo>
                <a:cubicBezTo>
                  <a:pt x="8" y="300"/>
                  <a:pt x="16" y="295"/>
                  <a:pt x="22" y="297"/>
                </a:cubicBezTo>
                <a:cubicBezTo>
                  <a:pt x="80" y="312"/>
                  <a:pt x="132" y="289"/>
                  <a:pt x="186" y="277"/>
                </a:cubicBezTo>
                <a:cubicBezTo>
                  <a:pt x="207" y="272"/>
                  <a:pt x="226" y="265"/>
                  <a:pt x="248" y="276"/>
                </a:cubicBezTo>
                <a:cubicBezTo>
                  <a:pt x="256" y="280"/>
                  <a:pt x="269" y="277"/>
                  <a:pt x="279" y="275"/>
                </a:cubicBezTo>
                <a:cubicBezTo>
                  <a:pt x="304" y="271"/>
                  <a:pt x="328" y="265"/>
                  <a:pt x="353" y="259"/>
                </a:cubicBezTo>
                <a:cubicBezTo>
                  <a:pt x="384" y="252"/>
                  <a:pt x="414" y="248"/>
                  <a:pt x="446" y="250"/>
                </a:cubicBezTo>
                <a:cubicBezTo>
                  <a:pt x="479" y="253"/>
                  <a:pt x="514" y="239"/>
                  <a:pt x="548" y="231"/>
                </a:cubicBezTo>
                <a:cubicBezTo>
                  <a:pt x="602" y="218"/>
                  <a:pt x="656" y="205"/>
                  <a:pt x="711" y="193"/>
                </a:cubicBezTo>
                <a:cubicBezTo>
                  <a:pt x="722" y="190"/>
                  <a:pt x="734" y="194"/>
                  <a:pt x="745" y="195"/>
                </a:cubicBezTo>
                <a:cubicBezTo>
                  <a:pt x="756" y="195"/>
                  <a:pt x="766" y="196"/>
                  <a:pt x="784" y="197"/>
                </a:cubicBezTo>
                <a:cubicBezTo>
                  <a:pt x="773" y="189"/>
                  <a:pt x="769" y="187"/>
                  <a:pt x="759" y="180"/>
                </a:cubicBezTo>
                <a:cubicBezTo>
                  <a:pt x="788" y="180"/>
                  <a:pt x="810" y="156"/>
                  <a:pt x="834" y="179"/>
                </a:cubicBezTo>
                <a:cubicBezTo>
                  <a:pt x="864" y="169"/>
                  <a:pt x="897" y="164"/>
                  <a:pt x="924" y="149"/>
                </a:cubicBezTo>
                <a:cubicBezTo>
                  <a:pt x="950" y="134"/>
                  <a:pt x="973" y="124"/>
                  <a:pt x="1005" y="129"/>
                </a:cubicBezTo>
                <a:cubicBezTo>
                  <a:pt x="1029" y="132"/>
                  <a:pt x="1055" y="122"/>
                  <a:pt x="1079" y="118"/>
                </a:cubicBezTo>
                <a:cubicBezTo>
                  <a:pt x="1126" y="64"/>
                  <a:pt x="1201" y="76"/>
                  <a:pt x="1257" y="44"/>
                </a:cubicBezTo>
                <a:cubicBezTo>
                  <a:pt x="1261" y="42"/>
                  <a:pt x="1267" y="42"/>
                  <a:pt x="1268" y="40"/>
                </a:cubicBezTo>
                <a:cubicBezTo>
                  <a:pt x="1281" y="0"/>
                  <a:pt x="1318" y="11"/>
                  <a:pt x="1349" y="6"/>
                </a:cubicBezTo>
                <a:cubicBezTo>
                  <a:pt x="1343" y="11"/>
                  <a:pt x="1338" y="17"/>
                  <a:pt x="1332" y="22"/>
                </a:cubicBezTo>
                <a:cubicBezTo>
                  <a:pt x="1354" y="43"/>
                  <a:pt x="1334" y="58"/>
                  <a:pt x="1327" y="78"/>
                </a:cubicBezTo>
                <a:cubicBezTo>
                  <a:pt x="1317" y="113"/>
                  <a:pt x="1285" y="92"/>
                  <a:pt x="1273" y="113"/>
                </a:cubicBezTo>
                <a:cubicBezTo>
                  <a:pt x="1285" y="112"/>
                  <a:pt x="1298" y="110"/>
                  <a:pt x="1310" y="108"/>
                </a:cubicBezTo>
                <a:cubicBezTo>
                  <a:pt x="1311" y="110"/>
                  <a:pt x="1312" y="112"/>
                  <a:pt x="1313" y="114"/>
                </a:cubicBezTo>
                <a:cubicBezTo>
                  <a:pt x="1307" y="118"/>
                  <a:pt x="1301" y="123"/>
                  <a:pt x="1294" y="127"/>
                </a:cubicBezTo>
                <a:cubicBezTo>
                  <a:pt x="1281" y="134"/>
                  <a:pt x="1263" y="133"/>
                  <a:pt x="1260" y="154"/>
                </a:cubicBezTo>
                <a:cubicBezTo>
                  <a:pt x="1259" y="160"/>
                  <a:pt x="1242" y="164"/>
                  <a:pt x="1232" y="167"/>
                </a:cubicBezTo>
                <a:cubicBezTo>
                  <a:pt x="1187" y="180"/>
                  <a:pt x="1141" y="194"/>
                  <a:pt x="1097" y="210"/>
                </a:cubicBezTo>
                <a:cubicBezTo>
                  <a:pt x="1109" y="209"/>
                  <a:pt x="1121" y="208"/>
                  <a:pt x="1133" y="207"/>
                </a:cubicBezTo>
                <a:cubicBezTo>
                  <a:pt x="1134" y="210"/>
                  <a:pt x="1135" y="212"/>
                  <a:pt x="1135" y="215"/>
                </a:cubicBezTo>
                <a:cubicBezTo>
                  <a:pt x="1108" y="224"/>
                  <a:pt x="1082" y="234"/>
                  <a:pt x="1055" y="241"/>
                </a:cubicBezTo>
                <a:cubicBezTo>
                  <a:pt x="1006" y="255"/>
                  <a:pt x="957" y="267"/>
                  <a:pt x="908" y="280"/>
                </a:cubicBezTo>
                <a:cubicBezTo>
                  <a:pt x="900" y="283"/>
                  <a:pt x="882" y="281"/>
                  <a:pt x="888" y="300"/>
                </a:cubicBezTo>
                <a:cubicBezTo>
                  <a:pt x="874" y="305"/>
                  <a:pt x="859" y="309"/>
                  <a:pt x="840" y="316"/>
                </a:cubicBezTo>
                <a:cubicBezTo>
                  <a:pt x="845" y="305"/>
                  <a:pt x="848" y="301"/>
                  <a:pt x="851" y="295"/>
                </a:cubicBezTo>
                <a:cubicBezTo>
                  <a:pt x="775" y="314"/>
                  <a:pt x="701" y="334"/>
                  <a:pt x="626" y="352"/>
                </a:cubicBezTo>
                <a:cubicBezTo>
                  <a:pt x="546" y="371"/>
                  <a:pt x="466" y="389"/>
                  <a:pt x="385" y="408"/>
                </a:cubicBezTo>
                <a:cubicBezTo>
                  <a:pt x="378" y="410"/>
                  <a:pt x="370" y="413"/>
                  <a:pt x="362" y="415"/>
                </a:cubicBezTo>
                <a:cubicBezTo>
                  <a:pt x="349" y="417"/>
                  <a:pt x="334" y="435"/>
                  <a:pt x="324" y="410"/>
                </a:cubicBezTo>
                <a:cubicBezTo>
                  <a:pt x="323" y="409"/>
                  <a:pt x="314" y="411"/>
                  <a:pt x="310" y="412"/>
                </a:cubicBezTo>
                <a:cubicBezTo>
                  <a:pt x="272" y="420"/>
                  <a:pt x="234" y="428"/>
                  <a:pt x="196" y="436"/>
                </a:cubicBezTo>
                <a:cubicBezTo>
                  <a:pt x="181" y="440"/>
                  <a:pt x="166" y="443"/>
                  <a:pt x="150" y="435"/>
                </a:cubicBezTo>
                <a:cubicBezTo>
                  <a:pt x="141" y="431"/>
                  <a:pt x="127" y="435"/>
                  <a:pt x="116" y="437"/>
                </a:cubicBezTo>
                <a:cubicBezTo>
                  <a:pt x="83" y="444"/>
                  <a:pt x="51" y="451"/>
                  <a:pt x="14" y="459"/>
                </a:cubicBezTo>
                <a:close/>
                <a:moveTo>
                  <a:pt x="909" y="176"/>
                </a:moveTo>
                <a:cubicBezTo>
                  <a:pt x="885" y="183"/>
                  <a:pt x="861" y="191"/>
                  <a:pt x="837" y="198"/>
                </a:cubicBezTo>
                <a:cubicBezTo>
                  <a:pt x="858" y="201"/>
                  <a:pt x="876" y="197"/>
                  <a:pt x="894" y="191"/>
                </a:cubicBezTo>
                <a:cubicBezTo>
                  <a:pt x="900" y="189"/>
                  <a:pt x="904" y="181"/>
                  <a:pt x="909" y="176"/>
                </a:cubicBezTo>
                <a:cubicBezTo>
                  <a:pt x="927" y="185"/>
                  <a:pt x="943" y="180"/>
                  <a:pt x="959" y="168"/>
                </a:cubicBezTo>
                <a:cubicBezTo>
                  <a:pt x="942" y="171"/>
                  <a:pt x="926" y="173"/>
                  <a:pt x="909" y="176"/>
                </a:cubicBezTo>
                <a:close/>
                <a:moveTo>
                  <a:pt x="465" y="347"/>
                </a:moveTo>
                <a:cubicBezTo>
                  <a:pt x="429" y="356"/>
                  <a:pt x="393" y="364"/>
                  <a:pt x="357" y="373"/>
                </a:cubicBezTo>
                <a:cubicBezTo>
                  <a:pt x="385" y="373"/>
                  <a:pt x="412" y="367"/>
                  <a:pt x="438" y="360"/>
                </a:cubicBezTo>
                <a:cubicBezTo>
                  <a:pt x="447" y="358"/>
                  <a:pt x="455" y="351"/>
                  <a:pt x="464" y="347"/>
                </a:cubicBezTo>
                <a:cubicBezTo>
                  <a:pt x="487" y="342"/>
                  <a:pt x="510" y="338"/>
                  <a:pt x="533" y="334"/>
                </a:cubicBezTo>
                <a:cubicBezTo>
                  <a:pt x="532" y="332"/>
                  <a:pt x="532" y="330"/>
                  <a:pt x="531" y="328"/>
                </a:cubicBezTo>
                <a:cubicBezTo>
                  <a:pt x="509" y="334"/>
                  <a:pt x="487" y="341"/>
                  <a:pt x="465" y="347"/>
                </a:cubicBezTo>
                <a:close/>
                <a:moveTo>
                  <a:pt x="133" y="413"/>
                </a:moveTo>
                <a:cubicBezTo>
                  <a:pt x="133" y="411"/>
                  <a:pt x="132" y="409"/>
                  <a:pt x="131" y="407"/>
                </a:cubicBezTo>
                <a:cubicBezTo>
                  <a:pt x="122" y="410"/>
                  <a:pt x="112" y="412"/>
                  <a:pt x="103" y="415"/>
                </a:cubicBezTo>
                <a:cubicBezTo>
                  <a:pt x="93" y="418"/>
                  <a:pt x="84" y="422"/>
                  <a:pt x="75" y="425"/>
                </a:cubicBezTo>
                <a:cubicBezTo>
                  <a:pt x="75" y="426"/>
                  <a:pt x="76" y="427"/>
                  <a:pt x="76" y="428"/>
                </a:cubicBezTo>
                <a:cubicBezTo>
                  <a:pt x="95" y="423"/>
                  <a:pt x="114" y="418"/>
                  <a:pt x="133" y="413"/>
                </a:cubicBezTo>
                <a:close/>
                <a:moveTo>
                  <a:pt x="456" y="378"/>
                </a:moveTo>
                <a:cubicBezTo>
                  <a:pt x="456" y="376"/>
                  <a:pt x="456" y="375"/>
                  <a:pt x="455" y="373"/>
                </a:cubicBezTo>
                <a:cubicBezTo>
                  <a:pt x="446" y="376"/>
                  <a:pt x="437" y="378"/>
                  <a:pt x="428" y="381"/>
                </a:cubicBezTo>
                <a:cubicBezTo>
                  <a:pt x="427" y="381"/>
                  <a:pt x="428" y="384"/>
                  <a:pt x="427" y="388"/>
                </a:cubicBezTo>
                <a:cubicBezTo>
                  <a:pt x="438" y="384"/>
                  <a:pt x="447" y="381"/>
                  <a:pt x="456" y="378"/>
                </a:cubicBezTo>
                <a:close/>
                <a:moveTo>
                  <a:pt x="382" y="298"/>
                </a:moveTo>
                <a:cubicBezTo>
                  <a:pt x="381" y="297"/>
                  <a:pt x="381" y="295"/>
                  <a:pt x="380" y="293"/>
                </a:cubicBezTo>
                <a:cubicBezTo>
                  <a:pt x="368" y="296"/>
                  <a:pt x="355" y="299"/>
                  <a:pt x="343" y="302"/>
                </a:cubicBezTo>
                <a:cubicBezTo>
                  <a:pt x="343" y="304"/>
                  <a:pt x="344" y="306"/>
                  <a:pt x="344" y="309"/>
                </a:cubicBezTo>
                <a:cubicBezTo>
                  <a:pt x="357" y="305"/>
                  <a:pt x="369" y="302"/>
                  <a:pt x="382" y="298"/>
                </a:cubicBezTo>
                <a:close/>
                <a:moveTo>
                  <a:pt x="63" y="376"/>
                </a:moveTo>
                <a:cubicBezTo>
                  <a:pt x="64" y="377"/>
                  <a:pt x="66" y="378"/>
                  <a:pt x="67" y="380"/>
                </a:cubicBezTo>
                <a:cubicBezTo>
                  <a:pt x="79" y="377"/>
                  <a:pt x="91" y="373"/>
                  <a:pt x="104" y="370"/>
                </a:cubicBezTo>
                <a:cubicBezTo>
                  <a:pt x="103" y="368"/>
                  <a:pt x="103" y="366"/>
                  <a:pt x="102" y="364"/>
                </a:cubicBezTo>
                <a:cubicBezTo>
                  <a:pt x="89" y="368"/>
                  <a:pt x="76" y="372"/>
                  <a:pt x="63" y="376"/>
                </a:cubicBezTo>
                <a:close/>
                <a:moveTo>
                  <a:pt x="400" y="313"/>
                </a:moveTo>
                <a:cubicBezTo>
                  <a:pt x="400" y="314"/>
                  <a:pt x="400" y="316"/>
                  <a:pt x="401" y="317"/>
                </a:cubicBezTo>
                <a:cubicBezTo>
                  <a:pt x="411" y="314"/>
                  <a:pt x="422" y="311"/>
                  <a:pt x="432" y="308"/>
                </a:cubicBezTo>
                <a:cubicBezTo>
                  <a:pt x="431" y="307"/>
                  <a:pt x="431" y="305"/>
                  <a:pt x="431" y="304"/>
                </a:cubicBezTo>
                <a:cubicBezTo>
                  <a:pt x="420" y="307"/>
                  <a:pt x="410" y="310"/>
                  <a:pt x="400" y="313"/>
                </a:cubicBezTo>
                <a:close/>
                <a:moveTo>
                  <a:pt x="631" y="281"/>
                </a:moveTo>
                <a:cubicBezTo>
                  <a:pt x="630" y="280"/>
                  <a:pt x="630" y="278"/>
                  <a:pt x="629" y="277"/>
                </a:cubicBezTo>
                <a:cubicBezTo>
                  <a:pt x="618" y="280"/>
                  <a:pt x="607" y="284"/>
                  <a:pt x="596" y="287"/>
                </a:cubicBezTo>
                <a:cubicBezTo>
                  <a:pt x="596" y="288"/>
                  <a:pt x="597" y="289"/>
                  <a:pt x="597" y="290"/>
                </a:cubicBezTo>
                <a:cubicBezTo>
                  <a:pt x="608" y="287"/>
                  <a:pt x="619" y="284"/>
                  <a:pt x="631" y="281"/>
                </a:cubicBezTo>
                <a:close/>
                <a:moveTo>
                  <a:pt x="1188" y="164"/>
                </a:moveTo>
                <a:cubicBezTo>
                  <a:pt x="1188" y="161"/>
                  <a:pt x="1188" y="159"/>
                  <a:pt x="1188" y="157"/>
                </a:cubicBezTo>
                <a:cubicBezTo>
                  <a:pt x="1178" y="160"/>
                  <a:pt x="1169" y="162"/>
                  <a:pt x="1159" y="165"/>
                </a:cubicBezTo>
                <a:cubicBezTo>
                  <a:pt x="1158" y="165"/>
                  <a:pt x="1158" y="168"/>
                  <a:pt x="1158" y="172"/>
                </a:cubicBezTo>
                <a:cubicBezTo>
                  <a:pt x="1169" y="169"/>
                  <a:pt x="1179" y="166"/>
                  <a:pt x="1188" y="164"/>
                </a:cubicBezTo>
                <a:close/>
                <a:moveTo>
                  <a:pt x="1243" y="93"/>
                </a:moveTo>
                <a:cubicBezTo>
                  <a:pt x="1243" y="95"/>
                  <a:pt x="1244" y="96"/>
                  <a:pt x="1244" y="98"/>
                </a:cubicBezTo>
                <a:cubicBezTo>
                  <a:pt x="1253" y="95"/>
                  <a:pt x="1263" y="93"/>
                  <a:pt x="1272" y="91"/>
                </a:cubicBezTo>
                <a:cubicBezTo>
                  <a:pt x="1271" y="89"/>
                  <a:pt x="1271" y="88"/>
                  <a:pt x="1271" y="86"/>
                </a:cubicBezTo>
                <a:cubicBezTo>
                  <a:pt x="1261" y="88"/>
                  <a:pt x="1252" y="91"/>
                  <a:pt x="1243" y="93"/>
                </a:cubicBezTo>
                <a:close/>
                <a:moveTo>
                  <a:pt x="295" y="391"/>
                </a:moveTo>
                <a:cubicBezTo>
                  <a:pt x="296" y="393"/>
                  <a:pt x="296" y="394"/>
                  <a:pt x="296" y="395"/>
                </a:cubicBezTo>
                <a:cubicBezTo>
                  <a:pt x="306" y="392"/>
                  <a:pt x="316" y="389"/>
                  <a:pt x="326" y="386"/>
                </a:cubicBezTo>
                <a:cubicBezTo>
                  <a:pt x="326" y="385"/>
                  <a:pt x="326" y="384"/>
                  <a:pt x="325" y="383"/>
                </a:cubicBezTo>
                <a:cubicBezTo>
                  <a:pt x="315" y="386"/>
                  <a:pt x="305" y="389"/>
                  <a:pt x="295" y="391"/>
                </a:cubicBezTo>
                <a:close/>
                <a:moveTo>
                  <a:pt x="499" y="286"/>
                </a:moveTo>
                <a:cubicBezTo>
                  <a:pt x="499" y="288"/>
                  <a:pt x="500" y="290"/>
                  <a:pt x="501" y="292"/>
                </a:cubicBezTo>
                <a:cubicBezTo>
                  <a:pt x="510" y="289"/>
                  <a:pt x="519" y="286"/>
                  <a:pt x="528" y="283"/>
                </a:cubicBezTo>
                <a:cubicBezTo>
                  <a:pt x="527" y="281"/>
                  <a:pt x="527" y="280"/>
                  <a:pt x="526" y="279"/>
                </a:cubicBezTo>
                <a:cubicBezTo>
                  <a:pt x="517" y="281"/>
                  <a:pt x="508" y="283"/>
                  <a:pt x="499" y="286"/>
                </a:cubicBezTo>
                <a:close/>
                <a:moveTo>
                  <a:pt x="804" y="210"/>
                </a:moveTo>
                <a:cubicBezTo>
                  <a:pt x="803" y="209"/>
                  <a:pt x="803" y="207"/>
                  <a:pt x="802" y="206"/>
                </a:cubicBezTo>
                <a:cubicBezTo>
                  <a:pt x="793" y="209"/>
                  <a:pt x="784" y="212"/>
                  <a:pt x="775" y="215"/>
                </a:cubicBezTo>
                <a:cubicBezTo>
                  <a:pt x="775" y="217"/>
                  <a:pt x="776" y="218"/>
                  <a:pt x="776" y="219"/>
                </a:cubicBezTo>
                <a:cubicBezTo>
                  <a:pt x="786" y="216"/>
                  <a:pt x="795" y="213"/>
                  <a:pt x="804" y="210"/>
                </a:cubicBezTo>
                <a:close/>
                <a:moveTo>
                  <a:pt x="496" y="266"/>
                </a:moveTo>
                <a:cubicBezTo>
                  <a:pt x="495" y="265"/>
                  <a:pt x="493" y="263"/>
                  <a:pt x="492" y="262"/>
                </a:cubicBezTo>
                <a:cubicBezTo>
                  <a:pt x="483" y="265"/>
                  <a:pt x="474" y="269"/>
                  <a:pt x="465" y="272"/>
                </a:cubicBezTo>
                <a:cubicBezTo>
                  <a:pt x="466" y="273"/>
                  <a:pt x="467" y="275"/>
                  <a:pt x="467" y="276"/>
                </a:cubicBezTo>
                <a:cubicBezTo>
                  <a:pt x="477" y="273"/>
                  <a:pt x="486" y="270"/>
                  <a:pt x="496" y="266"/>
                </a:cubicBezTo>
                <a:close/>
                <a:moveTo>
                  <a:pt x="1064" y="171"/>
                </a:moveTo>
                <a:cubicBezTo>
                  <a:pt x="1063" y="169"/>
                  <a:pt x="1063" y="167"/>
                  <a:pt x="1062" y="165"/>
                </a:cubicBezTo>
                <a:cubicBezTo>
                  <a:pt x="1050" y="168"/>
                  <a:pt x="1039" y="171"/>
                  <a:pt x="1028" y="174"/>
                </a:cubicBezTo>
                <a:cubicBezTo>
                  <a:pt x="1028" y="177"/>
                  <a:pt x="1029" y="179"/>
                  <a:pt x="1029" y="181"/>
                </a:cubicBezTo>
                <a:cubicBezTo>
                  <a:pt x="1041" y="178"/>
                  <a:pt x="1052" y="175"/>
                  <a:pt x="1064" y="171"/>
                </a:cubicBezTo>
                <a:close/>
                <a:moveTo>
                  <a:pt x="252" y="357"/>
                </a:moveTo>
                <a:cubicBezTo>
                  <a:pt x="251" y="355"/>
                  <a:pt x="251" y="353"/>
                  <a:pt x="250" y="350"/>
                </a:cubicBezTo>
                <a:cubicBezTo>
                  <a:pt x="240" y="353"/>
                  <a:pt x="230" y="356"/>
                  <a:pt x="220" y="359"/>
                </a:cubicBezTo>
                <a:cubicBezTo>
                  <a:pt x="221" y="361"/>
                  <a:pt x="222" y="363"/>
                  <a:pt x="222" y="365"/>
                </a:cubicBezTo>
                <a:cubicBezTo>
                  <a:pt x="232" y="362"/>
                  <a:pt x="242" y="360"/>
                  <a:pt x="252" y="3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3"/>
          <p:cNvSpPr/>
          <p:nvPr/>
        </p:nvSpPr>
        <p:spPr bwMode="auto">
          <a:xfrm>
            <a:off x="2908697" y="3180160"/>
            <a:ext cx="71438" cy="403622"/>
          </a:xfrm>
          <a:custGeom>
            <a:avLst/>
            <a:gdLst>
              <a:gd name="T0" fmla="*/ 181 w 198"/>
              <a:gd name="T1" fmla="*/ 12 h 1121"/>
              <a:gd name="T2" fmla="*/ 181 w 198"/>
              <a:gd name="T3" fmla="*/ 142 h 1121"/>
              <a:gd name="T4" fmla="*/ 176 w 198"/>
              <a:gd name="T5" fmla="*/ 168 h 1121"/>
              <a:gd name="T6" fmla="*/ 176 w 198"/>
              <a:gd name="T7" fmla="*/ 347 h 1121"/>
              <a:gd name="T8" fmla="*/ 177 w 198"/>
              <a:gd name="T9" fmla="*/ 378 h 1121"/>
              <a:gd name="T10" fmla="*/ 174 w 198"/>
              <a:gd name="T11" fmla="*/ 432 h 1121"/>
              <a:gd name="T12" fmla="*/ 161 w 198"/>
              <a:gd name="T13" fmla="*/ 548 h 1121"/>
              <a:gd name="T14" fmla="*/ 165 w 198"/>
              <a:gd name="T15" fmla="*/ 627 h 1121"/>
              <a:gd name="T16" fmla="*/ 157 w 198"/>
              <a:gd name="T17" fmla="*/ 728 h 1121"/>
              <a:gd name="T18" fmla="*/ 155 w 198"/>
              <a:gd name="T19" fmla="*/ 746 h 1121"/>
              <a:gd name="T20" fmla="*/ 150 w 198"/>
              <a:gd name="T21" fmla="*/ 938 h 1121"/>
              <a:gd name="T22" fmla="*/ 150 w 198"/>
              <a:gd name="T23" fmla="*/ 941 h 1121"/>
              <a:gd name="T24" fmla="*/ 138 w 198"/>
              <a:gd name="T25" fmla="*/ 1107 h 1121"/>
              <a:gd name="T26" fmla="*/ 74 w 198"/>
              <a:gd name="T27" fmla="*/ 1110 h 1121"/>
              <a:gd name="T28" fmla="*/ 47 w 198"/>
              <a:gd name="T29" fmla="*/ 1101 h 1121"/>
              <a:gd name="T30" fmla="*/ 8 w 198"/>
              <a:gd name="T31" fmla="*/ 1038 h 1121"/>
              <a:gd name="T32" fmla="*/ 10 w 198"/>
              <a:gd name="T33" fmla="*/ 1002 h 1121"/>
              <a:gd name="T34" fmla="*/ 9 w 198"/>
              <a:gd name="T35" fmla="*/ 858 h 1121"/>
              <a:gd name="T36" fmla="*/ 9 w 198"/>
              <a:gd name="T37" fmla="*/ 812 h 1121"/>
              <a:gd name="T38" fmla="*/ 19 w 198"/>
              <a:gd name="T39" fmla="*/ 726 h 1121"/>
              <a:gd name="T40" fmla="*/ 15 w 198"/>
              <a:gd name="T41" fmla="*/ 684 h 1121"/>
              <a:gd name="T42" fmla="*/ 16 w 198"/>
              <a:gd name="T43" fmla="*/ 662 h 1121"/>
              <a:gd name="T44" fmla="*/ 22 w 198"/>
              <a:gd name="T45" fmla="*/ 564 h 1121"/>
              <a:gd name="T46" fmla="*/ 32 w 198"/>
              <a:gd name="T47" fmla="*/ 442 h 1121"/>
              <a:gd name="T48" fmla="*/ 32 w 198"/>
              <a:gd name="T49" fmla="*/ 372 h 1121"/>
              <a:gd name="T50" fmla="*/ 36 w 198"/>
              <a:gd name="T51" fmla="*/ 261 h 1121"/>
              <a:gd name="T52" fmla="*/ 48 w 198"/>
              <a:gd name="T53" fmla="*/ 152 h 1121"/>
              <a:gd name="T54" fmla="*/ 52 w 198"/>
              <a:gd name="T55" fmla="*/ 34 h 1121"/>
              <a:gd name="T56" fmla="*/ 79 w 198"/>
              <a:gd name="T57" fmla="*/ 0 h 1121"/>
              <a:gd name="T58" fmla="*/ 142 w 198"/>
              <a:gd name="T59" fmla="*/ 4 h 1121"/>
              <a:gd name="T60" fmla="*/ 181 w 198"/>
              <a:gd name="T61" fmla="*/ 1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8" h="1121">
                <a:moveTo>
                  <a:pt x="181" y="12"/>
                </a:moveTo>
                <a:cubicBezTo>
                  <a:pt x="198" y="55"/>
                  <a:pt x="192" y="99"/>
                  <a:pt x="181" y="142"/>
                </a:cubicBezTo>
                <a:cubicBezTo>
                  <a:pt x="178" y="151"/>
                  <a:pt x="174" y="160"/>
                  <a:pt x="176" y="168"/>
                </a:cubicBezTo>
                <a:cubicBezTo>
                  <a:pt x="187" y="227"/>
                  <a:pt x="168" y="287"/>
                  <a:pt x="176" y="347"/>
                </a:cubicBezTo>
                <a:cubicBezTo>
                  <a:pt x="178" y="357"/>
                  <a:pt x="175" y="368"/>
                  <a:pt x="177" y="378"/>
                </a:cubicBezTo>
                <a:cubicBezTo>
                  <a:pt x="179" y="397"/>
                  <a:pt x="178" y="413"/>
                  <a:pt x="174" y="432"/>
                </a:cubicBezTo>
                <a:cubicBezTo>
                  <a:pt x="165" y="470"/>
                  <a:pt x="163" y="509"/>
                  <a:pt x="161" y="548"/>
                </a:cubicBezTo>
                <a:cubicBezTo>
                  <a:pt x="160" y="574"/>
                  <a:pt x="161" y="601"/>
                  <a:pt x="165" y="627"/>
                </a:cubicBezTo>
                <a:cubicBezTo>
                  <a:pt x="170" y="662"/>
                  <a:pt x="158" y="695"/>
                  <a:pt x="157" y="728"/>
                </a:cubicBezTo>
                <a:cubicBezTo>
                  <a:pt x="156" y="734"/>
                  <a:pt x="154" y="740"/>
                  <a:pt x="155" y="746"/>
                </a:cubicBezTo>
                <a:cubicBezTo>
                  <a:pt x="162" y="810"/>
                  <a:pt x="157" y="874"/>
                  <a:pt x="150" y="938"/>
                </a:cubicBezTo>
                <a:cubicBezTo>
                  <a:pt x="149" y="939"/>
                  <a:pt x="149" y="940"/>
                  <a:pt x="150" y="941"/>
                </a:cubicBezTo>
                <a:cubicBezTo>
                  <a:pt x="164" y="998"/>
                  <a:pt x="153" y="1052"/>
                  <a:pt x="138" y="1107"/>
                </a:cubicBezTo>
                <a:cubicBezTo>
                  <a:pt x="117" y="1121"/>
                  <a:pt x="96" y="1119"/>
                  <a:pt x="74" y="1110"/>
                </a:cubicBezTo>
                <a:cubicBezTo>
                  <a:pt x="65" y="1106"/>
                  <a:pt x="56" y="1104"/>
                  <a:pt x="47" y="1101"/>
                </a:cubicBezTo>
                <a:cubicBezTo>
                  <a:pt x="8" y="1089"/>
                  <a:pt x="0" y="1078"/>
                  <a:pt x="8" y="1038"/>
                </a:cubicBezTo>
                <a:cubicBezTo>
                  <a:pt x="10" y="1026"/>
                  <a:pt x="9" y="1014"/>
                  <a:pt x="10" y="1002"/>
                </a:cubicBezTo>
                <a:cubicBezTo>
                  <a:pt x="15" y="954"/>
                  <a:pt x="19" y="906"/>
                  <a:pt x="9" y="858"/>
                </a:cubicBezTo>
                <a:cubicBezTo>
                  <a:pt x="6" y="844"/>
                  <a:pt x="9" y="828"/>
                  <a:pt x="9" y="812"/>
                </a:cubicBezTo>
                <a:cubicBezTo>
                  <a:pt x="9" y="783"/>
                  <a:pt x="22" y="755"/>
                  <a:pt x="19" y="726"/>
                </a:cubicBezTo>
                <a:cubicBezTo>
                  <a:pt x="18" y="712"/>
                  <a:pt x="16" y="698"/>
                  <a:pt x="15" y="684"/>
                </a:cubicBezTo>
                <a:cubicBezTo>
                  <a:pt x="14" y="676"/>
                  <a:pt x="12" y="667"/>
                  <a:pt x="16" y="662"/>
                </a:cubicBezTo>
                <a:cubicBezTo>
                  <a:pt x="40" y="630"/>
                  <a:pt x="17" y="596"/>
                  <a:pt x="22" y="564"/>
                </a:cubicBezTo>
                <a:cubicBezTo>
                  <a:pt x="28" y="523"/>
                  <a:pt x="17" y="483"/>
                  <a:pt x="32" y="442"/>
                </a:cubicBezTo>
                <a:cubicBezTo>
                  <a:pt x="39" y="422"/>
                  <a:pt x="32" y="395"/>
                  <a:pt x="32" y="372"/>
                </a:cubicBezTo>
                <a:cubicBezTo>
                  <a:pt x="33" y="335"/>
                  <a:pt x="33" y="298"/>
                  <a:pt x="36" y="261"/>
                </a:cubicBezTo>
                <a:cubicBezTo>
                  <a:pt x="39" y="225"/>
                  <a:pt x="45" y="188"/>
                  <a:pt x="48" y="152"/>
                </a:cubicBezTo>
                <a:cubicBezTo>
                  <a:pt x="51" y="113"/>
                  <a:pt x="52" y="74"/>
                  <a:pt x="52" y="34"/>
                </a:cubicBezTo>
                <a:cubicBezTo>
                  <a:pt x="51" y="8"/>
                  <a:pt x="54" y="1"/>
                  <a:pt x="79" y="0"/>
                </a:cubicBezTo>
                <a:cubicBezTo>
                  <a:pt x="100" y="0"/>
                  <a:pt x="121" y="2"/>
                  <a:pt x="142" y="4"/>
                </a:cubicBezTo>
                <a:cubicBezTo>
                  <a:pt x="155" y="6"/>
                  <a:pt x="168" y="9"/>
                  <a:pt x="18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 name="Freeform 34"/>
          <p:cNvSpPr/>
          <p:nvPr/>
        </p:nvSpPr>
        <p:spPr bwMode="auto">
          <a:xfrm>
            <a:off x="6251972" y="2942035"/>
            <a:ext cx="295275" cy="107156"/>
          </a:xfrm>
          <a:custGeom>
            <a:avLst/>
            <a:gdLst>
              <a:gd name="T0" fmla="*/ 820 w 820"/>
              <a:gd name="T1" fmla="*/ 252 h 299"/>
              <a:gd name="T2" fmla="*/ 708 w 820"/>
              <a:gd name="T3" fmla="*/ 262 h 299"/>
              <a:gd name="T4" fmla="*/ 554 w 820"/>
              <a:gd name="T5" fmla="*/ 275 h 299"/>
              <a:gd name="T6" fmla="*/ 454 w 820"/>
              <a:gd name="T7" fmla="*/ 280 h 299"/>
              <a:gd name="T8" fmla="*/ 411 w 820"/>
              <a:gd name="T9" fmla="*/ 284 h 299"/>
              <a:gd name="T10" fmla="*/ 344 w 820"/>
              <a:gd name="T11" fmla="*/ 284 h 299"/>
              <a:gd name="T12" fmla="*/ 297 w 820"/>
              <a:gd name="T13" fmla="*/ 290 h 299"/>
              <a:gd name="T14" fmla="*/ 220 w 820"/>
              <a:gd name="T15" fmla="*/ 291 h 299"/>
              <a:gd name="T16" fmla="*/ 125 w 820"/>
              <a:gd name="T17" fmla="*/ 287 h 299"/>
              <a:gd name="T18" fmla="*/ 1 w 820"/>
              <a:gd name="T19" fmla="*/ 284 h 299"/>
              <a:gd name="T20" fmla="*/ 15 w 820"/>
              <a:gd name="T21" fmla="*/ 238 h 299"/>
              <a:gd name="T22" fmla="*/ 81 w 820"/>
              <a:gd name="T23" fmla="*/ 93 h 299"/>
              <a:gd name="T24" fmla="*/ 141 w 820"/>
              <a:gd name="T25" fmla="*/ 36 h 299"/>
              <a:gd name="T26" fmla="*/ 263 w 820"/>
              <a:gd name="T27" fmla="*/ 22 h 299"/>
              <a:gd name="T28" fmla="*/ 298 w 820"/>
              <a:gd name="T29" fmla="*/ 20 h 299"/>
              <a:gd name="T30" fmla="*/ 433 w 820"/>
              <a:gd name="T31" fmla="*/ 42 h 299"/>
              <a:gd name="T32" fmla="*/ 577 w 820"/>
              <a:gd name="T33" fmla="*/ 103 h 299"/>
              <a:gd name="T34" fmla="*/ 641 w 820"/>
              <a:gd name="T35" fmla="*/ 147 h 299"/>
              <a:gd name="T36" fmla="*/ 668 w 820"/>
              <a:gd name="T37" fmla="*/ 168 h 299"/>
              <a:gd name="T38" fmla="*/ 820 w 820"/>
              <a:gd name="T39" fmla="*/ 25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0" h="299">
                <a:moveTo>
                  <a:pt x="820" y="252"/>
                </a:moveTo>
                <a:cubicBezTo>
                  <a:pt x="776" y="258"/>
                  <a:pt x="743" y="273"/>
                  <a:pt x="708" y="262"/>
                </a:cubicBezTo>
                <a:cubicBezTo>
                  <a:pt x="657" y="279"/>
                  <a:pt x="605" y="271"/>
                  <a:pt x="554" y="275"/>
                </a:cubicBezTo>
                <a:cubicBezTo>
                  <a:pt x="521" y="277"/>
                  <a:pt x="487" y="278"/>
                  <a:pt x="454" y="280"/>
                </a:cubicBezTo>
                <a:cubicBezTo>
                  <a:pt x="440" y="281"/>
                  <a:pt x="425" y="282"/>
                  <a:pt x="411" y="284"/>
                </a:cubicBezTo>
                <a:cubicBezTo>
                  <a:pt x="389" y="287"/>
                  <a:pt x="368" y="293"/>
                  <a:pt x="344" y="284"/>
                </a:cubicBezTo>
                <a:cubicBezTo>
                  <a:pt x="331" y="280"/>
                  <a:pt x="313" y="286"/>
                  <a:pt x="297" y="290"/>
                </a:cubicBezTo>
                <a:cubicBezTo>
                  <a:pt x="272" y="296"/>
                  <a:pt x="248" y="299"/>
                  <a:pt x="220" y="291"/>
                </a:cubicBezTo>
                <a:cubicBezTo>
                  <a:pt x="190" y="282"/>
                  <a:pt x="156" y="282"/>
                  <a:pt x="125" y="287"/>
                </a:cubicBezTo>
                <a:cubicBezTo>
                  <a:pt x="84" y="295"/>
                  <a:pt x="44" y="290"/>
                  <a:pt x="1" y="284"/>
                </a:cubicBezTo>
                <a:cubicBezTo>
                  <a:pt x="0" y="268"/>
                  <a:pt x="7" y="254"/>
                  <a:pt x="15" y="238"/>
                </a:cubicBezTo>
                <a:cubicBezTo>
                  <a:pt x="39" y="191"/>
                  <a:pt x="63" y="143"/>
                  <a:pt x="81" y="93"/>
                </a:cubicBezTo>
                <a:cubicBezTo>
                  <a:pt x="92" y="62"/>
                  <a:pt x="106" y="42"/>
                  <a:pt x="141" y="36"/>
                </a:cubicBezTo>
                <a:cubicBezTo>
                  <a:pt x="181" y="29"/>
                  <a:pt x="221" y="17"/>
                  <a:pt x="263" y="22"/>
                </a:cubicBezTo>
                <a:cubicBezTo>
                  <a:pt x="274" y="24"/>
                  <a:pt x="288" y="24"/>
                  <a:pt x="298" y="20"/>
                </a:cubicBezTo>
                <a:cubicBezTo>
                  <a:pt x="348" y="0"/>
                  <a:pt x="390" y="24"/>
                  <a:pt x="433" y="42"/>
                </a:cubicBezTo>
                <a:cubicBezTo>
                  <a:pt x="481" y="63"/>
                  <a:pt x="529" y="83"/>
                  <a:pt x="577" y="103"/>
                </a:cubicBezTo>
                <a:cubicBezTo>
                  <a:pt x="602" y="113"/>
                  <a:pt x="626" y="123"/>
                  <a:pt x="641" y="147"/>
                </a:cubicBezTo>
                <a:cubicBezTo>
                  <a:pt x="647" y="156"/>
                  <a:pt x="658" y="163"/>
                  <a:pt x="668" y="168"/>
                </a:cubicBezTo>
                <a:cubicBezTo>
                  <a:pt x="715" y="195"/>
                  <a:pt x="763" y="221"/>
                  <a:pt x="820"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a:spLocks noEditPoints="1"/>
          </p:cNvSpPr>
          <p:nvPr/>
        </p:nvSpPr>
        <p:spPr bwMode="auto">
          <a:xfrm>
            <a:off x="2634854" y="3062288"/>
            <a:ext cx="636984" cy="110728"/>
          </a:xfrm>
          <a:custGeom>
            <a:avLst/>
            <a:gdLst>
              <a:gd name="T0" fmla="*/ 1298 w 1769"/>
              <a:gd name="T1" fmla="*/ 176 h 309"/>
              <a:gd name="T2" fmla="*/ 1413 w 1769"/>
              <a:gd name="T3" fmla="*/ 181 h 309"/>
              <a:gd name="T4" fmla="*/ 1695 w 1769"/>
              <a:gd name="T5" fmla="*/ 192 h 309"/>
              <a:gd name="T6" fmla="*/ 1769 w 1769"/>
              <a:gd name="T7" fmla="*/ 220 h 309"/>
              <a:gd name="T8" fmla="*/ 1685 w 1769"/>
              <a:gd name="T9" fmla="*/ 283 h 309"/>
              <a:gd name="T10" fmla="*/ 1673 w 1769"/>
              <a:gd name="T11" fmla="*/ 301 h 309"/>
              <a:gd name="T12" fmla="*/ 1502 w 1769"/>
              <a:gd name="T13" fmla="*/ 286 h 309"/>
              <a:gd name="T14" fmla="*/ 1417 w 1769"/>
              <a:gd name="T15" fmla="*/ 275 h 309"/>
              <a:gd name="T16" fmla="*/ 1150 w 1769"/>
              <a:gd name="T17" fmla="*/ 265 h 309"/>
              <a:gd name="T18" fmla="*/ 1040 w 1769"/>
              <a:gd name="T19" fmla="*/ 251 h 309"/>
              <a:gd name="T20" fmla="*/ 893 w 1769"/>
              <a:gd name="T21" fmla="*/ 233 h 309"/>
              <a:gd name="T22" fmla="*/ 704 w 1769"/>
              <a:gd name="T23" fmla="*/ 198 h 309"/>
              <a:gd name="T24" fmla="*/ 647 w 1769"/>
              <a:gd name="T25" fmla="*/ 190 h 309"/>
              <a:gd name="T26" fmla="*/ 603 w 1769"/>
              <a:gd name="T27" fmla="*/ 163 h 309"/>
              <a:gd name="T28" fmla="*/ 459 w 1769"/>
              <a:gd name="T29" fmla="*/ 155 h 309"/>
              <a:gd name="T30" fmla="*/ 266 w 1769"/>
              <a:gd name="T31" fmla="*/ 117 h 309"/>
              <a:gd name="T32" fmla="*/ 139 w 1769"/>
              <a:gd name="T33" fmla="*/ 44 h 309"/>
              <a:gd name="T34" fmla="*/ 73 w 1769"/>
              <a:gd name="T35" fmla="*/ 33 h 309"/>
              <a:gd name="T36" fmla="*/ 51 w 1769"/>
              <a:gd name="T37" fmla="*/ 22 h 309"/>
              <a:gd name="T38" fmla="*/ 216 w 1769"/>
              <a:gd name="T39" fmla="*/ 25 h 309"/>
              <a:gd name="T40" fmla="*/ 304 w 1769"/>
              <a:gd name="T41" fmla="*/ 53 h 309"/>
              <a:gd name="T42" fmla="*/ 519 w 1769"/>
              <a:gd name="T43" fmla="*/ 92 h 309"/>
              <a:gd name="T44" fmla="*/ 642 w 1769"/>
              <a:gd name="T45" fmla="*/ 109 h 309"/>
              <a:gd name="T46" fmla="*/ 781 w 1769"/>
              <a:gd name="T47" fmla="*/ 149 h 309"/>
              <a:gd name="T48" fmla="*/ 920 w 1769"/>
              <a:gd name="T49" fmla="*/ 150 h 309"/>
              <a:gd name="T50" fmla="*/ 997 w 1769"/>
              <a:gd name="T51" fmla="*/ 165 h 309"/>
              <a:gd name="T52" fmla="*/ 1164 w 1769"/>
              <a:gd name="T53" fmla="*/ 156 h 309"/>
              <a:gd name="T54" fmla="*/ 1094 w 1769"/>
              <a:gd name="T55" fmla="*/ 195 h 309"/>
              <a:gd name="T56" fmla="*/ 1426 w 1769"/>
              <a:gd name="T57" fmla="*/ 233 h 309"/>
              <a:gd name="T58" fmla="*/ 1468 w 1769"/>
              <a:gd name="T59" fmla="*/ 212 h 309"/>
              <a:gd name="T60" fmla="*/ 1156 w 1769"/>
              <a:gd name="T61" fmla="*/ 226 h 309"/>
              <a:gd name="T62" fmla="*/ 1372 w 1769"/>
              <a:gd name="T63" fmla="*/ 244 h 309"/>
              <a:gd name="T64" fmla="*/ 1372 w 1769"/>
              <a:gd name="T65" fmla="*/ 244 h 309"/>
              <a:gd name="T66" fmla="*/ 459 w 1769"/>
              <a:gd name="T67" fmla="*/ 105 h 309"/>
              <a:gd name="T68" fmla="*/ 491 w 1769"/>
              <a:gd name="T69" fmla="*/ 125 h 309"/>
              <a:gd name="T70" fmla="*/ 1208 w 1769"/>
              <a:gd name="T71" fmla="*/ 238 h 309"/>
              <a:gd name="T72" fmla="*/ 1674 w 1769"/>
              <a:gd name="T73" fmla="*/ 212 h 309"/>
              <a:gd name="T74" fmla="*/ 1674 w 1769"/>
              <a:gd name="T75" fmla="*/ 212 h 309"/>
              <a:gd name="T76" fmla="*/ 142 w 1769"/>
              <a:gd name="T77" fmla="*/ 70 h 309"/>
              <a:gd name="T78" fmla="*/ 947 w 1769"/>
              <a:gd name="T79" fmla="*/ 181 h 309"/>
              <a:gd name="T80" fmla="*/ 1428 w 1769"/>
              <a:gd name="T81" fmla="*/ 256 h 309"/>
              <a:gd name="T82" fmla="*/ 1557 w 1769"/>
              <a:gd name="T83" fmla="*/ 265 h 309"/>
              <a:gd name="T84" fmla="*/ 1557 w 1769"/>
              <a:gd name="T85" fmla="*/ 265 h 309"/>
              <a:gd name="T86" fmla="*/ 1684 w 1769"/>
              <a:gd name="T87" fmla="*/ 260 h 309"/>
              <a:gd name="T88" fmla="*/ 400 w 1769"/>
              <a:gd name="T89" fmla="*/ 101 h 309"/>
              <a:gd name="T90" fmla="*/ 946 w 1769"/>
              <a:gd name="T91" fmla="*/ 200 h 309"/>
              <a:gd name="T92" fmla="*/ 946 w 1769"/>
              <a:gd name="T93" fmla="*/ 200 h 309"/>
              <a:gd name="T94" fmla="*/ 1175 w 1769"/>
              <a:gd name="T95" fmla="*/ 19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9" h="309">
                <a:moveTo>
                  <a:pt x="1159" y="179"/>
                </a:moveTo>
                <a:cubicBezTo>
                  <a:pt x="1181" y="173"/>
                  <a:pt x="1204" y="154"/>
                  <a:pt x="1227" y="179"/>
                </a:cubicBezTo>
                <a:cubicBezTo>
                  <a:pt x="1230" y="182"/>
                  <a:pt x="1240" y="179"/>
                  <a:pt x="1246" y="178"/>
                </a:cubicBezTo>
                <a:cubicBezTo>
                  <a:pt x="1262" y="175"/>
                  <a:pt x="1279" y="172"/>
                  <a:pt x="1298" y="176"/>
                </a:cubicBezTo>
                <a:cubicBezTo>
                  <a:pt x="1294" y="180"/>
                  <a:pt x="1289" y="183"/>
                  <a:pt x="1285" y="187"/>
                </a:cubicBezTo>
                <a:cubicBezTo>
                  <a:pt x="1287" y="188"/>
                  <a:pt x="1289" y="190"/>
                  <a:pt x="1291" y="190"/>
                </a:cubicBezTo>
                <a:cubicBezTo>
                  <a:pt x="1307" y="187"/>
                  <a:pt x="1322" y="183"/>
                  <a:pt x="1338" y="180"/>
                </a:cubicBezTo>
                <a:cubicBezTo>
                  <a:pt x="1363" y="175"/>
                  <a:pt x="1386" y="164"/>
                  <a:pt x="1413" y="181"/>
                </a:cubicBezTo>
                <a:cubicBezTo>
                  <a:pt x="1429" y="190"/>
                  <a:pt x="1455" y="187"/>
                  <a:pt x="1476" y="186"/>
                </a:cubicBezTo>
                <a:cubicBezTo>
                  <a:pt x="1515" y="182"/>
                  <a:pt x="1553" y="205"/>
                  <a:pt x="1592" y="189"/>
                </a:cubicBezTo>
                <a:cubicBezTo>
                  <a:pt x="1621" y="201"/>
                  <a:pt x="1651" y="198"/>
                  <a:pt x="1681" y="190"/>
                </a:cubicBezTo>
                <a:cubicBezTo>
                  <a:pt x="1685" y="189"/>
                  <a:pt x="1695" y="190"/>
                  <a:pt x="1695" y="192"/>
                </a:cubicBezTo>
                <a:cubicBezTo>
                  <a:pt x="1703" y="213"/>
                  <a:pt x="1716" y="201"/>
                  <a:pt x="1728" y="200"/>
                </a:cubicBezTo>
                <a:cubicBezTo>
                  <a:pt x="1738" y="199"/>
                  <a:pt x="1748" y="198"/>
                  <a:pt x="1761" y="203"/>
                </a:cubicBezTo>
                <a:cubicBezTo>
                  <a:pt x="1751" y="209"/>
                  <a:pt x="1741" y="214"/>
                  <a:pt x="1727" y="222"/>
                </a:cubicBezTo>
                <a:cubicBezTo>
                  <a:pt x="1741" y="221"/>
                  <a:pt x="1751" y="221"/>
                  <a:pt x="1769" y="220"/>
                </a:cubicBezTo>
                <a:cubicBezTo>
                  <a:pt x="1755" y="232"/>
                  <a:pt x="1747" y="238"/>
                  <a:pt x="1740" y="244"/>
                </a:cubicBezTo>
                <a:cubicBezTo>
                  <a:pt x="1746" y="246"/>
                  <a:pt x="1753" y="249"/>
                  <a:pt x="1769" y="254"/>
                </a:cubicBezTo>
                <a:cubicBezTo>
                  <a:pt x="1735" y="265"/>
                  <a:pt x="1710" y="274"/>
                  <a:pt x="1685" y="282"/>
                </a:cubicBezTo>
                <a:cubicBezTo>
                  <a:pt x="1685" y="282"/>
                  <a:pt x="1685" y="283"/>
                  <a:pt x="1685" y="283"/>
                </a:cubicBezTo>
                <a:cubicBezTo>
                  <a:pt x="1709" y="280"/>
                  <a:pt x="1732" y="276"/>
                  <a:pt x="1755" y="273"/>
                </a:cubicBezTo>
                <a:cubicBezTo>
                  <a:pt x="1756" y="275"/>
                  <a:pt x="1757" y="277"/>
                  <a:pt x="1757" y="279"/>
                </a:cubicBezTo>
                <a:cubicBezTo>
                  <a:pt x="1752" y="283"/>
                  <a:pt x="1748" y="288"/>
                  <a:pt x="1743" y="290"/>
                </a:cubicBezTo>
                <a:cubicBezTo>
                  <a:pt x="1719" y="295"/>
                  <a:pt x="1692" y="309"/>
                  <a:pt x="1673" y="301"/>
                </a:cubicBezTo>
                <a:cubicBezTo>
                  <a:pt x="1637" y="287"/>
                  <a:pt x="1606" y="307"/>
                  <a:pt x="1567" y="301"/>
                </a:cubicBezTo>
                <a:cubicBezTo>
                  <a:pt x="1577" y="293"/>
                  <a:pt x="1584" y="287"/>
                  <a:pt x="1589" y="283"/>
                </a:cubicBezTo>
                <a:cubicBezTo>
                  <a:pt x="1572" y="286"/>
                  <a:pt x="1553" y="291"/>
                  <a:pt x="1533" y="294"/>
                </a:cubicBezTo>
                <a:cubicBezTo>
                  <a:pt x="1523" y="295"/>
                  <a:pt x="1510" y="302"/>
                  <a:pt x="1502" y="286"/>
                </a:cubicBezTo>
                <a:cubicBezTo>
                  <a:pt x="1500" y="283"/>
                  <a:pt x="1490" y="282"/>
                  <a:pt x="1484" y="282"/>
                </a:cubicBezTo>
                <a:cubicBezTo>
                  <a:pt x="1473" y="283"/>
                  <a:pt x="1462" y="284"/>
                  <a:pt x="1449" y="279"/>
                </a:cubicBezTo>
                <a:cubicBezTo>
                  <a:pt x="1461" y="273"/>
                  <a:pt x="1474" y="266"/>
                  <a:pt x="1492" y="256"/>
                </a:cubicBezTo>
                <a:cubicBezTo>
                  <a:pt x="1463" y="264"/>
                  <a:pt x="1440" y="271"/>
                  <a:pt x="1417" y="275"/>
                </a:cubicBezTo>
                <a:cubicBezTo>
                  <a:pt x="1395" y="280"/>
                  <a:pt x="1373" y="290"/>
                  <a:pt x="1352" y="274"/>
                </a:cubicBezTo>
                <a:cubicBezTo>
                  <a:pt x="1350" y="272"/>
                  <a:pt x="1347" y="272"/>
                  <a:pt x="1344" y="272"/>
                </a:cubicBezTo>
                <a:cubicBezTo>
                  <a:pt x="1308" y="272"/>
                  <a:pt x="1272" y="273"/>
                  <a:pt x="1235" y="272"/>
                </a:cubicBezTo>
                <a:cubicBezTo>
                  <a:pt x="1207" y="271"/>
                  <a:pt x="1178" y="268"/>
                  <a:pt x="1150" y="265"/>
                </a:cubicBezTo>
                <a:cubicBezTo>
                  <a:pt x="1149" y="265"/>
                  <a:pt x="1149" y="256"/>
                  <a:pt x="1147" y="248"/>
                </a:cubicBezTo>
                <a:cubicBezTo>
                  <a:pt x="1129" y="252"/>
                  <a:pt x="1109" y="259"/>
                  <a:pt x="1089" y="261"/>
                </a:cubicBezTo>
                <a:cubicBezTo>
                  <a:pt x="1077" y="263"/>
                  <a:pt x="1058" y="279"/>
                  <a:pt x="1050" y="252"/>
                </a:cubicBezTo>
                <a:cubicBezTo>
                  <a:pt x="1050" y="251"/>
                  <a:pt x="1043" y="251"/>
                  <a:pt x="1040" y="251"/>
                </a:cubicBezTo>
                <a:cubicBezTo>
                  <a:pt x="1024" y="252"/>
                  <a:pt x="1007" y="265"/>
                  <a:pt x="996" y="241"/>
                </a:cubicBezTo>
                <a:cubicBezTo>
                  <a:pt x="995" y="239"/>
                  <a:pt x="984" y="242"/>
                  <a:pt x="977" y="242"/>
                </a:cubicBezTo>
                <a:cubicBezTo>
                  <a:pt x="969" y="243"/>
                  <a:pt x="958" y="247"/>
                  <a:pt x="954" y="243"/>
                </a:cubicBezTo>
                <a:cubicBezTo>
                  <a:pt x="935" y="226"/>
                  <a:pt x="914" y="234"/>
                  <a:pt x="893" y="233"/>
                </a:cubicBezTo>
                <a:cubicBezTo>
                  <a:pt x="889" y="233"/>
                  <a:pt x="885" y="226"/>
                  <a:pt x="879" y="219"/>
                </a:cubicBezTo>
                <a:cubicBezTo>
                  <a:pt x="840" y="226"/>
                  <a:pt x="842" y="221"/>
                  <a:pt x="827" y="217"/>
                </a:cubicBezTo>
                <a:cubicBezTo>
                  <a:pt x="808" y="211"/>
                  <a:pt x="786" y="218"/>
                  <a:pt x="766" y="216"/>
                </a:cubicBezTo>
                <a:cubicBezTo>
                  <a:pt x="746" y="214"/>
                  <a:pt x="726" y="208"/>
                  <a:pt x="704" y="198"/>
                </a:cubicBezTo>
                <a:cubicBezTo>
                  <a:pt x="722" y="193"/>
                  <a:pt x="740" y="187"/>
                  <a:pt x="758" y="181"/>
                </a:cubicBezTo>
                <a:cubicBezTo>
                  <a:pt x="757" y="180"/>
                  <a:pt x="757" y="178"/>
                  <a:pt x="757" y="176"/>
                </a:cubicBezTo>
                <a:cubicBezTo>
                  <a:pt x="739" y="181"/>
                  <a:pt x="722" y="187"/>
                  <a:pt x="704" y="190"/>
                </a:cubicBezTo>
                <a:cubicBezTo>
                  <a:pt x="685" y="192"/>
                  <a:pt x="661" y="199"/>
                  <a:pt x="647" y="190"/>
                </a:cubicBezTo>
                <a:cubicBezTo>
                  <a:pt x="627" y="178"/>
                  <a:pt x="607" y="199"/>
                  <a:pt x="589" y="183"/>
                </a:cubicBezTo>
                <a:cubicBezTo>
                  <a:pt x="593" y="176"/>
                  <a:pt x="598" y="169"/>
                  <a:pt x="603" y="162"/>
                </a:cubicBezTo>
                <a:cubicBezTo>
                  <a:pt x="636" y="178"/>
                  <a:pt x="663" y="155"/>
                  <a:pt x="691" y="144"/>
                </a:cubicBezTo>
                <a:cubicBezTo>
                  <a:pt x="662" y="150"/>
                  <a:pt x="632" y="156"/>
                  <a:pt x="603" y="163"/>
                </a:cubicBezTo>
                <a:cubicBezTo>
                  <a:pt x="583" y="168"/>
                  <a:pt x="562" y="172"/>
                  <a:pt x="542" y="178"/>
                </a:cubicBezTo>
                <a:cubicBezTo>
                  <a:pt x="527" y="182"/>
                  <a:pt x="528" y="153"/>
                  <a:pt x="509" y="164"/>
                </a:cubicBezTo>
                <a:cubicBezTo>
                  <a:pt x="497" y="171"/>
                  <a:pt x="482" y="172"/>
                  <a:pt x="474" y="154"/>
                </a:cubicBezTo>
                <a:cubicBezTo>
                  <a:pt x="473" y="152"/>
                  <a:pt x="464" y="154"/>
                  <a:pt x="459" y="155"/>
                </a:cubicBezTo>
                <a:cubicBezTo>
                  <a:pt x="446" y="157"/>
                  <a:pt x="433" y="161"/>
                  <a:pt x="422" y="148"/>
                </a:cubicBezTo>
                <a:cubicBezTo>
                  <a:pt x="419" y="145"/>
                  <a:pt x="411" y="142"/>
                  <a:pt x="407" y="144"/>
                </a:cubicBezTo>
                <a:cubicBezTo>
                  <a:pt x="376" y="160"/>
                  <a:pt x="347" y="137"/>
                  <a:pt x="317" y="137"/>
                </a:cubicBezTo>
                <a:cubicBezTo>
                  <a:pt x="300" y="137"/>
                  <a:pt x="283" y="124"/>
                  <a:pt x="266" y="117"/>
                </a:cubicBezTo>
                <a:cubicBezTo>
                  <a:pt x="265" y="116"/>
                  <a:pt x="267" y="110"/>
                  <a:pt x="269" y="102"/>
                </a:cubicBezTo>
                <a:cubicBezTo>
                  <a:pt x="236" y="128"/>
                  <a:pt x="206" y="100"/>
                  <a:pt x="174" y="100"/>
                </a:cubicBezTo>
                <a:cubicBezTo>
                  <a:pt x="146" y="101"/>
                  <a:pt x="117" y="78"/>
                  <a:pt x="83" y="64"/>
                </a:cubicBezTo>
                <a:cubicBezTo>
                  <a:pt x="103" y="57"/>
                  <a:pt x="121" y="50"/>
                  <a:pt x="139" y="44"/>
                </a:cubicBezTo>
                <a:cubicBezTo>
                  <a:pt x="139" y="44"/>
                  <a:pt x="139" y="43"/>
                  <a:pt x="139" y="42"/>
                </a:cubicBezTo>
                <a:cubicBezTo>
                  <a:pt x="108" y="48"/>
                  <a:pt x="77" y="53"/>
                  <a:pt x="47" y="59"/>
                </a:cubicBezTo>
                <a:cubicBezTo>
                  <a:pt x="46" y="56"/>
                  <a:pt x="45" y="53"/>
                  <a:pt x="44" y="50"/>
                </a:cubicBezTo>
                <a:cubicBezTo>
                  <a:pt x="52" y="45"/>
                  <a:pt x="61" y="40"/>
                  <a:pt x="73" y="33"/>
                </a:cubicBezTo>
                <a:cubicBezTo>
                  <a:pt x="46" y="37"/>
                  <a:pt x="25" y="41"/>
                  <a:pt x="3" y="45"/>
                </a:cubicBezTo>
                <a:cubicBezTo>
                  <a:pt x="2" y="43"/>
                  <a:pt x="1" y="40"/>
                  <a:pt x="0" y="38"/>
                </a:cubicBezTo>
                <a:cubicBezTo>
                  <a:pt x="8" y="33"/>
                  <a:pt x="17" y="27"/>
                  <a:pt x="26" y="22"/>
                </a:cubicBezTo>
                <a:cubicBezTo>
                  <a:pt x="34" y="22"/>
                  <a:pt x="43" y="22"/>
                  <a:pt x="51" y="22"/>
                </a:cubicBezTo>
                <a:cubicBezTo>
                  <a:pt x="72" y="17"/>
                  <a:pt x="92" y="13"/>
                  <a:pt x="112" y="6"/>
                </a:cubicBezTo>
                <a:cubicBezTo>
                  <a:pt x="130" y="0"/>
                  <a:pt x="137" y="30"/>
                  <a:pt x="160" y="17"/>
                </a:cubicBezTo>
                <a:cubicBezTo>
                  <a:pt x="175" y="8"/>
                  <a:pt x="196" y="9"/>
                  <a:pt x="212" y="24"/>
                </a:cubicBezTo>
                <a:cubicBezTo>
                  <a:pt x="213" y="24"/>
                  <a:pt x="215" y="25"/>
                  <a:pt x="216" y="25"/>
                </a:cubicBezTo>
                <a:cubicBezTo>
                  <a:pt x="244" y="15"/>
                  <a:pt x="264" y="37"/>
                  <a:pt x="292" y="39"/>
                </a:cubicBezTo>
                <a:cubicBezTo>
                  <a:pt x="286" y="46"/>
                  <a:pt x="282" y="49"/>
                  <a:pt x="279" y="52"/>
                </a:cubicBezTo>
                <a:cubicBezTo>
                  <a:pt x="281" y="54"/>
                  <a:pt x="283" y="56"/>
                  <a:pt x="284" y="56"/>
                </a:cubicBezTo>
                <a:cubicBezTo>
                  <a:pt x="291" y="55"/>
                  <a:pt x="298" y="54"/>
                  <a:pt x="304" y="53"/>
                </a:cubicBezTo>
                <a:cubicBezTo>
                  <a:pt x="323" y="50"/>
                  <a:pt x="340" y="39"/>
                  <a:pt x="361" y="59"/>
                </a:cubicBezTo>
                <a:cubicBezTo>
                  <a:pt x="373" y="71"/>
                  <a:pt x="400" y="67"/>
                  <a:pt x="421" y="70"/>
                </a:cubicBezTo>
                <a:cubicBezTo>
                  <a:pt x="439" y="73"/>
                  <a:pt x="458" y="75"/>
                  <a:pt x="475" y="78"/>
                </a:cubicBezTo>
                <a:cubicBezTo>
                  <a:pt x="490" y="81"/>
                  <a:pt x="508" y="72"/>
                  <a:pt x="519" y="92"/>
                </a:cubicBezTo>
                <a:cubicBezTo>
                  <a:pt x="522" y="98"/>
                  <a:pt x="546" y="91"/>
                  <a:pt x="562" y="89"/>
                </a:cubicBezTo>
                <a:cubicBezTo>
                  <a:pt x="561" y="95"/>
                  <a:pt x="561" y="100"/>
                  <a:pt x="560" y="105"/>
                </a:cubicBezTo>
                <a:cubicBezTo>
                  <a:pt x="563" y="106"/>
                  <a:pt x="565" y="108"/>
                  <a:pt x="567" y="108"/>
                </a:cubicBezTo>
                <a:cubicBezTo>
                  <a:pt x="592" y="102"/>
                  <a:pt x="615" y="89"/>
                  <a:pt x="642" y="109"/>
                </a:cubicBezTo>
                <a:cubicBezTo>
                  <a:pt x="651" y="116"/>
                  <a:pt x="672" y="107"/>
                  <a:pt x="694" y="104"/>
                </a:cubicBezTo>
                <a:cubicBezTo>
                  <a:pt x="686" y="114"/>
                  <a:pt x="683" y="118"/>
                  <a:pt x="682" y="119"/>
                </a:cubicBezTo>
                <a:cubicBezTo>
                  <a:pt x="721" y="121"/>
                  <a:pt x="764" y="123"/>
                  <a:pt x="815" y="126"/>
                </a:cubicBezTo>
                <a:cubicBezTo>
                  <a:pt x="799" y="137"/>
                  <a:pt x="790" y="143"/>
                  <a:pt x="781" y="149"/>
                </a:cubicBezTo>
                <a:cubicBezTo>
                  <a:pt x="806" y="144"/>
                  <a:pt x="830" y="140"/>
                  <a:pt x="854" y="136"/>
                </a:cubicBezTo>
                <a:cubicBezTo>
                  <a:pt x="837" y="161"/>
                  <a:pt x="806" y="154"/>
                  <a:pt x="786" y="174"/>
                </a:cubicBezTo>
                <a:cubicBezTo>
                  <a:pt x="830" y="163"/>
                  <a:pt x="873" y="153"/>
                  <a:pt x="916" y="142"/>
                </a:cubicBezTo>
                <a:cubicBezTo>
                  <a:pt x="917" y="145"/>
                  <a:pt x="919" y="147"/>
                  <a:pt x="920" y="150"/>
                </a:cubicBezTo>
                <a:cubicBezTo>
                  <a:pt x="914" y="157"/>
                  <a:pt x="908" y="163"/>
                  <a:pt x="901" y="170"/>
                </a:cubicBezTo>
                <a:cubicBezTo>
                  <a:pt x="870" y="165"/>
                  <a:pt x="841" y="176"/>
                  <a:pt x="814" y="192"/>
                </a:cubicBezTo>
                <a:cubicBezTo>
                  <a:pt x="843" y="185"/>
                  <a:pt x="872" y="178"/>
                  <a:pt x="901" y="170"/>
                </a:cubicBezTo>
                <a:cubicBezTo>
                  <a:pt x="932" y="159"/>
                  <a:pt x="964" y="148"/>
                  <a:pt x="997" y="165"/>
                </a:cubicBezTo>
                <a:cubicBezTo>
                  <a:pt x="1002" y="167"/>
                  <a:pt x="1010" y="164"/>
                  <a:pt x="1017" y="163"/>
                </a:cubicBezTo>
                <a:cubicBezTo>
                  <a:pt x="1036" y="161"/>
                  <a:pt x="1055" y="151"/>
                  <a:pt x="1073" y="169"/>
                </a:cubicBezTo>
                <a:cubicBezTo>
                  <a:pt x="1076" y="172"/>
                  <a:pt x="1087" y="168"/>
                  <a:pt x="1095" y="167"/>
                </a:cubicBezTo>
                <a:cubicBezTo>
                  <a:pt x="1117" y="163"/>
                  <a:pt x="1139" y="160"/>
                  <a:pt x="1164" y="156"/>
                </a:cubicBezTo>
                <a:cubicBezTo>
                  <a:pt x="1161" y="167"/>
                  <a:pt x="1160" y="173"/>
                  <a:pt x="1159" y="179"/>
                </a:cubicBezTo>
                <a:cubicBezTo>
                  <a:pt x="1135" y="177"/>
                  <a:pt x="1110" y="168"/>
                  <a:pt x="1094" y="196"/>
                </a:cubicBezTo>
                <a:cubicBezTo>
                  <a:pt x="1077" y="191"/>
                  <a:pt x="1061" y="189"/>
                  <a:pt x="1048" y="204"/>
                </a:cubicBezTo>
                <a:cubicBezTo>
                  <a:pt x="1063" y="201"/>
                  <a:pt x="1079" y="198"/>
                  <a:pt x="1094" y="195"/>
                </a:cubicBezTo>
                <a:cubicBezTo>
                  <a:pt x="1115" y="190"/>
                  <a:pt x="1137" y="184"/>
                  <a:pt x="1159" y="179"/>
                </a:cubicBezTo>
                <a:close/>
                <a:moveTo>
                  <a:pt x="1468" y="212"/>
                </a:moveTo>
                <a:cubicBezTo>
                  <a:pt x="1453" y="216"/>
                  <a:pt x="1438" y="221"/>
                  <a:pt x="1422" y="225"/>
                </a:cubicBezTo>
                <a:cubicBezTo>
                  <a:pt x="1423" y="228"/>
                  <a:pt x="1425" y="231"/>
                  <a:pt x="1426" y="233"/>
                </a:cubicBezTo>
                <a:cubicBezTo>
                  <a:pt x="1440" y="226"/>
                  <a:pt x="1454" y="219"/>
                  <a:pt x="1468" y="212"/>
                </a:cubicBezTo>
                <a:cubicBezTo>
                  <a:pt x="1482" y="211"/>
                  <a:pt x="1496" y="210"/>
                  <a:pt x="1509" y="209"/>
                </a:cubicBezTo>
                <a:cubicBezTo>
                  <a:pt x="1509" y="207"/>
                  <a:pt x="1509" y="204"/>
                  <a:pt x="1508" y="202"/>
                </a:cubicBezTo>
                <a:cubicBezTo>
                  <a:pt x="1495" y="205"/>
                  <a:pt x="1482" y="209"/>
                  <a:pt x="1468" y="212"/>
                </a:cubicBezTo>
                <a:close/>
                <a:moveTo>
                  <a:pt x="1155" y="225"/>
                </a:moveTo>
                <a:cubicBezTo>
                  <a:pt x="1171" y="221"/>
                  <a:pt x="1187" y="217"/>
                  <a:pt x="1203" y="213"/>
                </a:cubicBezTo>
                <a:cubicBezTo>
                  <a:pt x="1202" y="210"/>
                  <a:pt x="1201" y="208"/>
                  <a:pt x="1200" y="206"/>
                </a:cubicBezTo>
                <a:cubicBezTo>
                  <a:pt x="1186" y="212"/>
                  <a:pt x="1171" y="219"/>
                  <a:pt x="1156" y="226"/>
                </a:cubicBezTo>
                <a:cubicBezTo>
                  <a:pt x="1145" y="226"/>
                  <a:pt x="1133" y="226"/>
                  <a:pt x="1122" y="226"/>
                </a:cubicBezTo>
                <a:cubicBezTo>
                  <a:pt x="1122" y="228"/>
                  <a:pt x="1123" y="230"/>
                  <a:pt x="1123" y="232"/>
                </a:cubicBezTo>
                <a:cubicBezTo>
                  <a:pt x="1134" y="230"/>
                  <a:pt x="1145" y="228"/>
                  <a:pt x="1155" y="225"/>
                </a:cubicBezTo>
                <a:close/>
                <a:moveTo>
                  <a:pt x="1372" y="244"/>
                </a:moveTo>
                <a:cubicBezTo>
                  <a:pt x="1371" y="242"/>
                  <a:pt x="1371" y="240"/>
                  <a:pt x="1370" y="238"/>
                </a:cubicBezTo>
                <a:cubicBezTo>
                  <a:pt x="1350" y="244"/>
                  <a:pt x="1331" y="250"/>
                  <a:pt x="1311" y="256"/>
                </a:cubicBezTo>
                <a:cubicBezTo>
                  <a:pt x="1312" y="258"/>
                  <a:pt x="1312" y="260"/>
                  <a:pt x="1313" y="262"/>
                </a:cubicBezTo>
                <a:cubicBezTo>
                  <a:pt x="1333" y="256"/>
                  <a:pt x="1352" y="250"/>
                  <a:pt x="1372" y="244"/>
                </a:cubicBezTo>
                <a:close/>
                <a:moveTo>
                  <a:pt x="396" y="123"/>
                </a:moveTo>
                <a:cubicBezTo>
                  <a:pt x="397" y="124"/>
                  <a:pt x="397" y="125"/>
                  <a:pt x="397" y="127"/>
                </a:cubicBezTo>
                <a:cubicBezTo>
                  <a:pt x="418" y="121"/>
                  <a:pt x="439" y="115"/>
                  <a:pt x="460" y="109"/>
                </a:cubicBezTo>
                <a:cubicBezTo>
                  <a:pt x="460" y="108"/>
                  <a:pt x="459" y="106"/>
                  <a:pt x="459" y="105"/>
                </a:cubicBezTo>
                <a:cubicBezTo>
                  <a:pt x="438" y="111"/>
                  <a:pt x="417" y="117"/>
                  <a:pt x="396" y="123"/>
                </a:cubicBezTo>
                <a:close/>
                <a:moveTo>
                  <a:pt x="449" y="131"/>
                </a:moveTo>
                <a:cubicBezTo>
                  <a:pt x="450" y="134"/>
                  <a:pt x="450" y="136"/>
                  <a:pt x="451" y="139"/>
                </a:cubicBezTo>
                <a:cubicBezTo>
                  <a:pt x="464" y="134"/>
                  <a:pt x="478" y="130"/>
                  <a:pt x="491" y="125"/>
                </a:cubicBezTo>
                <a:cubicBezTo>
                  <a:pt x="490" y="124"/>
                  <a:pt x="490" y="122"/>
                  <a:pt x="489" y="121"/>
                </a:cubicBezTo>
                <a:cubicBezTo>
                  <a:pt x="476" y="124"/>
                  <a:pt x="462" y="128"/>
                  <a:pt x="449" y="131"/>
                </a:cubicBezTo>
                <a:close/>
                <a:moveTo>
                  <a:pt x="1205" y="233"/>
                </a:moveTo>
                <a:cubicBezTo>
                  <a:pt x="1206" y="235"/>
                  <a:pt x="1207" y="237"/>
                  <a:pt x="1208" y="238"/>
                </a:cubicBezTo>
                <a:cubicBezTo>
                  <a:pt x="1220" y="235"/>
                  <a:pt x="1232" y="231"/>
                  <a:pt x="1244" y="228"/>
                </a:cubicBezTo>
                <a:cubicBezTo>
                  <a:pt x="1243" y="226"/>
                  <a:pt x="1243" y="224"/>
                  <a:pt x="1243" y="223"/>
                </a:cubicBezTo>
                <a:cubicBezTo>
                  <a:pt x="1230" y="226"/>
                  <a:pt x="1218" y="229"/>
                  <a:pt x="1205" y="233"/>
                </a:cubicBezTo>
                <a:close/>
                <a:moveTo>
                  <a:pt x="1674" y="212"/>
                </a:moveTo>
                <a:cubicBezTo>
                  <a:pt x="1674" y="211"/>
                  <a:pt x="1673" y="209"/>
                  <a:pt x="1673" y="207"/>
                </a:cubicBezTo>
                <a:cubicBezTo>
                  <a:pt x="1661" y="211"/>
                  <a:pt x="1648" y="215"/>
                  <a:pt x="1636" y="218"/>
                </a:cubicBezTo>
                <a:cubicBezTo>
                  <a:pt x="1636" y="220"/>
                  <a:pt x="1637" y="221"/>
                  <a:pt x="1637" y="223"/>
                </a:cubicBezTo>
                <a:cubicBezTo>
                  <a:pt x="1650" y="220"/>
                  <a:pt x="1662" y="216"/>
                  <a:pt x="1674" y="212"/>
                </a:cubicBezTo>
                <a:close/>
                <a:moveTo>
                  <a:pt x="180" y="61"/>
                </a:moveTo>
                <a:cubicBezTo>
                  <a:pt x="179" y="59"/>
                  <a:pt x="179" y="57"/>
                  <a:pt x="178" y="55"/>
                </a:cubicBezTo>
                <a:cubicBezTo>
                  <a:pt x="166" y="58"/>
                  <a:pt x="153" y="62"/>
                  <a:pt x="141" y="66"/>
                </a:cubicBezTo>
                <a:cubicBezTo>
                  <a:pt x="141" y="67"/>
                  <a:pt x="142" y="69"/>
                  <a:pt x="142" y="70"/>
                </a:cubicBezTo>
                <a:cubicBezTo>
                  <a:pt x="155" y="67"/>
                  <a:pt x="167" y="64"/>
                  <a:pt x="180" y="61"/>
                </a:cubicBezTo>
                <a:close/>
                <a:moveTo>
                  <a:pt x="907" y="186"/>
                </a:moveTo>
                <a:cubicBezTo>
                  <a:pt x="907" y="188"/>
                  <a:pt x="908" y="189"/>
                  <a:pt x="908" y="191"/>
                </a:cubicBezTo>
                <a:cubicBezTo>
                  <a:pt x="921" y="188"/>
                  <a:pt x="934" y="184"/>
                  <a:pt x="947" y="181"/>
                </a:cubicBezTo>
                <a:cubicBezTo>
                  <a:pt x="947" y="179"/>
                  <a:pt x="947" y="178"/>
                  <a:pt x="946" y="176"/>
                </a:cubicBezTo>
                <a:cubicBezTo>
                  <a:pt x="933" y="179"/>
                  <a:pt x="920" y="183"/>
                  <a:pt x="907" y="186"/>
                </a:cubicBezTo>
                <a:close/>
                <a:moveTo>
                  <a:pt x="1423" y="250"/>
                </a:moveTo>
                <a:cubicBezTo>
                  <a:pt x="1425" y="252"/>
                  <a:pt x="1426" y="254"/>
                  <a:pt x="1428" y="256"/>
                </a:cubicBezTo>
                <a:cubicBezTo>
                  <a:pt x="1437" y="252"/>
                  <a:pt x="1447" y="248"/>
                  <a:pt x="1457" y="245"/>
                </a:cubicBezTo>
                <a:cubicBezTo>
                  <a:pt x="1456" y="243"/>
                  <a:pt x="1456" y="242"/>
                  <a:pt x="1455" y="241"/>
                </a:cubicBezTo>
                <a:cubicBezTo>
                  <a:pt x="1445" y="244"/>
                  <a:pt x="1434" y="247"/>
                  <a:pt x="1423" y="250"/>
                </a:cubicBezTo>
                <a:close/>
                <a:moveTo>
                  <a:pt x="1557" y="265"/>
                </a:moveTo>
                <a:cubicBezTo>
                  <a:pt x="1558" y="267"/>
                  <a:pt x="1559" y="268"/>
                  <a:pt x="1560" y="269"/>
                </a:cubicBezTo>
                <a:cubicBezTo>
                  <a:pt x="1569" y="266"/>
                  <a:pt x="1579" y="263"/>
                  <a:pt x="1588" y="260"/>
                </a:cubicBezTo>
                <a:cubicBezTo>
                  <a:pt x="1588" y="259"/>
                  <a:pt x="1587" y="258"/>
                  <a:pt x="1587" y="257"/>
                </a:cubicBezTo>
                <a:cubicBezTo>
                  <a:pt x="1577" y="260"/>
                  <a:pt x="1567" y="262"/>
                  <a:pt x="1557" y="265"/>
                </a:cubicBezTo>
                <a:close/>
                <a:moveTo>
                  <a:pt x="1653" y="266"/>
                </a:moveTo>
                <a:cubicBezTo>
                  <a:pt x="1653" y="268"/>
                  <a:pt x="1653" y="269"/>
                  <a:pt x="1654" y="271"/>
                </a:cubicBezTo>
                <a:cubicBezTo>
                  <a:pt x="1663" y="268"/>
                  <a:pt x="1672" y="265"/>
                  <a:pt x="1681" y="262"/>
                </a:cubicBezTo>
                <a:cubicBezTo>
                  <a:pt x="1682" y="262"/>
                  <a:pt x="1683" y="260"/>
                  <a:pt x="1684" y="260"/>
                </a:cubicBezTo>
                <a:cubicBezTo>
                  <a:pt x="1683" y="259"/>
                  <a:pt x="1682" y="258"/>
                  <a:pt x="1680" y="256"/>
                </a:cubicBezTo>
                <a:cubicBezTo>
                  <a:pt x="1671" y="259"/>
                  <a:pt x="1662" y="263"/>
                  <a:pt x="1653" y="266"/>
                </a:cubicBezTo>
                <a:close/>
                <a:moveTo>
                  <a:pt x="397" y="99"/>
                </a:moveTo>
                <a:cubicBezTo>
                  <a:pt x="398" y="100"/>
                  <a:pt x="399" y="100"/>
                  <a:pt x="400" y="101"/>
                </a:cubicBezTo>
                <a:cubicBezTo>
                  <a:pt x="407" y="98"/>
                  <a:pt x="415" y="95"/>
                  <a:pt x="422" y="92"/>
                </a:cubicBezTo>
                <a:cubicBezTo>
                  <a:pt x="422" y="92"/>
                  <a:pt x="422" y="91"/>
                  <a:pt x="422" y="90"/>
                </a:cubicBezTo>
                <a:cubicBezTo>
                  <a:pt x="413" y="93"/>
                  <a:pt x="405" y="96"/>
                  <a:pt x="397" y="99"/>
                </a:cubicBezTo>
                <a:close/>
                <a:moveTo>
                  <a:pt x="946" y="200"/>
                </a:moveTo>
                <a:cubicBezTo>
                  <a:pt x="947" y="203"/>
                  <a:pt x="947" y="205"/>
                  <a:pt x="948" y="207"/>
                </a:cubicBezTo>
                <a:cubicBezTo>
                  <a:pt x="959" y="204"/>
                  <a:pt x="969" y="200"/>
                  <a:pt x="980" y="197"/>
                </a:cubicBezTo>
                <a:cubicBezTo>
                  <a:pt x="979" y="195"/>
                  <a:pt x="979" y="193"/>
                  <a:pt x="978" y="192"/>
                </a:cubicBezTo>
                <a:cubicBezTo>
                  <a:pt x="967" y="195"/>
                  <a:pt x="957" y="197"/>
                  <a:pt x="946" y="200"/>
                </a:cubicBezTo>
                <a:close/>
                <a:moveTo>
                  <a:pt x="1196" y="189"/>
                </a:moveTo>
                <a:cubicBezTo>
                  <a:pt x="1195" y="188"/>
                  <a:pt x="1195" y="187"/>
                  <a:pt x="1194" y="186"/>
                </a:cubicBezTo>
                <a:cubicBezTo>
                  <a:pt x="1187" y="188"/>
                  <a:pt x="1180" y="191"/>
                  <a:pt x="1173" y="194"/>
                </a:cubicBezTo>
                <a:cubicBezTo>
                  <a:pt x="1173" y="195"/>
                  <a:pt x="1174" y="197"/>
                  <a:pt x="1175" y="198"/>
                </a:cubicBezTo>
                <a:cubicBezTo>
                  <a:pt x="1182" y="195"/>
                  <a:pt x="1189" y="192"/>
                  <a:pt x="1196" y="1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 name="Freeform 36"/>
          <p:cNvSpPr/>
          <p:nvPr/>
        </p:nvSpPr>
        <p:spPr bwMode="auto">
          <a:xfrm>
            <a:off x="5856685" y="3195638"/>
            <a:ext cx="259556" cy="83344"/>
          </a:xfrm>
          <a:custGeom>
            <a:avLst/>
            <a:gdLst>
              <a:gd name="T0" fmla="*/ 169 w 720"/>
              <a:gd name="T1" fmla="*/ 6 h 233"/>
              <a:gd name="T2" fmla="*/ 288 w 720"/>
              <a:gd name="T3" fmla="*/ 6 h 233"/>
              <a:gd name="T4" fmla="*/ 362 w 720"/>
              <a:gd name="T5" fmla="*/ 20 h 233"/>
              <a:gd name="T6" fmla="*/ 373 w 720"/>
              <a:gd name="T7" fmla="*/ 25 h 233"/>
              <a:gd name="T8" fmla="*/ 486 w 720"/>
              <a:gd name="T9" fmla="*/ 44 h 233"/>
              <a:gd name="T10" fmla="*/ 580 w 720"/>
              <a:gd name="T11" fmla="*/ 64 h 233"/>
              <a:gd name="T12" fmla="*/ 699 w 720"/>
              <a:gd name="T13" fmla="*/ 133 h 233"/>
              <a:gd name="T14" fmla="*/ 693 w 720"/>
              <a:gd name="T15" fmla="*/ 184 h 233"/>
              <a:gd name="T16" fmla="*/ 553 w 720"/>
              <a:gd name="T17" fmla="*/ 224 h 233"/>
              <a:gd name="T18" fmla="*/ 478 w 720"/>
              <a:gd name="T19" fmla="*/ 229 h 233"/>
              <a:gd name="T20" fmla="*/ 248 w 720"/>
              <a:gd name="T21" fmla="*/ 227 h 233"/>
              <a:gd name="T22" fmla="*/ 60 w 720"/>
              <a:gd name="T23" fmla="*/ 195 h 233"/>
              <a:gd name="T24" fmla="*/ 1 w 720"/>
              <a:gd name="T25" fmla="*/ 103 h 233"/>
              <a:gd name="T26" fmla="*/ 64 w 720"/>
              <a:gd name="T27" fmla="*/ 23 h 233"/>
              <a:gd name="T28" fmla="*/ 168 w 720"/>
              <a:gd name="T29" fmla="*/ 0 h 233"/>
              <a:gd name="T30" fmla="*/ 169 w 720"/>
              <a:gd name="T31" fmla="*/ 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0" h="233">
                <a:moveTo>
                  <a:pt x="169" y="6"/>
                </a:moveTo>
                <a:cubicBezTo>
                  <a:pt x="209" y="6"/>
                  <a:pt x="249" y="4"/>
                  <a:pt x="288" y="6"/>
                </a:cubicBezTo>
                <a:cubicBezTo>
                  <a:pt x="313" y="8"/>
                  <a:pt x="337" y="15"/>
                  <a:pt x="362" y="20"/>
                </a:cubicBezTo>
                <a:cubicBezTo>
                  <a:pt x="366" y="21"/>
                  <a:pt x="369" y="25"/>
                  <a:pt x="373" y="25"/>
                </a:cubicBezTo>
                <a:cubicBezTo>
                  <a:pt x="412" y="25"/>
                  <a:pt x="449" y="34"/>
                  <a:pt x="486" y="44"/>
                </a:cubicBezTo>
                <a:cubicBezTo>
                  <a:pt x="517" y="52"/>
                  <a:pt x="551" y="52"/>
                  <a:pt x="580" y="64"/>
                </a:cubicBezTo>
                <a:cubicBezTo>
                  <a:pt x="622" y="82"/>
                  <a:pt x="661" y="107"/>
                  <a:pt x="699" y="133"/>
                </a:cubicBezTo>
                <a:cubicBezTo>
                  <a:pt x="720" y="147"/>
                  <a:pt x="717" y="176"/>
                  <a:pt x="693" y="184"/>
                </a:cubicBezTo>
                <a:cubicBezTo>
                  <a:pt x="647" y="200"/>
                  <a:pt x="606" y="230"/>
                  <a:pt x="553" y="224"/>
                </a:cubicBezTo>
                <a:cubicBezTo>
                  <a:pt x="529" y="221"/>
                  <a:pt x="503" y="229"/>
                  <a:pt x="478" y="229"/>
                </a:cubicBezTo>
                <a:cubicBezTo>
                  <a:pt x="401" y="230"/>
                  <a:pt x="324" y="233"/>
                  <a:pt x="248" y="227"/>
                </a:cubicBezTo>
                <a:cubicBezTo>
                  <a:pt x="185" y="222"/>
                  <a:pt x="122" y="209"/>
                  <a:pt x="60" y="195"/>
                </a:cubicBezTo>
                <a:cubicBezTo>
                  <a:pt x="21" y="186"/>
                  <a:pt x="0" y="148"/>
                  <a:pt x="1" y="103"/>
                </a:cubicBezTo>
                <a:cubicBezTo>
                  <a:pt x="2" y="57"/>
                  <a:pt x="19" y="34"/>
                  <a:pt x="64" y="23"/>
                </a:cubicBezTo>
                <a:cubicBezTo>
                  <a:pt x="98" y="14"/>
                  <a:pt x="133" y="8"/>
                  <a:pt x="168" y="0"/>
                </a:cubicBezTo>
                <a:cubicBezTo>
                  <a:pt x="168" y="2"/>
                  <a:pt x="169" y="4"/>
                  <a:pt x="169"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7"/>
          <p:cNvSpPr/>
          <p:nvPr/>
        </p:nvSpPr>
        <p:spPr bwMode="auto">
          <a:xfrm>
            <a:off x="2501504" y="2441973"/>
            <a:ext cx="88106" cy="288131"/>
          </a:xfrm>
          <a:custGeom>
            <a:avLst/>
            <a:gdLst>
              <a:gd name="T0" fmla="*/ 245 w 245"/>
              <a:gd name="T1" fmla="*/ 0 h 798"/>
              <a:gd name="T2" fmla="*/ 224 w 245"/>
              <a:gd name="T3" fmla="*/ 172 h 798"/>
              <a:gd name="T4" fmla="*/ 213 w 245"/>
              <a:gd name="T5" fmla="*/ 213 h 798"/>
              <a:gd name="T6" fmla="*/ 199 w 245"/>
              <a:gd name="T7" fmla="*/ 340 h 798"/>
              <a:gd name="T8" fmla="*/ 182 w 245"/>
              <a:gd name="T9" fmla="*/ 554 h 798"/>
              <a:gd name="T10" fmla="*/ 183 w 245"/>
              <a:gd name="T11" fmla="*/ 723 h 798"/>
              <a:gd name="T12" fmla="*/ 195 w 245"/>
              <a:gd name="T13" fmla="*/ 754 h 798"/>
              <a:gd name="T14" fmla="*/ 178 w 245"/>
              <a:gd name="T15" fmla="*/ 765 h 798"/>
              <a:gd name="T16" fmla="*/ 38 w 245"/>
              <a:gd name="T17" fmla="*/ 793 h 798"/>
              <a:gd name="T18" fmla="*/ 8 w 245"/>
              <a:gd name="T19" fmla="*/ 758 h 798"/>
              <a:gd name="T20" fmla="*/ 9 w 245"/>
              <a:gd name="T21" fmla="*/ 736 h 798"/>
              <a:gd name="T22" fmla="*/ 15 w 245"/>
              <a:gd name="T23" fmla="*/ 653 h 798"/>
              <a:gd name="T24" fmla="*/ 15 w 245"/>
              <a:gd name="T25" fmla="*/ 638 h 798"/>
              <a:gd name="T26" fmla="*/ 33 w 245"/>
              <a:gd name="T27" fmla="*/ 435 h 798"/>
              <a:gd name="T28" fmla="*/ 43 w 245"/>
              <a:gd name="T29" fmla="*/ 342 h 798"/>
              <a:gd name="T30" fmla="*/ 44 w 245"/>
              <a:gd name="T31" fmla="*/ 326 h 798"/>
              <a:gd name="T32" fmla="*/ 75 w 245"/>
              <a:gd name="T33" fmla="*/ 202 h 798"/>
              <a:gd name="T34" fmla="*/ 138 w 245"/>
              <a:gd name="T35" fmla="*/ 74 h 798"/>
              <a:gd name="T36" fmla="*/ 170 w 245"/>
              <a:gd name="T37" fmla="*/ 29 h 798"/>
              <a:gd name="T38" fmla="*/ 197 w 245"/>
              <a:gd name="T39" fmla="*/ 9 h 798"/>
              <a:gd name="T40" fmla="*/ 245 w 245"/>
              <a:gd name="T41"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 h="798">
                <a:moveTo>
                  <a:pt x="245" y="0"/>
                </a:moveTo>
                <a:cubicBezTo>
                  <a:pt x="241" y="61"/>
                  <a:pt x="221" y="115"/>
                  <a:pt x="224" y="172"/>
                </a:cubicBezTo>
                <a:cubicBezTo>
                  <a:pt x="225" y="185"/>
                  <a:pt x="218" y="199"/>
                  <a:pt x="213" y="213"/>
                </a:cubicBezTo>
                <a:cubicBezTo>
                  <a:pt x="201" y="255"/>
                  <a:pt x="207" y="299"/>
                  <a:pt x="199" y="340"/>
                </a:cubicBezTo>
                <a:cubicBezTo>
                  <a:pt x="185" y="411"/>
                  <a:pt x="192" y="483"/>
                  <a:pt x="182" y="554"/>
                </a:cubicBezTo>
                <a:cubicBezTo>
                  <a:pt x="174" y="609"/>
                  <a:pt x="181" y="667"/>
                  <a:pt x="183" y="723"/>
                </a:cubicBezTo>
                <a:cubicBezTo>
                  <a:pt x="184" y="733"/>
                  <a:pt x="191" y="743"/>
                  <a:pt x="195" y="754"/>
                </a:cubicBezTo>
                <a:cubicBezTo>
                  <a:pt x="189" y="758"/>
                  <a:pt x="184" y="764"/>
                  <a:pt x="178" y="765"/>
                </a:cubicBezTo>
                <a:cubicBezTo>
                  <a:pt x="132" y="775"/>
                  <a:pt x="85" y="784"/>
                  <a:pt x="38" y="793"/>
                </a:cubicBezTo>
                <a:cubicBezTo>
                  <a:pt x="9" y="798"/>
                  <a:pt x="0" y="787"/>
                  <a:pt x="8" y="758"/>
                </a:cubicBezTo>
                <a:cubicBezTo>
                  <a:pt x="10" y="751"/>
                  <a:pt x="9" y="743"/>
                  <a:pt x="9" y="736"/>
                </a:cubicBezTo>
                <a:cubicBezTo>
                  <a:pt x="11" y="709"/>
                  <a:pt x="13" y="681"/>
                  <a:pt x="15" y="653"/>
                </a:cubicBezTo>
                <a:cubicBezTo>
                  <a:pt x="15" y="648"/>
                  <a:pt x="16" y="643"/>
                  <a:pt x="15" y="638"/>
                </a:cubicBezTo>
                <a:cubicBezTo>
                  <a:pt x="3" y="569"/>
                  <a:pt x="26" y="502"/>
                  <a:pt x="33" y="435"/>
                </a:cubicBezTo>
                <a:cubicBezTo>
                  <a:pt x="36" y="404"/>
                  <a:pt x="40" y="373"/>
                  <a:pt x="43" y="342"/>
                </a:cubicBezTo>
                <a:cubicBezTo>
                  <a:pt x="43" y="337"/>
                  <a:pt x="41" y="330"/>
                  <a:pt x="44" y="326"/>
                </a:cubicBezTo>
                <a:cubicBezTo>
                  <a:pt x="64" y="287"/>
                  <a:pt x="64" y="243"/>
                  <a:pt x="75" y="202"/>
                </a:cubicBezTo>
                <a:cubicBezTo>
                  <a:pt x="88" y="156"/>
                  <a:pt x="105" y="111"/>
                  <a:pt x="138" y="74"/>
                </a:cubicBezTo>
                <a:cubicBezTo>
                  <a:pt x="150" y="61"/>
                  <a:pt x="158" y="43"/>
                  <a:pt x="170" y="29"/>
                </a:cubicBezTo>
                <a:cubicBezTo>
                  <a:pt x="177" y="21"/>
                  <a:pt x="187" y="13"/>
                  <a:pt x="197" y="9"/>
                </a:cubicBezTo>
                <a:cubicBezTo>
                  <a:pt x="212" y="4"/>
                  <a:pt x="228" y="3"/>
                  <a:pt x="24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 name="Freeform 38"/>
          <p:cNvSpPr/>
          <p:nvPr/>
        </p:nvSpPr>
        <p:spPr bwMode="auto">
          <a:xfrm>
            <a:off x="2587229" y="3109913"/>
            <a:ext cx="72628" cy="291703"/>
          </a:xfrm>
          <a:custGeom>
            <a:avLst/>
            <a:gdLst>
              <a:gd name="T0" fmla="*/ 0 w 201"/>
              <a:gd name="T1" fmla="*/ 770 h 812"/>
              <a:gd name="T2" fmla="*/ 12 w 201"/>
              <a:gd name="T3" fmla="*/ 685 h 812"/>
              <a:gd name="T4" fmla="*/ 19 w 201"/>
              <a:gd name="T5" fmla="*/ 549 h 812"/>
              <a:gd name="T6" fmla="*/ 25 w 201"/>
              <a:gd name="T7" fmla="*/ 436 h 812"/>
              <a:gd name="T8" fmla="*/ 27 w 201"/>
              <a:gd name="T9" fmla="*/ 300 h 812"/>
              <a:gd name="T10" fmla="*/ 26 w 201"/>
              <a:gd name="T11" fmla="*/ 285 h 812"/>
              <a:gd name="T12" fmla="*/ 33 w 201"/>
              <a:gd name="T13" fmla="*/ 247 h 812"/>
              <a:gd name="T14" fmla="*/ 35 w 201"/>
              <a:gd name="T15" fmla="*/ 150 h 812"/>
              <a:gd name="T16" fmla="*/ 41 w 201"/>
              <a:gd name="T17" fmla="*/ 55 h 812"/>
              <a:gd name="T18" fmla="*/ 58 w 201"/>
              <a:gd name="T19" fmla="*/ 2 h 812"/>
              <a:gd name="T20" fmla="*/ 166 w 201"/>
              <a:gd name="T21" fmla="*/ 26 h 812"/>
              <a:gd name="T22" fmla="*/ 191 w 201"/>
              <a:gd name="T23" fmla="*/ 98 h 812"/>
              <a:gd name="T24" fmla="*/ 179 w 201"/>
              <a:gd name="T25" fmla="*/ 177 h 812"/>
              <a:gd name="T26" fmla="*/ 165 w 201"/>
              <a:gd name="T27" fmla="*/ 251 h 812"/>
              <a:gd name="T28" fmla="*/ 157 w 201"/>
              <a:gd name="T29" fmla="*/ 325 h 812"/>
              <a:gd name="T30" fmla="*/ 146 w 201"/>
              <a:gd name="T31" fmla="*/ 491 h 812"/>
              <a:gd name="T32" fmla="*/ 141 w 201"/>
              <a:gd name="T33" fmla="*/ 646 h 812"/>
              <a:gd name="T34" fmla="*/ 135 w 201"/>
              <a:gd name="T35" fmla="*/ 729 h 812"/>
              <a:gd name="T36" fmla="*/ 116 w 201"/>
              <a:gd name="T37" fmla="*/ 791 h 812"/>
              <a:gd name="T38" fmla="*/ 59 w 201"/>
              <a:gd name="T39" fmla="*/ 805 h 812"/>
              <a:gd name="T40" fmla="*/ 27 w 201"/>
              <a:gd name="T41" fmla="*/ 792 h 812"/>
              <a:gd name="T42" fmla="*/ 0 w 201"/>
              <a:gd name="T43" fmla="*/ 77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812">
                <a:moveTo>
                  <a:pt x="0" y="770"/>
                </a:moveTo>
                <a:cubicBezTo>
                  <a:pt x="4" y="741"/>
                  <a:pt x="7" y="713"/>
                  <a:pt x="12" y="685"/>
                </a:cubicBezTo>
                <a:cubicBezTo>
                  <a:pt x="19" y="640"/>
                  <a:pt x="22" y="595"/>
                  <a:pt x="19" y="549"/>
                </a:cubicBezTo>
                <a:cubicBezTo>
                  <a:pt x="16" y="512"/>
                  <a:pt x="25" y="474"/>
                  <a:pt x="25" y="436"/>
                </a:cubicBezTo>
                <a:cubicBezTo>
                  <a:pt x="25" y="391"/>
                  <a:pt x="41" y="346"/>
                  <a:pt x="27" y="300"/>
                </a:cubicBezTo>
                <a:cubicBezTo>
                  <a:pt x="25" y="295"/>
                  <a:pt x="24" y="286"/>
                  <a:pt x="26" y="285"/>
                </a:cubicBezTo>
                <a:cubicBezTo>
                  <a:pt x="44" y="275"/>
                  <a:pt x="32" y="260"/>
                  <a:pt x="33" y="247"/>
                </a:cubicBezTo>
                <a:cubicBezTo>
                  <a:pt x="34" y="215"/>
                  <a:pt x="27" y="180"/>
                  <a:pt x="35" y="150"/>
                </a:cubicBezTo>
                <a:cubicBezTo>
                  <a:pt x="44" y="118"/>
                  <a:pt x="40" y="87"/>
                  <a:pt x="41" y="55"/>
                </a:cubicBezTo>
                <a:cubicBezTo>
                  <a:pt x="41" y="38"/>
                  <a:pt x="51" y="21"/>
                  <a:pt x="58" y="2"/>
                </a:cubicBezTo>
                <a:cubicBezTo>
                  <a:pt x="95" y="10"/>
                  <a:pt x="133" y="0"/>
                  <a:pt x="166" y="26"/>
                </a:cubicBezTo>
                <a:cubicBezTo>
                  <a:pt x="186" y="42"/>
                  <a:pt x="201" y="73"/>
                  <a:pt x="191" y="98"/>
                </a:cubicBezTo>
                <a:cubicBezTo>
                  <a:pt x="180" y="124"/>
                  <a:pt x="189" y="151"/>
                  <a:pt x="179" y="177"/>
                </a:cubicBezTo>
                <a:cubicBezTo>
                  <a:pt x="171" y="201"/>
                  <a:pt x="165" y="225"/>
                  <a:pt x="165" y="251"/>
                </a:cubicBezTo>
                <a:cubicBezTo>
                  <a:pt x="165" y="276"/>
                  <a:pt x="159" y="300"/>
                  <a:pt x="157" y="325"/>
                </a:cubicBezTo>
                <a:cubicBezTo>
                  <a:pt x="153" y="380"/>
                  <a:pt x="149" y="436"/>
                  <a:pt x="146" y="491"/>
                </a:cubicBezTo>
                <a:cubicBezTo>
                  <a:pt x="143" y="543"/>
                  <a:pt x="143" y="595"/>
                  <a:pt x="141" y="646"/>
                </a:cubicBezTo>
                <a:cubicBezTo>
                  <a:pt x="139" y="674"/>
                  <a:pt x="141" y="702"/>
                  <a:pt x="135" y="729"/>
                </a:cubicBezTo>
                <a:cubicBezTo>
                  <a:pt x="130" y="749"/>
                  <a:pt x="121" y="769"/>
                  <a:pt x="116" y="791"/>
                </a:cubicBezTo>
                <a:cubicBezTo>
                  <a:pt x="113" y="804"/>
                  <a:pt x="77" y="812"/>
                  <a:pt x="59" y="805"/>
                </a:cubicBezTo>
                <a:cubicBezTo>
                  <a:pt x="49" y="800"/>
                  <a:pt x="37" y="798"/>
                  <a:pt x="27" y="792"/>
                </a:cubicBezTo>
                <a:cubicBezTo>
                  <a:pt x="18" y="787"/>
                  <a:pt x="11" y="779"/>
                  <a:pt x="0" y="7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 name="Freeform 39"/>
          <p:cNvSpPr/>
          <p:nvPr/>
        </p:nvSpPr>
        <p:spPr bwMode="auto">
          <a:xfrm>
            <a:off x="5926932" y="2939654"/>
            <a:ext cx="120253" cy="229790"/>
          </a:xfrm>
          <a:custGeom>
            <a:avLst/>
            <a:gdLst>
              <a:gd name="T0" fmla="*/ 1 w 335"/>
              <a:gd name="T1" fmla="*/ 621 h 641"/>
              <a:gd name="T2" fmla="*/ 23 w 335"/>
              <a:gd name="T3" fmla="*/ 516 h 641"/>
              <a:gd name="T4" fmla="*/ 63 w 335"/>
              <a:gd name="T5" fmla="*/ 388 h 641"/>
              <a:gd name="T6" fmla="*/ 146 w 335"/>
              <a:gd name="T7" fmla="*/ 157 h 641"/>
              <a:gd name="T8" fmla="*/ 200 w 335"/>
              <a:gd name="T9" fmla="*/ 30 h 641"/>
              <a:gd name="T10" fmla="*/ 258 w 335"/>
              <a:gd name="T11" fmla="*/ 10 h 641"/>
              <a:gd name="T12" fmla="*/ 325 w 335"/>
              <a:gd name="T13" fmla="*/ 64 h 641"/>
              <a:gd name="T14" fmla="*/ 331 w 335"/>
              <a:gd name="T15" fmla="*/ 96 h 641"/>
              <a:gd name="T16" fmla="*/ 274 w 335"/>
              <a:gd name="T17" fmla="*/ 256 h 641"/>
              <a:gd name="T18" fmla="*/ 237 w 335"/>
              <a:gd name="T19" fmla="*/ 376 h 641"/>
              <a:gd name="T20" fmla="*/ 234 w 335"/>
              <a:gd name="T21" fmla="*/ 387 h 641"/>
              <a:gd name="T22" fmla="*/ 163 w 335"/>
              <a:gd name="T23" fmla="*/ 597 h 641"/>
              <a:gd name="T24" fmla="*/ 110 w 335"/>
              <a:gd name="T25" fmla="*/ 629 h 641"/>
              <a:gd name="T26" fmla="*/ 67 w 335"/>
              <a:gd name="T27" fmla="*/ 634 h 641"/>
              <a:gd name="T28" fmla="*/ 1 w 335"/>
              <a:gd name="T29" fmla="*/ 62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41">
                <a:moveTo>
                  <a:pt x="1" y="621"/>
                </a:moveTo>
                <a:cubicBezTo>
                  <a:pt x="0" y="583"/>
                  <a:pt x="9" y="550"/>
                  <a:pt x="23" y="516"/>
                </a:cubicBezTo>
                <a:cubicBezTo>
                  <a:pt x="39" y="474"/>
                  <a:pt x="46" y="429"/>
                  <a:pt x="63" y="388"/>
                </a:cubicBezTo>
                <a:cubicBezTo>
                  <a:pt x="94" y="312"/>
                  <a:pt x="110" y="231"/>
                  <a:pt x="146" y="157"/>
                </a:cubicBezTo>
                <a:cubicBezTo>
                  <a:pt x="166" y="116"/>
                  <a:pt x="182" y="72"/>
                  <a:pt x="200" y="30"/>
                </a:cubicBezTo>
                <a:cubicBezTo>
                  <a:pt x="211" y="4"/>
                  <a:pt x="231" y="0"/>
                  <a:pt x="258" y="10"/>
                </a:cubicBezTo>
                <a:cubicBezTo>
                  <a:pt x="287" y="20"/>
                  <a:pt x="303" y="46"/>
                  <a:pt x="325" y="64"/>
                </a:cubicBezTo>
                <a:cubicBezTo>
                  <a:pt x="331" y="70"/>
                  <a:pt x="335" y="86"/>
                  <a:pt x="331" y="96"/>
                </a:cubicBezTo>
                <a:cubicBezTo>
                  <a:pt x="314" y="149"/>
                  <a:pt x="292" y="202"/>
                  <a:pt x="274" y="256"/>
                </a:cubicBezTo>
                <a:cubicBezTo>
                  <a:pt x="260" y="295"/>
                  <a:pt x="249" y="336"/>
                  <a:pt x="237" y="376"/>
                </a:cubicBezTo>
                <a:cubicBezTo>
                  <a:pt x="235" y="379"/>
                  <a:pt x="236" y="384"/>
                  <a:pt x="234" y="387"/>
                </a:cubicBezTo>
                <a:cubicBezTo>
                  <a:pt x="200" y="454"/>
                  <a:pt x="191" y="528"/>
                  <a:pt x="163" y="597"/>
                </a:cubicBezTo>
                <a:cubicBezTo>
                  <a:pt x="149" y="631"/>
                  <a:pt x="149" y="630"/>
                  <a:pt x="110" y="629"/>
                </a:cubicBezTo>
                <a:cubicBezTo>
                  <a:pt x="96" y="629"/>
                  <a:pt x="82" y="632"/>
                  <a:pt x="67" y="634"/>
                </a:cubicBezTo>
                <a:cubicBezTo>
                  <a:pt x="45" y="637"/>
                  <a:pt x="22" y="641"/>
                  <a:pt x="1" y="621"/>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 name="Freeform 40"/>
          <p:cNvSpPr/>
          <p:nvPr/>
        </p:nvSpPr>
        <p:spPr bwMode="auto">
          <a:xfrm>
            <a:off x="6297217" y="2674144"/>
            <a:ext cx="77390" cy="246459"/>
          </a:xfrm>
          <a:custGeom>
            <a:avLst/>
            <a:gdLst>
              <a:gd name="T0" fmla="*/ 19 w 215"/>
              <a:gd name="T1" fmla="*/ 0 h 684"/>
              <a:gd name="T2" fmla="*/ 125 w 215"/>
              <a:gd name="T3" fmla="*/ 57 h 684"/>
              <a:gd name="T4" fmla="*/ 119 w 215"/>
              <a:gd name="T5" fmla="*/ 113 h 684"/>
              <a:gd name="T6" fmla="*/ 183 w 215"/>
              <a:gd name="T7" fmla="*/ 314 h 684"/>
              <a:gd name="T8" fmla="*/ 197 w 215"/>
              <a:gd name="T9" fmla="*/ 361 h 684"/>
              <a:gd name="T10" fmla="*/ 194 w 215"/>
              <a:gd name="T11" fmla="*/ 527 h 684"/>
              <a:gd name="T12" fmla="*/ 195 w 215"/>
              <a:gd name="T13" fmla="*/ 539 h 684"/>
              <a:gd name="T14" fmla="*/ 184 w 215"/>
              <a:gd name="T15" fmla="*/ 642 h 684"/>
              <a:gd name="T16" fmla="*/ 152 w 215"/>
              <a:gd name="T17" fmla="*/ 667 h 684"/>
              <a:gd name="T18" fmla="*/ 18 w 215"/>
              <a:gd name="T19" fmla="*/ 684 h 684"/>
              <a:gd name="T20" fmla="*/ 2 w 215"/>
              <a:gd name="T21" fmla="*/ 680 h 684"/>
              <a:gd name="T22" fmla="*/ 2 w 215"/>
              <a:gd name="T23" fmla="*/ 660 h 684"/>
              <a:gd name="T24" fmla="*/ 39 w 215"/>
              <a:gd name="T25" fmla="*/ 433 h 684"/>
              <a:gd name="T26" fmla="*/ 52 w 215"/>
              <a:gd name="T27" fmla="*/ 339 h 684"/>
              <a:gd name="T28" fmla="*/ 52 w 215"/>
              <a:gd name="T29" fmla="*/ 288 h 684"/>
              <a:gd name="T30" fmla="*/ 19 w 215"/>
              <a:gd name="T31" fmla="*/ 39 h 684"/>
              <a:gd name="T32" fmla="*/ 19 w 215"/>
              <a:gd name="T33"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684">
                <a:moveTo>
                  <a:pt x="19" y="0"/>
                </a:moveTo>
                <a:cubicBezTo>
                  <a:pt x="65" y="9"/>
                  <a:pt x="93" y="35"/>
                  <a:pt x="125" y="57"/>
                </a:cubicBezTo>
                <a:cubicBezTo>
                  <a:pt x="123" y="76"/>
                  <a:pt x="119" y="94"/>
                  <a:pt x="119" y="113"/>
                </a:cubicBezTo>
                <a:cubicBezTo>
                  <a:pt x="118" y="187"/>
                  <a:pt x="140" y="254"/>
                  <a:pt x="183" y="314"/>
                </a:cubicBezTo>
                <a:cubicBezTo>
                  <a:pt x="194" y="329"/>
                  <a:pt x="198" y="342"/>
                  <a:pt x="197" y="361"/>
                </a:cubicBezTo>
                <a:cubicBezTo>
                  <a:pt x="194" y="416"/>
                  <a:pt x="195" y="472"/>
                  <a:pt x="194" y="527"/>
                </a:cubicBezTo>
                <a:cubicBezTo>
                  <a:pt x="194" y="531"/>
                  <a:pt x="193" y="536"/>
                  <a:pt x="195" y="539"/>
                </a:cubicBezTo>
                <a:cubicBezTo>
                  <a:pt x="215" y="576"/>
                  <a:pt x="190" y="608"/>
                  <a:pt x="184" y="642"/>
                </a:cubicBezTo>
                <a:cubicBezTo>
                  <a:pt x="183" y="652"/>
                  <a:pt x="164" y="665"/>
                  <a:pt x="152" y="667"/>
                </a:cubicBezTo>
                <a:cubicBezTo>
                  <a:pt x="108" y="675"/>
                  <a:pt x="63" y="679"/>
                  <a:pt x="18" y="684"/>
                </a:cubicBezTo>
                <a:cubicBezTo>
                  <a:pt x="13" y="684"/>
                  <a:pt x="8" y="682"/>
                  <a:pt x="2" y="680"/>
                </a:cubicBezTo>
                <a:cubicBezTo>
                  <a:pt x="2" y="673"/>
                  <a:pt x="0" y="665"/>
                  <a:pt x="2" y="660"/>
                </a:cubicBezTo>
                <a:cubicBezTo>
                  <a:pt x="32" y="587"/>
                  <a:pt x="32" y="510"/>
                  <a:pt x="39" y="433"/>
                </a:cubicBezTo>
                <a:cubicBezTo>
                  <a:pt x="42" y="402"/>
                  <a:pt x="48" y="371"/>
                  <a:pt x="52" y="339"/>
                </a:cubicBezTo>
                <a:cubicBezTo>
                  <a:pt x="53" y="322"/>
                  <a:pt x="54" y="305"/>
                  <a:pt x="52" y="288"/>
                </a:cubicBezTo>
                <a:cubicBezTo>
                  <a:pt x="41" y="205"/>
                  <a:pt x="30" y="122"/>
                  <a:pt x="19" y="39"/>
                </a:cubicBezTo>
                <a:cubicBezTo>
                  <a:pt x="17" y="28"/>
                  <a:pt x="19" y="17"/>
                  <a:pt x="1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 name="Freeform 41"/>
          <p:cNvSpPr/>
          <p:nvPr/>
        </p:nvSpPr>
        <p:spPr bwMode="auto">
          <a:xfrm>
            <a:off x="3961210" y="3524250"/>
            <a:ext cx="203597" cy="57150"/>
          </a:xfrm>
          <a:custGeom>
            <a:avLst/>
            <a:gdLst>
              <a:gd name="T0" fmla="*/ 0 w 567"/>
              <a:gd name="T1" fmla="*/ 64 h 157"/>
              <a:gd name="T2" fmla="*/ 31 w 567"/>
              <a:gd name="T3" fmla="*/ 49 h 157"/>
              <a:gd name="T4" fmla="*/ 258 w 567"/>
              <a:gd name="T5" fmla="*/ 8 h 157"/>
              <a:gd name="T6" fmla="*/ 468 w 567"/>
              <a:gd name="T7" fmla="*/ 1 h 157"/>
              <a:gd name="T8" fmla="*/ 530 w 567"/>
              <a:gd name="T9" fmla="*/ 12 h 157"/>
              <a:gd name="T10" fmla="*/ 549 w 567"/>
              <a:gd name="T11" fmla="*/ 88 h 157"/>
              <a:gd name="T12" fmla="*/ 523 w 567"/>
              <a:gd name="T13" fmla="*/ 107 h 157"/>
              <a:gd name="T14" fmla="*/ 428 w 567"/>
              <a:gd name="T15" fmla="*/ 131 h 157"/>
              <a:gd name="T16" fmla="*/ 408 w 567"/>
              <a:gd name="T17" fmla="*/ 134 h 157"/>
              <a:gd name="T18" fmla="*/ 280 w 567"/>
              <a:gd name="T19" fmla="*/ 147 h 157"/>
              <a:gd name="T20" fmla="*/ 272 w 567"/>
              <a:gd name="T21" fmla="*/ 146 h 157"/>
              <a:gd name="T22" fmla="*/ 40 w 567"/>
              <a:gd name="T23" fmla="*/ 101 h 157"/>
              <a:gd name="T24" fmla="*/ 0 w 567"/>
              <a:gd name="T25" fmla="*/ 6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157">
                <a:moveTo>
                  <a:pt x="0" y="64"/>
                </a:moveTo>
                <a:cubicBezTo>
                  <a:pt x="13" y="58"/>
                  <a:pt x="21" y="51"/>
                  <a:pt x="31" y="49"/>
                </a:cubicBezTo>
                <a:cubicBezTo>
                  <a:pt x="107" y="34"/>
                  <a:pt x="182" y="17"/>
                  <a:pt x="258" y="8"/>
                </a:cubicBezTo>
                <a:cubicBezTo>
                  <a:pt x="327" y="0"/>
                  <a:pt x="398" y="1"/>
                  <a:pt x="468" y="1"/>
                </a:cubicBezTo>
                <a:cubicBezTo>
                  <a:pt x="488" y="1"/>
                  <a:pt x="510" y="6"/>
                  <a:pt x="530" y="12"/>
                </a:cubicBezTo>
                <a:cubicBezTo>
                  <a:pt x="555" y="19"/>
                  <a:pt x="567" y="69"/>
                  <a:pt x="549" y="88"/>
                </a:cubicBezTo>
                <a:cubicBezTo>
                  <a:pt x="541" y="96"/>
                  <a:pt x="533" y="104"/>
                  <a:pt x="523" y="107"/>
                </a:cubicBezTo>
                <a:cubicBezTo>
                  <a:pt x="492" y="116"/>
                  <a:pt x="460" y="123"/>
                  <a:pt x="428" y="131"/>
                </a:cubicBezTo>
                <a:cubicBezTo>
                  <a:pt x="421" y="132"/>
                  <a:pt x="414" y="131"/>
                  <a:pt x="408" y="134"/>
                </a:cubicBezTo>
                <a:cubicBezTo>
                  <a:pt x="367" y="157"/>
                  <a:pt x="323" y="150"/>
                  <a:pt x="280" y="147"/>
                </a:cubicBezTo>
                <a:cubicBezTo>
                  <a:pt x="277" y="147"/>
                  <a:pt x="274" y="146"/>
                  <a:pt x="272" y="146"/>
                </a:cubicBezTo>
                <a:cubicBezTo>
                  <a:pt x="190" y="154"/>
                  <a:pt x="115" y="127"/>
                  <a:pt x="40" y="101"/>
                </a:cubicBezTo>
                <a:cubicBezTo>
                  <a:pt x="22" y="95"/>
                  <a:pt x="10" y="86"/>
                  <a:pt x="0" y="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5751910" y="3144441"/>
            <a:ext cx="116681" cy="89297"/>
          </a:xfrm>
          <a:custGeom>
            <a:avLst/>
            <a:gdLst>
              <a:gd name="T0" fmla="*/ 324 w 324"/>
              <a:gd name="T1" fmla="*/ 83 h 251"/>
              <a:gd name="T2" fmla="*/ 289 w 324"/>
              <a:gd name="T3" fmla="*/ 99 h 251"/>
              <a:gd name="T4" fmla="*/ 233 w 324"/>
              <a:gd name="T5" fmla="*/ 156 h 251"/>
              <a:gd name="T6" fmla="*/ 213 w 324"/>
              <a:gd name="T7" fmla="*/ 212 h 251"/>
              <a:gd name="T8" fmla="*/ 181 w 324"/>
              <a:gd name="T9" fmla="*/ 239 h 251"/>
              <a:gd name="T10" fmla="*/ 28 w 324"/>
              <a:gd name="T11" fmla="*/ 230 h 251"/>
              <a:gd name="T12" fmla="*/ 3 w 324"/>
              <a:gd name="T13" fmla="*/ 199 h 251"/>
              <a:gd name="T14" fmla="*/ 0 w 324"/>
              <a:gd name="T15" fmla="*/ 27 h 251"/>
              <a:gd name="T16" fmla="*/ 30 w 324"/>
              <a:gd name="T17" fmla="*/ 3 h 251"/>
              <a:gd name="T18" fmla="*/ 183 w 324"/>
              <a:gd name="T19" fmla="*/ 22 h 251"/>
              <a:gd name="T20" fmla="*/ 249 w 324"/>
              <a:gd name="T21" fmla="*/ 40 h 251"/>
              <a:gd name="T22" fmla="*/ 324 w 324"/>
              <a:gd name="T23" fmla="*/ 8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 h="251">
                <a:moveTo>
                  <a:pt x="324" y="83"/>
                </a:moveTo>
                <a:cubicBezTo>
                  <a:pt x="310" y="90"/>
                  <a:pt x="300" y="95"/>
                  <a:pt x="289" y="99"/>
                </a:cubicBezTo>
                <a:cubicBezTo>
                  <a:pt x="262" y="110"/>
                  <a:pt x="241" y="125"/>
                  <a:pt x="233" y="156"/>
                </a:cubicBezTo>
                <a:cubicBezTo>
                  <a:pt x="228" y="175"/>
                  <a:pt x="219" y="193"/>
                  <a:pt x="213" y="212"/>
                </a:cubicBezTo>
                <a:cubicBezTo>
                  <a:pt x="208" y="228"/>
                  <a:pt x="197" y="237"/>
                  <a:pt x="181" y="239"/>
                </a:cubicBezTo>
                <a:cubicBezTo>
                  <a:pt x="130" y="244"/>
                  <a:pt x="78" y="251"/>
                  <a:pt x="28" y="230"/>
                </a:cubicBezTo>
                <a:cubicBezTo>
                  <a:pt x="11" y="224"/>
                  <a:pt x="3" y="216"/>
                  <a:pt x="3" y="199"/>
                </a:cubicBezTo>
                <a:cubicBezTo>
                  <a:pt x="2" y="142"/>
                  <a:pt x="1" y="85"/>
                  <a:pt x="0" y="27"/>
                </a:cubicBezTo>
                <a:cubicBezTo>
                  <a:pt x="0" y="10"/>
                  <a:pt x="13" y="0"/>
                  <a:pt x="30" y="3"/>
                </a:cubicBezTo>
                <a:cubicBezTo>
                  <a:pt x="81" y="10"/>
                  <a:pt x="134" y="0"/>
                  <a:pt x="183" y="22"/>
                </a:cubicBezTo>
                <a:cubicBezTo>
                  <a:pt x="204" y="31"/>
                  <a:pt x="228" y="31"/>
                  <a:pt x="249" y="40"/>
                </a:cubicBezTo>
                <a:cubicBezTo>
                  <a:pt x="273" y="50"/>
                  <a:pt x="296" y="67"/>
                  <a:pt x="324"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3" name="Freeform 43"/>
          <p:cNvSpPr/>
          <p:nvPr/>
        </p:nvSpPr>
        <p:spPr bwMode="auto">
          <a:xfrm>
            <a:off x="4539854" y="3508773"/>
            <a:ext cx="198834" cy="69056"/>
          </a:xfrm>
          <a:custGeom>
            <a:avLst/>
            <a:gdLst>
              <a:gd name="T0" fmla="*/ 553 w 553"/>
              <a:gd name="T1" fmla="*/ 145 h 189"/>
              <a:gd name="T2" fmla="*/ 467 w 553"/>
              <a:gd name="T3" fmla="*/ 188 h 189"/>
              <a:gd name="T4" fmla="*/ 327 w 553"/>
              <a:gd name="T5" fmla="*/ 170 h 189"/>
              <a:gd name="T6" fmla="*/ 199 w 553"/>
              <a:gd name="T7" fmla="*/ 142 h 189"/>
              <a:gd name="T8" fmla="*/ 23 w 553"/>
              <a:gd name="T9" fmla="*/ 73 h 189"/>
              <a:gd name="T10" fmla="*/ 1 w 553"/>
              <a:gd name="T11" fmla="*/ 44 h 189"/>
              <a:gd name="T12" fmla="*/ 25 w 553"/>
              <a:gd name="T13" fmla="*/ 12 h 189"/>
              <a:gd name="T14" fmla="*/ 67 w 553"/>
              <a:gd name="T15" fmla="*/ 2 h 189"/>
              <a:gd name="T16" fmla="*/ 192 w 553"/>
              <a:gd name="T17" fmla="*/ 25 h 189"/>
              <a:gd name="T18" fmla="*/ 249 w 553"/>
              <a:gd name="T19" fmla="*/ 38 h 189"/>
              <a:gd name="T20" fmla="*/ 303 w 553"/>
              <a:gd name="T21" fmla="*/ 51 h 189"/>
              <a:gd name="T22" fmla="*/ 384 w 553"/>
              <a:gd name="T23" fmla="*/ 71 h 189"/>
              <a:gd name="T24" fmla="*/ 452 w 553"/>
              <a:gd name="T25" fmla="*/ 102 h 189"/>
              <a:gd name="T26" fmla="*/ 493 w 553"/>
              <a:gd name="T27" fmla="*/ 114 h 189"/>
              <a:gd name="T28" fmla="*/ 553 w 553"/>
              <a:gd name="T29" fmla="*/ 14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3" h="189">
                <a:moveTo>
                  <a:pt x="553" y="145"/>
                </a:moveTo>
                <a:cubicBezTo>
                  <a:pt x="528" y="168"/>
                  <a:pt x="503" y="189"/>
                  <a:pt x="467" y="188"/>
                </a:cubicBezTo>
                <a:cubicBezTo>
                  <a:pt x="420" y="187"/>
                  <a:pt x="373" y="186"/>
                  <a:pt x="327" y="170"/>
                </a:cubicBezTo>
                <a:cubicBezTo>
                  <a:pt x="286" y="156"/>
                  <a:pt x="242" y="150"/>
                  <a:pt x="199" y="142"/>
                </a:cubicBezTo>
                <a:cubicBezTo>
                  <a:pt x="136" y="130"/>
                  <a:pt x="76" y="110"/>
                  <a:pt x="23" y="73"/>
                </a:cubicBezTo>
                <a:cubicBezTo>
                  <a:pt x="13" y="66"/>
                  <a:pt x="0" y="52"/>
                  <a:pt x="1" y="44"/>
                </a:cubicBezTo>
                <a:cubicBezTo>
                  <a:pt x="2" y="32"/>
                  <a:pt x="14" y="18"/>
                  <a:pt x="25" y="12"/>
                </a:cubicBezTo>
                <a:cubicBezTo>
                  <a:pt x="37" y="5"/>
                  <a:pt x="54" y="0"/>
                  <a:pt x="67" y="2"/>
                </a:cubicBezTo>
                <a:cubicBezTo>
                  <a:pt x="109" y="8"/>
                  <a:pt x="150" y="17"/>
                  <a:pt x="192" y="25"/>
                </a:cubicBezTo>
                <a:cubicBezTo>
                  <a:pt x="211" y="29"/>
                  <a:pt x="230" y="34"/>
                  <a:pt x="249" y="38"/>
                </a:cubicBezTo>
                <a:cubicBezTo>
                  <a:pt x="267" y="42"/>
                  <a:pt x="285" y="46"/>
                  <a:pt x="303" y="51"/>
                </a:cubicBezTo>
                <a:cubicBezTo>
                  <a:pt x="330" y="57"/>
                  <a:pt x="358" y="62"/>
                  <a:pt x="384" y="71"/>
                </a:cubicBezTo>
                <a:cubicBezTo>
                  <a:pt x="407" y="79"/>
                  <a:pt x="429" y="92"/>
                  <a:pt x="452" y="102"/>
                </a:cubicBezTo>
                <a:cubicBezTo>
                  <a:pt x="465" y="107"/>
                  <a:pt x="479" y="113"/>
                  <a:pt x="493" y="114"/>
                </a:cubicBezTo>
                <a:cubicBezTo>
                  <a:pt x="517" y="115"/>
                  <a:pt x="535" y="125"/>
                  <a:pt x="553" y="1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 name="Freeform 44"/>
          <p:cNvSpPr/>
          <p:nvPr/>
        </p:nvSpPr>
        <p:spPr bwMode="auto">
          <a:xfrm>
            <a:off x="4773216" y="3392091"/>
            <a:ext cx="142875" cy="83344"/>
          </a:xfrm>
          <a:custGeom>
            <a:avLst/>
            <a:gdLst>
              <a:gd name="T0" fmla="*/ 383 w 397"/>
              <a:gd name="T1" fmla="*/ 145 h 234"/>
              <a:gd name="T2" fmla="*/ 397 w 397"/>
              <a:gd name="T3" fmla="*/ 227 h 234"/>
              <a:gd name="T4" fmla="*/ 385 w 397"/>
              <a:gd name="T5" fmla="*/ 234 h 234"/>
              <a:gd name="T6" fmla="*/ 198 w 397"/>
              <a:gd name="T7" fmla="*/ 161 h 234"/>
              <a:gd name="T8" fmla="*/ 107 w 397"/>
              <a:gd name="T9" fmla="*/ 109 h 234"/>
              <a:gd name="T10" fmla="*/ 69 w 397"/>
              <a:gd name="T11" fmla="*/ 83 h 234"/>
              <a:gd name="T12" fmla="*/ 22 w 397"/>
              <a:gd name="T13" fmla="*/ 50 h 234"/>
              <a:gd name="T14" fmla="*/ 14 w 397"/>
              <a:gd name="T15" fmla="*/ 6 h 234"/>
              <a:gd name="T16" fmla="*/ 118 w 397"/>
              <a:gd name="T17" fmla="*/ 50 h 234"/>
              <a:gd name="T18" fmla="*/ 199 w 397"/>
              <a:gd name="T19" fmla="*/ 88 h 234"/>
              <a:gd name="T20" fmla="*/ 383 w 397"/>
              <a:gd name="T21" fmla="*/ 14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234">
                <a:moveTo>
                  <a:pt x="383" y="145"/>
                </a:moveTo>
                <a:cubicBezTo>
                  <a:pt x="388" y="176"/>
                  <a:pt x="393" y="203"/>
                  <a:pt x="397" y="227"/>
                </a:cubicBezTo>
                <a:cubicBezTo>
                  <a:pt x="389" y="231"/>
                  <a:pt x="387" y="234"/>
                  <a:pt x="385" y="234"/>
                </a:cubicBezTo>
                <a:cubicBezTo>
                  <a:pt x="321" y="214"/>
                  <a:pt x="253" y="206"/>
                  <a:pt x="198" y="161"/>
                </a:cubicBezTo>
                <a:cubicBezTo>
                  <a:pt x="172" y="139"/>
                  <a:pt x="134" y="132"/>
                  <a:pt x="107" y="109"/>
                </a:cubicBezTo>
                <a:cubicBezTo>
                  <a:pt x="96" y="99"/>
                  <a:pt x="80" y="94"/>
                  <a:pt x="69" y="83"/>
                </a:cubicBezTo>
                <a:cubicBezTo>
                  <a:pt x="55" y="69"/>
                  <a:pt x="43" y="56"/>
                  <a:pt x="22" y="50"/>
                </a:cubicBezTo>
                <a:cubicBezTo>
                  <a:pt x="2" y="44"/>
                  <a:pt x="0" y="26"/>
                  <a:pt x="14" y="6"/>
                </a:cubicBezTo>
                <a:cubicBezTo>
                  <a:pt x="56" y="0"/>
                  <a:pt x="90" y="25"/>
                  <a:pt x="118" y="50"/>
                </a:cubicBezTo>
                <a:cubicBezTo>
                  <a:pt x="143" y="72"/>
                  <a:pt x="171" y="79"/>
                  <a:pt x="199" y="88"/>
                </a:cubicBezTo>
                <a:cubicBezTo>
                  <a:pt x="260" y="107"/>
                  <a:pt x="322" y="126"/>
                  <a:pt x="383" y="1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465785" y="3001567"/>
            <a:ext cx="104775" cy="40481"/>
          </a:xfrm>
          <a:custGeom>
            <a:avLst/>
            <a:gdLst>
              <a:gd name="T0" fmla="*/ 263 w 291"/>
              <a:gd name="T1" fmla="*/ 102 h 110"/>
              <a:gd name="T2" fmla="*/ 199 w 291"/>
              <a:gd name="T3" fmla="*/ 110 h 110"/>
              <a:gd name="T4" fmla="*/ 211 w 291"/>
              <a:gd name="T5" fmla="*/ 85 h 110"/>
              <a:gd name="T6" fmla="*/ 112 w 291"/>
              <a:gd name="T7" fmla="*/ 81 h 110"/>
              <a:gd name="T8" fmla="*/ 112 w 291"/>
              <a:gd name="T9" fmla="*/ 64 h 110"/>
              <a:gd name="T10" fmla="*/ 30 w 291"/>
              <a:gd name="T11" fmla="*/ 49 h 110"/>
              <a:gd name="T12" fmla="*/ 54 w 291"/>
              <a:gd name="T13" fmla="*/ 31 h 110"/>
              <a:gd name="T14" fmla="*/ 2 w 291"/>
              <a:gd name="T15" fmla="*/ 37 h 110"/>
              <a:gd name="T16" fmla="*/ 0 w 291"/>
              <a:gd name="T17" fmla="*/ 29 h 110"/>
              <a:gd name="T18" fmla="*/ 64 w 291"/>
              <a:gd name="T19" fmla="*/ 5 h 110"/>
              <a:gd name="T20" fmla="*/ 63 w 291"/>
              <a:gd name="T21" fmla="*/ 6 h 110"/>
              <a:gd name="T22" fmla="*/ 106 w 291"/>
              <a:gd name="T23" fmla="*/ 16 h 110"/>
              <a:gd name="T24" fmla="*/ 146 w 291"/>
              <a:gd name="T25" fmla="*/ 21 h 110"/>
              <a:gd name="T26" fmla="*/ 111 w 291"/>
              <a:gd name="T27" fmla="*/ 46 h 110"/>
              <a:gd name="T28" fmla="*/ 167 w 291"/>
              <a:gd name="T29" fmla="*/ 31 h 110"/>
              <a:gd name="T30" fmla="*/ 228 w 291"/>
              <a:gd name="T31" fmla="*/ 51 h 110"/>
              <a:gd name="T32" fmla="*/ 229 w 291"/>
              <a:gd name="T33" fmla="*/ 66 h 110"/>
              <a:gd name="T34" fmla="*/ 180 w 291"/>
              <a:gd name="T35" fmla="*/ 76 h 110"/>
              <a:gd name="T36" fmla="*/ 229 w 291"/>
              <a:gd name="T37" fmla="*/ 67 h 110"/>
              <a:gd name="T38" fmla="*/ 258 w 291"/>
              <a:gd name="T39" fmla="*/ 67 h 110"/>
              <a:gd name="T40" fmla="*/ 291 w 291"/>
              <a:gd name="T41" fmla="*/ 85 h 110"/>
              <a:gd name="T42" fmla="*/ 280 w 291"/>
              <a:gd name="T43" fmla="*/ 95 h 110"/>
              <a:gd name="T44" fmla="*/ 263 w 291"/>
              <a:gd name="T45"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110">
                <a:moveTo>
                  <a:pt x="263" y="102"/>
                </a:moveTo>
                <a:cubicBezTo>
                  <a:pt x="244" y="104"/>
                  <a:pt x="224" y="107"/>
                  <a:pt x="199" y="110"/>
                </a:cubicBezTo>
                <a:cubicBezTo>
                  <a:pt x="204" y="100"/>
                  <a:pt x="206" y="95"/>
                  <a:pt x="211" y="85"/>
                </a:cubicBezTo>
                <a:cubicBezTo>
                  <a:pt x="175" y="109"/>
                  <a:pt x="145" y="84"/>
                  <a:pt x="112" y="81"/>
                </a:cubicBezTo>
                <a:cubicBezTo>
                  <a:pt x="112" y="75"/>
                  <a:pt x="112" y="71"/>
                  <a:pt x="112" y="64"/>
                </a:cubicBezTo>
                <a:cubicBezTo>
                  <a:pt x="82" y="81"/>
                  <a:pt x="60" y="56"/>
                  <a:pt x="30" y="49"/>
                </a:cubicBezTo>
                <a:cubicBezTo>
                  <a:pt x="39" y="43"/>
                  <a:pt x="45" y="38"/>
                  <a:pt x="54" y="31"/>
                </a:cubicBezTo>
                <a:cubicBezTo>
                  <a:pt x="35" y="33"/>
                  <a:pt x="19" y="35"/>
                  <a:pt x="2" y="37"/>
                </a:cubicBezTo>
                <a:cubicBezTo>
                  <a:pt x="2" y="34"/>
                  <a:pt x="1" y="32"/>
                  <a:pt x="0" y="29"/>
                </a:cubicBezTo>
                <a:cubicBezTo>
                  <a:pt x="22" y="21"/>
                  <a:pt x="43" y="13"/>
                  <a:pt x="64" y="5"/>
                </a:cubicBezTo>
                <a:cubicBezTo>
                  <a:pt x="64" y="5"/>
                  <a:pt x="63" y="6"/>
                  <a:pt x="63" y="6"/>
                </a:cubicBezTo>
                <a:cubicBezTo>
                  <a:pt x="78" y="7"/>
                  <a:pt x="93" y="0"/>
                  <a:pt x="106" y="16"/>
                </a:cubicBezTo>
                <a:cubicBezTo>
                  <a:pt x="112" y="22"/>
                  <a:pt x="128" y="19"/>
                  <a:pt x="146" y="21"/>
                </a:cubicBezTo>
                <a:cubicBezTo>
                  <a:pt x="133" y="30"/>
                  <a:pt x="125" y="36"/>
                  <a:pt x="111" y="46"/>
                </a:cubicBezTo>
                <a:cubicBezTo>
                  <a:pt x="134" y="40"/>
                  <a:pt x="151" y="37"/>
                  <a:pt x="167" y="31"/>
                </a:cubicBezTo>
                <a:cubicBezTo>
                  <a:pt x="193" y="22"/>
                  <a:pt x="210" y="39"/>
                  <a:pt x="228" y="51"/>
                </a:cubicBezTo>
                <a:cubicBezTo>
                  <a:pt x="231" y="53"/>
                  <a:pt x="229" y="61"/>
                  <a:pt x="229" y="66"/>
                </a:cubicBezTo>
                <a:cubicBezTo>
                  <a:pt x="212" y="62"/>
                  <a:pt x="195" y="62"/>
                  <a:pt x="180" y="76"/>
                </a:cubicBezTo>
                <a:cubicBezTo>
                  <a:pt x="197" y="73"/>
                  <a:pt x="213" y="70"/>
                  <a:pt x="229" y="67"/>
                </a:cubicBezTo>
                <a:cubicBezTo>
                  <a:pt x="239" y="67"/>
                  <a:pt x="250" y="64"/>
                  <a:pt x="258" y="67"/>
                </a:cubicBezTo>
                <a:cubicBezTo>
                  <a:pt x="269" y="71"/>
                  <a:pt x="279" y="78"/>
                  <a:pt x="291" y="85"/>
                </a:cubicBezTo>
                <a:cubicBezTo>
                  <a:pt x="288" y="89"/>
                  <a:pt x="284" y="92"/>
                  <a:pt x="280" y="95"/>
                </a:cubicBezTo>
                <a:cubicBezTo>
                  <a:pt x="275" y="98"/>
                  <a:pt x="269" y="100"/>
                  <a:pt x="263" y="1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3727847" y="3421857"/>
            <a:ext cx="76200" cy="30956"/>
          </a:xfrm>
          <a:custGeom>
            <a:avLst/>
            <a:gdLst>
              <a:gd name="T0" fmla="*/ 6 w 210"/>
              <a:gd name="T1" fmla="*/ 88 h 88"/>
              <a:gd name="T2" fmla="*/ 0 w 210"/>
              <a:gd name="T3" fmla="*/ 10 h 88"/>
              <a:gd name="T4" fmla="*/ 17 w 210"/>
              <a:gd name="T5" fmla="*/ 0 h 88"/>
              <a:gd name="T6" fmla="*/ 130 w 210"/>
              <a:gd name="T7" fmla="*/ 6 h 88"/>
              <a:gd name="T8" fmla="*/ 177 w 210"/>
              <a:gd name="T9" fmla="*/ 9 h 88"/>
              <a:gd name="T10" fmla="*/ 210 w 210"/>
              <a:gd name="T11" fmla="*/ 9 h 88"/>
              <a:gd name="T12" fmla="*/ 204 w 210"/>
              <a:gd name="T13" fmla="*/ 27 h 88"/>
              <a:gd name="T14" fmla="*/ 6 w 210"/>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88">
                <a:moveTo>
                  <a:pt x="6" y="88"/>
                </a:moveTo>
                <a:cubicBezTo>
                  <a:pt x="4" y="60"/>
                  <a:pt x="2" y="36"/>
                  <a:pt x="0" y="10"/>
                </a:cubicBezTo>
                <a:cubicBezTo>
                  <a:pt x="6" y="6"/>
                  <a:pt x="12" y="0"/>
                  <a:pt x="17" y="0"/>
                </a:cubicBezTo>
                <a:cubicBezTo>
                  <a:pt x="55" y="2"/>
                  <a:pt x="92" y="4"/>
                  <a:pt x="130" y="6"/>
                </a:cubicBezTo>
                <a:cubicBezTo>
                  <a:pt x="146" y="7"/>
                  <a:pt x="162" y="9"/>
                  <a:pt x="177" y="9"/>
                </a:cubicBezTo>
                <a:cubicBezTo>
                  <a:pt x="187" y="10"/>
                  <a:pt x="197" y="9"/>
                  <a:pt x="210" y="9"/>
                </a:cubicBezTo>
                <a:cubicBezTo>
                  <a:pt x="207" y="18"/>
                  <a:pt x="206" y="27"/>
                  <a:pt x="204" y="27"/>
                </a:cubicBezTo>
                <a:cubicBezTo>
                  <a:pt x="139" y="43"/>
                  <a:pt x="83" y="86"/>
                  <a:pt x="6"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7" name="Freeform 47"/>
          <p:cNvSpPr/>
          <p:nvPr/>
        </p:nvSpPr>
        <p:spPr bwMode="auto">
          <a:xfrm>
            <a:off x="2551510" y="3034904"/>
            <a:ext cx="97631" cy="36909"/>
          </a:xfrm>
          <a:custGeom>
            <a:avLst/>
            <a:gdLst>
              <a:gd name="T0" fmla="*/ 25 w 274"/>
              <a:gd name="T1" fmla="*/ 11 h 101"/>
              <a:gd name="T2" fmla="*/ 42 w 274"/>
              <a:gd name="T3" fmla="*/ 4 h 101"/>
              <a:gd name="T4" fmla="*/ 99 w 274"/>
              <a:gd name="T5" fmla="*/ 0 h 101"/>
              <a:gd name="T6" fmla="*/ 101 w 274"/>
              <a:gd name="T7" fmla="*/ 7 h 101"/>
              <a:gd name="T8" fmla="*/ 69 w 274"/>
              <a:gd name="T9" fmla="*/ 23 h 101"/>
              <a:gd name="T10" fmla="*/ 70 w 274"/>
              <a:gd name="T11" fmla="*/ 26 h 101"/>
              <a:gd name="T12" fmla="*/ 96 w 274"/>
              <a:gd name="T13" fmla="*/ 19 h 101"/>
              <a:gd name="T14" fmla="*/ 176 w 274"/>
              <a:gd name="T15" fmla="*/ 30 h 101"/>
              <a:gd name="T16" fmla="*/ 260 w 274"/>
              <a:gd name="T17" fmla="*/ 54 h 101"/>
              <a:gd name="T18" fmla="*/ 274 w 274"/>
              <a:gd name="T19" fmla="*/ 64 h 101"/>
              <a:gd name="T20" fmla="*/ 208 w 274"/>
              <a:gd name="T21" fmla="*/ 85 h 101"/>
              <a:gd name="T22" fmla="*/ 194 w 274"/>
              <a:gd name="T23" fmla="*/ 91 h 101"/>
              <a:gd name="T24" fmla="*/ 148 w 274"/>
              <a:gd name="T25" fmla="*/ 80 h 101"/>
              <a:gd name="T26" fmla="*/ 109 w 274"/>
              <a:gd name="T27" fmla="*/ 66 h 101"/>
              <a:gd name="T28" fmla="*/ 43 w 274"/>
              <a:gd name="T29" fmla="*/ 47 h 101"/>
              <a:gd name="T30" fmla="*/ 31 w 274"/>
              <a:gd name="T31" fmla="*/ 31 h 101"/>
              <a:gd name="T32" fmla="*/ 0 w 274"/>
              <a:gd name="T33" fmla="*/ 34 h 101"/>
              <a:gd name="T34" fmla="*/ 4 w 274"/>
              <a:gd name="T35" fmla="*/ 23 h 101"/>
              <a:gd name="T36" fmla="*/ 25 w 274"/>
              <a:gd name="T37" fmla="*/ 1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101">
                <a:moveTo>
                  <a:pt x="25" y="11"/>
                </a:moveTo>
                <a:cubicBezTo>
                  <a:pt x="31" y="9"/>
                  <a:pt x="37" y="7"/>
                  <a:pt x="42" y="4"/>
                </a:cubicBezTo>
                <a:cubicBezTo>
                  <a:pt x="61" y="3"/>
                  <a:pt x="80" y="1"/>
                  <a:pt x="99" y="0"/>
                </a:cubicBezTo>
                <a:cubicBezTo>
                  <a:pt x="100" y="2"/>
                  <a:pt x="101" y="5"/>
                  <a:pt x="101" y="7"/>
                </a:cubicBezTo>
                <a:cubicBezTo>
                  <a:pt x="91" y="12"/>
                  <a:pt x="80" y="18"/>
                  <a:pt x="69" y="23"/>
                </a:cubicBezTo>
                <a:cubicBezTo>
                  <a:pt x="69" y="24"/>
                  <a:pt x="70" y="25"/>
                  <a:pt x="70" y="26"/>
                </a:cubicBezTo>
                <a:cubicBezTo>
                  <a:pt x="79" y="23"/>
                  <a:pt x="88" y="18"/>
                  <a:pt x="96" y="19"/>
                </a:cubicBezTo>
                <a:cubicBezTo>
                  <a:pt x="123" y="21"/>
                  <a:pt x="153" y="19"/>
                  <a:pt x="176" y="30"/>
                </a:cubicBezTo>
                <a:cubicBezTo>
                  <a:pt x="203" y="43"/>
                  <a:pt x="234" y="41"/>
                  <a:pt x="260" y="54"/>
                </a:cubicBezTo>
                <a:cubicBezTo>
                  <a:pt x="263" y="56"/>
                  <a:pt x="266" y="58"/>
                  <a:pt x="274" y="64"/>
                </a:cubicBezTo>
                <a:cubicBezTo>
                  <a:pt x="249" y="72"/>
                  <a:pt x="229" y="78"/>
                  <a:pt x="208" y="85"/>
                </a:cubicBezTo>
                <a:cubicBezTo>
                  <a:pt x="203" y="87"/>
                  <a:pt x="199" y="89"/>
                  <a:pt x="194" y="91"/>
                </a:cubicBezTo>
                <a:cubicBezTo>
                  <a:pt x="179" y="88"/>
                  <a:pt x="161" y="101"/>
                  <a:pt x="148" y="80"/>
                </a:cubicBezTo>
                <a:cubicBezTo>
                  <a:pt x="141" y="67"/>
                  <a:pt x="116" y="88"/>
                  <a:pt x="109" y="66"/>
                </a:cubicBezTo>
                <a:cubicBezTo>
                  <a:pt x="84" y="73"/>
                  <a:pt x="70" y="37"/>
                  <a:pt x="43" y="47"/>
                </a:cubicBezTo>
                <a:cubicBezTo>
                  <a:pt x="42" y="48"/>
                  <a:pt x="37" y="39"/>
                  <a:pt x="31" y="31"/>
                </a:cubicBezTo>
                <a:cubicBezTo>
                  <a:pt x="25" y="31"/>
                  <a:pt x="14" y="33"/>
                  <a:pt x="0" y="34"/>
                </a:cubicBezTo>
                <a:cubicBezTo>
                  <a:pt x="2" y="28"/>
                  <a:pt x="2" y="24"/>
                  <a:pt x="4" y="23"/>
                </a:cubicBezTo>
                <a:cubicBezTo>
                  <a:pt x="11" y="18"/>
                  <a:pt x="18" y="15"/>
                  <a:pt x="2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8" name="Freeform 48"/>
          <p:cNvSpPr/>
          <p:nvPr/>
        </p:nvSpPr>
        <p:spPr bwMode="auto">
          <a:xfrm>
            <a:off x="2430067" y="2984898"/>
            <a:ext cx="58340" cy="25003"/>
          </a:xfrm>
          <a:custGeom>
            <a:avLst/>
            <a:gdLst>
              <a:gd name="T0" fmla="*/ 57 w 162"/>
              <a:gd name="T1" fmla="*/ 7 h 68"/>
              <a:gd name="T2" fmla="*/ 97 w 162"/>
              <a:gd name="T3" fmla="*/ 17 h 68"/>
              <a:gd name="T4" fmla="*/ 123 w 162"/>
              <a:gd name="T5" fmla="*/ 21 h 68"/>
              <a:gd name="T6" fmla="*/ 161 w 162"/>
              <a:gd name="T7" fmla="*/ 54 h 68"/>
              <a:gd name="T8" fmla="*/ 162 w 162"/>
              <a:gd name="T9" fmla="*/ 53 h 68"/>
              <a:gd name="T10" fmla="*/ 89 w 162"/>
              <a:gd name="T11" fmla="*/ 66 h 68"/>
              <a:gd name="T12" fmla="*/ 77 w 162"/>
              <a:gd name="T13" fmla="*/ 48 h 68"/>
              <a:gd name="T14" fmla="*/ 1 w 162"/>
              <a:gd name="T15" fmla="*/ 21 h 68"/>
              <a:gd name="T16" fmla="*/ 0 w 162"/>
              <a:gd name="T17" fmla="*/ 22 h 68"/>
              <a:gd name="T18" fmla="*/ 58 w 162"/>
              <a:gd name="T19" fmla="*/ 6 h 68"/>
              <a:gd name="T20" fmla="*/ 57 w 162"/>
              <a:gd name="T21"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68">
                <a:moveTo>
                  <a:pt x="57" y="7"/>
                </a:moveTo>
                <a:cubicBezTo>
                  <a:pt x="71" y="8"/>
                  <a:pt x="86" y="0"/>
                  <a:pt x="97" y="17"/>
                </a:cubicBezTo>
                <a:cubicBezTo>
                  <a:pt x="100" y="22"/>
                  <a:pt x="114" y="19"/>
                  <a:pt x="123" y="21"/>
                </a:cubicBezTo>
                <a:cubicBezTo>
                  <a:pt x="142" y="24"/>
                  <a:pt x="159" y="31"/>
                  <a:pt x="161" y="54"/>
                </a:cubicBezTo>
                <a:cubicBezTo>
                  <a:pt x="161" y="54"/>
                  <a:pt x="162" y="53"/>
                  <a:pt x="162" y="53"/>
                </a:cubicBezTo>
                <a:cubicBezTo>
                  <a:pt x="138" y="58"/>
                  <a:pt x="113" y="62"/>
                  <a:pt x="89" y="66"/>
                </a:cubicBezTo>
                <a:cubicBezTo>
                  <a:pt x="80" y="68"/>
                  <a:pt x="80" y="67"/>
                  <a:pt x="77" y="48"/>
                </a:cubicBezTo>
                <a:cubicBezTo>
                  <a:pt x="43" y="64"/>
                  <a:pt x="21" y="46"/>
                  <a:pt x="1" y="21"/>
                </a:cubicBezTo>
                <a:cubicBezTo>
                  <a:pt x="0" y="22"/>
                  <a:pt x="0" y="22"/>
                  <a:pt x="0" y="22"/>
                </a:cubicBezTo>
                <a:cubicBezTo>
                  <a:pt x="19" y="17"/>
                  <a:pt x="39" y="11"/>
                  <a:pt x="58" y="6"/>
                </a:cubicBezTo>
                <a:lnTo>
                  <a:pt x="57"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9" name="Freeform 49"/>
          <p:cNvSpPr/>
          <p:nvPr/>
        </p:nvSpPr>
        <p:spPr bwMode="auto">
          <a:xfrm>
            <a:off x="2411017" y="2974181"/>
            <a:ext cx="40481" cy="19050"/>
          </a:xfrm>
          <a:custGeom>
            <a:avLst/>
            <a:gdLst>
              <a:gd name="T0" fmla="*/ 3 w 110"/>
              <a:gd name="T1" fmla="*/ 10 h 50"/>
              <a:gd name="T2" fmla="*/ 57 w 110"/>
              <a:gd name="T3" fmla="*/ 2 h 50"/>
              <a:gd name="T4" fmla="*/ 109 w 110"/>
              <a:gd name="T5" fmla="*/ 35 h 50"/>
              <a:gd name="T6" fmla="*/ 110 w 110"/>
              <a:gd name="T7" fmla="*/ 34 h 50"/>
              <a:gd name="T8" fmla="*/ 52 w 110"/>
              <a:gd name="T9" fmla="*/ 50 h 50"/>
              <a:gd name="T10" fmla="*/ 53 w 110"/>
              <a:gd name="T11" fmla="*/ 49 h 50"/>
              <a:gd name="T12" fmla="*/ 2 w 110"/>
              <a:gd name="T13" fmla="*/ 28 h 50"/>
              <a:gd name="T14" fmla="*/ 4 w 110"/>
              <a:gd name="T15" fmla="*/ 9 h 50"/>
              <a:gd name="T16" fmla="*/ 3 w 110"/>
              <a:gd name="T17"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50">
                <a:moveTo>
                  <a:pt x="3" y="10"/>
                </a:moveTo>
                <a:cubicBezTo>
                  <a:pt x="21" y="7"/>
                  <a:pt x="39" y="4"/>
                  <a:pt x="57" y="2"/>
                </a:cubicBezTo>
                <a:cubicBezTo>
                  <a:pt x="75" y="0"/>
                  <a:pt x="98" y="15"/>
                  <a:pt x="109" y="35"/>
                </a:cubicBezTo>
                <a:cubicBezTo>
                  <a:pt x="109" y="35"/>
                  <a:pt x="110" y="34"/>
                  <a:pt x="110" y="34"/>
                </a:cubicBezTo>
                <a:cubicBezTo>
                  <a:pt x="91" y="39"/>
                  <a:pt x="71" y="45"/>
                  <a:pt x="52" y="50"/>
                </a:cubicBezTo>
                <a:cubicBezTo>
                  <a:pt x="53" y="49"/>
                  <a:pt x="53" y="49"/>
                  <a:pt x="53" y="49"/>
                </a:cubicBezTo>
                <a:cubicBezTo>
                  <a:pt x="36" y="43"/>
                  <a:pt x="18" y="36"/>
                  <a:pt x="2" y="28"/>
                </a:cubicBezTo>
                <a:cubicBezTo>
                  <a:pt x="0" y="27"/>
                  <a:pt x="3" y="16"/>
                  <a:pt x="4" y="9"/>
                </a:cubicBezTo>
                <a:lnTo>
                  <a:pt x="3"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50"/>
          <p:cNvSpPr/>
          <p:nvPr/>
        </p:nvSpPr>
        <p:spPr bwMode="auto">
          <a:xfrm>
            <a:off x="2374107" y="2947988"/>
            <a:ext cx="40481" cy="26194"/>
          </a:xfrm>
          <a:custGeom>
            <a:avLst/>
            <a:gdLst>
              <a:gd name="T0" fmla="*/ 10 w 114"/>
              <a:gd name="T1" fmla="*/ 13 h 73"/>
              <a:gd name="T2" fmla="*/ 41 w 114"/>
              <a:gd name="T3" fmla="*/ 9 h 73"/>
              <a:gd name="T4" fmla="*/ 59 w 114"/>
              <a:gd name="T5" fmla="*/ 21 h 73"/>
              <a:gd name="T6" fmla="*/ 88 w 114"/>
              <a:gd name="T7" fmla="*/ 29 h 73"/>
              <a:gd name="T8" fmla="*/ 70 w 114"/>
              <a:gd name="T9" fmla="*/ 45 h 73"/>
              <a:gd name="T10" fmla="*/ 104 w 114"/>
              <a:gd name="T11" fmla="*/ 43 h 73"/>
              <a:gd name="T12" fmla="*/ 113 w 114"/>
              <a:gd name="T13" fmla="*/ 57 h 73"/>
              <a:gd name="T14" fmla="*/ 114 w 114"/>
              <a:gd name="T15" fmla="*/ 56 h 73"/>
              <a:gd name="T16" fmla="*/ 80 w 114"/>
              <a:gd name="T17" fmla="*/ 64 h 73"/>
              <a:gd name="T18" fmla="*/ 23 w 114"/>
              <a:gd name="T19" fmla="*/ 38 h 73"/>
              <a:gd name="T20" fmla="*/ 0 w 114"/>
              <a:gd name="T21" fmla="*/ 23 h 73"/>
              <a:gd name="T22" fmla="*/ 11 w 114"/>
              <a:gd name="T23" fmla="*/ 12 h 73"/>
              <a:gd name="T24" fmla="*/ 10 w 114"/>
              <a:gd name="T25" fmla="*/ 1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73">
                <a:moveTo>
                  <a:pt x="10" y="13"/>
                </a:moveTo>
                <a:cubicBezTo>
                  <a:pt x="20" y="12"/>
                  <a:pt x="31" y="9"/>
                  <a:pt x="41" y="9"/>
                </a:cubicBezTo>
                <a:cubicBezTo>
                  <a:pt x="49" y="8"/>
                  <a:pt x="64" y="0"/>
                  <a:pt x="59" y="21"/>
                </a:cubicBezTo>
                <a:cubicBezTo>
                  <a:pt x="68" y="23"/>
                  <a:pt x="77" y="26"/>
                  <a:pt x="88" y="29"/>
                </a:cubicBezTo>
                <a:cubicBezTo>
                  <a:pt x="82" y="35"/>
                  <a:pt x="76" y="40"/>
                  <a:pt x="70" y="45"/>
                </a:cubicBezTo>
                <a:cubicBezTo>
                  <a:pt x="82" y="45"/>
                  <a:pt x="93" y="43"/>
                  <a:pt x="104" y="43"/>
                </a:cubicBezTo>
                <a:cubicBezTo>
                  <a:pt x="108" y="44"/>
                  <a:pt x="110" y="52"/>
                  <a:pt x="113" y="57"/>
                </a:cubicBezTo>
                <a:cubicBezTo>
                  <a:pt x="113" y="57"/>
                  <a:pt x="114" y="56"/>
                  <a:pt x="114" y="56"/>
                </a:cubicBezTo>
                <a:cubicBezTo>
                  <a:pt x="103" y="59"/>
                  <a:pt x="91" y="62"/>
                  <a:pt x="80" y="64"/>
                </a:cubicBezTo>
                <a:cubicBezTo>
                  <a:pt x="44" y="73"/>
                  <a:pt x="43" y="72"/>
                  <a:pt x="23" y="38"/>
                </a:cubicBezTo>
                <a:cubicBezTo>
                  <a:pt x="19" y="31"/>
                  <a:pt x="9" y="28"/>
                  <a:pt x="0" y="23"/>
                </a:cubicBezTo>
                <a:cubicBezTo>
                  <a:pt x="4" y="19"/>
                  <a:pt x="8" y="16"/>
                  <a:pt x="11" y="12"/>
                </a:cubicBezTo>
                <a:lnTo>
                  <a:pt x="10"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1" name="Freeform 51"/>
          <p:cNvSpPr/>
          <p:nvPr/>
        </p:nvSpPr>
        <p:spPr bwMode="auto">
          <a:xfrm>
            <a:off x="2619375" y="3058716"/>
            <a:ext cx="46434" cy="15478"/>
          </a:xfrm>
          <a:custGeom>
            <a:avLst/>
            <a:gdLst>
              <a:gd name="T0" fmla="*/ 5 w 129"/>
              <a:gd name="T1" fmla="*/ 25 h 43"/>
              <a:gd name="T2" fmla="*/ 19 w 129"/>
              <a:gd name="T3" fmla="*/ 19 h 43"/>
              <a:gd name="T4" fmla="*/ 126 w 129"/>
              <a:gd name="T5" fmla="*/ 0 h 43"/>
              <a:gd name="T6" fmla="*/ 129 w 129"/>
              <a:gd name="T7" fmla="*/ 7 h 43"/>
              <a:gd name="T8" fmla="*/ 95 w 129"/>
              <a:gd name="T9" fmla="*/ 32 h 43"/>
              <a:gd name="T10" fmla="*/ 70 w 129"/>
              <a:gd name="T11" fmla="*/ 32 h 43"/>
              <a:gd name="T12" fmla="*/ 16 w 129"/>
              <a:gd name="T13" fmla="*/ 41 h 43"/>
              <a:gd name="T14" fmla="*/ 5 w 129"/>
              <a:gd name="T15" fmla="*/ 25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43">
                <a:moveTo>
                  <a:pt x="5" y="25"/>
                </a:moveTo>
                <a:cubicBezTo>
                  <a:pt x="10" y="23"/>
                  <a:pt x="14" y="21"/>
                  <a:pt x="19" y="19"/>
                </a:cubicBezTo>
                <a:cubicBezTo>
                  <a:pt x="55" y="12"/>
                  <a:pt x="91" y="6"/>
                  <a:pt x="126" y="0"/>
                </a:cubicBezTo>
                <a:cubicBezTo>
                  <a:pt x="127" y="2"/>
                  <a:pt x="128" y="5"/>
                  <a:pt x="129" y="7"/>
                </a:cubicBezTo>
                <a:cubicBezTo>
                  <a:pt x="118" y="15"/>
                  <a:pt x="106" y="24"/>
                  <a:pt x="95" y="32"/>
                </a:cubicBezTo>
                <a:cubicBezTo>
                  <a:pt x="87" y="32"/>
                  <a:pt x="78" y="32"/>
                  <a:pt x="70" y="32"/>
                </a:cubicBezTo>
                <a:cubicBezTo>
                  <a:pt x="52" y="35"/>
                  <a:pt x="34" y="39"/>
                  <a:pt x="16" y="41"/>
                </a:cubicBezTo>
                <a:cubicBezTo>
                  <a:pt x="3" y="43"/>
                  <a:pt x="0" y="36"/>
                  <a:pt x="5"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2" name="Freeform 52"/>
          <p:cNvSpPr/>
          <p:nvPr/>
        </p:nvSpPr>
        <p:spPr bwMode="auto">
          <a:xfrm>
            <a:off x="2369344" y="2936082"/>
            <a:ext cx="16669" cy="16669"/>
          </a:xfrm>
          <a:custGeom>
            <a:avLst/>
            <a:gdLst>
              <a:gd name="T0" fmla="*/ 24 w 49"/>
              <a:gd name="T1" fmla="*/ 47 h 48"/>
              <a:gd name="T2" fmla="*/ 3 w 49"/>
              <a:gd name="T3" fmla="*/ 44 h 48"/>
              <a:gd name="T4" fmla="*/ 0 w 49"/>
              <a:gd name="T5" fmla="*/ 12 h 48"/>
              <a:gd name="T6" fmla="*/ 49 w 49"/>
              <a:gd name="T7" fmla="*/ 32 h 48"/>
              <a:gd name="T8" fmla="*/ 23 w 49"/>
              <a:gd name="T9" fmla="*/ 48 h 48"/>
              <a:gd name="T10" fmla="*/ 24 w 49"/>
              <a:gd name="T11" fmla="*/ 47 h 48"/>
            </a:gdLst>
            <a:ahLst/>
            <a:cxnLst>
              <a:cxn ang="0">
                <a:pos x="T0" y="T1"/>
              </a:cxn>
              <a:cxn ang="0">
                <a:pos x="T2" y="T3"/>
              </a:cxn>
              <a:cxn ang="0">
                <a:pos x="T4" y="T5"/>
              </a:cxn>
              <a:cxn ang="0">
                <a:pos x="T6" y="T7"/>
              </a:cxn>
              <a:cxn ang="0">
                <a:pos x="T8" y="T9"/>
              </a:cxn>
              <a:cxn ang="0">
                <a:pos x="T10" y="T11"/>
              </a:cxn>
            </a:cxnLst>
            <a:rect l="0" t="0" r="r" b="b"/>
            <a:pathLst>
              <a:path w="49" h="48">
                <a:moveTo>
                  <a:pt x="24" y="47"/>
                </a:moveTo>
                <a:cubicBezTo>
                  <a:pt x="18" y="46"/>
                  <a:pt x="11" y="45"/>
                  <a:pt x="3" y="44"/>
                </a:cubicBezTo>
                <a:cubicBezTo>
                  <a:pt x="2" y="33"/>
                  <a:pt x="1" y="23"/>
                  <a:pt x="0" y="12"/>
                </a:cubicBezTo>
                <a:cubicBezTo>
                  <a:pt x="7" y="0"/>
                  <a:pt x="17" y="3"/>
                  <a:pt x="49" y="32"/>
                </a:cubicBezTo>
                <a:cubicBezTo>
                  <a:pt x="40" y="37"/>
                  <a:pt x="32" y="43"/>
                  <a:pt x="23" y="48"/>
                </a:cubicBezTo>
                <a:cubicBezTo>
                  <a:pt x="23" y="48"/>
                  <a:pt x="24" y="47"/>
                  <a:pt x="24"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3"/>
          <p:cNvSpPr/>
          <p:nvPr/>
        </p:nvSpPr>
        <p:spPr bwMode="auto">
          <a:xfrm>
            <a:off x="2397919" y="2968228"/>
            <a:ext cx="29765" cy="13097"/>
          </a:xfrm>
          <a:custGeom>
            <a:avLst/>
            <a:gdLst>
              <a:gd name="T0" fmla="*/ 43 w 83"/>
              <a:gd name="T1" fmla="*/ 26 h 34"/>
              <a:gd name="T2" fmla="*/ 0 w 83"/>
              <a:gd name="T3" fmla="*/ 25 h 34"/>
              <a:gd name="T4" fmla="*/ 48 w 83"/>
              <a:gd name="T5" fmla="*/ 0 h 34"/>
              <a:gd name="T6" fmla="*/ 47 w 83"/>
              <a:gd name="T7" fmla="*/ 1 h 34"/>
              <a:gd name="T8" fmla="*/ 83 w 83"/>
              <a:gd name="T9" fmla="*/ 7 h 34"/>
              <a:gd name="T10" fmla="*/ 42 w 83"/>
              <a:gd name="T11" fmla="*/ 27 h 34"/>
              <a:gd name="T12" fmla="*/ 43 w 83"/>
              <a:gd name="T13" fmla="*/ 26 h 34"/>
            </a:gdLst>
            <a:ahLst/>
            <a:cxnLst>
              <a:cxn ang="0">
                <a:pos x="T0" y="T1"/>
              </a:cxn>
              <a:cxn ang="0">
                <a:pos x="T2" y="T3"/>
              </a:cxn>
              <a:cxn ang="0">
                <a:pos x="T4" y="T5"/>
              </a:cxn>
              <a:cxn ang="0">
                <a:pos x="T6" y="T7"/>
              </a:cxn>
              <a:cxn ang="0">
                <a:pos x="T8" y="T9"/>
              </a:cxn>
              <a:cxn ang="0">
                <a:pos x="T10" y="T11"/>
              </a:cxn>
              <a:cxn ang="0">
                <a:pos x="T12" y="T13"/>
              </a:cxn>
            </a:cxnLst>
            <a:rect l="0" t="0" r="r" b="b"/>
            <a:pathLst>
              <a:path w="83" h="34">
                <a:moveTo>
                  <a:pt x="43" y="26"/>
                </a:moveTo>
                <a:cubicBezTo>
                  <a:pt x="29" y="30"/>
                  <a:pt x="16" y="34"/>
                  <a:pt x="0" y="25"/>
                </a:cubicBezTo>
                <a:cubicBezTo>
                  <a:pt x="18" y="16"/>
                  <a:pt x="33" y="8"/>
                  <a:pt x="48" y="0"/>
                </a:cubicBezTo>
                <a:cubicBezTo>
                  <a:pt x="48" y="0"/>
                  <a:pt x="47" y="1"/>
                  <a:pt x="47" y="1"/>
                </a:cubicBezTo>
                <a:cubicBezTo>
                  <a:pt x="56" y="2"/>
                  <a:pt x="65" y="4"/>
                  <a:pt x="83" y="7"/>
                </a:cubicBezTo>
                <a:cubicBezTo>
                  <a:pt x="65" y="16"/>
                  <a:pt x="53" y="21"/>
                  <a:pt x="42" y="27"/>
                </a:cubicBezTo>
                <a:cubicBezTo>
                  <a:pt x="42" y="27"/>
                  <a:pt x="43" y="26"/>
                  <a:pt x="43"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4" name="Freeform 54"/>
          <p:cNvSpPr/>
          <p:nvPr/>
        </p:nvSpPr>
        <p:spPr bwMode="auto">
          <a:xfrm>
            <a:off x="5872163" y="3002756"/>
            <a:ext cx="9525" cy="4763"/>
          </a:xfrm>
          <a:custGeom>
            <a:avLst/>
            <a:gdLst>
              <a:gd name="T0" fmla="*/ 25 w 25"/>
              <a:gd name="T1" fmla="*/ 8 h 14"/>
              <a:gd name="T2" fmla="*/ 2 w 25"/>
              <a:gd name="T3" fmla="*/ 14 h 14"/>
              <a:gd name="T4" fmla="*/ 0 w 25"/>
              <a:gd name="T5" fmla="*/ 7 h 14"/>
              <a:gd name="T6" fmla="*/ 22 w 25"/>
              <a:gd name="T7" fmla="*/ 0 h 14"/>
              <a:gd name="T8" fmla="*/ 25 w 25"/>
              <a:gd name="T9" fmla="*/ 8 h 14"/>
            </a:gdLst>
            <a:ahLst/>
            <a:cxnLst>
              <a:cxn ang="0">
                <a:pos x="T0" y="T1"/>
              </a:cxn>
              <a:cxn ang="0">
                <a:pos x="T2" y="T3"/>
              </a:cxn>
              <a:cxn ang="0">
                <a:pos x="T4" y="T5"/>
              </a:cxn>
              <a:cxn ang="0">
                <a:pos x="T6" y="T7"/>
              </a:cxn>
              <a:cxn ang="0">
                <a:pos x="T8" y="T9"/>
              </a:cxn>
            </a:cxnLst>
            <a:rect l="0" t="0" r="r" b="b"/>
            <a:pathLst>
              <a:path w="25" h="14">
                <a:moveTo>
                  <a:pt x="25" y="8"/>
                </a:moveTo>
                <a:cubicBezTo>
                  <a:pt x="17" y="10"/>
                  <a:pt x="10" y="12"/>
                  <a:pt x="2" y="14"/>
                </a:cubicBezTo>
                <a:cubicBezTo>
                  <a:pt x="2" y="12"/>
                  <a:pt x="1" y="9"/>
                  <a:pt x="0" y="7"/>
                </a:cubicBezTo>
                <a:cubicBezTo>
                  <a:pt x="8" y="5"/>
                  <a:pt x="15" y="2"/>
                  <a:pt x="22" y="0"/>
                </a:cubicBezTo>
                <a:cubicBezTo>
                  <a:pt x="23" y="3"/>
                  <a:pt x="24" y="6"/>
                  <a:pt x="25"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299597" y="1404938"/>
            <a:ext cx="1128713" cy="678656"/>
          </a:xfrm>
          <a:custGeom>
            <a:avLst/>
            <a:gdLst>
              <a:gd name="T0" fmla="*/ 444 w 3135"/>
              <a:gd name="T1" fmla="*/ 1884 h 1884"/>
              <a:gd name="T2" fmla="*/ 508 w 3135"/>
              <a:gd name="T3" fmla="*/ 1727 h 1884"/>
              <a:gd name="T4" fmla="*/ 523 w 3135"/>
              <a:gd name="T5" fmla="*/ 1682 h 1884"/>
              <a:gd name="T6" fmla="*/ 563 w 3135"/>
              <a:gd name="T7" fmla="*/ 1557 h 1884"/>
              <a:gd name="T8" fmla="*/ 536 w 3135"/>
              <a:gd name="T9" fmla="*/ 1494 h 1884"/>
              <a:gd name="T10" fmla="*/ 345 w 3135"/>
              <a:gd name="T11" fmla="*/ 1401 h 1884"/>
              <a:gd name="T12" fmla="*/ 106 w 3135"/>
              <a:gd name="T13" fmla="*/ 1196 h 1884"/>
              <a:gd name="T14" fmla="*/ 28 w 3135"/>
              <a:gd name="T15" fmla="*/ 1039 h 1884"/>
              <a:gd name="T16" fmla="*/ 2 w 3135"/>
              <a:gd name="T17" fmla="*/ 895 h 1884"/>
              <a:gd name="T18" fmla="*/ 4 w 3135"/>
              <a:gd name="T19" fmla="*/ 863 h 1884"/>
              <a:gd name="T20" fmla="*/ 13 w 3135"/>
              <a:gd name="T21" fmla="*/ 745 h 1884"/>
              <a:gd name="T22" fmla="*/ 32 w 3135"/>
              <a:gd name="T23" fmla="*/ 620 h 1884"/>
              <a:gd name="T24" fmla="*/ 64 w 3135"/>
              <a:gd name="T25" fmla="*/ 549 h 1884"/>
              <a:gd name="T26" fmla="*/ 159 w 3135"/>
              <a:gd name="T27" fmla="*/ 402 h 1884"/>
              <a:gd name="T28" fmla="*/ 281 w 3135"/>
              <a:gd name="T29" fmla="*/ 294 h 1884"/>
              <a:gd name="T30" fmla="*/ 323 w 3135"/>
              <a:gd name="T31" fmla="*/ 265 h 1884"/>
              <a:gd name="T32" fmla="*/ 519 w 3135"/>
              <a:gd name="T33" fmla="*/ 166 h 1884"/>
              <a:gd name="T34" fmla="*/ 759 w 3135"/>
              <a:gd name="T35" fmla="*/ 96 h 1884"/>
              <a:gd name="T36" fmla="*/ 790 w 3135"/>
              <a:gd name="T37" fmla="*/ 88 h 1884"/>
              <a:gd name="T38" fmla="*/ 953 w 3135"/>
              <a:gd name="T39" fmla="*/ 50 h 1884"/>
              <a:gd name="T40" fmla="*/ 1301 w 3135"/>
              <a:gd name="T41" fmla="*/ 5 h 1884"/>
              <a:gd name="T42" fmla="*/ 1469 w 3135"/>
              <a:gd name="T43" fmla="*/ 3 h 1884"/>
              <a:gd name="T44" fmla="*/ 1648 w 3135"/>
              <a:gd name="T45" fmla="*/ 13 h 1884"/>
              <a:gd name="T46" fmla="*/ 1700 w 3135"/>
              <a:gd name="T47" fmla="*/ 12 h 1884"/>
              <a:gd name="T48" fmla="*/ 1865 w 3135"/>
              <a:gd name="T49" fmla="*/ 31 h 1884"/>
              <a:gd name="T50" fmla="*/ 1976 w 3135"/>
              <a:gd name="T51" fmla="*/ 43 h 1884"/>
              <a:gd name="T52" fmla="*/ 2161 w 3135"/>
              <a:gd name="T53" fmla="*/ 74 h 1884"/>
              <a:gd name="T54" fmla="*/ 2400 w 3135"/>
              <a:gd name="T55" fmla="*/ 130 h 1884"/>
              <a:gd name="T56" fmla="*/ 2419 w 3135"/>
              <a:gd name="T57" fmla="*/ 136 h 1884"/>
              <a:gd name="T58" fmla="*/ 2565 w 3135"/>
              <a:gd name="T59" fmla="*/ 179 h 1884"/>
              <a:gd name="T60" fmla="*/ 2718 w 3135"/>
              <a:gd name="T61" fmla="*/ 240 h 1884"/>
              <a:gd name="T62" fmla="*/ 2842 w 3135"/>
              <a:gd name="T63" fmla="*/ 319 h 1884"/>
              <a:gd name="T64" fmla="*/ 3012 w 3135"/>
              <a:gd name="T65" fmla="*/ 468 h 1884"/>
              <a:gd name="T66" fmla="*/ 3038 w 3135"/>
              <a:gd name="T67" fmla="*/ 503 h 1884"/>
              <a:gd name="T68" fmla="*/ 3093 w 3135"/>
              <a:gd name="T69" fmla="*/ 604 h 1884"/>
              <a:gd name="T70" fmla="*/ 3118 w 3135"/>
              <a:gd name="T71" fmla="*/ 699 h 1884"/>
              <a:gd name="T72" fmla="*/ 3126 w 3135"/>
              <a:gd name="T73" fmla="*/ 933 h 1884"/>
              <a:gd name="T74" fmla="*/ 3104 w 3135"/>
              <a:gd name="T75" fmla="*/ 1038 h 1884"/>
              <a:gd name="T76" fmla="*/ 3098 w 3135"/>
              <a:gd name="T77" fmla="*/ 1076 h 1884"/>
              <a:gd name="T78" fmla="*/ 3093 w 3135"/>
              <a:gd name="T79" fmla="*/ 1103 h 1884"/>
              <a:gd name="T80" fmla="*/ 2994 w 3135"/>
              <a:gd name="T81" fmla="*/ 1251 h 1884"/>
              <a:gd name="T82" fmla="*/ 2939 w 3135"/>
              <a:gd name="T83" fmla="*/ 1308 h 1884"/>
              <a:gd name="T84" fmla="*/ 2710 w 3135"/>
              <a:gd name="T85" fmla="*/ 1456 h 1884"/>
              <a:gd name="T86" fmla="*/ 2514 w 3135"/>
              <a:gd name="T87" fmla="*/ 1535 h 1884"/>
              <a:gd name="T88" fmla="*/ 2282 w 3135"/>
              <a:gd name="T89" fmla="*/ 1604 h 1884"/>
              <a:gd name="T90" fmla="*/ 2085 w 3135"/>
              <a:gd name="T91" fmla="*/ 1648 h 1884"/>
              <a:gd name="T92" fmla="*/ 2010 w 3135"/>
              <a:gd name="T93" fmla="*/ 1655 h 1884"/>
              <a:gd name="T94" fmla="*/ 1799 w 3135"/>
              <a:gd name="T95" fmla="*/ 1673 h 1884"/>
              <a:gd name="T96" fmla="*/ 1712 w 3135"/>
              <a:gd name="T97" fmla="*/ 1667 h 1884"/>
              <a:gd name="T98" fmla="*/ 1692 w 3135"/>
              <a:gd name="T99" fmla="*/ 1666 h 1884"/>
              <a:gd name="T100" fmla="*/ 1482 w 3135"/>
              <a:gd name="T101" fmla="*/ 1660 h 1884"/>
              <a:gd name="T102" fmla="*/ 1262 w 3135"/>
              <a:gd name="T103" fmla="*/ 1651 h 1884"/>
              <a:gd name="T104" fmla="*/ 1050 w 3135"/>
              <a:gd name="T105" fmla="*/ 1620 h 1884"/>
              <a:gd name="T106" fmla="*/ 828 w 3135"/>
              <a:gd name="T107" fmla="*/ 1560 h 1884"/>
              <a:gd name="T108" fmla="*/ 779 w 3135"/>
              <a:gd name="T109" fmla="*/ 1575 h 1884"/>
              <a:gd name="T110" fmla="*/ 634 w 3135"/>
              <a:gd name="T111" fmla="*/ 1728 h 1884"/>
              <a:gd name="T112" fmla="*/ 581 w 3135"/>
              <a:gd name="T113" fmla="*/ 1787 h 1884"/>
              <a:gd name="T114" fmla="*/ 467 w 3135"/>
              <a:gd name="T115" fmla="*/ 1879 h 1884"/>
              <a:gd name="T116" fmla="*/ 444 w 3135"/>
              <a:gd name="T117" fmla="*/ 188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35" h="1884">
                <a:moveTo>
                  <a:pt x="444" y="1884"/>
                </a:moveTo>
                <a:cubicBezTo>
                  <a:pt x="467" y="1828"/>
                  <a:pt x="488" y="1777"/>
                  <a:pt x="508" y="1727"/>
                </a:cubicBezTo>
                <a:cubicBezTo>
                  <a:pt x="514" y="1712"/>
                  <a:pt x="519" y="1697"/>
                  <a:pt x="523" y="1682"/>
                </a:cubicBezTo>
                <a:cubicBezTo>
                  <a:pt x="537" y="1640"/>
                  <a:pt x="551" y="1599"/>
                  <a:pt x="563" y="1557"/>
                </a:cubicBezTo>
                <a:cubicBezTo>
                  <a:pt x="572" y="1522"/>
                  <a:pt x="565" y="1519"/>
                  <a:pt x="536" y="1494"/>
                </a:cubicBezTo>
                <a:cubicBezTo>
                  <a:pt x="480" y="1447"/>
                  <a:pt x="409" y="1432"/>
                  <a:pt x="345" y="1401"/>
                </a:cubicBezTo>
                <a:cubicBezTo>
                  <a:pt x="247" y="1355"/>
                  <a:pt x="154" y="1301"/>
                  <a:pt x="106" y="1196"/>
                </a:cubicBezTo>
                <a:cubicBezTo>
                  <a:pt x="64" y="1152"/>
                  <a:pt x="42" y="1097"/>
                  <a:pt x="28" y="1039"/>
                </a:cubicBezTo>
                <a:cubicBezTo>
                  <a:pt x="16" y="992"/>
                  <a:pt x="10" y="943"/>
                  <a:pt x="2" y="895"/>
                </a:cubicBezTo>
                <a:cubicBezTo>
                  <a:pt x="0" y="884"/>
                  <a:pt x="0" y="873"/>
                  <a:pt x="4" y="863"/>
                </a:cubicBezTo>
                <a:cubicBezTo>
                  <a:pt x="16" y="824"/>
                  <a:pt x="8" y="784"/>
                  <a:pt x="13" y="745"/>
                </a:cubicBezTo>
                <a:cubicBezTo>
                  <a:pt x="18" y="703"/>
                  <a:pt x="22" y="661"/>
                  <a:pt x="32" y="620"/>
                </a:cubicBezTo>
                <a:cubicBezTo>
                  <a:pt x="38" y="595"/>
                  <a:pt x="50" y="571"/>
                  <a:pt x="64" y="549"/>
                </a:cubicBezTo>
                <a:cubicBezTo>
                  <a:pt x="94" y="499"/>
                  <a:pt x="123" y="447"/>
                  <a:pt x="159" y="402"/>
                </a:cubicBezTo>
                <a:cubicBezTo>
                  <a:pt x="193" y="360"/>
                  <a:pt x="231" y="320"/>
                  <a:pt x="281" y="294"/>
                </a:cubicBezTo>
                <a:cubicBezTo>
                  <a:pt x="296" y="286"/>
                  <a:pt x="310" y="276"/>
                  <a:pt x="323" y="265"/>
                </a:cubicBezTo>
                <a:cubicBezTo>
                  <a:pt x="383" y="220"/>
                  <a:pt x="454" y="199"/>
                  <a:pt x="519" y="166"/>
                </a:cubicBezTo>
                <a:cubicBezTo>
                  <a:pt x="595" y="128"/>
                  <a:pt x="678" y="115"/>
                  <a:pt x="759" y="96"/>
                </a:cubicBezTo>
                <a:cubicBezTo>
                  <a:pt x="769" y="93"/>
                  <a:pt x="781" y="93"/>
                  <a:pt x="790" y="88"/>
                </a:cubicBezTo>
                <a:cubicBezTo>
                  <a:pt x="842" y="64"/>
                  <a:pt x="897" y="57"/>
                  <a:pt x="953" y="50"/>
                </a:cubicBezTo>
                <a:cubicBezTo>
                  <a:pt x="1069" y="34"/>
                  <a:pt x="1185" y="17"/>
                  <a:pt x="1301" y="5"/>
                </a:cubicBezTo>
                <a:cubicBezTo>
                  <a:pt x="1357" y="0"/>
                  <a:pt x="1413" y="2"/>
                  <a:pt x="1469" y="3"/>
                </a:cubicBezTo>
                <a:cubicBezTo>
                  <a:pt x="1529" y="5"/>
                  <a:pt x="1589" y="0"/>
                  <a:pt x="1648" y="13"/>
                </a:cubicBezTo>
                <a:cubicBezTo>
                  <a:pt x="1664" y="17"/>
                  <a:pt x="1683" y="13"/>
                  <a:pt x="1700" y="12"/>
                </a:cubicBezTo>
                <a:cubicBezTo>
                  <a:pt x="1756" y="11"/>
                  <a:pt x="1811" y="21"/>
                  <a:pt x="1865" y="31"/>
                </a:cubicBezTo>
                <a:cubicBezTo>
                  <a:pt x="1902" y="38"/>
                  <a:pt x="1940" y="37"/>
                  <a:pt x="1976" y="43"/>
                </a:cubicBezTo>
                <a:cubicBezTo>
                  <a:pt x="2038" y="52"/>
                  <a:pt x="2099" y="65"/>
                  <a:pt x="2161" y="74"/>
                </a:cubicBezTo>
                <a:cubicBezTo>
                  <a:pt x="2242" y="86"/>
                  <a:pt x="2318" y="124"/>
                  <a:pt x="2400" y="130"/>
                </a:cubicBezTo>
                <a:cubicBezTo>
                  <a:pt x="2407" y="130"/>
                  <a:pt x="2413" y="134"/>
                  <a:pt x="2419" y="136"/>
                </a:cubicBezTo>
                <a:cubicBezTo>
                  <a:pt x="2467" y="153"/>
                  <a:pt x="2514" y="170"/>
                  <a:pt x="2565" y="179"/>
                </a:cubicBezTo>
                <a:cubicBezTo>
                  <a:pt x="2619" y="188"/>
                  <a:pt x="2668" y="217"/>
                  <a:pt x="2718" y="240"/>
                </a:cubicBezTo>
                <a:cubicBezTo>
                  <a:pt x="2764" y="260"/>
                  <a:pt x="2801" y="293"/>
                  <a:pt x="2842" y="319"/>
                </a:cubicBezTo>
                <a:cubicBezTo>
                  <a:pt x="2907" y="360"/>
                  <a:pt x="2958" y="416"/>
                  <a:pt x="3012" y="468"/>
                </a:cubicBezTo>
                <a:cubicBezTo>
                  <a:pt x="3023" y="478"/>
                  <a:pt x="3031" y="490"/>
                  <a:pt x="3038" y="503"/>
                </a:cubicBezTo>
                <a:cubicBezTo>
                  <a:pt x="3057" y="536"/>
                  <a:pt x="3078" y="569"/>
                  <a:pt x="3093" y="604"/>
                </a:cubicBezTo>
                <a:cubicBezTo>
                  <a:pt x="3105" y="634"/>
                  <a:pt x="3111" y="667"/>
                  <a:pt x="3118" y="699"/>
                </a:cubicBezTo>
                <a:cubicBezTo>
                  <a:pt x="3135" y="777"/>
                  <a:pt x="3131" y="855"/>
                  <a:pt x="3126" y="933"/>
                </a:cubicBezTo>
                <a:cubicBezTo>
                  <a:pt x="3123" y="969"/>
                  <a:pt x="3112" y="1003"/>
                  <a:pt x="3104" y="1038"/>
                </a:cubicBezTo>
                <a:cubicBezTo>
                  <a:pt x="3102" y="1051"/>
                  <a:pt x="3100" y="1063"/>
                  <a:pt x="3098" y="1076"/>
                </a:cubicBezTo>
                <a:cubicBezTo>
                  <a:pt x="3097" y="1085"/>
                  <a:pt x="3096" y="1095"/>
                  <a:pt x="3093" y="1103"/>
                </a:cubicBezTo>
                <a:cubicBezTo>
                  <a:pt x="3067" y="1156"/>
                  <a:pt x="3042" y="1211"/>
                  <a:pt x="2994" y="1251"/>
                </a:cubicBezTo>
                <a:cubicBezTo>
                  <a:pt x="2974" y="1268"/>
                  <a:pt x="2958" y="1289"/>
                  <a:pt x="2939" y="1308"/>
                </a:cubicBezTo>
                <a:cubicBezTo>
                  <a:pt x="2873" y="1372"/>
                  <a:pt x="2795" y="1419"/>
                  <a:pt x="2710" y="1456"/>
                </a:cubicBezTo>
                <a:cubicBezTo>
                  <a:pt x="2646" y="1484"/>
                  <a:pt x="2581" y="1512"/>
                  <a:pt x="2514" y="1535"/>
                </a:cubicBezTo>
                <a:cubicBezTo>
                  <a:pt x="2438" y="1561"/>
                  <a:pt x="2363" y="1591"/>
                  <a:pt x="2282" y="1604"/>
                </a:cubicBezTo>
                <a:cubicBezTo>
                  <a:pt x="2216" y="1614"/>
                  <a:pt x="2151" y="1634"/>
                  <a:pt x="2085" y="1648"/>
                </a:cubicBezTo>
                <a:cubicBezTo>
                  <a:pt x="2060" y="1653"/>
                  <a:pt x="2035" y="1653"/>
                  <a:pt x="2010" y="1655"/>
                </a:cubicBezTo>
                <a:cubicBezTo>
                  <a:pt x="1939" y="1661"/>
                  <a:pt x="1869" y="1669"/>
                  <a:pt x="1799" y="1673"/>
                </a:cubicBezTo>
                <a:cubicBezTo>
                  <a:pt x="1770" y="1675"/>
                  <a:pt x="1741" y="1670"/>
                  <a:pt x="1712" y="1667"/>
                </a:cubicBezTo>
                <a:cubicBezTo>
                  <a:pt x="1706" y="1667"/>
                  <a:pt x="1699" y="1665"/>
                  <a:pt x="1692" y="1666"/>
                </a:cubicBezTo>
                <a:cubicBezTo>
                  <a:pt x="1622" y="1676"/>
                  <a:pt x="1552" y="1661"/>
                  <a:pt x="1482" y="1660"/>
                </a:cubicBezTo>
                <a:cubicBezTo>
                  <a:pt x="1408" y="1660"/>
                  <a:pt x="1335" y="1658"/>
                  <a:pt x="1262" y="1651"/>
                </a:cubicBezTo>
                <a:cubicBezTo>
                  <a:pt x="1191" y="1644"/>
                  <a:pt x="1120" y="1631"/>
                  <a:pt x="1050" y="1620"/>
                </a:cubicBezTo>
                <a:cubicBezTo>
                  <a:pt x="974" y="1608"/>
                  <a:pt x="901" y="1586"/>
                  <a:pt x="828" y="1560"/>
                </a:cubicBezTo>
                <a:cubicBezTo>
                  <a:pt x="808" y="1553"/>
                  <a:pt x="793" y="1559"/>
                  <a:pt x="779" y="1575"/>
                </a:cubicBezTo>
                <a:cubicBezTo>
                  <a:pt x="731" y="1627"/>
                  <a:pt x="682" y="1677"/>
                  <a:pt x="634" y="1728"/>
                </a:cubicBezTo>
                <a:cubicBezTo>
                  <a:pt x="616" y="1747"/>
                  <a:pt x="601" y="1770"/>
                  <a:pt x="581" y="1787"/>
                </a:cubicBezTo>
                <a:cubicBezTo>
                  <a:pt x="544" y="1820"/>
                  <a:pt x="505" y="1849"/>
                  <a:pt x="467" y="1879"/>
                </a:cubicBezTo>
                <a:cubicBezTo>
                  <a:pt x="463" y="1883"/>
                  <a:pt x="455" y="1882"/>
                  <a:pt x="444" y="18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6"/>
          <p:cNvSpPr/>
          <p:nvPr/>
        </p:nvSpPr>
        <p:spPr bwMode="auto">
          <a:xfrm>
            <a:off x="4442222" y="2022873"/>
            <a:ext cx="104775" cy="125015"/>
          </a:xfrm>
          <a:custGeom>
            <a:avLst/>
            <a:gdLst>
              <a:gd name="T0" fmla="*/ 152 w 292"/>
              <a:gd name="T1" fmla="*/ 158 h 345"/>
              <a:gd name="T2" fmla="*/ 55 w 292"/>
              <a:gd name="T3" fmla="*/ 102 h 345"/>
              <a:gd name="T4" fmla="*/ 14 w 292"/>
              <a:gd name="T5" fmla="*/ 55 h 345"/>
              <a:gd name="T6" fmla="*/ 51 w 292"/>
              <a:gd name="T7" fmla="*/ 2 h 345"/>
              <a:gd name="T8" fmla="*/ 100 w 292"/>
              <a:gd name="T9" fmla="*/ 16 h 345"/>
              <a:gd name="T10" fmla="*/ 223 w 292"/>
              <a:gd name="T11" fmla="*/ 85 h 345"/>
              <a:gd name="T12" fmla="*/ 249 w 292"/>
              <a:gd name="T13" fmla="*/ 196 h 345"/>
              <a:gd name="T14" fmla="*/ 165 w 292"/>
              <a:gd name="T15" fmla="*/ 301 h 345"/>
              <a:gd name="T16" fmla="*/ 144 w 292"/>
              <a:gd name="T17" fmla="*/ 325 h 345"/>
              <a:gd name="T18" fmla="*/ 84 w 292"/>
              <a:gd name="T19" fmla="*/ 329 h 345"/>
              <a:gd name="T20" fmla="*/ 81 w 292"/>
              <a:gd name="T21" fmla="*/ 275 h 345"/>
              <a:gd name="T22" fmla="*/ 136 w 292"/>
              <a:gd name="T23" fmla="*/ 191 h 345"/>
              <a:gd name="T24" fmla="*/ 152 w 292"/>
              <a:gd name="T25" fmla="*/ 15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345">
                <a:moveTo>
                  <a:pt x="152" y="158"/>
                </a:moveTo>
                <a:cubicBezTo>
                  <a:pt x="116" y="138"/>
                  <a:pt x="84" y="122"/>
                  <a:pt x="55" y="102"/>
                </a:cubicBezTo>
                <a:cubicBezTo>
                  <a:pt x="38" y="91"/>
                  <a:pt x="24" y="73"/>
                  <a:pt x="14" y="55"/>
                </a:cubicBezTo>
                <a:cubicBezTo>
                  <a:pt x="0" y="28"/>
                  <a:pt x="20" y="0"/>
                  <a:pt x="51" y="2"/>
                </a:cubicBezTo>
                <a:cubicBezTo>
                  <a:pt x="68" y="3"/>
                  <a:pt x="87" y="6"/>
                  <a:pt x="100" y="16"/>
                </a:cubicBezTo>
                <a:cubicBezTo>
                  <a:pt x="138" y="45"/>
                  <a:pt x="180" y="65"/>
                  <a:pt x="223" y="85"/>
                </a:cubicBezTo>
                <a:cubicBezTo>
                  <a:pt x="267" y="106"/>
                  <a:pt x="292" y="155"/>
                  <a:pt x="249" y="196"/>
                </a:cubicBezTo>
                <a:cubicBezTo>
                  <a:pt x="217" y="227"/>
                  <a:pt x="193" y="266"/>
                  <a:pt x="165" y="301"/>
                </a:cubicBezTo>
                <a:cubicBezTo>
                  <a:pt x="158" y="310"/>
                  <a:pt x="152" y="318"/>
                  <a:pt x="144" y="325"/>
                </a:cubicBezTo>
                <a:cubicBezTo>
                  <a:pt x="123" y="344"/>
                  <a:pt x="102" y="345"/>
                  <a:pt x="84" y="329"/>
                </a:cubicBezTo>
                <a:cubicBezTo>
                  <a:pt x="71" y="318"/>
                  <a:pt x="69" y="294"/>
                  <a:pt x="81" y="275"/>
                </a:cubicBezTo>
                <a:cubicBezTo>
                  <a:pt x="99" y="247"/>
                  <a:pt x="118" y="219"/>
                  <a:pt x="136" y="191"/>
                </a:cubicBezTo>
                <a:cubicBezTo>
                  <a:pt x="141" y="182"/>
                  <a:pt x="145" y="173"/>
                  <a:pt x="152" y="15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57"/>
          <p:cNvSpPr/>
          <p:nvPr/>
        </p:nvSpPr>
        <p:spPr bwMode="auto">
          <a:xfrm>
            <a:off x="4520804" y="1949053"/>
            <a:ext cx="36909" cy="41672"/>
          </a:xfrm>
          <a:custGeom>
            <a:avLst/>
            <a:gdLst>
              <a:gd name="T0" fmla="*/ 49 w 102"/>
              <a:gd name="T1" fmla="*/ 3 h 115"/>
              <a:gd name="T2" fmla="*/ 101 w 102"/>
              <a:gd name="T3" fmla="*/ 62 h 115"/>
              <a:gd name="T4" fmla="*/ 51 w 102"/>
              <a:gd name="T5" fmla="*/ 115 h 115"/>
              <a:gd name="T6" fmla="*/ 1 w 102"/>
              <a:gd name="T7" fmla="*/ 54 h 115"/>
              <a:gd name="T8" fmla="*/ 49 w 102"/>
              <a:gd name="T9" fmla="*/ 3 h 115"/>
            </a:gdLst>
            <a:ahLst/>
            <a:cxnLst>
              <a:cxn ang="0">
                <a:pos x="T0" y="T1"/>
              </a:cxn>
              <a:cxn ang="0">
                <a:pos x="T2" y="T3"/>
              </a:cxn>
              <a:cxn ang="0">
                <a:pos x="T4" y="T5"/>
              </a:cxn>
              <a:cxn ang="0">
                <a:pos x="T6" y="T7"/>
              </a:cxn>
              <a:cxn ang="0">
                <a:pos x="T8" y="T9"/>
              </a:cxn>
            </a:cxnLst>
            <a:rect l="0" t="0" r="r" b="b"/>
            <a:pathLst>
              <a:path w="102" h="115">
                <a:moveTo>
                  <a:pt x="49" y="3"/>
                </a:moveTo>
                <a:cubicBezTo>
                  <a:pt x="80" y="0"/>
                  <a:pt x="102" y="35"/>
                  <a:pt x="101" y="62"/>
                </a:cubicBezTo>
                <a:cubicBezTo>
                  <a:pt x="100" y="87"/>
                  <a:pt x="74" y="114"/>
                  <a:pt x="51" y="115"/>
                </a:cubicBezTo>
                <a:cubicBezTo>
                  <a:pt x="25" y="115"/>
                  <a:pt x="0" y="85"/>
                  <a:pt x="1" y="54"/>
                </a:cubicBezTo>
                <a:cubicBezTo>
                  <a:pt x="2" y="21"/>
                  <a:pt x="19" y="3"/>
                  <a:pt x="49"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58"/>
          <p:cNvSpPr/>
          <p:nvPr/>
        </p:nvSpPr>
        <p:spPr bwMode="auto">
          <a:xfrm>
            <a:off x="4327922" y="1963342"/>
            <a:ext cx="33338" cy="40481"/>
          </a:xfrm>
          <a:custGeom>
            <a:avLst/>
            <a:gdLst>
              <a:gd name="T0" fmla="*/ 1 w 90"/>
              <a:gd name="T1" fmla="*/ 58 h 113"/>
              <a:gd name="T2" fmla="*/ 43 w 90"/>
              <a:gd name="T3" fmla="*/ 1 h 113"/>
              <a:gd name="T4" fmla="*/ 89 w 90"/>
              <a:gd name="T5" fmla="*/ 53 h 113"/>
              <a:gd name="T6" fmla="*/ 45 w 90"/>
              <a:gd name="T7" fmla="*/ 111 h 113"/>
              <a:gd name="T8" fmla="*/ 1 w 90"/>
              <a:gd name="T9" fmla="*/ 58 h 113"/>
            </a:gdLst>
            <a:ahLst/>
            <a:cxnLst>
              <a:cxn ang="0">
                <a:pos x="T0" y="T1"/>
              </a:cxn>
              <a:cxn ang="0">
                <a:pos x="T2" y="T3"/>
              </a:cxn>
              <a:cxn ang="0">
                <a:pos x="T4" y="T5"/>
              </a:cxn>
              <a:cxn ang="0">
                <a:pos x="T6" y="T7"/>
              </a:cxn>
              <a:cxn ang="0">
                <a:pos x="T8" y="T9"/>
              </a:cxn>
            </a:cxnLst>
            <a:rect l="0" t="0" r="r" b="b"/>
            <a:pathLst>
              <a:path w="90" h="113">
                <a:moveTo>
                  <a:pt x="1" y="58"/>
                </a:moveTo>
                <a:cubicBezTo>
                  <a:pt x="0" y="27"/>
                  <a:pt x="19" y="2"/>
                  <a:pt x="43" y="1"/>
                </a:cubicBezTo>
                <a:cubicBezTo>
                  <a:pt x="72" y="0"/>
                  <a:pt x="90" y="20"/>
                  <a:pt x="89" y="53"/>
                </a:cubicBezTo>
                <a:cubicBezTo>
                  <a:pt x="89" y="81"/>
                  <a:pt x="67" y="110"/>
                  <a:pt x="45" y="111"/>
                </a:cubicBezTo>
                <a:cubicBezTo>
                  <a:pt x="18" y="113"/>
                  <a:pt x="1" y="92"/>
                  <a:pt x="1" y="5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9" name="Freeform 59"/>
          <p:cNvSpPr>
            <a:spLocks noEditPoints="1"/>
          </p:cNvSpPr>
          <p:nvPr/>
        </p:nvSpPr>
        <p:spPr bwMode="auto">
          <a:xfrm>
            <a:off x="5766198" y="2226469"/>
            <a:ext cx="259556" cy="140494"/>
          </a:xfrm>
          <a:custGeom>
            <a:avLst/>
            <a:gdLst>
              <a:gd name="T0" fmla="*/ 722 w 722"/>
              <a:gd name="T1" fmla="*/ 96 h 390"/>
              <a:gd name="T2" fmla="*/ 700 w 722"/>
              <a:gd name="T3" fmla="*/ 146 h 390"/>
              <a:gd name="T4" fmla="*/ 562 w 722"/>
              <a:gd name="T5" fmla="*/ 274 h 390"/>
              <a:gd name="T6" fmla="*/ 517 w 722"/>
              <a:gd name="T7" fmla="*/ 312 h 390"/>
              <a:gd name="T8" fmla="*/ 413 w 722"/>
              <a:gd name="T9" fmla="*/ 377 h 390"/>
              <a:gd name="T10" fmla="*/ 307 w 722"/>
              <a:gd name="T11" fmla="*/ 356 h 390"/>
              <a:gd name="T12" fmla="*/ 142 w 722"/>
              <a:gd name="T13" fmla="*/ 232 h 390"/>
              <a:gd name="T14" fmla="*/ 132 w 722"/>
              <a:gd name="T15" fmla="*/ 219 h 390"/>
              <a:gd name="T16" fmla="*/ 39 w 722"/>
              <a:gd name="T17" fmla="*/ 117 h 390"/>
              <a:gd name="T18" fmla="*/ 13 w 722"/>
              <a:gd name="T19" fmla="*/ 40 h 390"/>
              <a:gd name="T20" fmla="*/ 73 w 722"/>
              <a:gd name="T21" fmla="*/ 2 h 390"/>
              <a:gd name="T22" fmla="*/ 148 w 722"/>
              <a:gd name="T23" fmla="*/ 8 h 390"/>
              <a:gd name="T24" fmla="*/ 271 w 722"/>
              <a:gd name="T25" fmla="*/ 17 h 390"/>
              <a:gd name="T26" fmla="*/ 351 w 722"/>
              <a:gd name="T27" fmla="*/ 15 h 390"/>
              <a:gd name="T28" fmla="*/ 371 w 722"/>
              <a:gd name="T29" fmla="*/ 13 h 390"/>
              <a:gd name="T30" fmla="*/ 485 w 722"/>
              <a:gd name="T31" fmla="*/ 12 h 390"/>
              <a:gd name="T32" fmla="*/ 670 w 722"/>
              <a:gd name="T33" fmla="*/ 32 h 390"/>
              <a:gd name="T34" fmla="*/ 722 w 722"/>
              <a:gd name="T35" fmla="*/ 96 h 390"/>
              <a:gd name="T36" fmla="*/ 180 w 722"/>
              <a:gd name="T37" fmla="*/ 112 h 390"/>
              <a:gd name="T38" fmla="*/ 175 w 722"/>
              <a:gd name="T39" fmla="*/ 121 h 390"/>
              <a:gd name="T40" fmla="*/ 205 w 722"/>
              <a:gd name="T41" fmla="*/ 157 h 390"/>
              <a:gd name="T42" fmla="*/ 276 w 722"/>
              <a:gd name="T43" fmla="*/ 213 h 390"/>
              <a:gd name="T44" fmla="*/ 344 w 722"/>
              <a:gd name="T45" fmla="*/ 261 h 390"/>
              <a:gd name="T46" fmla="*/ 450 w 722"/>
              <a:gd name="T47" fmla="*/ 249 h 390"/>
              <a:gd name="T48" fmla="*/ 498 w 722"/>
              <a:gd name="T49" fmla="*/ 208 h 390"/>
              <a:gd name="T50" fmla="*/ 583 w 722"/>
              <a:gd name="T51" fmla="*/ 123 h 390"/>
              <a:gd name="T52" fmla="*/ 180 w 722"/>
              <a:gd name="T53" fmla="*/ 11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2" h="390">
                <a:moveTo>
                  <a:pt x="722" y="96"/>
                </a:moveTo>
                <a:cubicBezTo>
                  <a:pt x="715" y="113"/>
                  <a:pt x="711" y="132"/>
                  <a:pt x="700" y="146"/>
                </a:cubicBezTo>
                <a:cubicBezTo>
                  <a:pt x="661" y="195"/>
                  <a:pt x="616" y="239"/>
                  <a:pt x="562" y="274"/>
                </a:cubicBezTo>
                <a:cubicBezTo>
                  <a:pt x="546" y="284"/>
                  <a:pt x="530" y="297"/>
                  <a:pt x="517" y="312"/>
                </a:cubicBezTo>
                <a:cubicBezTo>
                  <a:pt x="488" y="344"/>
                  <a:pt x="452" y="363"/>
                  <a:pt x="413" y="377"/>
                </a:cubicBezTo>
                <a:cubicBezTo>
                  <a:pt x="375" y="390"/>
                  <a:pt x="338" y="378"/>
                  <a:pt x="307" y="356"/>
                </a:cubicBezTo>
                <a:cubicBezTo>
                  <a:pt x="251" y="316"/>
                  <a:pt x="197" y="273"/>
                  <a:pt x="142" y="232"/>
                </a:cubicBezTo>
                <a:cubicBezTo>
                  <a:pt x="138" y="228"/>
                  <a:pt x="135" y="223"/>
                  <a:pt x="132" y="219"/>
                </a:cubicBezTo>
                <a:cubicBezTo>
                  <a:pt x="104" y="182"/>
                  <a:pt x="75" y="147"/>
                  <a:pt x="39" y="117"/>
                </a:cubicBezTo>
                <a:cubicBezTo>
                  <a:pt x="17" y="98"/>
                  <a:pt x="0" y="73"/>
                  <a:pt x="13" y="40"/>
                </a:cubicBezTo>
                <a:cubicBezTo>
                  <a:pt x="23" y="17"/>
                  <a:pt x="49" y="0"/>
                  <a:pt x="73" y="2"/>
                </a:cubicBezTo>
                <a:cubicBezTo>
                  <a:pt x="98" y="4"/>
                  <a:pt x="123" y="6"/>
                  <a:pt x="148" y="8"/>
                </a:cubicBezTo>
                <a:cubicBezTo>
                  <a:pt x="189" y="11"/>
                  <a:pt x="230" y="15"/>
                  <a:pt x="271" y="17"/>
                </a:cubicBezTo>
                <a:cubicBezTo>
                  <a:pt x="298" y="18"/>
                  <a:pt x="324" y="16"/>
                  <a:pt x="351" y="15"/>
                </a:cubicBezTo>
                <a:cubicBezTo>
                  <a:pt x="357" y="15"/>
                  <a:pt x="364" y="11"/>
                  <a:pt x="371" y="13"/>
                </a:cubicBezTo>
                <a:cubicBezTo>
                  <a:pt x="409" y="21"/>
                  <a:pt x="447" y="11"/>
                  <a:pt x="485" y="12"/>
                </a:cubicBezTo>
                <a:cubicBezTo>
                  <a:pt x="547" y="14"/>
                  <a:pt x="609" y="22"/>
                  <a:pt x="670" y="32"/>
                </a:cubicBezTo>
                <a:cubicBezTo>
                  <a:pt x="707" y="39"/>
                  <a:pt x="718" y="58"/>
                  <a:pt x="722" y="96"/>
                </a:cubicBezTo>
                <a:close/>
                <a:moveTo>
                  <a:pt x="180" y="112"/>
                </a:moveTo>
                <a:cubicBezTo>
                  <a:pt x="179" y="115"/>
                  <a:pt x="177" y="118"/>
                  <a:pt x="175" y="121"/>
                </a:cubicBezTo>
                <a:cubicBezTo>
                  <a:pt x="185" y="133"/>
                  <a:pt x="193" y="147"/>
                  <a:pt x="205" y="157"/>
                </a:cubicBezTo>
                <a:cubicBezTo>
                  <a:pt x="228" y="177"/>
                  <a:pt x="252" y="195"/>
                  <a:pt x="276" y="213"/>
                </a:cubicBezTo>
                <a:cubicBezTo>
                  <a:pt x="298" y="230"/>
                  <a:pt x="321" y="246"/>
                  <a:pt x="344" y="261"/>
                </a:cubicBezTo>
                <a:cubicBezTo>
                  <a:pt x="377" y="281"/>
                  <a:pt x="422" y="274"/>
                  <a:pt x="450" y="249"/>
                </a:cubicBezTo>
                <a:cubicBezTo>
                  <a:pt x="466" y="235"/>
                  <a:pt x="480" y="216"/>
                  <a:pt x="498" y="208"/>
                </a:cubicBezTo>
                <a:cubicBezTo>
                  <a:pt x="535" y="190"/>
                  <a:pt x="550" y="155"/>
                  <a:pt x="583" y="123"/>
                </a:cubicBezTo>
                <a:cubicBezTo>
                  <a:pt x="443" y="103"/>
                  <a:pt x="311" y="117"/>
                  <a:pt x="180" y="1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Freeform 60"/>
          <p:cNvSpPr/>
          <p:nvPr/>
        </p:nvSpPr>
        <p:spPr bwMode="auto">
          <a:xfrm>
            <a:off x="5728098" y="2070498"/>
            <a:ext cx="91678" cy="125015"/>
          </a:xfrm>
          <a:custGeom>
            <a:avLst/>
            <a:gdLst>
              <a:gd name="T0" fmla="*/ 134 w 257"/>
              <a:gd name="T1" fmla="*/ 170 h 345"/>
              <a:gd name="T2" fmla="*/ 217 w 257"/>
              <a:gd name="T3" fmla="*/ 252 h 345"/>
              <a:gd name="T4" fmla="*/ 223 w 257"/>
              <a:gd name="T5" fmla="*/ 323 h 345"/>
              <a:gd name="T6" fmla="*/ 163 w 257"/>
              <a:gd name="T7" fmla="*/ 330 h 345"/>
              <a:gd name="T8" fmla="*/ 141 w 257"/>
              <a:gd name="T9" fmla="*/ 313 h 345"/>
              <a:gd name="T10" fmla="*/ 46 w 257"/>
              <a:gd name="T11" fmla="*/ 231 h 345"/>
              <a:gd name="T12" fmla="*/ 18 w 257"/>
              <a:gd name="T13" fmla="*/ 202 h 345"/>
              <a:gd name="T14" fmla="*/ 28 w 257"/>
              <a:gd name="T15" fmla="*/ 129 h 345"/>
              <a:gd name="T16" fmla="*/ 114 w 257"/>
              <a:gd name="T17" fmla="*/ 71 h 345"/>
              <a:gd name="T18" fmla="*/ 167 w 257"/>
              <a:gd name="T19" fmla="*/ 24 h 345"/>
              <a:gd name="T20" fmla="*/ 185 w 257"/>
              <a:gd name="T21" fmla="*/ 10 h 345"/>
              <a:gd name="T22" fmla="*/ 243 w 257"/>
              <a:gd name="T23" fmla="*/ 18 h 345"/>
              <a:gd name="T24" fmla="*/ 232 w 257"/>
              <a:gd name="T25" fmla="*/ 90 h 345"/>
              <a:gd name="T26" fmla="*/ 134 w 257"/>
              <a:gd name="T27" fmla="*/ 17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345">
                <a:moveTo>
                  <a:pt x="134" y="170"/>
                </a:moveTo>
                <a:cubicBezTo>
                  <a:pt x="152" y="211"/>
                  <a:pt x="189" y="227"/>
                  <a:pt x="217" y="252"/>
                </a:cubicBezTo>
                <a:cubicBezTo>
                  <a:pt x="243" y="276"/>
                  <a:pt x="245" y="286"/>
                  <a:pt x="223" y="323"/>
                </a:cubicBezTo>
                <a:cubicBezTo>
                  <a:pt x="211" y="342"/>
                  <a:pt x="187" y="345"/>
                  <a:pt x="163" y="330"/>
                </a:cubicBezTo>
                <a:cubicBezTo>
                  <a:pt x="155" y="325"/>
                  <a:pt x="148" y="319"/>
                  <a:pt x="141" y="313"/>
                </a:cubicBezTo>
                <a:cubicBezTo>
                  <a:pt x="109" y="286"/>
                  <a:pt x="77" y="259"/>
                  <a:pt x="46" y="231"/>
                </a:cubicBezTo>
                <a:cubicBezTo>
                  <a:pt x="36" y="222"/>
                  <a:pt x="26" y="212"/>
                  <a:pt x="18" y="202"/>
                </a:cubicBezTo>
                <a:cubicBezTo>
                  <a:pt x="0" y="178"/>
                  <a:pt x="4" y="146"/>
                  <a:pt x="28" y="129"/>
                </a:cubicBezTo>
                <a:cubicBezTo>
                  <a:pt x="56" y="108"/>
                  <a:pt x="86" y="92"/>
                  <a:pt x="114" y="71"/>
                </a:cubicBezTo>
                <a:cubicBezTo>
                  <a:pt x="133" y="58"/>
                  <a:pt x="149" y="40"/>
                  <a:pt x="167" y="24"/>
                </a:cubicBezTo>
                <a:cubicBezTo>
                  <a:pt x="172" y="19"/>
                  <a:pt x="178" y="13"/>
                  <a:pt x="185" y="10"/>
                </a:cubicBezTo>
                <a:cubicBezTo>
                  <a:pt x="206" y="0"/>
                  <a:pt x="234" y="5"/>
                  <a:pt x="243" y="18"/>
                </a:cubicBezTo>
                <a:cubicBezTo>
                  <a:pt x="257" y="40"/>
                  <a:pt x="252" y="73"/>
                  <a:pt x="232" y="90"/>
                </a:cubicBezTo>
                <a:cubicBezTo>
                  <a:pt x="200" y="117"/>
                  <a:pt x="167" y="143"/>
                  <a:pt x="134" y="1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1" name="Freeform 61"/>
          <p:cNvSpPr/>
          <p:nvPr/>
        </p:nvSpPr>
        <p:spPr bwMode="auto">
          <a:xfrm>
            <a:off x="5893594" y="2037160"/>
            <a:ext cx="36909" cy="41672"/>
          </a:xfrm>
          <a:custGeom>
            <a:avLst/>
            <a:gdLst>
              <a:gd name="T0" fmla="*/ 97 w 102"/>
              <a:gd name="T1" fmla="*/ 54 h 115"/>
              <a:gd name="T2" fmla="*/ 48 w 102"/>
              <a:gd name="T3" fmla="*/ 115 h 115"/>
              <a:gd name="T4" fmla="*/ 0 w 102"/>
              <a:gd name="T5" fmla="*/ 55 h 115"/>
              <a:gd name="T6" fmla="*/ 52 w 102"/>
              <a:gd name="T7" fmla="*/ 0 h 115"/>
              <a:gd name="T8" fmla="*/ 97 w 102"/>
              <a:gd name="T9" fmla="*/ 54 h 115"/>
            </a:gdLst>
            <a:ahLst/>
            <a:cxnLst>
              <a:cxn ang="0">
                <a:pos x="T0" y="T1"/>
              </a:cxn>
              <a:cxn ang="0">
                <a:pos x="T2" y="T3"/>
              </a:cxn>
              <a:cxn ang="0">
                <a:pos x="T4" y="T5"/>
              </a:cxn>
              <a:cxn ang="0">
                <a:pos x="T6" y="T7"/>
              </a:cxn>
              <a:cxn ang="0">
                <a:pos x="T8" y="T9"/>
              </a:cxn>
            </a:cxnLst>
            <a:rect l="0" t="0" r="r" b="b"/>
            <a:pathLst>
              <a:path w="102" h="115">
                <a:moveTo>
                  <a:pt x="97" y="54"/>
                </a:moveTo>
                <a:cubicBezTo>
                  <a:pt x="97" y="85"/>
                  <a:pt x="73" y="115"/>
                  <a:pt x="48" y="115"/>
                </a:cubicBezTo>
                <a:cubicBezTo>
                  <a:pt x="24" y="114"/>
                  <a:pt x="0" y="83"/>
                  <a:pt x="0" y="55"/>
                </a:cubicBezTo>
                <a:cubicBezTo>
                  <a:pt x="0" y="24"/>
                  <a:pt x="22" y="1"/>
                  <a:pt x="52" y="0"/>
                </a:cubicBezTo>
                <a:cubicBezTo>
                  <a:pt x="75" y="0"/>
                  <a:pt x="102" y="22"/>
                  <a:pt x="97" y="5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2" name="Freeform 62"/>
          <p:cNvSpPr/>
          <p:nvPr/>
        </p:nvSpPr>
        <p:spPr bwMode="auto">
          <a:xfrm>
            <a:off x="5691188" y="2021681"/>
            <a:ext cx="35719" cy="41672"/>
          </a:xfrm>
          <a:custGeom>
            <a:avLst/>
            <a:gdLst>
              <a:gd name="T0" fmla="*/ 98 w 98"/>
              <a:gd name="T1" fmla="*/ 71 h 116"/>
              <a:gd name="T2" fmla="*/ 40 w 98"/>
              <a:gd name="T3" fmla="*/ 113 h 116"/>
              <a:gd name="T4" fmla="*/ 25 w 98"/>
              <a:gd name="T5" fmla="*/ 108 h 116"/>
              <a:gd name="T6" fmla="*/ 9 w 98"/>
              <a:gd name="T7" fmla="*/ 40 h 116"/>
              <a:gd name="T8" fmla="*/ 55 w 98"/>
              <a:gd name="T9" fmla="*/ 3 h 116"/>
              <a:gd name="T10" fmla="*/ 98 w 98"/>
              <a:gd name="T11" fmla="*/ 51 h 116"/>
              <a:gd name="T12" fmla="*/ 98 w 98"/>
              <a:gd name="T13" fmla="*/ 71 h 116"/>
            </a:gdLst>
            <a:ahLst/>
            <a:cxnLst>
              <a:cxn ang="0">
                <a:pos x="T0" y="T1"/>
              </a:cxn>
              <a:cxn ang="0">
                <a:pos x="T2" y="T3"/>
              </a:cxn>
              <a:cxn ang="0">
                <a:pos x="T4" y="T5"/>
              </a:cxn>
              <a:cxn ang="0">
                <a:pos x="T6" y="T7"/>
              </a:cxn>
              <a:cxn ang="0">
                <a:pos x="T8" y="T9"/>
              </a:cxn>
              <a:cxn ang="0">
                <a:pos x="T10" y="T11"/>
              </a:cxn>
              <a:cxn ang="0">
                <a:pos x="T12" y="T13"/>
              </a:cxn>
            </a:cxnLst>
            <a:rect l="0" t="0" r="r" b="b"/>
            <a:pathLst>
              <a:path w="98" h="116">
                <a:moveTo>
                  <a:pt x="98" y="71"/>
                </a:moveTo>
                <a:cubicBezTo>
                  <a:pt x="97" y="94"/>
                  <a:pt x="71" y="116"/>
                  <a:pt x="40" y="113"/>
                </a:cubicBezTo>
                <a:cubicBezTo>
                  <a:pt x="35" y="112"/>
                  <a:pt x="30" y="111"/>
                  <a:pt x="25" y="108"/>
                </a:cubicBezTo>
                <a:cubicBezTo>
                  <a:pt x="8" y="99"/>
                  <a:pt x="0" y="67"/>
                  <a:pt x="9" y="40"/>
                </a:cubicBezTo>
                <a:cubicBezTo>
                  <a:pt x="17" y="17"/>
                  <a:pt x="37" y="0"/>
                  <a:pt x="55" y="3"/>
                </a:cubicBezTo>
                <a:cubicBezTo>
                  <a:pt x="82" y="7"/>
                  <a:pt x="96" y="22"/>
                  <a:pt x="98" y="51"/>
                </a:cubicBezTo>
                <a:cubicBezTo>
                  <a:pt x="98" y="55"/>
                  <a:pt x="98" y="59"/>
                  <a:pt x="98" y="7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3" name="Freeform 63"/>
          <p:cNvSpPr/>
          <p:nvPr/>
        </p:nvSpPr>
        <p:spPr bwMode="auto">
          <a:xfrm>
            <a:off x="2957513" y="2107406"/>
            <a:ext cx="94059" cy="122634"/>
          </a:xfrm>
          <a:custGeom>
            <a:avLst/>
            <a:gdLst>
              <a:gd name="T0" fmla="*/ 135 w 264"/>
              <a:gd name="T1" fmla="*/ 159 h 341"/>
              <a:gd name="T2" fmla="*/ 85 w 264"/>
              <a:gd name="T3" fmla="*/ 132 h 341"/>
              <a:gd name="T4" fmla="*/ 15 w 264"/>
              <a:gd name="T5" fmla="*/ 80 h 341"/>
              <a:gd name="T6" fmla="*/ 16 w 264"/>
              <a:gd name="T7" fmla="*/ 15 h 341"/>
              <a:gd name="T8" fmla="*/ 69 w 264"/>
              <a:gd name="T9" fmla="*/ 17 h 341"/>
              <a:gd name="T10" fmla="*/ 226 w 264"/>
              <a:gd name="T11" fmla="*/ 101 h 341"/>
              <a:gd name="T12" fmla="*/ 249 w 264"/>
              <a:gd name="T13" fmla="*/ 160 h 341"/>
              <a:gd name="T14" fmla="*/ 229 w 264"/>
              <a:gd name="T15" fmla="*/ 190 h 341"/>
              <a:gd name="T16" fmla="*/ 142 w 264"/>
              <a:gd name="T17" fmla="*/ 298 h 341"/>
              <a:gd name="T18" fmla="*/ 115 w 264"/>
              <a:gd name="T19" fmla="*/ 326 h 341"/>
              <a:gd name="T20" fmla="*/ 69 w 264"/>
              <a:gd name="T21" fmla="*/ 326 h 341"/>
              <a:gd name="T22" fmla="*/ 58 w 264"/>
              <a:gd name="T23" fmla="*/ 265 h 341"/>
              <a:gd name="T24" fmla="*/ 87 w 264"/>
              <a:gd name="T25" fmla="*/ 233 h 341"/>
              <a:gd name="T26" fmla="*/ 135 w 264"/>
              <a:gd name="T27" fmla="*/ 15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341">
                <a:moveTo>
                  <a:pt x="135" y="159"/>
                </a:moveTo>
                <a:cubicBezTo>
                  <a:pt x="117" y="149"/>
                  <a:pt x="100" y="142"/>
                  <a:pt x="85" y="132"/>
                </a:cubicBezTo>
                <a:cubicBezTo>
                  <a:pt x="61" y="116"/>
                  <a:pt x="37" y="99"/>
                  <a:pt x="15" y="80"/>
                </a:cubicBezTo>
                <a:cubicBezTo>
                  <a:pt x="0" y="68"/>
                  <a:pt x="2" y="32"/>
                  <a:pt x="16" y="15"/>
                </a:cubicBezTo>
                <a:cubicBezTo>
                  <a:pt x="28" y="0"/>
                  <a:pt x="46" y="2"/>
                  <a:pt x="69" y="17"/>
                </a:cubicBezTo>
                <a:cubicBezTo>
                  <a:pt x="119" y="48"/>
                  <a:pt x="168" y="82"/>
                  <a:pt x="226" y="101"/>
                </a:cubicBezTo>
                <a:cubicBezTo>
                  <a:pt x="256" y="110"/>
                  <a:pt x="264" y="133"/>
                  <a:pt x="249" y="160"/>
                </a:cubicBezTo>
                <a:cubicBezTo>
                  <a:pt x="244" y="171"/>
                  <a:pt x="238" y="182"/>
                  <a:pt x="229" y="190"/>
                </a:cubicBezTo>
                <a:cubicBezTo>
                  <a:pt x="193" y="220"/>
                  <a:pt x="170" y="261"/>
                  <a:pt x="142" y="298"/>
                </a:cubicBezTo>
                <a:cubicBezTo>
                  <a:pt x="134" y="308"/>
                  <a:pt x="125" y="318"/>
                  <a:pt x="115" y="326"/>
                </a:cubicBezTo>
                <a:cubicBezTo>
                  <a:pt x="94" y="341"/>
                  <a:pt x="84" y="341"/>
                  <a:pt x="69" y="326"/>
                </a:cubicBezTo>
                <a:cubicBezTo>
                  <a:pt x="52" y="310"/>
                  <a:pt x="46" y="281"/>
                  <a:pt x="58" y="265"/>
                </a:cubicBezTo>
                <a:cubicBezTo>
                  <a:pt x="67" y="254"/>
                  <a:pt x="76" y="241"/>
                  <a:pt x="87" y="233"/>
                </a:cubicBezTo>
                <a:cubicBezTo>
                  <a:pt x="111" y="215"/>
                  <a:pt x="123" y="191"/>
                  <a:pt x="135" y="15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64"/>
          <p:cNvSpPr/>
          <p:nvPr/>
        </p:nvSpPr>
        <p:spPr bwMode="auto">
          <a:xfrm>
            <a:off x="3045619" y="2030017"/>
            <a:ext cx="36909" cy="40481"/>
          </a:xfrm>
          <a:custGeom>
            <a:avLst/>
            <a:gdLst>
              <a:gd name="T0" fmla="*/ 42 w 101"/>
              <a:gd name="T1" fmla="*/ 0 h 111"/>
              <a:gd name="T2" fmla="*/ 100 w 101"/>
              <a:gd name="T3" fmla="*/ 50 h 111"/>
              <a:gd name="T4" fmla="*/ 48 w 101"/>
              <a:gd name="T5" fmla="*/ 111 h 111"/>
              <a:gd name="T6" fmla="*/ 0 w 101"/>
              <a:gd name="T7" fmla="*/ 54 h 111"/>
              <a:gd name="T8" fmla="*/ 42 w 101"/>
              <a:gd name="T9" fmla="*/ 0 h 111"/>
            </a:gdLst>
            <a:ahLst/>
            <a:cxnLst>
              <a:cxn ang="0">
                <a:pos x="T0" y="T1"/>
              </a:cxn>
              <a:cxn ang="0">
                <a:pos x="T2" y="T3"/>
              </a:cxn>
              <a:cxn ang="0">
                <a:pos x="T4" y="T5"/>
              </a:cxn>
              <a:cxn ang="0">
                <a:pos x="T6" y="T7"/>
              </a:cxn>
              <a:cxn ang="0">
                <a:pos x="T8" y="T9"/>
              </a:cxn>
            </a:cxnLst>
            <a:rect l="0" t="0" r="r" b="b"/>
            <a:pathLst>
              <a:path w="101" h="111">
                <a:moveTo>
                  <a:pt x="42" y="0"/>
                </a:moveTo>
                <a:cubicBezTo>
                  <a:pt x="70" y="0"/>
                  <a:pt x="99" y="25"/>
                  <a:pt x="100" y="50"/>
                </a:cubicBezTo>
                <a:cubicBezTo>
                  <a:pt x="101" y="81"/>
                  <a:pt x="75" y="111"/>
                  <a:pt x="48" y="111"/>
                </a:cubicBezTo>
                <a:cubicBezTo>
                  <a:pt x="20" y="110"/>
                  <a:pt x="0" y="86"/>
                  <a:pt x="0" y="54"/>
                </a:cubicBezTo>
                <a:cubicBezTo>
                  <a:pt x="0" y="18"/>
                  <a:pt x="13" y="0"/>
                  <a:pt x="4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65"/>
          <p:cNvSpPr/>
          <p:nvPr/>
        </p:nvSpPr>
        <p:spPr bwMode="auto">
          <a:xfrm>
            <a:off x="2831307" y="2041923"/>
            <a:ext cx="34528" cy="40481"/>
          </a:xfrm>
          <a:custGeom>
            <a:avLst/>
            <a:gdLst>
              <a:gd name="T0" fmla="*/ 52 w 97"/>
              <a:gd name="T1" fmla="*/ 0 h 110"/>
              <a:gd name="T2" fmla="*/ 96 w 97"/>
              <a:gd name="T3" fmla="*/ 55 h 110"/>
              <a:gd name="T4" fmla="*/ 48 w 97"/>
              <a:gd name="T5" fmla="*/ 110 h 110"/>
              <a:gd name="T6" fmla="*/ 1 w 97"/>
              <a:gd name="T7" fmla="*/ 50 h 110"/>
              <a:gd name="T8" fmla="*/ 52 w 97"/>
              <a:gd name="T9" fmla="*/ 0 h 110"/>
            </a:gdLst>
            <a:ahLst/>
            <a:cxnLst>
              <a:cxn ang="0">
                <a:pos x="T0" y="T1"/>
              </a:cxn>
              <a:cxn ang="0">
                <a:pos x="T2" y="T3"/>
              </a:cxn>
              <a:cxn ang="0">
                <a:pos x="T4" y="T5"/>
              </a:cxn>
              <a:cxn ang="0">
                <a:pos x="T6" y="T7"/>
              </a:cxn>
              <a:cxn ang="0">
                <a:pos x="T8" y="T9"/>
              </a:cxn>
            </a:cxnLst>
            <a:rect l="0" t="0" r="r" b="b"/>
            <a:pathLst>
              <a:path w="97" h="110">
                <a:moveTo>
                  <a:pt x="52" y="0"/>
                </a:moveTo>
                <a:cubicBezTo>
                  <a:pt x="77" y="1"/>
                  <a:pt x="97" y="24"/>
                  <a:pt x="96" y="55"/>
                </a:cubicBezTo>
                <a:cubicBezTo>
                  <a:pt x="96" y="80"/>
                  <a:pt x="70" y="110"/>
                  <a:pt x="48" y="110"/>
                </a:cubicBezTo>
                <a:cubicBezTo>
                  <a:pt x="25" y="109"/>
                  <a:pt x="0" y="78"/>
                  <a:pt x="1" y="50"/>
                </a:cubicBezTo>
                <a:cubicBezTo>
                  <a:pt x="2" y="20"/>
                  <a:pt x="23" y="0"/>
                  <a:pt x="5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66"/>
          <p:cNvSpPr/>
          <p:nvPr/>
        </p:nvSpPr>
        <p:spPr bwMode="auto">
          <a:xfrm>
            <a:off x="3757612" y="2381250"/>
            <a:ext cx="32147" cy="35719"/>
          </a:xfrm>
          <a:custGeom>
            <a:avLst/>
            <a:gdLst>
              <a:gd name="T0" fmla="*/ 46 w 91"/>
              <a:gd name="T1" fmla="*/ 101 h 101"/>
              <a:gd name="T2" fmla="*/ 0 w 91"/>
              <a:gd name="T3" fmla="*/ 47 h 101"/>
              <a:gd name="T4" fmla="*/ 40 w 91"/>
              <a:gd name="T5" fmla="*/ 1 h 101"/>
              <a:gd name="T6" fmla="*/ 91 w 91"/>
              <a:gd name="T7" fmla="*/ 52 h 101"/>
              <a:gd name="T8" fmla="*/ 46 w 91"/>
              <a:gd name="T9" fmla="*/ 101 h 101"/>
            </a:gdLst>
            <a:ahLst/>
            <a:cxnLst>
              <a:cxn ang="0">
                <a:pos x="T0" y="T1"/>
              </a:cxn>
              <a:cxn ang="0">
                <a:pos x="T2" y="T3"/>
              </a:cxn>
              <a:cxn ang="0">
                <a:pos x="T4" y="T5"/>
              </a:cxn>
              <a:cxn ang="0">
                <a:pos x="T6" y="T7"/>
              </a:cxn>
              <a:cxn ang="0">
                <a:pos x="T8" y="T9"/>
              </a:cxn>
            </a:cxnLst>
            <a:rect l="0" t="0" r="r" b="b"/>
            <a:pathLst>
              <a:path w="91" h="101">
                <a:moveTo>
                  <a:pt x="46" y="101"/>
                </a:moveTo>
                <a:cubicBezTo>
                  <a:pt x="27" y="100"/>
                  <a:pt x="0" y="70"/>
                  <a:pt x="0" y="47"/>
                </a:cubicBezTo>
                <a:cubicBezTo>
                  <a:pt x="0" y="22"/>
                  <a:pt x="18" y="0"/>
                  <a:pt x="40" y="1"/>
                </a:cubicBezTo>
                <a:cubicBezTo>
                  <a:pt x="67" y="2"/>
                  <a:pt x="91" y="26"/>
                  <a:pt x="91" y="52"/>
                </a:cubicBezTo>
                <a:cubicBezTo>
                  <a:pt x="90" y="75"/>
                  <a:pt x="66" y="101"/>
                  <a:pt x="46" y="10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67"/>
          <p:cNvSpPr/>
          <p:nvPr/>
        </p:nvSpPr>
        <p:spPr bwMode="auto">
          <a:xfrm>
            <a:off x="5243513" y="2425304"/>
            <a:ext cx="34528" cy="36909"/>
          </a:xfrm>
          <a:custGeom>
            <a:avLst/>
            <a:gdLst>
              <a:gd name="T0" fmla="*/ 46 w 98"/>
              <a:gd name="T1" fmla="*/ 0 h 102"/>
              <a:gd name="T2" fmla="*/ 98 w 98"/>
              <a:gd name="T3" fmla="*/ 45 h 102"/>
              <a:gd name="T4" fmla="*/ 53 w 98"/>
              <a:gd name="T5" fmla="*/ 102 h 102"/>
              <a:gd name="T6" fmla="*/ 0 w 98"/>
              <a:gd name="T7" fmla="*/ 38 h 102"/>
              <a:gd name="T8" fmla="*/ 46 w 98"/>
              <a:gd name="T9" fmla="*/ 0 h 102"/>
            </a:gdLst>
            <a:ahLst/>
            <a:cxnLst>
              <a:cxn ang="0">
                <a:pos x="T0" y="T1"/>
              </a:cxn>
              <a:cxn ang="0">
                <a:pos x="T2" y="T3"/>
              </a:cxn>
              <a:cxn ang="0">
                <a:pos x="T4" y="T5"/>
              </a:cxn>
              <a:cxn ang="0">
                <a:pos x="T6" y="T7"/>
              </a:cxn>
              <a:cxn ang="0">
                <a:pos x="T8" y="T9"/>
              </a:cxn>
            </a:cxnLst>
            <a:rect l="0" t="0" r="r" b="b"/>
            <a:pathLst>
              <a:path w="98" h="102">
                <a:moveTo>
                  <a:pt x="46" y="0"/>
                </a:moveTo>
                <a:cubicBezTo>
                  <a:pt x="71" y="0"/>
                  <a:pt x="98" y="23"/>
                  <a:pt x="98" y="45"/>
                </a:cubicBezTo>
                <a:cubicBezTo>
                  <a:pt x="98" y="70"/>
                  <a:pt x="73" y="102"/>
                  <a:pt x="53" y="102"/>
                </a:cubicBezTo>
                <a:cubicBezTo>
                  <a:pt x="25" y="102"/>
                  <a:pt x="0" y="71"/>
                  <a:pt x="0" y="38"/>
                </a:cubicBezTo>
                <a:cubicBezTo>
                  <a:pt x="1" y="12"/>
                  <a:pt x="16" y="0"/>
                  <a:pt x="4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68"/>
          <p:cNvSpPr/>
          <p:nvPr/>
        </p:nvSpPr>
        <p:spPr bwMode="auto">
          <a:xfrm>
            <a:off x="4666060" y="3183731"/>
            <a:ext cx="27384" cy="9525"/>
          </a:xfrm>
          <a:custGeom>
            <a:avLst/>
            <a:gdLst>
              <a:gd name="T0" fmla="*/ 1 w 75"/>
              <a:gd name="T1" fmla="*/ 18 h 25"/>
              <a:gd name="T2" fmla="*/ 75 w 75"/>
              <a:gd name="T3" fmla="*/ 0 h 25"/>
              <a:gd name="T4" fmla="*/ 0 w 75"/>
              <a:gd name="T5" fmla="*/ 17 h 25"/>
              <a:gd name="T6" fmla="*/ 1 w 75"/>
              <a:gd name="T7" fmla="*/ 18 h 25"/>
            </a:gdLst>
            <a:ahLst/>
            <a:cxnLst>
              <a:cxn ang="0">
                <a:pos x="T0" y="T1"/>
              </a:cxn>
              <a:cxn ang="0">
                <a:pos x="T2" y="T3"/>
              </a:cxn>
              <a:cxn ang="0">
                <a:pos x="T4" y="T5"/>
              </a:cxn>
              <a:cxn ang="0">
                <a:pos x="T6" y="T7"/>
              </a:cxn>
            </a:cxnLst>
            <a:rect l="0" t="0" r="r" b="b"/>
            <a:pathLst>
              <a:path w="75" h="25">
                <a:moveTo>
                  <a:pt x="1" y="18"/>
                </a:moveTo>
                <a:cubicBezTo>
                  <a:pt x="26" y="12"/>
                  <a:pt x="50" y="6"/>
                  <a:pt x="75" y="0"/>
                </a:cubicBezTo>
                <a:cubicBezTo>
                  <a:pt x="52" y="14"/>
                  <a:pt x="28" y="25"/>
                  <a:pt x="0" y="17"/>
                </a:cubicBezTo>
                <a:cubicBezTo>
                  <a:pt x="0" y="17"/>
                  <a:pt x="1" y="18"/>
                  <a:pt x="1"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69"/>
          <p:cNvSpPr/>
          <p:nvPr/>
        </p:nvSpPr>
        <p:spPr bwMode="auto">
          <a:xfrm>
            <a:off x="4216004" y="3180160"/>
            <a:ext cx="17859" cy="5953"/>
          </a:xfrm>
          <a:custGeom>
            <a:avLst/>
            <a:gdLst>
              <a:gd name="T0" fmla="*/ 50 w 50"/>
              <a:gd name="T1" fmla="*/ 3 h 17"/>
              <a:gd name="T2" fmla="*/ 0 w 50"/>
              <a:gd name="T3" fmla="*/ 17 h 17"/>
              <a:gd name="T4" fmla="*/ 3 w 50"/>
              <a:gd name="T5" fmla="*/ 9 h 17"/>
              <a:gd name="T6" fmla="*/ 29 w 50"/>
              <a:gd name="T7" fmla="*/ 1 h 17"/>
              <a:gd name="T8" fmla="*/ 50 w 50"/>
              <a:gd name="T9" fmla="*/ 3 h 17"/>
            </a:gdLst>
            <a:ahLst/>
            <a:cxnLst>
              <a:cxn ang="0">
                <a:pos x="T0" y="T1"/>
              </a:cxn>
              <a:cxn ang="0">
                <a:pos x="T2" y="T3"/>
              </a:cxn>
              <a:cxn ang="0">
                <a:pos x="T4" y="T5"/>
              </a:cxn>
              <a:cxn ang="0">
                <a:pos x="T6" y="T7"/>
              </a:cxn>
              <a:cxn ang="0">
                <a:pos x="T8" y="T9"/>
              </a:cxn>
            </a:cxnLst>
            <a:rect l="0" t="0" r="r" b="b"/>
            <a:pathLst>
              <a:path w="50" h="17">
                <a:moveTo>
                  <a:pt x="50" y="3"/>
                </a:moveTo>
                <a:cubicBezTo>
                  <a:pt x="28" y="9"/>
                  <a:pt x="15" y="13"/>
                  <a:pt x="0" y="17"/>
                </a:cubicBezTo>
                <a:cubicBezTo>
                  <a:pt x="2" y="12"/>
                  <a:pt x="2" y="9"/>
                  <a:pt x="3" y="9"/>
                </a:cubicBezTo>
                <a:cubicBezTo>
                  <a:pt x="11" y="6"/>
                  <a:pt x="20" y="3"/>
                  <a:pt x="29" y="1"/>
                </a:cubicBezTo>
                <a:cubicBezTo>
                  <a:pt x="33" y="0"/>
                  <a:pt x="37" y="1"/>
                  <a:pt x="5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70"/>
          <p:cNvSpPr/>
          <p:nvPr/>
        </p:nvSpPr>
        <p:spPr bwMode="auto">
          <a:xfrm>
            <a:off x="4306491" y="3174207"/>
            <a:ext cx="14288" cy="5953"/>
          </a:xfrm>
          <a:custGeom>
            <a:avLst/>
            <a:gdLst>
              <a:gd name="T0" fmla="*/ 0 w 41"/>
              <a:gd name="T1" fmla="*/ 10 h 15"/>
              <a:gd name="T2" fmla="*/ 40 w 41"/>
              <a:gd name="T3" fmla="*/ 0 h 15"/>
              <a:gd name="T4" fmla="*/ 41 w 41"/>
              <a:gd name="T5" fmla="*/ 5 h 15"/>
              <a:gd name="T6" fmla="*/ 2 w 41"/>
              <a:gd name="T7" fmla="*/ 15 h 15"/>
              <a:gd name="T8" fmla="*/ 0 w 41"/>
              <a:gd name="T9" fmla="*/ 10 h 15"/>
            </a:gdLst>
            <a:ahLst/>
            <a:cxnLst>
              <a:cxn ang="0">
                <a:pos x="T0" y="T1"/>
              </a:cxn>
              <a:cxn ang="0">
                <a:pos x="T2" y="T3"/>
              </a:cxn>
              <a:cxn ang="0">
                <a:pos x="T4" y="T5"/>
              </a:cxn>
              <a:cxn ang="0">
                <a:pos x="T6" y="T7"/>
              </a:cxn>
              <a:cxn ang="0">
                <a:pos x="T8" y="T9"/>
              </a:cxn>
            </a:cxnLst>
            <a:rect l="0" t="0" r="r" b="b"/>
            <a:pathLst>
              <a:path w="41" h="15">
                <a:moveTo>
                  <a:pt x="0" y="10"/>
                </a:moveTo>
                <a:cubicBezTo>
                  <a:pt x="13" y="7"/>
                  <a:pt x="27" y="3"/>
                  <a:pt x="40" y="0"/>
                </a:cubicBezTo>
                <a:cubicBezTo>
                  <a:pt x="41" y="2"/>
                  <a:pt x="41" y="3"/>
                  <a:pt x="41" y="5"/>
                </a:cubicBezTo>
                <a:cubicBezTo>
                  <a:pt x="28" y="8"/>
                  <a:pt x="15" y="12"/>
                  <a:pt x="2" y="15"/>
                </a:cubicBezTo>
                <a:cubicBezTo>
                  <a:pt x="2" y="14"/>
                  <a:pt x="1" y="12"/>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71"/>
          <p:cNvSpPr/>
          <p:nvPr/>
        </p:nvSpPr>
        <p:spPr bwMode="auto">
          <a:xfrm>
            <a:off x="4452938" y="3163491"/>
            <a:ext cx="11906" cy="4763"/>
          </a:xfrm>
          <a:custGeom>
            <a:avLst/>
            <a:gdLst>
              <a:gd name="T0" fmla="*/ 32 w 32"/>
              <a:gd name="T1" fmla="*/ 6 h 15"/>
              <a:gd name="T2" fmla="*/ 2 w 32"/>
              <a:gd name="T3" fmla="*/ 15 h 15"/>
              <a:gd name="T4" fmla="*/ 0 w 32"/>
              <a:gd name="T5" fmla="*/ 10 h 15"/>
              <a:gd name="T6" fmla="*/ 30 w 32"/>
              <a:gd name="T7" fmla="*/ 0 h 15"/>
              <a:gd name="T8" fmla="*/ 32 w 32"/>
              <a:gd name="T9" fmla="*/ 6 h 15"/>
            </a:gdLst>
            <a:ahLst/>
            <a:cxnLst>
              <a:cxn ang="0">
                <a:pos x="T0" y="T1"/>
              </a:cxn>
              <a:cxn ang="0">
                <a:pos x="T2" y="T3"/>
              </a:cxn>
              <a:cxn ang="0">
                <a:pos x="T4" y="T5"/>
              </a:cxn>
              <a:cxn ang="0">
                <a:pos x="T6" y="T7"/>
              </a:cxn>
              <a:cxn ang="0">
                <a:pos x="T8" y="T9"/>
              </a:cxn>
            </a:cxnLst>
            <a:rect l="0" t="0" r="r" b="b"/>
            <a:pathLst>
              <a:path w="32" h="15">
                <a:moveTo>
                  <a:pt x="32" y="6"/>
                </a:moveTo>
                <a:cubicBezTo>
                  <a:pt x="22" y="9"/>
                  <a:pt x="12" y="12"/>
                  <a:pt x="2" y="15"/>
                </a:cubicBezTo>
                <a:cubicBezTo>
                  <a:pt x="1" y="13"/>
                  <a:pt x="1" y="11"/>
                  <a:pt x="0" y="10"/>
                </a:cubicBezTo>
                <a:cubicBezTo>
                  <a:pt x="10" y="7"/>
                  <a:pt x="20" y="3"/>
                  <a:pt x="30" y="0"/>
                </a:cubicBezTo>
                <a:cubicBezTo>
                  <a:pt x="31" y="2"/>
                  <a:pt x="32" y="4"/>
                  <a:pt x="32"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72"/>
          <p:cNvSpPr/>
          <p:nvPr/>
        </p:nvSpPr>
        <p:spPr bwMode="auto">
          <a:xfrm>
            <a:off x="3967163" y="3165872"/>
            <a:ext cx="10715" cy="4763"/>
          </a:xfrm>
          <a:custGeom>
            <a:avLst/>
            <a:gdLst>
              <a:gd name="T0" fmla="*/ 29 w 29"/>
              <a:gd name="T1" fmla="*/ 3 h 12"/>
              <a:gd name="T2" fmla="*/ 1 w 29"/>
              <a:gd name="T3" fmla="*/ 12 h 12"/>
              <a:gd name="T4" fmla="*/ 0 w 29"/>
              <a:gd name="T5" fmla="*/ 9 h 12"/>
              <a:gd name="T6" fmla="*/ 26 w 29"/>
              <a:gd name="T7" fmla="*/ 0 h 12"/>
              <a:gd name="T8" fmla="*/ 29 w 29"/>
              <a:gd name="T9" fmla="*/ 3 h 12"/>
            </a:gdLst>
            <a:ahLst/>
            <a:cxnLst>
              <a:cxn ang="0">
                <a:pos x="T0" y="T1"/>
              </a:cxn>
              <a:cxn ang="0">
                <a:pos x="T2" y="T3"/>
              </a:cxn>
              <a:cxn ang="0">
                <a:pos x="T4" y="T5"/>
              </a:cxn>
              <a:cxn ang="0">
                <a:pos x="T6" y="T7"/>
              </a:cxn>
              <a:cxn ang="0">
                <a:pos x="T8" y="T9"/>
              </a:cxn>
            </a:cxnLst>
            <a:rect l="0" t="0" r="r" b="b"/>
            <a:pathLst>
              <a:path w="29" h="12">
                <a:moveTo>
                  <a:pt x="29" y="3"/>
                </a:moveTo>
                <a:cubicBezTo>
                  <a:pt x="20" y="6"/>
                  <a:pt x="10" y="9"/>
                  <a:pt x="1" y="12"/>
                </a:cubicBezTo>
                <a:cubicBezTo>
                  <a:pt x="1" y="11"/>
                  <a:pt x="0" y="10"/>
                  <a:pt x="0" y="9"/>
                </a:cubicBezTo>
                <a:cubicBezTo>
                  <a:pt x="9" y="6"/>
                  <a:pt x="18" y="3"/>
                  <a:pt x="26" y="0"/>
                </a:cubicBezTo>
                <a:cubicBezTo>
                  <a:pt x="27" y="1"/>
                  <a:pt x="28" y="2"/>
                  <a:pt x="29"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73"/>
          <p:cNvSpPr/>
          <p:nvPr/>
        </p:nvSpPr>
        <p:spPr bwMode="auto">
          <a:xfrm>
            <a:off x="4089798" y="3169444"/>
            <a:ext cx="10715" cy="4763"/>
          </a:xfrm>
          <a:custGeom>
            <a:avLst/>
            <a:gdLst>
              <a:gd name="T0" fmla="*/ 0 w 31"/>
              <a:gd name="T1" fmla="*/ 9 h 13"/>
              <a:gd name="T2" fmla="*/ 30 w 31"/>
              <a:gd name="T3" fmla="*/ 0 h 13"/>
              <a:gd name="T4" fmla="*/ 30 w 31"/>
              <a:gd name="T5" fmla="*/ 5 h 13"/>
              <a:gd name="T6" fmla="*/ 16 w 31"/>
              <a:gd name="T7" fmla="*/ 11 h 13"/>
              <a:gd name="T8" fmla="*/ 1 w 31"/>
              <a:gd name="T9" fmla="*/ 13 h 13"/>
              <a:gd name="T10" fmla="*/ 0 w 31"/>
              <a:gd name="T11" fmla="*/ 9 h 13"/>
            </a:gdLst>
            <a:ahLst/>
            <a:cxnLst>
              <a:cxn ang="0">
                <a:pos x="T0" y="T1"/>
              </a:cxn>
              <a:cxn ang="0">
                <a:pos x="T2" y="T3"/>
              </a:cxn>
              <a:cxn ang="0">
                <a:pos x="T4" y="T5"/>
              </a:cxn>
              <a:cxn ang="0">
                <a:pos x="T6" y="T7"/>
              </a:cxn>
              <a:cxn ang="0">
                <a:pos x="T8" y="T9"/>
              </a:cxn>
              <a:cxn ang="0">
                <a:pos x="T10" y="T11"/>
              </a:cxn>
            </a:cxnLst>
            <a:rect l="0" t="0" r="r" b="b"/>
            <a:pathLst>
              <a:path w="31" h="13">
                <a:moveTo>
                  <a:pt x="0" y="9"/>
                </a:moveTo>
                <a:cubicBezTo>
                  <a:pt x="10" y="6"/>
                  <a:pt x="20" y="3"/>
                  <a:pt x="30" y="0"/>
                </a:cubicBezTo>
                <a:cubicBezTo>
                  <a:pt x="30" y="2"/>
                  <a:pt x="31" y="5"/>
                  <a:pt x="30" y="5"/>
                </a:cubicBezTo>
                <a:cubicBezTo>
                  <a:pt x="26" y="7"/>
                  <a:pt x="21" y="10"/>
                  <a:pt x="16" y="11"/>
                </a:cubicBezTo>
                <a:cubicBezTo>
                  <a:pt x="11" y="13"/>
                  <a:pt x="6" y="13"/>
                  <a:pt x="1" y="13"/>
                </a:cubicBezTo>
                <a:cubicBezTo>
                  <a:pt x="1" y="12"/>
                  <a:pt x="0" y="10"/>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74"/>
          <p:cNvSpPr/>
          <p:nvPr/>
        </p:nvSpPr>
        <p:spPr bwMode="auto">
          <a:xfrm>
            <a:off x="3979069" y="3171825"/>
            <a:ext cx="10715" cy="4763"/>
          </a:xfrm>
          <a:custGeom>
            <a:avLst/>
            <a:gdLst>
              <a:gd name="T0" fmla="*/ 0 w 30"/>
              <a:gd name="T1" fmla="*/ 8 h 14"/>
              <a:gd name="T2" fmla="*/ 29 w 30"/>
              <a:gd name="T3" fmla="*/ 0 h 14"/>
              <a:gd name="T4" fmla="*/ 30 w 30"/>
              <a:gd name="T5" fmla="*/ 2 h 14"/>
              <a:gd name="T6" fmla="*/ 4 w 30"/>
              <a:gd name="T7" fmla="*/ 14 h 14"/>
              <a:gd name="T8" fmla="*/ 0 w 30"/>
              <a:gd name="T9" fmla="*/ 8 h 14"/>
            </a:gdLst>
            <a:ahLst/>
            <a:cxnLst>
              <a:cxn ang="0">
                <a:pos x="T0" y="T1"/>
              </a:cxn>
              <a:cxn ang="0">
                <a:pos x="T2" y="T3"/>
              </a:cxn>
              <a:cxn ang="0">
                <a:pos x="T4" y="T5"/>
              </a:cxn>
              <a:cxn ang="0">
                <a:pos x="T6" y="T7"/>
              </a:cxn>
              <a:cxn ang="0">
                <a:pos x="T8" y="T9"/>
              </a:cxn>
            </a:cxnLst>
            <a:rect l="0" t="0" r="r" b="b"/>
            <a:pathLst>
              <a:path w="30" h="14">
                <a:moveTo>
                  <a:pt x="0" y="8"/>
                </a:moveTo>
                <a:cubicBezTo>
                  <a:pt x="10" y="5"/>
                  <a:pt x="20" y="2"/>
                  <a:pt x="29" y="0"/>
                </a:cubicBezTo>
                <a:cubicBezTo>
                  <a:pt x="29" y="1"/>
                  <a:pt x="30" y="1"/>
                  <a:pt x="30" y="2"/>
                </a:cubicBezTo>
                <a:cubicBezTo>
                  <a:pt x="21" y="6"/>
                  <a:pt x="13" y="10"/>
                  <a:pt x="4" y="14"/>
                </a:cubicBezTo>
                <a:cubicBezTo>
                  <a:pt x="3" y="12"/>
                  <a:pt x="2" y="10"/>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75"/>
          <p:cNvSpPr/>
          <p:nvPr/>
        </p:nvSpPr>
        <p:spPr bwMode="auto">
          <a:xfrm>
            <a:off x="4387454" y="3171825"/>
            <a:ext cx="11906" cy="4763"/>
          </a:xfrm>
          <a:custGeom>
            <a:avLst/>
            <a:gdLst>
              <a:gd name="T0" fmla="*/ 0 w 36"/>
              <a:gd name="T1" fmla="*/ 11 h 15"/>
              <a:gd name="T2" fmla="*/ 35 w 36"/>
              <a:gd name="T3" fmla="*/ 0 h 15"/>
              <a:gd name="T4" fmla="*/ 36 w 36"/>
              <a:gd name="T5" fmla="*/ 5 h 15"/>
              <a:gd name="T6" fmla="*/ 1 w 36"/>
              <a:gd name="T7" fmla="*/ 15 h 15"/>
              <a:gd name="T8" fmla="*/ 0 w 36"/>
              <a:gd name="T9" fmla="*/ 11 h 15"/>
            </a:gdLst>
            <a:ahLst/>
            <a:cxnLst>
              <a:cxn ang="0">
                <a:pos x="T0" y="T1"/>
              </a:cxn>
              <a:cxn ang="0">
                <a:pos x="T2" y="T3"/>
              </a:cxn>
              <a:cxn ang="0">
                <a:pos x="T4" y="T5"/>
              </a:cxn>
              <a:cxn ang="0">
                <a:pos x="T6" y="T7"/>
              </a:cxn>
              <a:cxn ang="0">
                <a:pos x="T8" y="T9"/>
              </a:cxn>
            </a:cxnLst>
            <a:rect l="0" t="0" r="r" b="b"/>
            <a:pathLst>
              <a:path w="36" h="15">
                <a:moveTo>
                  <a:pt x="0" y="11"/>
                </a:moveTo>
                <a:cubicBezTo>
                  <a:pt x="12" y="7"/>
                  <a:pt x="23" y="4"/>
                  <a:pt x="35" y="0"/>
                </a:cubicBezTo>
                <a:cubicBezTo>
                  <a:pt x="35" y="2"/>
                  <a:pt x="35" y="4"/>
                  <a:pt x="36" y="5"/>
                </a:cubicBezTo>
                <a:cubicBezTo>
                  <a:pt x="24" y="8"/>
                  <a:pt x="13" y="11"/>
                  <a:pt x="1" y="15"/>
                </a:cubicBezTo>
                <a:cubicBezTo>
                  <a:pt x="1" y="13"/>
                  <a:pt x="0" y="12"/>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76"/>
          <p:cNvSpPr/>
          <p:nvPr/>
        </p:nvSpPr>
        <p:spPr bwMode="auto">
          <a:xfrm>
            <a:off x="4000500" y="3174207"/>
            <a:ext cx="13097" cy="5953"/>
          </a:xfrm>
          <a:custGeom>
            <a:avLst/>
            <a:gdLst>
              <a:gd name="T0" fmla="*/ 35 w 35"/>
              <a:gd name="T1" fmla="*/ 7 h 15"/>
              <a:gd name="T2" fmla="*/ 2 w 35"/>
              <a:gd name="T3" fmla="*/ 15 h 15"/>
              <a:gd name="T4" fmla="*/ 0 w 35"/>
              <a:gd name="T5" fmla="*/ 10 h 15"/>
              <a:gd name="T6" fmla="*/ 32 w 35"/>
              <a:gd name="T7" fmla="*/ 0 h 15"/>
              <a:gd name="T8" fmla="*/ 35 w 35"/>
              <a:gd name="T9" fmla="*/ 7 h 15"/>
            </a:gdLst>
            <a:ahLst/>
            <a:cxnLst>
              <a:cxn ang="0">
                <a:pos x="T0" y="T1"/>
              </a:cxn>
              <a:cxn ang="0">
                <a:pos x="T2" y="T3"/>
              </a:cxn>
              <a:cxn ang="0">
                <a:pos x="T4" y="T5"/>
              </a:cxn>
              <a:cxn ang="0">
                <a:pos x="T6" y="T7"/>
              </a:cxn>
              <a:cxn ang="0">
                <a:pos x="T8" y="T9"/>
              </a:cxn>
            </a:cxnLst>
            <a:rect l="0" t="0" r="r" b="b"/>
            <a:pathLst>
              <a:path w="35" h="15">
                <a:moveTo>
                  <a:pt x="35" y="7"/>
                </a:moveTo>
                <a:cubicBezTo>
                  <a:pt x="24" y="10"/>
                  <a:pt x="13" y="13"/>
                  <a:pt x="2" y="15"/>
                </a:cubicBezTo>
                <a:cubicBezTo>
                  <a:pt x="1" y="14"/>
                  <a:pt x="1" y="12"/>
                  <a:pt x="0" y="10"/>
                </a:cubicBezTo>
                <a:cubicBezTo>
                  <a:pt x="11" y="7"/>
                  <a:pt x="22" y="3"/>
                  <a:pt x="32" y="0"/>
                </a:cubicBezTo>
                <a:cubicBezTo>
                  <a:pt x="33" y="2"/>
                  <a:pt x="34" y="5"/>
                  <a:pt x="35"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77"/>
          <p:cNvSpPr/>
          <p:nvPr/>
        </p:nvSpPr>
        <p:spPr bwMode="auto">
          <a:xfrm>
            <a:off x="4093369" y="3176588"/>
            <a:ext cx="11906" cy="5953"/>
          </a:xfrm>
          <a:custGeom>
            <a:avLst/>
            <a:gdLst>
              <a:gd name="T0" fmla="*/ 35 w 35"/>
              <a:gd name="T1" fmla="*/ 6 h 14"/>
              <a:gd name="T2" fmla="*/ 1 w 35"/>
              <a:gd name="T3" fmla="*/ 14 h 14"/>
              <a:gd name="T4" fmla="*/ 0 w 35"/>
              <a:gd name="T5" fmla="*/ 11 h 14"/>
              <a:gd name="T6" fmla="*/ 32 w 35"/>
              <a:gd name="T7" fmla="*/ 0 h 14"/>
              <a:gd name="T8" fmla="*/ 35 w 35"/>
              <a:gd name="T9" fmla="*/ 6 h 14"/>
            </a:gdLst>
            <a:ahLst/>
            <a:cxnLst>
              <a:cxn ang="0">
                <a:pos x="T0" y="T1"/>
              </a:cxn>
              <a:cxn ang="0">
                <a:pos x="T2" y="T3"/>
              </a:cxn>
              <a:cxn ang="0">
                <a:pos x="T4" y="T5"/>
              </a:cxn>
              <a:cxn ang="0">
                <a:pos x="T6" y="T7"/>
              </a:cxn>
              <a:cxn ang="0">
                <a:pos x="T8" y="T9"/>
              </a:cxn>
            </a:cxnLst>
            <a:rect l="0" t="0" r="r" b="b"/>
            <a:pathLst>
              <a:path w="35" h="14">
                <a:moveTo>
                  <a:pt x="35" y="6"/>
                </a:moveTo>
                <a:cubicBezTo>
                  <a:pt x="24" y="9"/>
                  <a:pt x="12" y="12"/>
                  <a:pt x="1" y="14"/>
                </a:cubicBezTo>
                <a:cubicBezTo>
                  <a:pt x="1" y="13"/>
                  <a:pt x="1" y="12"/>
                  <a:pt x="0" y="11"/>
                </a:cubicBezTo>
                <a:cubicBezTo>
                  <a:pt x="11" y="7"/>
                  <a:pt x="22" y="4"/>
                  <a:pt x="32" y="0"/>
                </a:cubicBezTo>
                <a:cubicBezTo>
                  <a:pt x="33" y="2"/>
                  <a:pt x="34" y="4"/>
                  <a:pt x="3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8" name="Freeform 78"/>
          <p:cNvSpPr/>
          <p:nvPr/>
        </p:nvSpPr>
        <p:spPr bwMode="auto">
          <a:xfrm>
            <a:off x="4433888" y="3177778"/>
            <a:ext cx="9525" cy="4763"/>
          </a:xfrm>
          <a:custGeom>
            <a:avLst/>
            <a:gdLst>
              <a:gd name="T0" fmla="*/ 28 w 28"/>
              <a:gd name="T1" fmla="*/ 3 h 12"/>
              <a:gd name="T2" fmla="*/ 1 w 28"/>
              <a:gd name="T3" fmla="*/ 12 h 12"/>
              <a:gd name="T4" fmla="*/ 0 w 28"/>
              <a:gd name="T5" fmla="*/ 9 h 12"/>
              <a:gd name="T6" fmla="*/ 27 w 28"/>
              <a:gd name="T7" fmla="*/ 0 h 12"/>
              <a:gd name="T8" fmla="*/ 28 w 28"/>
              <a:gd name="T9" fmla="*/ 3 h 12"/>
            </a:gdLst>
            <a:ahLst/>
            <a:cxnLst>
              <a:cxn ang="0">
                <a:pos x="T0" y="T1"/>
              </a:cxn>
              <a:cxn ang="0">
                <a:pos x="T2" y="T3"/>
              </a:cxn>
              <a:cxn ang="0">
                <a:pos x="T4" y="T5"/>
              </a:cxn>
              <a:cxn ang="0">
                <a:pos x="T6" y="T7"/>
              </a:cxn>
              <a:cxn ang="0">
                <a:pos x="T8" y="T9"/>
              </a:cxn>
            </a:cxnLst>
            <a:rect l="0" t="0" r="r" b="b"/>
            <a:pathLst>
              <a:path w="28" h="12">
                <a:moveTo>
                  <a:pt x="28" y="3"/>
                </a:moveTo>
                <a:cubicBezTo>
                  <a:pt x="19" y="6"/>
                  <a:pt x="10" y="9"/>
                  <a:pt x="1" y="12"/>
                </a:cubicBezTo>
                <a:cubicBezTo>
                  <a:pt x="1" y="11"/>
                  <a:pt x="1" y="10"/>
                  <a:pt x="0" y="9"/>
                </a:cubicBezTo>
                <a:cubicBezTo>
                  <a:pt x="9" y="6"/>
                  <a:pt x="18" y="3"/>
                  <a:pt x="27" y="0"/>
                </a:cubicBezTo>
                <a:cubicBezTo>
                  <a:pt x="28" y="1"/>
                  <a:pt x="28" y="2"/>
                  <a:pt x="2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9" name="Freeform 79"/>
          <p:cNvSpPr/>
          <p:nvPr/>
        </p:nvSpPr>
        <p:spPr bwMode="auto">
          <a:xfrm>
            <a:off x="4605338" y="3176587"/>
            <a:ext cx="9525" cy="4763"/>
          </a:xfrm>
          <a:custGeom>
            <a:avLst/>
            <a:gdLst>
              <a:gd name="T0" fmla="*/ 0 w 28"/>
              <a:gd name="T1" fmla="*/ 11 h 13"/>
              <a:gd name="T2" fmla="*/ 26 w 28"/>
              <a:gd name="T3" fmla="*/ 0 h 13"/>
              <a:gd name="T4" fmla="*/ 28 w 28"/>
              <a:gd name="T5" fmla="*/ 5 h 13"/>
              <a:gd name="T6" fmla="*/ 1 w 28"/>
              <a:gd name="T7" fmla="*/ 13 h 13"/>
              <a:gd name="T8" fmla="*/ 0 w 28"/>
              <a:gd name="T9" fmla="*/ 11 h 13"/>
            </a:gdLst>
            <a:ahLst/>
            <a:cxnLst>
              <a:cxn ang="0">
                <a:pos x="T0" y="T1"/>
              </a:cxn>
              <a:cxn ang="0">
                <a:pos x="T2" y="T3"/>
              </a:cxn>
              <a:cxn ang="0">
                <a:pos x="T4" y="T5"/>
              </a:cxn>
              <a:cxn ang="0">
                <a:pos x="T6" y="T7"/>
              </a:cxn>
              <a:cxn ang="0">
                <a:pos x="T8" y="T9"/>
              </a:cxn>
            </a:cxnLst>
            <a:rect l="0" t="0" r="r" b="b"/>
            <a:pathLst>
              <a:path w="28" h="13">
                <a:moveTo>
                  <a:pt x="0" y="11"/>
                </a:moveTo>
                <a:cubicBezTo>
                  <a:pt x="8" y="7"/>
                  <a:pt x="17" y="4"/>
                  <a:pt x="26" y="0"/>
                </a:cubicBezTo>
                <a:cubicBezTo>
                  <a:pt x="27" y="2"/>
                  <a:pt x="27" y="3"/>
                  <a:pt x="28" y="5"/>
                </a:cubicBezTo>
                <a:cubicBezTo>
                  <a:pt x="19" y="8"/>
                  <a:pt x="10" y="10"/>
                  <a:pt x="1" y="13"/>
                </a:cubicBezTo>
                <a:cubicBezTo>
                  <a:pt x="0" y="13"/>
                  <a:pt x="0" y="12"/>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0" name="Freeform 80"/>
          <p:cNvSpPr/>
          <p:nvPr/>
        </p:nvSpPr>
        <p:spPr bwMode="auto">
          <a:xfrm>
            <a:off x="4356498" y="3180160"/>
            <a:ext cx="10715" cy="3572"/>
          </a:xfrm>
          <a:custGeom>
            <a:avLst/>
            <a:gdLst>
              <a:gd name="T0" fmla="*/ 0 w 28"/>
              <a:gd name="T1" fmla="*/ 5 h 12"/>
              <a:gd name="T2" fmla="*/ 28 w 28"/>
              <a:gd name="T3" fmla="*/ 0 h 12"/>
              <a:gd name="T4" fmla="*/ 28 w 28"/>
              <a:gd name="T5" fmla="*/ 4 h 12"/>
              <a:gd name="T6" fmla="*/ 1 w 28"/>
              <a:gd name="T7" fmla="*/ 12 h 12"/>
              <a:gd name="T8" fmla="*/ 0 w 28"/>
              <a:gd name="T9" fmla="*/ 5 h 12"/>
            </a:gdLst>
            <a:ahLst/>
            <a:cxnLst>
              <a:cxn ang="0">
                <a:pos x="T0" y="T1"/>
              </a:cxn>
              <a:cxn ang="0">
                <a:pos x="T2" y="T3"/>
              </a:cxn>
              <a:cxn ang="0">
                <a:pos x="T4" y="T5"/>
              </a:cxn>
              <a:cxn ang="0">
                <a:pos x="T6" y="T7"/>
              </a:cxn>
              <a:cxn ang="0">
                <a:pos x="T8" y="T9"/>
              </a:cxn>
            </a:cxnLst>
            <a:rect l="0" t="0" r="r" b="b"/>
            <a:pathLst>
              <a:path w="28" h="12">
                <a:moveTo>
                  <a:pt x="0" y="5"/>
                </a:moveTo>
                <a:cubicBezTo>
                  <a:pt x="9" y="3"/>
                  <a:pt x="18" y="2"/>
                  <a:pt x="28" y="0"/>
                </a:cubicBezTo>
                <a:cubicBezTo>
                  <a:pt x="28" y="2"/>
                  <a:pt x="28" y="3"/>
                  <a:pt x="28" y="4"/>
                </a:cubicBezTo>
                <a:cubicBezTo>
                  <a:pt x="19" y="7"/>
                  <a:pt x="10" y="9"/>
                  <a:pt x="1" y="12"/>
                </a:cubicBezTo>
                <a:cubicBezTo>
                  <a:pt x="0" y="10"/>
                  <a:pt x="0" y="7"/>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81"/>
          <p:cNvSpPr/>
          <p:nvPr/>
        </p:nvSpPr>
        <p:spPr bwMode="auto">
          <a:xfrm>
            <a:off x="3936207" y="3183731"/>
            <a:ext cx="10715" cy="3572"/>
          </a:xfrm>
          <a:custGeom>
            <a:avLst/>
            <a:gdLst>
              <a:gd name="T0" fmla="*/ 0 w 30"/>
              <a:gd name="T1" fmla="*/ 10 h 13"/>
              <a:gd name="T2" fmla="*/ 28 w 30"/>
              <a:gd name="T3" fmla="*/ 0 h 13"/>
              <a:gd name="T4" fmla="*/ 30 w 30"/>
              <a:gd name="T5" fmla="*/ 4 h 13"/>
              <a:gd name="T6" fmla="*/ 3 w 30"/>
              <a:gd name="T7" fmla="*/ 13 h 13"/>
              <a:gd name="T8" fmla="*/ 0 w 30"/>
              <a:gd name="T9" fmla="*/ 10 h 13"/>
            </a:gdLst>
            <a:ahLst/>
            <a:cxnLst>
              <a:cxn ang="0">
                <a:pos x="T0" y="T1"/>
              </a:cxn>
              <a:cxn ang="0">
                <a:pos x="T2" y="T3"/>
              </a:cxn>
              <a:cxn ang="0">
                <a:pos x="T4" y="T5"/>
              </a:cxn>
              <a:cxn ang="0">
                <a:pos x="T6" y="T7"/>
              </a:cxn>
              <a:cxn ang="0">
                <a:pos x="T8" y="T9"/>
              </a:cxn>
            </a:cxnLst>
            <a:rect l="0" t="0" r="r" b="b"/>
            <a:pathLst>
              <a:path w="30" h="13">
                <a:moveTo>
                  <a:pt x="0" y="10"/>
                </a:moveTo>
                <a:cubicBezTo>
                  <a:pt x="9" y="6"/>
                  <a:pt x="19" y="3"/>
                  <a:pt x="28" y="0"/>
                </a:cubicBezTo>
                <a:cubicBezTo>
                  <a:pt x="29" y="1"/>
                  <a:pt x="29" y="2"/>
                  <a:pt x="30" y="4"/>
                </a:cubicBezTo>
                <a:cubicBezTo>
                  <a:pt x="21" y="7"/>
                  <a:pt x="12" y="10"/>
                  <a:pt x="3" y="13"/>
                </a:cubicBezTo>
                <a:cubicBezTo>
                  <a:pt x="2" y="12"/>
                  <a:pt x="1" y="11"/>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2"/>
          <p:cNvSpPr/>
          <p:nvPr/>
        </p:nvSpPr>
        <p:spPr bwMode="auto">
          <a:xfrm>
            <a:off x="4400550" y="3186113"/>
            <a:ext cx="13097" cy="5953"/>
          </a:xfrm>
          <a:custGeom>
            <a:avLst/>
            <a:gdLst>
              <a:gd name="T0" fmla="*/ 34 w 34"/>
              <a:gd name="T1" fmla="*/ 6 h 16"/>
              <a:gd name="T2" fmla="*/ 2 w 34"/>
              <a:gd name="T3" fmla="*/ 16 h 16"/>
              <a:gd name="T4" fmla="*/ 0 w 34"/>
              <a:gd name="T5" fmla="*/ 10 h 16"/>
              <a:gd name="T6" fmla="*/ 31 w 34"/>
              <a:gd name="T7" fmla="*/ 0 h 16"/>
              <a:gd name="T8" fmla="*/ 34 w 34"/>
              <a:gd name="T9" fmla="*/ 6 h 16"/>
            </a:gdLst>
            <a:ahLst/>
            <a:cxnLst>
              <a:cxn ang="0">
                <a:pos x="T0" y="T1"/>
              </a:cxn>
              <a:cxn ang="0">
                <a:pos x="T2" y="T3"/>
              </a:cxn>
              <a:cxn ang="0">
                <a:pos x="T4" y="T5"/>
              </a:cxn>
              <a:cxn ang="0">
                <a:pos x="T6" y="T7"/>
              </a:cxn>
              <a:cxn ang="0">
                <a:pos x="T8" y="T9"/>
              </a:cxn>
            </a:cxnLst>
            <a:rect l="0" t="0" r="r" b="b"/>
            <a:pathLst>
              <a:path w="34" h="16">
                <a:moveTo>
                  <a:pt x="34" y="6"/>
                </a:moveTo>
                <a:cubicBezTo>
                  <a:pt x="24" y="9"/>
                  <a:pt x="13" y="13"/>
                  <a:pt x="2" y="16"/>
                </a:cubicBezTo>
                <a:cubicBezTo>
                  <a:pt x="1" y="14"/>
                  <a:pt x="1" y="12"/>
                  <a:pt x="0" y="10"/>
                </a:cubicBezTo>
                <a:cubicBezTo>
                  <a:pt x="10" y="7"/>
                  <a:pt x="21" y="3"/>
                  <a:pt x="31" y="0"/>
                </a:cubicBezTo>
                <a:cubicBezTo>
                  <a:pt x="32" y="2"/>
                  <a:pt x="33" y="4"/>
                  <a:pt x="34"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83"/>
          <p:cNvSpPr/>
          <p:nvPr/>
        </p:nvSpPr>
        <p:spPr bwMode="auto">
          <a:xfrm>
            <a:off x="4437460" y="3186112"/>
            <a:ext cx="9525" cy="4763"/>
          </a:xfrm>
          <a:custGeom>
            <a:avLst/>
            <a:gdLst>
              <a:gd name="T0" fmla="*/ 28 w 28"/>
              <a:gd name="T1" fmla="*/ 4 h 13"/>
              <a:gd name="T2" fmla="*/ 2 w 28"/>
              <a:gd name="T3" fmla="*/ 13 h 13"/>
              <a:gd name="T4" fmla="*/ 0 w 28"/>
              <a:gd name="T5" fmla="*/ 9 h 13"/>
              <a:gd name="T6" fmla="*/ 25 w 28"/>
              <a:gd name="T7" fmla="*/ 0 h 13"/>
              <a:gd name="T8" fmla="*/ 28 w 28"/>
              <a:gd name="T9" fmla="*/ 4 h 13"/>
            </a:gdLst>
            <a:ahLst/>
            <a:cxnLst>
              <a:cxn ang="0">
                <a:pos x="T0" y="T1"/>
              </a:cxn>
              <a:cxn ang="0">
                <a:pos x="T2" y="T3"/>
              </a:cxn>
              <a:cxn ang="0">
                <a:pos x="T4" y="T5"/>
              </a:cxn>
              <a:cxn ang="0">
                <a:pos x="T6" y="T7"/>
              </a:cxn>
              <a:cxn ang="0">
                <a:pos x="T8" y="T9"/>
              </a:cxn>
            </a:cxnLst>
            <a:rect l="0" t="0" r="r" b="b"/>
            <a:pathLst>
              <a:path w="28" h="13">
                <a:moveTo>
                  <a:pt x="28" y="4"/>
                </a:moveTo>
                <a:cubicBezTo>
                  <a:pt x="19" y="7"/>
                  <a:pt x="10" y="10"/>
                  <a:pt x="2" y="13"/>
                </a:cubicBezTo>
                <a:cubicBezTo>
                  <a:pt x="1" y="12"/>
                  <a:pt x="1" y="10"/>
                  <a:pt x="0" y="9"/>
                </a:cubicBezTo>
                <a:cubicBezTo>
                  <a:pt x="8" y="6"/>
                  <a:pt x="16" y="3"/>
                  <a:pt x="25" y="0"/>
                </a:cubicBezTo>
                <a:cubicBezTo>
                  <a:pt x="26" y="1"/>
                  <a:pt x="27" y="2"/>
                  <a:pt x="28"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84"/>
          <p:cNvSpPr/>
          <p:nvPr/>
        </p:nvSpPr>
        <p:spPr bwMode="auto">
          <a:xfrm>
            <a:off x="4567237" y="3186113"/>
            <a:ext cx="13097" cy="5953"/>
          </a:xfrm>
          <a:custGeom>
            <a:avLst/>
            <a:gdLst>
              <a:gd name="T0" fmla="*/ 0 w 34"/>
              <a:gd name="T1" fmla="*/ 9 h 14"/>
              <a:gd name="T2" fmla="*/ 32 w 34"/>
              <a:gd name="T3" fmla="*/ 0 h 14"/>
              <a:gd name="T4" fmla="*/ 34 w 34"/>
              <a:gd name="T5" fmla="*/ 7 h 14"/>
              <a:gd name="T6" fmla="*/ 1 w 34"/>
              <a:gd name="T7" fmla="*/ 14 h 14"/>
              <a:gd name="T8" fmla="*/ 0 w 34"/>
              <a:gd name="T9" fmla="*/ 9 h 14"/>
            </a:gdLst>
            <a:ahLst/>
            <a:cxnLst>
              <a:cxn ang="0">
                <a:pos x="T0" y="T1"/>
              </a:cxn>
              <a:cxn ang="0">
                <a:pos x="T2" y="T3"/>
              </a:cxn>
              <a:cxn ang="0">
                <a:pos x="T4" y="T5"/>
              </a:cxn>
              <a:cxn ang="0">
                <a:pos x="T6" y="T7"/>
              </a:cxn>
              <a:cxn ang="0">
                <a:pos x="T8" y="T9"/>
              </a:cxn>
            </a:cxnLst>
            <a:rect l="0" t="0" r="r" b="b"/>
            <a:pathLst>
              <a:path w="34" h="14">
                <a:moveTo>
                  <a:pt x="0" y="9"/>
                </a:moveTo>
                <a:cubicBezTo>
                  <a:pt x="10" y="6"/>
                  <a:pt x="21" y="3"/>
                  <a:pt x="32" y="0"/>
                </a:cubicBezTo>
                <a:cubicBezTo>
                  <a:pt x="33" y="2"/>
                  <a:pt x="33" y="5"/>
                  <a:pt x="34" y="7"/>
                </a:cubicBezTo>
                <a:cubicBezTo>
                  <a:pt x="23" y="9"/>
                  <a:pt x="12" y="12"/>
                  <a:pt x="1" y="14"/>
                </a:cubicBezTo>
                <a:cubicBezTo>
                  <a:pt x="0" y="13"/>
                  <a:pt x="0" y="11"/>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85"/>
          <p:cNvSpPr/>
          <p:nvPr/>
        </p:nvSpPr>
        <p:spPr bwMode="auto">
          <a:xfrm>
            <a:off x="4276725" y="3183731"/>
            <a:ext cx="9525" cy="3572"/>
          </a:xfrm>
          <a:custGeom>
            <a:avLst/>
            <a:gdLst>
              <a:gd name="T0" fmla="*/ 0 w 27"/>
              <a:gd name="T1" fmla="*/ 9 h 13"/>
              <a:gd name="T2" fmla="*/ 26 w 27"/>
              <a:gd name="T3" fmla="*/ 0 h 13"/>
              <a:gd name="T4" fmla="*/ 27 w 27"/>
              <a:gd name="T5" fmla="*/ 3 h 13"/>
              <a:gd name="T6" fmla="*/ 3 w 27"/>
              <a:gd name="T7" fmla="*/ 13 h 13"/>
              <a:gd name="T8" fmla="*/ 0 w 27"/>
              <a:gd name="T9" fmla="*/ 9 h 13"/>
            </a:gdLst>
            <a:ahLst/>
            <a:cxnLst>
              <a:cxn ang="0">
                <a:pos x="T0" y="T1"/>
              </a:cxn>
              <a:cxn ang="0">
                <a:pos x="T2" y="T3"/>
              </a:cxn>
              <a:cxn ang="0">
                <a:pos x="T4" y="T5"/>
              </a:cxn>
              <a:cxn ang="0">
                <a:pos x="T6" y="T7"/>
              </a:cxn>
              <a:cxn ang="0">
                <a:pos x="T8" y="T9"/>
              </a:cxn>
            </a:cxnLst>
            <a:rect l="0" t="0" r="r" b="b"/>
            <a:pathLst>
              <a:path w="27" h="13">
                <a:moveTo>
                  <a:pt x="0" y="9"/>
                </a:moveTo>
                <a:cubicBezTo>
                  <a:pt x="9" y="6"/>
                  <a:pt x="17" y="3"/>
                  <a:pt x="26" y="0"/>
                </a:cubicBezTo>
                <a:cubicBezTo>
                  <a:pt x="26" y="1"/>
                  <a:pt x="26" y="2"/>
                  <a:pt x="27" y="3"/>
                </a:cubicBezTo>
                <a:cubicBezTo>
                  <a:pt x="19" y="6"/>
                  <a:pt x="11" y="10"/>
                  <a:pt x="3" y="13"/>
                </a:cubicBezTo>
                <a:cubicBezTo>
                  <a:pt x="2" y="12"/>
                  <a:pt x="1" y="10"/>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86"/>
          <p:cNvSpPr/>
          <p:nvPr/>
        </p:nvSpPr>
        <p:spPr bwMode="auto">
          <a:xfrm>
            <a:off x="4758929" y="3153966"/>
            <a:ext cx="10715" cy="5953"/>
          </a:xfrm>
          <a:custGeom>
            <a:avLst/>
            <a:gdLst>
              <a:gd name="T0" fmla="*/ 32 w 32"/>
              <a:gd name="T1" fmla="*/ 4 h 14"/>
              <a:gd name="T2" fmla="*/ 1 w 32"/>
              <a:gd name="T3" fmla="*/ 14 h 14"/>
              <a:gd name="T4" fmla="*/ 0 w 32"/>
              <a:gd name="T5" fmla="*/ 9 h 14"/>
              <a:gd name="T6" fmla="*/ 31 w 32"/>
              <a:gd name="T7" fmla="*/ 0 h 14"/>
              <a:gd name="T8" fmla="*/ 32 w 32"/>
              <a:gd name="T9" fmla="*/ 4 h 14"/>
            </a:gdLst>
            <a:ahLst/>
            <a:cxnLst>
              <a:cxn ang="0">
                <a:pos x="T0" y="T1"/>
              </a:cxn>
              <a:cxn ang="0">
                <a:pos x="T2" y="T3"/>
              </a:cxn>
              <a:cxn ang="0">
                <a:pos x="T4" y="T5"/>
              </a:cxn>
              <a:cxn ang="0">
                <a:pos x="T6" y="T7"/>
              </a:cxn>
              <a:cxn ang="0">
                <a:pos x="T8" y="T9"/>
              </a:cxn>
            </a:cxnLst>
            <a:rect l="0" t="0" r="r" b="b"/>
            <a:pathLst>
              <a:path w="32" h="14">
                <a:moveTo>
                  <a:pt x="32" y="4"/>
                </a:moveTo>
                <a:cubicBezTo>
                  <a:pt x="22" y="7"/>
                  <a:pt x="12" y="11"/>
                  <a:pt x="1" y="14"/>
                </a:cubicBezTo>
                <a:cubicBezTo>
                  <a:pt x="1" y="12"/>
                  <a:pt x="0" y="11"/>
                  <a:pt x="0" y="9"/>
                </a:cubicBezTo>
                <a:cubicBezTo>
                  <a:pt x="10" y="6"/>
                  <a:pt x="20" y="3"/>
                  <a:pt x="31" y="0"/>
                </a:cubicBezTo>
                <a:cubicBezTo>
                  <a:pt x="31" y="1"/>
                  <a:pt x="32" y="3"/>
                  <a:pt x="3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87"/>
          <p:cNvSpPr/>
          <p:nvPr/>
        </p:nvSpPr>
        <p:spPr bwMode="auto">
          <a:xfrm>
            <a:off x="4688682" y="3173016"/>
            <a:ext cx="7144" cy="3572"/>
          </a:xfrm>
          <a:custGeom>
            <a:avLst/>
            <a:gdLst>
              <a:gd name="T0" fmla="*/ 0 w 20"/>
              <a:gd name="T1" fmla="*/ 5 h 9"/>
              <a:gd name="T2" fmla="*/ 19 w 20"/>
              <a:gd name="T3" fmla="*/ 0 h 9"/>
              <a:gd name="T4" fmla="*/ 20 w 20"/>
              <a:gd name="T5" fmla="*/ 6 h 9"/>
              <a:gd name="T6" fmla="*/ 1 w 20"/>
              <a:gd name="T7" fmla="*/ 9 h 9"/>
              <a:gd name="T8" fmla="*/ 0 w 20"/>
              <a:gd name="T9" fmla="*/ 5 h 9"/>
            </a:gdLst>
            <a:ahLst/>
            <a:cxnLst>
              <a:cxn ang="0">
                <a:pos x="T0" y="T1"/>
              </a:cxn>
              <a:cxn ang="0">
                <a:pos x="T2" y="T3"/>
              </a:cxn>
              <a:cxn ang="0">
                <a:pos x="T4" y="T5"/>
              </a:cxn>
              <a:cxn ang="0">
                <a:pos x="T6" y="T7"/>
              </a:cxn>
              <a:cxn ang="0">
                <a:pos x="T8" y="T9"/>
              </a:cxn>
            </a:cxnLst>
            <a:rect l="0" t="0" r="r" b="b"/>
            <a:pathLst>
              <a:path w="20" h="9">
                <a:moveTo>
                  <a:pt x="0" y="5"/>
                </a:moveTo>
                <a:cubicBezTo>
                  <a:pt x="6" y="3"/>
                  <a:pt x="13" y="2"/>
                  <a:pt x="19" y="0"/>
                </a:cubicBezTo>
                <a:cubicBezTo>
                  <a:pt x="19" y="2"/>
                  <a:pt x="20" y="4"/>
                  <a:pt x="20" y="6"/>
                </a:cubicBezTo>
                <a:cubicBezTo>
                  <a:pt x="14" y="7"/>
                  <a:pt x="7" y="8"/>
                  <a:pt x="1" y="9"/>
                </a:cubicBezTo>
                <a:cubicBezTo>
                  <a:pt x="0" y="8"/>
                  <a:pt x="0" y="6"/>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88"/>
          <p:cNvSpPr/>
          <p:nvPr/>
        </p:nvSpPr>
        <p:spPr bwMode="auto">
          <a:xfrm>
            <a:off x="5523310" y="3136106"/>
            <a:ext cx="39290" cy="9525"/>
          </a:xfrm>
          <a:custGeom>
            <a:avLst/>
            <a:gdLst>
              <a:gd name="T0" fmla="*/ 107 w 108"/>
              <a:gd name="T1" fmla="*/ 0 h 27"/>
              <a:gd name="T2" fmla="*/ 81 w 108"/>
              <a:gd name="T3" fmla="*/ 14 h 27"/>
              <a:gd name="T4" fmla="*/ 0 w 108"/>
              <a:gd name="T5" fmla="*/ 27 h 27"/>
              <a:gd name="T6" fmla="*/ 108 w 108"/>
              <a:gd name="T7" fmla="*/ 1 h 27"/>
              <a:gd name="T8" fmla="*/ 107 w 108"/>
              <a:gd name="T9" fmla="*/ 0 h 27"/>
            </a:gdLst>
            <a:ahLst/>
            <a:cxnLst>
              <a:cxn ang="0">
                <a:pos x="T0" y="T1"/>
              </a:cxn>
              <a:cxn ang="0">
                <a:pos x="T2" y="T3"/>
              </a:cxn>
              <a:cxn ang="0">
                <a:pos x="T4" y="T5"/>
              </a:cxn>
              <a:cxn ang="0">
                <a:pos x="T6" y="T7"/>
              </a:cxn>
              <a:cxn ang="0">
                <a:pos x="T8" y="T9"/>
              </a:cxn>
            </a:cxnLst>
            <a:rect l="0" t="0" r="r" b="b"/>
            <a:pathLst>
              <a:path w="108" h="27">
                <a:moveTo>
                  <a:pt x="107" y="0"/>
                </a:moveTo>
                <a:cubicBezTo>
                  <a:pt x="98" y="5"/>
                  <a:pt x="90" y="12"/>
                  <a:pt x="81" y="14"/>
                </a:cubicBezTo>
                <a:cubicBezTo>
                  <a:pt x="55" y="21"/>
                  <a:pt x="28" y="27"/>
                  <a:pt x="0" y="27"/>
                </a:cubicBezTo>
                <a:cubicBezTo>
                  <a:pt x="36" y="18"/>
                  <a:pt x="72" y="10"/>
                  <a:pt x="108" y="1"/>
                </a:cubicBez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89"/>
          <p:cNvSpPr/>
          <p:nvPr/>
        </p:nvSpPr>
        <p:spPr bwMode="auto">
          <a:xfrm>
            <a:off x="5695950" y="3074194"/>
            <a:ext cx="26194" cy="9525"/>
          </a:xfrm>
          <a:custGeom>
            <a:avLst/>
            <a:gdLst>
              <a:gd name="T0" fmla="*/ 72 w 72"/>
              <a:gd name="T1" fmla="*/ 0 h 26"/>
              <a:gd name="T2" fmla="*/ 57 w 72"/>
              <a:gd name="T3" fmla="*/ 16 h 26"/>
              <a:gd name="T4" fmla="*/ 0 w 72"/>
              <a:gd name="T5" fmla="*/ 23 h 26"/>
              <a:gd name="T6" fmla="*/ 72 w 72"/>
              <a:gd name="T7" fmla="*/ 1 h 26"/>
              <a:gd name="T8" fmla="*/ 72 w 72"/>
              <a:gd name="T9" fmla="*/ 0 h 26"/>
            </a:gdLst>
            <a:ahLst/>
            <a:cxnLst>
              <a:cxn ang="0">
                <a:pos x="T0" y="T1"/>
              </a:cxn>
              <a:cxn ang="0">
                <a:pos x="T2" y="T3"/>
              </a:cxn>
              <a:cxn ang="0">
                <a:pos x="T4" y="T5"/>
              </a:cxn>
              <a:cxn ang="0">
                <a:pos x="T6" y="T7"/>
              </a:cxn>
              <a:cxn ang="0">
                <a:pos x="T8" y="T9"/>
              </a:cxn>
            </a:cxnLst>
            <a:rect l="0" t="0" r="r" b="b"/>
            <a:pathLst>
              <a:path w="72" h="26">
                <a:moveTo>
                  <a:pt x="72" y="0"/>
                </a:moveTo>
                <a:cubicBezTo>
                  <a:pt x="67" y="6"/>
                  <a:pt x="63" y="14"/>
                  <a:pt x="57" y="16"/>
                </a:cubicBezTo>
                <a:cubicBezTo>
                  <a:pt x="39" y="22"/>
                  <a:pt x="21" y="26"/>
                  <a:pt x="0" y="23"/>
                </a:cubicBezTo>
                <a:cubicBezTo>
                  <a:pt x="24" y="16"/>
                  <a:pt x="48" y="8"/>
                  <a:pt x="72" y="1"/>
                </a:cubicBez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90"/>
          <p:cNvSpPr/>
          <p:nvPr/>
        </p:nvSpPr>
        <p:spPr bwMode="auto">
          <a:xfrm>
            <a:off x="5422107" y="3157538"/>
            <a:ext cx="21431" cy="7144"/>
          </a:xfrm>
          <a:custGeom>
            <a:avLst/>
            <a:gdLst>
              <a:gd name="T0" fmla="*/ 58 w 58"/>
              <a:gd name="T1" fmla="*/ 6 h 21"/>
              <a:gd name="T2" fmla="*/ 1 w 58"/>
              <a:gd name="T3" fmla="*/ 21 h 21"/>
              <a:gd name="T4" fmla="*/ 0 w 58"/>
              <a:gd name="T5" fmla="*/ 18 h 21"/>
              <a:gd name="T6" fmla="*/ 28 w 58"/>
              <a:gd name="T7" fmla="*/ 8 h 21"/>
              <a:gd name="T8" fmla="*/ 56 w 58"/>
              <a:gd name="T9" fmla="*/ 0 h 21"/>
              <a:gd name="T10" fmla="*/ 58 w 58"/>
              <a:gd name="T11" fmla="*/ 6 h 21"/>
            </a:gdLst>
            <a:ahLst/>
            <a:cxnLst>
              <a:cxn ang="0">
                <a:pos x="T0" y="T1"/>
              </a:cxn>
              <a:cxn ang="0">
                <a:pos x="T2" y="T3"/>
              </a:cxn>
              <a:cxn ang="0">
                <a:pos x="T4" y="T5"/>
              </a:cxn>
              <a:cxn ang="0">
                <a:pos x="T6" y="T7"/>
              </a:cxn>
              <a:cxn ang="0">
                <a:pos x="T8" y="T9"/>
              </a:cxn>
              <a:cxn ang="0">
                <a:pos x="T10" y="T11"/>
              </a:cxn>
            </a:cxnLst>
            <a:rect l="0" t="0" r="r" b="b"/>
            <a:pathLst>
              <a:path w="58" h="21">
                <a:moveTo>
                  <a:pt x="58" y="6"/>
                </a:moveTo>
                <a:cubicBezTo>
                  <a:pt x="39" y="11"/>
                  <a:pt x="20" y="16"/>
                  <a:pt x="1" y="21"/>
                </a:cubicBezTo>
                <a:cubicBezTo>
                  <a:pt x="1" y="20"/>
                  <a:pt x="0" y="19"/>
                  <a:pt x="0" y="18"/>
                </a:cubicBezTo>
                <a:cubicBezTo>
                  <a:pt x="9" y="15"/>
                  <a:pt x="18" y="11"/>
                  <a:pt x="28" y="8"/>
                </a:cubicBezTo>
                <a:cubicBezTo>
                  <a:pt x="37" y="5"/>
                  <a:pt x="47" y="3"/>
                  <a:pt x="56" y="0"/>
                </a:cubicBezTo>
                <a:cubicBezTo>
                  <a:pt x="57" y="2"/>
                  <a:pt x="58" y="4"/>
                  <a:pt x="58"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91"/>
          <p:cNvSpPr/>
          <p:nvPr/>
        </p:nvSpPr>
        <p:spPr bwMode="auto">
          <a:xfrm>
            <a:off x="5562600" y="3128963"/>
            <a:ext cx="23813" cy="7144"/>
          </a:xfrm>
          <a:custGeom>
            <a:avLst/>
            <a:gdLst>
              <a:gd name="T0" fmla="*/ 1 w 69"/>
              <a:gd name="T1" fmla="*/ 19 h 19"/>
              <a:gd name="T2" fmla="*/ 67 w 69"/>
              <a:gd name="T3" fmla="*/ 0 h 19"/>
              <a:gd name="T4" fmla="*/ 69 w 69"/>
              <a:gd name="T5" fmla="*/ 6 h 19"/>
              <a:gd name="T6" fmla="*/ 0 w 69"/>
              <a:gd name="T7" fmla="*/ 18 h 19"/>
              <a:gd name="T8" fmla="*/ 1 w 69"/>
              <a:gd name="T9" fmla="*/ 19 h 19"/>
            </a:gdLst>
            <a:ahLst/>
            <a:cxnLst>
              <a:cxn ang="0">
                <a:pos x="T0" y="T1"/>
              </a:cxn>
              <a:cxn ang="0">
                <a:pos x="T2" y="T3"/>
              </a:cxn>
              <a:cxn ang="0">
                <a:pos x="T4" y="T5"/>
              </a:cxn>
              <a:cxn ang="0">
                <a:pos x="T6" y="T7"/>
              </a:cxn>
              <a:cxn ang="0">
                <a:pos x="T8" y="T9"/>
              </a:cxn>
            </a:cxnLst>
            <a:rect l="0" t="0" r="r" b="b"/>
            <a:pathLst>
              <a:path w="69" h="19">
                <a:moveTo>
                  <a:pt x="1" y="19"/>
                </a:moveTo>
                <a:cubicBezTo>
                  <a:pt x="23" y="13"/>
                  <a:pt x="45" y="6"/>
                  <a:pt x="67" y="0"/>
                </a:cubicBezTo>
                <a:cubicBezTo>
                  <a:pt x="68" y="2"/>
                  <a:pt x="68" y="4"/>
                  <a:pt x="69" y="6"/>
                </a:cubicBezTo>
                <a:cubicBezTo>
                  <a:pt x="46" y="10"/>
                  <a:pt x="23" y="14"/>
                  <a:pt x="0" y="18"/>
                </a:cubicBezTo>
                <a:cubicBezTo>
                  <a:pt x="0" y="18"/>
                  <a:pt x="1" y="19"/>
                  <a:pt x="1"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92"/>
          <p:cNvSpPr/>
          <p:nvPr/>
        </p:nvSpPr>
        <p:spPr bwMode="auto">
          <a:xfrm>
            <a:off x="5548313" y="3145631"/>
            <a:ext cx="10715" cy="4763"/>
          </a:xfrm>
          <a:custGeom>
            <a:avLst/>
            <a:gdLst>
              <a:gd name="T0" fmla="*/ 29 w 29"/>
              <a:gd name="T1" fmla="*/ 5 h 15"/>
              <a:gd name="T2" fmla="*/ 0 w 29"/>
              <a:gd name="T3" fmla="*/ 15 h 15"/>
              <a:gd name="T4" fmla="*/ 1 w 29"/>
              <a:gd name="T5" fmla="*/ 8 h 15"/>
              <a:gd name="T6" fmla="*/ 28 w 29"/>
              <a:gd name="T7" fmla="*/ 0 h 15"/>
              <a:gd name="T8" fmla="*/ 29 w 29"/>
              <a:gd name="T9" fmla="*/ 5 h 15"/>
            </a:gdLst>
            <a:ahLst/>
            <a:cxnLst>
              <a:cxn ang="0">
                <a:pos x="T0" y="T1"/>
              </a:cxn>
              <a:cxn ang="0">
                <a:pos x="T2" y="T3"/>
              </a:cxn>
              <a:cxn ang="0">
                <a:pos x="T4" y="T5"/>
              </a:cxn>
              <a:cxn ang="0">
                <a:pos x="T6" y="T7"/>
              </a:cxn>
              <a:cxn ang="0">
                <a:pos x="T8" y="T9"/>
              </a:cxn>
            </a:cxnLst>
            <a:rect l="0" t="0" r="r" b="b"/>
            <a:pathLst>
              <a:path w="29" h="15">
                <a:moveTo>
                  <a:pt x="29" y="5"/>
                </a:moveTo>
                <a:cubicBezTo>
                  <a:pt x="20" y="8"/>
                  <a:pt x="11" y="11"/>
                  <a:pt x="0" y="15"/>
                </a:cubicBezTo>
                <a:cubicBezTo>
                  <a:pt x="1" y="11"/>
                  <a:pt x="0" y="8"/>
                  <a:pt x="1" y="8"/>
                </a:cubicBezTo>
                <a:cubicBezTo>
                  <a:pt x="10" y="5"/>
                  <a:pt x="19" y="3"/>
                  <a:pt x="28" y="0"/>
                </a:cubicBezTo>
                <a:cubicBezTo>
                  <a:pt x="29" y="2"/>
                  <a:pt x="29" y="3"/>
                  <a:pt x="29"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93"/>
          <p:cNvSpPr/>
          <p:nvPr/>
        </p:nvSpPr>
        <p:spPr bwMode="auto">
          <a:xfrm>
            <a:off x="5518547" y="3117056"/>
            <a:ext cx="14288" cy="4763"/>
          </a:xfrm>
          <a:custGeom>
            <a:avLst/>
            <a:gdLst>
              <a:gd name="T0" fmla="*/ 39 w 39"/>
              <a:gd name="T1" fmla="*/ 5 h 16"/>
              <a:gd name="T2" fmla="*/ 1 w 39"/>
              <a:gd name="T3" fmla="*/ 16 h 16"/>
              <a:gd name="T4" fmla="*/ 0 w 39"/>
              <a:gd name="T5" fmla="*/ 9 h 16"/>
              <a:gd name="T6" fmla="*/ 37 w 39"/>
              <a:gd name="T7" fmla="*/ 0 h 16"/>
              <a:gd name="T8" fmla="*/ 39 w 39"/>
              <a:gd name="T9" fmla="*/ 5 h 16"/>
            </a:gdLst>
            <a:ahLst/>
            <a:cxnLst>
              <a:cxn ang="0">
                <a:pos x="T0" y="T1"/>
              </a:cxn>
              <a:cxn ang="0">
                <a:pos x="T2" y="T3"/>
              </a:cxn>
              <a:cxn ang="0">
                <a:pos x="T4" y="T5"/>
              </a:cxn>
              <a:cxn ang="0">
                <a:pos x="T6" y="T7"/>
              </a:cxn>
              <a:cxn ang="0">
                <a:pos x="T8" y="T9"/>
              </a:cxn>
            </a:cxnLst>
            <a:rect l="0" t="0" r="r" b="b"/>
            <a:pathLst>
              <a:path w="39" h="16">
                <a:moveTo>
                  <a:pt x="39" y="5"/>
                </a:moveTo>
                <a:cubicBezTo>
                  <a:pt x="26" y="9"/>
                  <a:pt x="14" y="12"/>
                  <a:pt x="1" y="16"/>
                </a:cubicBezTo>
                <a:cubicBezTo>
                  <a:pt x="1" y="13"/>
                  <a:pt x="0" y="11"/>
                  <a:pt x="0" y="9"/>
                </a:cubicBezTo>
                <a:cubicBezTo>
                  <a:pt x="12" y="6"/>
                  <a:pt x="25" y="3"/>
                  <a:pt x="37" y="0"/>
                </a:cubicBezTo>
                <a:cubicBezTo>
                  <a:pt x="38" y="2"/>
                  <a:pt x="38" y="4"/>
                  <a:pt x="39"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94"/>
          <p:cNvSpPr/>
          <p:nvPr/>
        </p:nvSpPr>
        <p:spPr bwMode="auto">
          <a:xfrm>
            <a:off x="5417344" y="3142060"/>
            <a:ext cx="15478" cy="5953"/>
          </a:xfrm>
          <a:custGeom>
            <a:avLst/>
            <a:gdLst>
              <a:gd name="T0" fmla="*/ 0 w 41"/>
              <a:gd name="T1" fmla="*/ 12 h 16"/>
              <a:gd name="T2" fmla="*/ 39 w 41"/>
              <a:gd name="T3" fmla="*/ 0 h 16"/>
              <a:gd name="T4" fmla="*/ 41 w 41"/>
              <a:gd name="T5" fmla="*/ 6 h 16"/>
              <a:gd name="T6" fmla="*/ 4 w 41"/>
              <a:gd name="T7" fmla="*/ 16 h 16"/>
              <a:gd name="T8" fmla="*/ 0 w 41"/>
              <a:gd name="T9" fmla="*/ 12 h 16"/>
            </a:gdLst>
            <a:ahLst/>
            <a:cxnLst>
              <a:cxn ang="0">
                <a:pos x="T0" y="T1"/>
              </a:cxn>
              <a:cxn ang="0">
                <a:pos x="T2" y="T3"/>
              </a:cxn>
              <a:cxn ang="0">
                <a:pos x="T4" y="T5"/>
              </a:cxn>
              <a:cxn ang="0">
                <a:pos x="T6" y="T7"/>
              </a:cxn>
              <a:cxn ang="0">
                <a:pos x="T8" y="T9"/>
              </a:cxn>
            </a:cxnLst>
            <a:rect l="0" t="0" r="r" b="b"/>
            <a:pathLst>
              <a:path w="41" h="16">
                <a:moveTo>
                  <a:pt x="0" y="12"/>
                </a:moveTo>
                <a:cubicBezTo>
                  <a:pt x="13" y="8"/>
                  <a:pt x="26" y="4"/>
                  <a:pt x="39" y="0"/>
                </a:cubicBezTo>
                <a:cubicBezTo>
                  <a:pt x="40" y="2"/>
                  <a:pt x="40" y="4"/>
                  <a:pt x="41" y="6"/>
                </a:cubicBezTo>
                <a:cubicBezTo>
                  <a:pt x="28" y="9"/>
                  <a:pt x="16" y="13"/>
                  <a:pt x="4" y="16"/>
                </a:cubicBezTo>
                <a:cubicBezTo>
                  <a:pt x="3" y="14"/>
                  <a:pt x="1" y="13"/>
                  <a:pt x="0"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5" name="Freeform 95"/>
          <p:cNvSpPr/>
          <p:nvPr/>
        </p:nvSpPr>
        <p:spPr bwMode="auto">
          <a:xfrm>
            <a:off x="5538788" y="3120628"/>
            <a:ext cx="11906" cy="4763"/>
          </a:xfrm>
          <a:custGeom>
            <a:avLst/>
            <a:gdLst>
              <a:gd name="T0" fmla="*/ 0 w 32"/>
              <a:gd name="T1" fmla="*/ 9 h 13"/>
              <a:gd name="T2" fmla="*/ 31 w 32"/>
              <a:gd name="T3" fmla="*/ 0 h 13"/>
              <a:gd name="T4" fmla="*/ 32 w 32"/>
              <a:gd name="T5" fmla="*/ 4 h 13"/>
              <a:gd name="T6" fmla="*/ 1 w 32"/>
              <a:gd name="T7" fmla="*/ 13 h 13"/>
              <a:gd name="T8" fmla="*/ 0 w 32"/>
              <a:gd name="T9" fmla="*/ 9 h 13"/>
            </a:gdLst>
            <a:ahLst/>
            <a:cxnLst>
              <a:cxn ang="0">
                <a:pos x="T0" y="T1"/>
              </a:cxn>
              <a:cxn ang="0">
                <a:pos x="T2" y="T3"/>
              </a:cxn>
              <a:cxn ang="0">
                <a:pos x="T4" y="T5"/>
              </a:cxn>
              <a:cxn ang="0">
                <a:pos x="T6" y="T7"/>
              </a:cxn>
              <a:cxn ang="0">
                <a:pos x="T8" y="T9"/>
              </a:cxn>
            </a:cxnLst>
            <a:rect l="0" t="0" r="r" b="b"/>
            <a:pathLst>
              <a:path w="32" h="13">
                <a:moveTo>
                  <a:pt x="0" y="9"/>
                </a:moveTo>
                <a:cubicBezTo>
                  <a:pt x="10" y="6"/>
                  <a:pt x="20" y="3"/>
                  <a:pt x="31" y="0"/>
                </a:cubicBezTo>
                <a:cubicBezTo>
                  <a:pt x="31" y="1"/>
                  <a:pt x="31" y="3"/>
                  <a:pt x="32" y="4"/>
                </a:cubicBezTo>
                <a:cubicBezTo>
                  <a:pt x="22" y="7"/>
                  <a:pt x="11" y="10"/>
                  <a:pt x="1" y="13"/>
                </a:cubicBezTo>
                <a:cubicBezTo>
                  <a:pt x="0" y="12"/>
                  <a:pt x="0" y="10"/>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6" name="Freeform 96"/>
          <p:cNvSpPr/>
          <p:nvPr/>
        </p:nvSpPr>
        <p:spPr bwMode="auto">
          <a:xfrm>
            <a:off x="5610226" y="3111103"/>
            <a:ext cx="11906" cy="4763"/>
          </a:xfrm>
          <a:custGeom>
            <a:avLst/>
            <a:gdLst>
              <a:gd name="T0" fmla="*/ 35 w 35"/>
              <a:gd name="T1" fmla="*/ 4 h 13"/>
              <a:gd name="T2" fmla="*/ 1 w 35"/>
              <a:gd name="T3" fmla="*/ 13 h 13"/>
              <a:gd name="T4" fmla="*/ 0 w 35"/>
              <a:gd name="T5" fmla="*/ 10 h 13"/>
              <a:gd name="T6" fmla="*/ 33 w 35"/>
              <a:gd name="T7" fmla="*/ 0 h 13"/>
              <a:gd name="T8" fmla="*/ 35 w 35"/>
              <a:gd name="T9" fmla="*/ 4 h 13"/>
            </a:gdLst>
            <a:ahLst/>
            <a:cxnLst>
              <a:cxn ang="0">
                <a:pos x="T0" y="T1"/>
              </a:cxn>
              <a:cxn ang="0">
                <a:pos x="T2" y="T3"/>
              </a:cxn>
              <a:cxn ang="0">
                <a:pos x="T4" y="T5"/>
              </a:cxn>
              <a:cxn ang="0">
                <a:pos x="T6" y="T7"/>
              </a:cxn>
              <a:cxn ang="0">
                <a:pos x="T8" y="T9"/>
              </a:cxn>
            </a:cxnLst>
            <a:rect l="0" t="0" r="r" b="b"/>
            <a:pathLst>
              <a:path w="35" h="13">
                <a:moveTo>
                  <a:pt x="35" y="4"/>
                </a:moveTo>
                <a:cubicBezTo>
                  <a:pt x="23" y="7"/>
                  <a:pt x="12" y="10"/>
                  <a:pt x="1" y="13"/>
                </a:cubicBezTo>
                <a:cubicBezTo>
                  <a:pt x="1" y="12"/>
                  <a:pt x="0" y="11"/>
                  <a:pt x="0" y="10"/>
                </a:cubicBezTo>
                <a:cubicBezTo>
                  <a:pt x="11" y="7"/>
                  <a:pt x="22" y="3"/>
                  <a:pt x="33" y="0"/>
                </a:cubicBezTo>
                <a:cubicBezTo>
                  <a:pt x="34" y="1"/>
                  <a:pt x="34" y="3"/>
                  <a:pt x="35"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7" name="Freeform 97"/>
          <p:cNvSpPr/>
          <p:nvPr/>
        </p:nvSpPr>
        <p:spPr bwMode="auto">
          <a:xfrm>
            <a:off x="5811442" y="3067050"/>
            <a:ext cx="10715" cy="5953"/>
          </a:xfrm>
          <a:custGeom>
            <a:avLst/>
            <a:gdLst>
              <a:gd name="T0" fmla="*/ 30 w 30"/>
              <a:gd name="T1" fmla="*/ 7 h 15"/>
              <a:gd name="T2" fmla="*/ 0 w 30"/>
              <a:gd name="T3" fmla="*/ 15 h 15"/>
              <a:gd name="T4" fmla="*/ 1 w 30"/>
              <a:gd name="T5" fmla="*/ 8 h 15"/>
              <a:gd name="T6" fmla="*/ 30 w 30"/>
              <a:gd name="T7" fmla="*/ 0 h 15"/>
              <a:gd name="T8" fmla="*/ 30 w 30"/>
              <a:gd name="T9" fmla="*/ 7 h 15"/>
            </a:gdLst>
            <a:ahLst/>
            <a:cxnLst>
              <a:cxn ang="0">
                <a:pos x="T0" y="T1"/>
              </a:cxn>
              <a:cxn ang="0">
                <a:pos x="T2" y="T3"/>
              </a:cxn>
              <a:cxn ang="0">
                <a:pos x="T4" y="T5"/>
              </a:cxn>
              <a:cxn ang="0">
                <a:pos x="T6" y="T7"/>
              </a:cxn>
              <a:cxn ang="0">
                <a:pos x="T8" y="T9"/>
              </a:cxn>
            </a:cxnLst>
            <a:rect l="0" t="0" r="r" b="b"/>
            <a:pathLst>
              <a:path w="30" h="15">
                <a:moveTo>
                  <a:pt x="30" y="7"/>
                </a:moveTo>
                <a:cubicBezTo>
                  <a:pt x="21" y="9"/>
                  <a:pt x="11" y="12"/>
                  <a:pt x="0" y="15"/>
                </a:cubicBezTo>
                <a:cubicBezTo>
                  <a:pt x="0" y="11"/>
                  <a:pt x="0" y="8"/>
                  <a:pt x="1" y="8"/>
                </a:cubicBezTo>
                <a:cubicBezTo>
                  <a:pt x="11" y="5"/>
                  <a:pt x="20" y="3"/>
                  <a:pt x="30" y="0"/>
                </a:cubicBezTo>
                <a:cubicBezTo>
                  <a:pt x="30" y="2"/>
                  <a:pt x="30" y="4"/>
                  <a:pt x="3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8" name="Freeform 98"/>
          <p:cNvSpPr/>
          <p:nvPr/>
        </p:nvSpPr>
        <p:spPr bwMode="auto">
          <a:xfrm>
            <a:off x="5722144" y="3071813"/>
            <a:ext cx="17859" cy="5953"/>
          </a:xfrm>
          <a:custGeom>
            <a:avLst/>
            <a:gdLst>
              <a:gd name="T0" fmla="*/ 0 w 50"/>
              <a:gd name="T1" fmla="*/ 8 h 17"/>
              <a:gd name="T2" fmla="*/ 50 w 50"/>
              <a:gd name="T3" fmla="*/ 0 h 17"/>
              <a:gd name="T4" fmla="*/ 0 w 50"/>
              <a:gd name="T5" fmla="*/ 7 h 17"/>
              <a:gd name="T6" fmla="*/ 0 w 50"/>
              <a:gd name="T7" fmla="*/ 8 h 17"/>
            </a:gdLst>
            <a:ahLst/>
            <a:cxnLst>
              <a:cxn ang="0">
                <a:pos x="T0" y="T1"/>
              </a:cxn>
              <a:cxn ang="0">
                <a:pos x="T2" y="T3"/>
              </a:cxn>
              <a:cxn ang="0">
                <a:pos x="T4" y="T5"/>
              </a:cxn>
              <a:cxn ang="0">
                <a:pos x="T6" y="T7"/>
              </a:cxn>
            </a:cxnLst>
            <a:rect l="0" t="0" r="r" b="b"/>
            <a:pathLst>
              <a:path w="50" h="17">
                <a:moveTo>
                  <a:pt x="0" y="8"/>
                </a:moveTo>
                <a:cubicBezTo>
                  <a:pt x="17" y="5"/>
                  <a:pt x="33" y="3"/>
                  <a:pt x="50" y="0"/>
                </a:cubicBezTo>
                <a:cubicBezTo>
                  <a:pt x="34" y="12"/>
                  <a:pt x="18" y="17"/>
                  <a:pt x="0" y="7"/>
                </a:cubicBezTo>
                <a:cubicBezTo>
                  <a:pt x="0" y="7"/>
                  <a:pt x="0" y="8"/>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9" name="Freeform 99"/>
          <p:cNvSpPr/>
          <p:nvPr/>
        </p:nvSpPr>
        <p:spPr bwMode="auto">
          <a:xfrm>
            <a:off x="5842398" y="3042047"/>
            <a:ext cx="10715" cy="4763"/>
          </a:xfrm>
          <a:custGeom>
            <a:avLst/>
            <a:gdLst>
              <a:gd name="T0" fmla="*/ 0 w 29"/>
              <a:gd name="T1" fmla="*/ 7 h 12"/>
              <a:gd name="T2" fmla="*/ 28 w 29"/>
              <a:gd name="T3" fmla="*/ 0 h 12"/>
              <a:gd name="T4" fmla="*/ 29 w 29"/>
              <a:gd name="T5" fmla="*/ 5 h 12"/>
              <a:gd name="T6" fmla="*/ 1 w 29"/>
              <a:gd name="T7" fmla="*/ 12 h 12"/>
              <a:gd name="T8" fmla="*/ 0 w 29"/>
              <a:gd name="T9" fmla="*/ 7 h 12"/>
            </a:gdLst>
            <a:ahLst/>
            <a:cxnLst>
              <a:cxn ang="0">
                <a:pos x="T0" y="T1"/>
              </a:cxn>
              <a:cxn ang="0">
                <a:pos x="T2" y="T3"/>
              </a:cxn>
              <a:cxn ang="0">
                <a:pos x="T4" y="T5"/>
              </a:cxn>
              <a:cxn ang="0">
                <a:pos x="T6" y="T7"/>
              </a:cxn>
              <a:cxn ang="0">
                <a:pos x="T8" y="T9"/>
              </a:cxn>
            </a:cxnLst>
            <a:rect l="0" t="0" r="r" b="b"/>
            <a:pathLst>
              <a:path w="29" h="12">
                <a:moveTo>
                  <a:pt x="0" y="7"/>
                </a:moveTo>
                <a:cubicBezTo>
                  <a:pt x="9" y="5"/>
                  <a:pt x="18" y="2"/>
                  <a:pt x="28" y="0"/>
                </a:cubicBezTo>
                <a:cubicBezTo>
                  <a:pt x="28" y="2"/>
                  <a:pt x="28" y="3"/>
                  <a:pt x="29" y="5"/>
                </a:cubicBezTo>
                <a:cubicBezTo>
                  <a:pt x="20" y="7"/>
                  <a:pt x="10" y="9"/>
                  <a:pt x="1" y="12"/>
                </a:cubicBezTo>
                <a:cubicBezTo>
                  <a:pt x="1" y="10"/>
                  <a:pt x="0" y="9"/>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0" name="Freeform 100"/>
          <p:cNvSpPr/>
          <p:nvPr/>
        </p:nvSpPr>
        <p:spPr bwMode="auto">
          <a:xfrm>
            <a:off x="5501879" y="3149203"/>
            <a:ext cx="10715" cy="3572"/>
          </a:xfrm>
          <a:custGeom>
            <a:avLst/>
            <a:gdLst>
              <a:gd name="T0" fmla="*/ 0 w 31"/>
              <a:gd name="T1" fmla="*/ 8 h 12"/>
              <a:gd name="T2" fmla="*/ 30 w 31"/>
              <a:gd name="T3" fmla="*/ 0 h 12"/>
              <a:gd name="T4" fmla="*/ 31 w 31"/>
              <a:gd name="T5" fmla="*/ 3 h 12"/>
              <a:gd name="T6" fmla="*/ 1 w 31"/>
              <a:gd name="T7" fmla="*/ 12 h 12"/>
              <a:gd name="T8" fmla="*/ 0 w 31"/>
              <a:gd name="T9" fmla="*/ 8 h 12"/>
            </a:gdLst>
            <a:ahLst/>
            <a:cxnLst>
              <a:cxn ang="0">
                <a:pos x="T0" y="T1"/>
              </a:cxn>
              <a:cxn ang="0">
                <a:pos x="T2" y="T3"/>
              </a:cxn>
              <a:cxn ang="0">
                <a:pos x="T4" y="T5"/>
              </a:cxn>
              <a:cxn ang="0">
                <a:pos x="T6" y="T7"/>
              </a:cxn>
              <a:cxn ang="0">
                <a:pos x="T8" y="T9"/>
              </a:cxn>
            </a:cxnLst>
            <a:rect l="0" t="0" r="r" b="b"/>
            <a:pathLst>
              <a:path w="31" h="12">
                <a:moveTo>
                  <a:pt x="0" y="8"/>
                </a:moveTo>
                <a:cubicBezTo>
                  <a:pt x="10" y="6"/>
                  <a:pt x="20" y="3"/>
                  <a:pt x="30" y="0"/>
                </a:cubicBezTo>
                <a:cubicBezTo>
                  <a:pt x="31" y="1"/>
                  <a:pt x="31" y="2"/>
                  <a:pt x="31" y="3"/>
                </a:cubicBezTo>
                <a:cubicBezTo>
                  <a:pt x="21" y="6"/>
                  <a:pt x="11" y="9"/>
                  <a:pt x="1" y="12"/>
                </a:cubicBezTo>
                <a:cubicBezTo>
                  <a:pt x="1" y="11"/>
                  <a:pt x="1" y="10"/>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1" name="Freeform 101"/>
          <p:cNvSpPr/>
          <p:nvPr/>
        </p:nvSpPr>
        <p:spPr bwMode="auto">
          <a:xfrm>
            <a:off x="5574507" y="3111103"/>
            <a:ext cx="10715" cy="4763"/>
          </a:xfrm>
          <a:custGeom>
            <a:avLst/>
            <a:gdLst>
              <a:gd name="T0" fmla="*/ 0 w 29"/>
              <a:gd name="T1" fmla="*/ 7 h 13"/>
              <a:gd name="T2" fmla="*/ 27 w 29"/>
              <a:gd name="T3" fmla="*/ 0 h 13"/>
              <a:gd name="T4" fmla="*/ 29 w 29"/>
              <a:gd name="T5" fmla="*/ 4 h 13"/>
              <a:gd name="T6" fmla="*/ 2 w 29"/>
              <a:gd name="T7" fmla="*/ 13 h 13"/>
              <a:gd name="T8" fmla="*/ 0 w 29"/>
              <a:gd name="T9" fmla="*/ 7 h 13"/>
            </a:gdLst>
            <a:ahLst/>
            <a:cxnLst>
              <a:cxn ang="0">
                <a:pos x="T0" y="T1"/>
              </a:cxn>
              <a:cxn ang="0">
                <a:pos x="T2" y="T3"/>
              </a:cxn>
              <a:cxn ang="0">
                <a:pos x="T4" y="T5"/>
              </a:cxn>
              <a:cxn ang="0">
                <a:pos x="T6" y="T7"/>
              </a:cxn>
              <a:cxn ang="0">
                <a:pos x="T8" y="T9"/>
              </a:cxn>
            </a:cxnLst>
            <a:rect l="0" t="0" r="r" b="b"/>
            <a:pathLst>
              <a:path w="29" h="13">
                <a:moveTo>
                  <a:pt x="0" y="7"/>
                </a:moveTo>
                <a:cubicBezTo>
                  <a:pt x="9" y="4"/>
                  <a:pt x="18" y="2"/>
                  <a:pt x="27" y="0"/>
                </a:cubicBezTo>
                <a:cubicBezTo>
                  <a:pt x="28" y="1"/>
                  <a:pt x="28" y="2"/>
                  <a:pt x="29" y="4"/>
                </a:cubicBezTo>
                <a:cubicBezTo>
                  <a:pt x="20" y="7"/>
                  <a:pt x="11" y="10"/>
                  <a:pt x="2" y="13"/>
                </a:cubicBezTo>
                <a:cubicBezTo>
                  <a:pt x="1" y="11"/>
                  <a:pt x="0" y="9"/>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2" name="Freeform 102"/>
          <p:cNvSpPr/>
          <p:nvPr/>
        </p:nvSpPr>
        <p:spPr bwMode="auto">
          <a:xfrm>
            <a:off x="5674519" y="3084910"/>
            <a:ext cx="9525" cy="4763"/>
          </a:xfrm>
          <a:custGeom>
            <a:avLst/>
            <a:gdLst>
              <a:gd name="T0" fmla="*/ 29 w 29"/>
              <a:gd name="T1" fmla="*/ 4 h 13"/>
              <a:gd name="T2" fmla="*/ 1 w 29"/>
              <a:gd name="T3" fmla="*/ 13 h 13"/>
              <a:gd name="T4" fmla="*/ 0 w 29"/>
              <a:gd name="T5" fmla="*/ 9 h 13"/>
              <a:gd name="T6" fmla="*/ 27 w 29"/>
              <a:gd name="T7" fmla="*/ 0 h 13"/>
              <a:gd name="T8" fmla="*/ 29 w 29"/>
              <a:gd name="T9" fmla="*/ 4 h 13"/>
            </a:gdLst>
            <a:ahLst/>
            <a:cxnLst>
              <a:cxn ang="0">
                <a:pos x="T0" y="T1"/>
              </a:cxn>
              <a:cxn ang="0">
                <a:pos x="T2" y="T3"/>
              </a:cxn>
              <a:cxn ang="0">
                <a:pos x="T4" y="T5"/>
              </a:cxn>
              <a:cxn ang="0">
                <a:pos x="T6" y="T7"/>
              </a:cxn>
              <a:cxn ang="0">
                <a:pos x="T8" y="T9"/>
              </a:cxn>
            </a:cxnLst>
            <a:rect l="0" t="0" r="r" b="b"/>
            <a:pathLst>
              <a:path w="29" h="13">
                <a:moveTo>
                  <a:pt x="29" y="4"/>
                </a:moveTo>
                <a:cubicBezTo>
                  <a:pt x="20" y="7"/>
                  <a:pt x="11" y="10"/>
                  <a:pt x="1" y="13"/>
                </a:cubicBezTo>
                <a:cubicBezTo>
                  <a:pt x="1" y="12"/>
                  <a:pt x="0" y="11"/>
                  <a:pt x="0" y="9"/>
                </a:cubicBezTo>
                <a:cubicBezTo>
                  <a:pt x="9" y="6"/>
                  <a:pt x="18" y="3"/>
                  <a:pt x="27" y="0"/>
                </a:cubicBezTo>
                <a:cubicBezTo>
                  <a:pt x="28" y="1"/>
                  <a:pt x="28" y="3"/>
                  <a:pt x="29"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3" name="Freeform 103"/>
          <p:cNvSpPr/>
          <p:nvPr/>
        </p:nvSpPr>
        <p:spPr bwMode="auto">
          <a:xfrm>
            <a:off x="5562601" y="3105150"/>
            <a:ext cx="10715" cy="4763"/>
          </a:xfrm>
          <a:custGeom>
            <a:avLst/>
            <a:gdLst>
              <a:gd name="T0" fmla="*/ 31 w 31"/>
              <a:gd name="T1" fmla="*/ 4 h 14"/>
              <a:gd name="T2" fmla="*/ 2 w 31"/>
              <a:gd name="T3" fmla="*/ 14 h 14"/>
              <a:gd name="T4" fmla="*/ 0 w 31"/>
              <a:gd name="T5" fmla="*/ 10 h 14"/>
              <a:gd name="T6" fmla="*/ 27 w 31"/>
              <a:gd name="T7" fmla="*/ 0 h 14"/>
              <a:gd name="T8" fmla="*/ 31 w 31"/>
              <a:gd name="T9" fmla="*/ 4 h 14"/>
            </a:gdLst>
            <a:ahLst/>
            <a:cxnLst>
              <a:cxn ang="0">
                <a:pos x="T0" y="T1"/>
              </a:cxn>
              <a:cxn ang="0">
                <a:pos x="T2" y="T3"/>
              </a:cxn>
              <a:cxn ang="0">
                <a:pos x="T4" y="T5"/>
              </a:cxn>
              <a:cxn ang="0">
                <a:pos x="T6" y="T7"/>
              </a:cxn>
              <a:cxn ang="0">
                <a:pos x="T8" y="T9"/>
              </a:cxn>
            </a:cxnLst>
            <a:rect l="0" t="0" r="r" b="b"/>
            <a:pathLst>
              <a:path w="31" h="14">
                <a:moveTo>
                  <a:pt x="31" y="4"/>
                </a:moveTo>
                <a:cubicBezTo>
                  <a:pt x="21" y="8"/>
                  <a:pt x="12" y="11"/>
                  <a:pt x="2" y="14"/>
                </a:cubicBezTo>
                <a:cubicBezTo>
                  <a:pt x="2" y="13"/>
                  <a:pt x="1" y="11"/>
                  <a:pt x="0" y="10"/>
                </a:cubicBezTo>
                <a:cubicBezTo>
                  <a:pt x="9" y="7"/>
                  <a:pt x="18" y="3"/>
                  <a:pt x="27" y="0"/>
                </a:cubicBezTo>
                <a:cubicBezTo>
                  <a:pt x="28" y="1"/>
                  <a:pt x="30" y="3"/>
                  <a:pt x="3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4" name="Freeform 104"/>
          <p:cNvSpPr/>
          <p:nvPr/>
        </p:nvSpPr>
        <p:spPr bwMode="auto">
          <a:xfrm>
            <a:off x="5765006" y="3070623"/>
            <a:ext cx="13097" cy="5953"/>
          </a:xfrm>
          <a:custGeom>
            <a:avLst/>
            <a:gdLst>
              <a:gd name="T0" fmla="*/ 36 w 36"/>
              <a:gd name="T1" fmla="*/ 6 h 16"/>
              <a:gd name="T2" fmla="*/ 1 w 36"/>
              <a:gd name="T3" fmla="*/ 16 h 16"/>
              <a:gd name="T4" fmla="*/ 0 w 36"/>
              <a:gd name="T5" fmla="*/ 9 h 16"/>
              <a:gd name="T6" fmla="*/ 34 w 36"/>
              <a:gd name="T7" fmla="*/ 0 h 16"/>
              <a:gd name="T8" fmla="*/ 36 w 36"/>
              <a:gd name="T9" fmla="*/ 6 h 16"/>
            </a:gdLst>
            <a:ahLst/>
            <a:cxnLst>
              <a:cxn ang="0">
                <a:pos x="T0" y="T1"/>
              </a:cxn>
              <a:cxn ang="0">
                <a:pos x="T2" y="T3"/>
              </a:cxn>
              <a:cxn ang="0">
                <a:pos x="T4" y="T5"/>
              </a:cxn>
              <a:cxn ang="0">
                <a:pos x="T6" y="T7"/>
              </a:cxn>
              <a:cxn ang="0">
                <a:pos x="T8" y="T9"/>
              </a:cxn>
            </a:cxnLst>
            <a:rect l="0" t="0" r="r" b="b"/>
            <a:pathLst>
              <a:path w="36" h="16">
                <a:moveTo>
                  <a:pt x="36" y="6"/>
                </a:moveTo>
                <a:cubicBezTo>
                  <a:pt x="24" y="10"/>
                  <a:pt x="13" y="13"/>
                  <a:pt x="1" y="16"/>
                </a:cubicBezTo>
                <a:cubicBezTo>
                  <a:pt x="1" y="14"/>
                  <a:pt x="0" y="12"/>
                  <a:pt x="0" y="9"/>
                </a:cubicBezTo>
                <a:cubicBezTo>
                  <a:pt x="11" y="6"/>
                  <a:pt x="22" y="3"/>
                  <a:pt x="34" y="0"/>
                </a:cubicBezTo>
                <a:cubicBezTo>
                  <a:pt x="35" y="2"/>
                  <a:pt x="35" y="4"/>
                  <a:pt x="36"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5" name="Freeform 105"/>
          <p:cNvSpPr/>
          <p:nvPr/>
        </p:nvSpPr>
        <p:spPr bwMode="auto">
          <a:xfrm>
            <a:off x="5474494" y="3137297"/>
            <a:ext cx="11906" cy="4763"/>
          </a:xfrm>
          <a:custGeom>
            <a:avLst/>
            <a:gdLst>
              <a:gd name="T0" fmla="*/ 32 w 32"/>
              <a:gd name="T1" fmla="*/ 7 h 15"/>
              <a:gd name="T2" fmla="*/ 2 w 32"/>
              <a:gd name="T3" fmla="*/ 15 h 15"/>
              <a:gd name="T4" fmla="*/ 0 w 32"/>
              <a:gd name="T5" fmla="*/ 9 h 15"/>
              <a:gd name="T6" fmla="*/ 30 w 32"/>
              <a:gd name="T7" fmla="*/ 0 h 15"/>
              <a:gd name="T8" fmla="*/ 32 w 32"/>
              <a:gd name="T9" fmla="*/ 7 h 15"/>
            </a:gdLst>
            <a:ahLst/>
            <a:cxnLst>
              <a:cxn ang="0">
                <a:pos x="T0" y="T1"/>
              </a:cxn>
              <a:cxn ang="0">
                <a:pos x="T2" y="T3"/>
              </a:cxn>
              <a:cxn ang="0">
                <a:pos x="T4" y="T5"/>
              </a:cxn>
              <a:cxn ang="0">
                <a:pos x="T6" y="T7"/>
              </a:cxn>
              <a:cxn ang="0">
                <a:pos x="T8" y="T9"/>
              </a:cxn>
            </a:cxnLst>
            <a:rect l="0" t="0" r="r" b="b"/>
            <a:pathLst>
              <a:path w="32" h="15">
                <a:moveTo>
                  <a:pt x="32" y="7"/>
                </a:moveTo>
                <a:cubicBezTo>
                  <a:pt x="22" y="10"/>
                  <a:pt x="12" y="12"/>
                  <a:pt x="2" y="15"/>
                </a:cubicBezTo>
                <a:cubicBezTo>
                  <a:pt x="2" y="13"/>
                  <a:pt x="1" y="11"/>
                  <a:pt x="0" y="9"/>
                </a:cubicBezTo>
                <a:cubicBezTo>
                  <a:pt x="10" y="6"/>
                  <a:pt x="20" y="3"/>
                  <a:pt x="30" y="0"/>
                </a:cubicBezTo>
                <a:cubicBezTo>
                  <a:pt x="31" y="3"/>
                  <a:pt x="31" y="5"/>
                  <a:pt x="3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6" name="Freeform 106"/>
          <p:cNvSpPr/>
          <p:nvPr/>
        </p:nvSpPr>
        <p:spPr bwMode="auto">
          <a:xfrm>
            <a:off x="2927748" y="3121819"/>
            <a:ext cx="30956" cy="9525"/>
          </a:xfrm>
          <a:custGeom>
            <a:avLst/>
            <a:gdLst>
              <a:gd name="T0" fmla="*/ 87 w 87"/>
              <a:gd name="T1" fmla="*/ 5 h 27"/>
              <a:gd name="T2" fmla="*/ 0 w 87"/>
              <a:gd name="T3" fmla="*/ 27 h 27"/>
              <a:gd name="T4" fmla="*/ 87 w 87"/>
              <a:gd name="T5" fmla="*/ 5 h 27"/>
              <a:gd name="T6" fmla="*/ 87 w 87"/>
              <a:gd name="T7" fmla="*/ 5 h 27"/>
            </a:gdLst>
            <a:ahLst/>
            <a:cxnLst>
              <a:cxn ang="0">
                <a:pos x="T0" y="T1"/>
              </a:cxn>
              <a:cxn ang="0">
                <a:pos x="T2" y="T3"/>
              </a:cxn>
              <a:cxn ang="0">
                <a:pos x="T4" y="T5"/>
              </a:cxn>
              <a:cxn ang="0">
                <a:pos x="T6" y="T7"/>
              </a:cxn>
            </a:cxnLst>
            <a:rect l="0" t="0" r="r" b="b"/>
            <a:pathLst>
              <a:path w="87" h="27">
                <a:moveTo>
                  <a:pt x="87" y="5"/>
                </a:moveTo>
                <a:cubicBezTo>
                  <a:pt x="58" y="13"/>
                  <a:pt x="29" y="20"/>
                  <a:pt x="0" y="27"/>
                </a:cubicBezTo>
                <a:cubicBezTo>
                  <a:pt x="27" y="11"/>
                  <a:pt x="56" y="0"/>
                  <a:pt x="87" y="5"/>
                </a:cubicBezTo>
                <a:cubicBezTo>
                  <a:pt x="87" y="5"/>
                  <a:pt x="87" y="5"/>
                  <a:pt x="87"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7" name="Freeform 107"/>
          <p:cNvSpPr/>
          <p:nvPr/>
        </p:nvSpPr>
        <p:spPr bwMode="auto">
          <a:xfrm>
            <a:off x="2851547" y="3114676"/>
            <a:ext cx="32147" cy="11906"/>
          </a:xfrm>
          <a:custGeom>
            <a:avLst/>
            <a:gdLst>
              <a:gd name="T0" fmla="*/ 0 w 88"/>
              <a:gd name="T1" fmla="*/ 19 h 34"/>
              <a:gd name="T2" fmla="*/ 88 w 88"/>
              <a:gd name="T3" fmla="*/ 0 h 34"/>
              <a:gd name="T4" fmla="*/ 0 w 88"/>
              <a:gd name="T5" fmla="*/ 18 h 34"/>
              <a:gd name="T6" fmla="*/ 0 w 88"/>
              <a:gd name="T7" fmla="*/ 19 h 34"/>
            </a:gdLst>
            <a:ahLst/>
            <a:cxnLst>
              <a:cxn ang="0">
                <a:pos x="T0" y="T1"/>
              </a:cxn>
              <a:cxn ang="0">
                <a:pos x="T2" y="T3"/>
              </a:cxn>
              <a:cxn ang="0">
                <a:pos x="T4" y="T5"/>
              </a:cxn>
              <a:cxn ang="0">
                <a:pos x="T6" y="T7"/>
              </a:cxn>
            </a:cxnLst>
            <a:rect l="0" t="0" r="r" b="b"/>
            <a:pathLst>
              <a:path w="88" h="34">
                <a:moveTo>
                  <a:pt x="0" y="19"/>
                </a:moveTo>
                <a:cubicBezTo>
                  <a:pt x="29" y="12"/>
                  <a:pt x="59" y="6"/>
                  <a:pt x="88" y="0"/>
                </a:cubicBezTo>
                <a:cubicBezTo>
                  <a:pt x="60" y="11"/>
                  <a:pt x="33" y="34"/>
                  <a:pt x="0" y="18"/>
                </a:cubicBezTo>
                <a:cubicBezTo>
                  <a:pt x="0" y="18"/>
                  <a:pt x="0" y="19"/>
                  <a:pt x="0"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8" name="Freeform 108"/>
          <p:cNvSpPr/>
          <p:nvPr/>
        </p:nvSpPr>
        <p:spPr bwMode="auto">
          <a:xfrm>
            <a:off x="3106341" y="3148013"/>
            <a:ext cx="22622" cy="8334"/>
          </a:xfrm>
          <a:custGeom>
            <a:avLst/>
            <a:gdLst>
              <a:gd name="T0" fmla="*/ 61 w 61"/>
              <a:gd name="T1" fmla="*/ 6 h 24"/>
              <a:gd name="T2" fmla="*/ 2 w 61"/>
              <a:gd name="T3" fmla="*/ 24 h 24"/>
              <a:gd name="T4" fmla="*/ 0 w 61"/>
              <a:gd name="T5" fmla="*/ 18 h 24"/>
              <a:gd name="T6" fmla="*/ 59 w 61"/>
              <a:gd name="T7" fmla="*/ 0 h 24"/>
              <a:gd name="T8" fmla="*/ 61 w 61"/>
              <a:gd name="T9" fmla="*/ 6 h 24"/>
            </a:gdLst>
            <a:ahLst/>
            <a:cxnLst>
              <a:cxn ang="0">
                <a:pos x="T0" y="T1"/>
              </a:cxn>
              <a:cxn ang="0">
                <a:pos x="T2" y="T3"/>
              </a:cxn>
              <a:cxn ang="0">
                <a:pos x="T4" y="T5"/>
              </a:cxn>
              <a:cxn ang="0">
                <a:pos x="T6" y="T7"/>
              </a:cxn>
              <a:cxn ang="0">
                <a:pos x="T8" y="T9"/>
              </a:cxn>
            </a:cxnLst>
            <a:rect l="0" t="0" r="r" b="b"/>
            <a:pathLst>
              <a:path w="61" h="24">
                <a:moveTo>
                  <a:pt x="61" y="6"/>
                </a:moveTo>
                <a:cubicBezTo>
                  <a:pt x="41" y="12"/>
                  <a:pt x="22" y="18"/>
                  <a:pt x="2" y="24"/>
                </a:cubicBezTo>
                <a:cubicBezTo>
                  <a:pt x="1" y="22"/>
                  <a:pt x="1" y="20"/>
                  <a:pt x="0" y="18"/>
                </a:cubicBezTo>
                <a:cubicBezTo>
                  <a:pt x="20" y="12"/>
                  <a:pt x="39" y="6"/>
                  <a:pt x="59" y="0"/>
                </a:cubicBezTo>
                <a:cubicBezTo>
                  <a:pt x="60" y="2"/>
                  <a:pt x="60" y="4"/>
                  <a:pt x="61"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9" name="Freeform 109"/>
          <p:cNvSpPr/>
          <p:nvPr/>
        </p:nvSpPr>
        <p:spPr bwMode="auto">
          <a:xfrm>
            <a:off x="2777728" y="3100388"/>
            <a:ext cx="22622" cy="7144"/>
          </a:xfrm>
          <a:custGeom>
            <a:avLst/>
            <a:gdLst>
              <a:gd name="T0" fmla="*/ 0 w 64"/>
              <a:gd name="T1" fmla="*/ 18 h 22"/>
              <a:gd name="T2" fmla="*/ 63 w 64"/>
              <a:gd name="T3" fmla="*/ 0 h 22"/>
              <a:gd name="T4" fmla="*/ 64 w 64"/>
              <a:gd name="T5" fmla="*/ 4 h 22"/>
              <a:gd name="T6" fmla="*/ 1 w 64"/>
              <a:gd name="T7" fmla="*/ 22 h 22"/>
              <a:gd name="T8" fmla="*/ 0 w 64"/>
              <a:gd name="T9" fmla="*/ 18 h 22"/>
            </a:gdLst>
            <a:ahLst/>
            <a:cxnLst>
              <a:cxn ang="0">
                <a:pos x="T0" y="T1"/>
              </a:cxn>
              <a:cxn ang="0">
                <a:pos x="T2" y="T3"/>
              </a:cxn>
              <a:cxn ang="0">
                <a:pos x="T4" y="T5"/>
              </a:cxn>
              <a:cxn ang="0">
                <a:pos x="T6" y="T7"/>
              </a:cxn>
              <a:cxn ang="0">
                <a:pos x="T8" y="T9"/>
              </a:cxn>
            </a:cxnLst>
            <a:rect l="0" t="0" r="r" b="b"/>
            <a:pathLst>
              <a:path w="64" h="22">
                <a:moveTo>
                  <a:pt x="0" y="18"/>
                </a:moveTo>
                <a:cubicBezTo>
                  <a:pt x="21" y="12"/>
                  <a:pt x="42" y="6"/>
                  <a:pt x="63" y="0"/>
                </a:cubicBezTo>
                <a:cubicBezTo>
                  <a:pt x="63" y="1"/>
                  <a:pt x="64" y="3"/>
                  <a:pt x="64" y="4"/>
                </a:cubicBezTo>
                <a:cubicBezTo>
                  <a:pt x="43" y="10"/>
                  <a:pt x="22" y="16"/>
                  <a:pt x="1" y="22"/>
                </a:cubicBezTo>
                <a:cubicBezTo>
                  <a:pt x="1" y="20"/>
                  <a:pt x="1" y="19"/>
                  <a:pt x="0"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0" name="Freeform 110"/>
          <p:cNvSpPr/>
          <p:nvPr/>
        </p:nvSpPr>
        <p:spPr bwMode="auto">
          <a:xfrm>
            <a:off x="2796778" y="3106341"/>
            <a:ext cx="14288" cy="5953"/>
          </a:xfrm>
          <a:custGeom>
            <a:avLst/>
            <a:gdLst>
              <a:gd name="T0" fmla="*/ 0 w 42"/>
              <a:gd name="T1" fmla="*/ 10 h 18"/>
              <a:gd name="T2" fmla="*/ 40 w 42"/>
              <a:gd name="T3" fmla="*/ 0 h 18"/>
              <a:gd name="T4" fmla="*/ 42 w 42"/>
              <a:gd name="T5" fmla="*/ 4 h 18"/>
              <a:gd name="T6" fmla="*/ 2 w 42"/>
              <a:gd name="T7" fmla="*/ 18 h 18"/>
              <a:gd name="T8" fmla="*/ 0 w 42"/>
              <a:gd name="T9" fmla="*/ 10 h 18"/>
            </a:gdLst>
            <a:ahLst/>
            <a:cxnLst>
              <a:cxn ang="0">
                <a:pos x="T0" y="T1"/>
              </a:cxn>
              <a:cxn ang="0">
                <a:pos x="T2" y="T3"/>
              </a:cxn>
              <a:cxn ang="0">
                <a:pos x="T4" y="T5"/>
              </a:cxn>
              <a:cxn ang="0">
                <a:pos x="T6" y="T7"/>
              </a:cxn>
              <a:cxn ang="0">
                <a:pos x="T8" y="T9"/>
              </a:cxn>
            </a:cxnLst>
            <a:rect l="0" t="0" r="r" b="b"/>
            <a:pathLst>
              <a:path w="42" h="18">
                <a:moveTo>
                  <a:pt x="0" y="10"/>
                </a:moveTo>
                <a:cubicBezTo>
                  <a:pt x="13" y="7"/>
                  <a:pt x="27" y="3"/>
                  <a:pt x="40" y="0"/>
                </a:cubicBezTo>
                <a:cubicBezTo>
                  <a:pt x="41" y="1"/>
                  <a:pt x="41" y="3"/>
                  <a:pt x="42" y="4"/>
                </a:cubicBezTo>
                <a:cubicBezTo>
                  <a:pt x="29" y="9"/>
                  <a:pt x="15" y="13"/>
                  <a:pt x="2" y="18"/>
                </a:cubicBezTo>
                <a:cubicBezTo>
                  <a:pt x="1" y="15"/>
                  <a:pt x="1" y="13"/>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1" name="Freeform 111"/>
          <p:cNvSpPr/>
          <p:nvPr/>
        </p:nvSpPr>
        <p:spPr bwMode="auto">
          <a:xfrm>
            <a:off x="3068241" y="3142060"/>
            <a:ext cx="14288" cy="5953"/>
          </a:xfrm>
          <a:custGeom>
            <a:avLst/>
            <a:gdLst>
              <a:gd name="T0" fmla="*/ 0 w 39"/>
              <a:gd name="T1" fmla="*/ 10 h 15"/>
              <a:gd name="T2" fmla="*/ 38 w 39"/>
              <a:gd name="T3" fmla="*/ 0 h 15"/>
              <a:gd name="T4" fmla="*/ 39 w 39"/>
              <a:gd name="T5" fmla="*/ 5 h 15"/>
              <a:gd name="T6" fmla="*/ 3 w 39"/>
              <a:gd name="T7" fmla="*/ 15 h 15"/>
              <a:gd name="T8" fmla="*/ 0 w 39"/>
              <a:gd name="T9" fmla="*/ 10 h 15"/>
            </a:gdLst>
            <a:ahLst/>
            <a:cxnLst>
              <a:cxn ang="0">
                <a:pos x="T0" y="T1"/>
              </a:cxn>
              <a:cxn ang="0">
                <a:pos x="T2" y="T3"/>
              </a:cxn>
              <a:cxn ang="0">
                <a:pos x="T4" y="T5"/>
              </a:cxn>
              <a:cxn ang="0">
                <a:pos x="T6" y="T7"/>
              </a:cxn>
              <a:cxn ang="0">
                <a:pos x="T8" y="T9"/>
              </a:cxn>
            </a:cxnLst>
            <a:rect l="0" t="0" r="r" b="b"/>
            <a:pathLst>
              <a:path w="39" h="15">
                <a:moveTo>
                  <a:pt x="0" y="10"/>
                </a:moveTo>
                <a:cubicBezTo>
                  <a:pt x="13" y="6"/>
                  <a:pt x="25" y="3"/>
                  <a:pt x="38" y="0"/>
                </a:cubicBezTo>
                <a:cubicBezTo>
                  <a:pt x="38" y="1"/>
                  <a:pt x="38" y="3"/>
                  <a:pt x="39" y="5"/>
                </a:cubicBezTo>
                <a:cubicBezTo>
                  <a:pt x="27" y="8"/>
                  <a:pt x="15" y="12"/>
                  <a:pt x="3" y="15"/>
                </a:cubicBezTo>
                <a:cubicBezTo>
                  <a:pt x="2" y="14"/>
                  <a:pt x="1" y="12"/>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2" name="Freeform 112"/>
          <p:cNvSpPr/>
          <p:nvPr/>
        </p:nvSpPr>
        <p:spPr bwMode="auto">
          <a:xfrm>
            <a:off x="3224212" y="3137297"/>
            <a:ext cx="13097" cy="4763"/>
          </a:xfrm>
          <a:custGeom>
            <a:avLst/>
            <a:gdLst>
              <a:gd name="T0" fmla="*/ 38 w 38"/>
              <a:gd name="T1" fmla="*/ 5 h 16"/>
              <a:gd name="T2" fmla="*/ 1 w 38"/>
              <a:gd name="T3" fmla="*/ 16 h 16"/>
              <a:gd name="T4" fmla="*/ 0 w 38"/>
              <a:gd name="T5" fmla="*/ 11 h 16"/>
              <a:gd name="T6" fmla="*/ 37 w 38"/>
              <a:gd name="T7" fmla="*/ 0 h 16"/>
              <a:gd name="T8" fmla="*/ 38 w 38"/>
              <a:gd name="T9" fmla="*/ 5 h 16"/>
            </a:gdLst>
            <a:ahLst/>
            <a:cxnLst>
              <a:cxn ang="0">
                <a:pos x="T0" y="T1"/>
              </a:cxn>
              <a:cxn ang="0">
                <a:pos x="T2" y="T3"/>
              </a:cxn>
              <a:cxn ang="0">
                <a:pos x="T4" y="T5"/>
              </a:cxn>
              <a:cxn ang="0">
                <a:pos x="T6" y="T7"/>
              </a:cxn>
              <a:cxn ang="0">
                <a:pos x="T8" y="T9"/>
              </a:cxn>
            </a:cxnLst>
            <a:rect l="0" t="0" r="r" b="b"/>
            <a:pathLst>
              <a:path w="38" h="16">
                <a:moveTo>
                  <a:pt x="38" y="5"/>
                </a:moveTo>
                <a:cubicBezTo>
                  <a:pt x="26" y="9"/>
                  <a:pt x="14" y="13"/>
                  <a:pt x="1" y="16"/>
                </a:cubicBezTo>
                <a:cubicBezTo>
                  <a:pt x="1" y="14"/>
                  <a:pt x="0" y="13"/>
                  <a:pt x="0" y="11"/>
                </a:cubicBezTo>
                <a:cubicBezTo>
                  <a:pt x="12" y="8"/>
                  <a:pt x="25" y="4"/>
                  <a:pt x="37" y="0"/>
                </a:cubicBezTo>
                <a:cubicBezTo>
                  <a:pt x="37" y="2"/>
                  <a:pt x="38" y="4"/>
                  <a:pt x="38"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3" name="Freeform 113"/>
          <p:cNvSpPr/>
          <p:nvPr/>
        </p:nvSpPr>
        <p:spPr bwMode="auto">
          <a:xfrm>
            <a:off x="3050381" y="3136107"/>
            <a:ext cx="17859" cy="7144"/>
          </a:xfrm>
          <a:custGeom>
            <a:avLst/>
            <a:gdLst>
              <a:gd name="T0" fmla="*/ 1 w 48"/>
              <a:gd name="T1" fmla="*/ 20 h 20"/>
              <a:gd name="T2" fmla="*/ 45 w 48"/>
              <a:gd name="T3" fmla="*/ 0 h 20"/>
              <a:gd name="T4" fmla="*/ 48 w 48"/>
              <a:gd name="T5" fmla="*/ 7 h 20"/>
              <a:gd name="T6" fmla="*/ 0 w 48"/>
              <a:gd name="T7" fmla="*/ 19 h 20"/>
              <a:gd name="T8" fmla="*/ 1 w 48"/>
              <a:gd name="T9" fmla="*/ 20 h 20"/>
            </a:gdLst>
            <a:ahLst/>
            <a:cxnLst>
              <a:cxn ang="0">
                <a:pos x="T0" y="T1"/>
              </a:cxn>
              <a:cxn ang="0">
                <a:pos x="T2" y="T3"/>
              </a:cxn>
              <a:cxn ang="0">
                <a:pos x="T4" y="T5"/>
              </a:cxn>
              <a:cxn ang="0">
                <a:pos x="T6" y="T7"/>
              </a:cxn>
              <a:cxn ang="0">
                <a:pos x="T8" y="T9"/>
              </a:cxn>
            </a:cxnLst>
            <a:rect l="0" t="0" r="r" b="b"/>
            <a:pathLst>
              <a:path w="48" h="20">
                <a:moveTo>
                  <a:pt x="1" y="20"/>
                </a:moveTo>
                <a:cubicBezTo>
                  <a:pt x="16" y="13"/>
                  <a:pt x="31" y="6"/>
                  <a:pt x="45" y="0"/>
                </a:cubicBezTo>
                <a:cubicBezTo>
                  <a:pt x="46" y="2"/>
                  <a:pt x="47" y="4"/>
                  <a:pt x="48" y="7"/>
                </a:cubicBezTo>
                <a:cubicBezTo>
                  <a:pt x="32" y="11"/>
                  <a:pt x="16" y="15"/>
                  <a:pt x="0" y="19"/>
                </a:cubicBez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4" name="Freeform 114"/>
          <p:cNvSpPr/>
          <p:nvPr/>
        </p:nvSpPr>
        <p:spPr bwMode="auto">
          <a:xfrm>
            <a:off x="3146823" y="3138488"/>
            <a:ext cx="16669" cy="7144"/>
          </a:xfrm>
          <a:custGeom>
            <a:avLst/>
            <a:gdLst>
              <a:gd name="T0" fmla="*/ 46 w 46"/>
              <a:gd name="T1" fmla="*/ 0 h 21"/>
              <a:gd name="T2" fmla="*/ 4 w 46"/>
              <a:gd name="T3" fmla="*/ 21 h 21"/>
              <a:gd name="T4" fmla="*/ 0 w 46"/>
              <a:gd name="T5" fmla="*/ 13 h 21"/>
              <a:gd name="T6" fmla="*/ 46 w 46"/>
              <a:gd name="T7" fmla="*/ 0 h 21"/>
            </a:gdLst>
            <a:ahLst/>
            <a:cxnLst>
              <a:cxn ang="0">
                <a:pos x="T0" y="T1"/>
              </a:cxn>
              <a:cxn ang="0">
                <a:pos x="T2" y="T3"/>
              </a:cxn>
              <a:cxn ang="0">
                <a:pos x="T4" y="T5"/>
              </a:cxn>
              <a:cxn ang="0">
                <a:pos x="T6" y="T7"/>
              </a:cxn>
            </a:cxnLst>
            <a:rect l="0" t="0" r="r" b="b"/>
            <a:pathLst>
              <a:path w="46" h="21">
                <a:moveTo>
                  <a:pt x="46" y="0"/>
                </a:moveTo>
                <a:cubicBezTo>
                  <a:pt x="32" y="7"/>
                  <a:pt x="18" y="14"/>
                  <a:pt x="4" y="21"/>
                </a:cubicBezTo>
                <a:cubicBezTo>
                  <a:pt x="3" y="19"/>
                  <a:pt x="1" y="16"/>
                  <a:pt x="0" y="13"/>
                </a:cubicBezTo>
                <a:cubicBezTo>
                  <a:pt x="16" y="9"/>
                  <a:pt x="31" y="4"/>
                  <a:pt x="4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5" name="Freeform 115"/>
          <p:cNvSpPr/>
          <p:nvPr/>
        </p:nvSpPr>
        <p:spPr bwMode="auto">
          <a:xfrm>
            <a:off x="2686050" y="3082528"/>
            <a:ext cx="13097" cy="4763"/>
          </a:xfrm>
          <a:custGeom>
            <a:avLst/>
            <a:gdLst>
              <a:gd name="T0" fmla="*/ 39 w 39"/>
              <a:gd name="T1" fmla="*/ 6 h 15"/>
              <a:gd name="T2" fmla="*/ 1 w 39"/>
              <a:gd name="T3" fmla="*/ 15 h 15"/>
              <a:gd name="T4" fmla="*/ 0 w 39"/>
              <a:gd name="T5" fmla="*/ 11 h 15"/>
              <a:gd name="T6" fmla="*/ 37 w 39"/>
              <a:gd name="T7" fmla="*/ 0 h 15"/>
              <a:gd name="T8" fmla="*/ 39 w 39"/>
              <a:gd name="T9" fmla="*/ 6 h 15"/>
            </a:gdLst>
            <a:ahLst/>
            <a:cxnLst>
              <a:cxn ang="0">
                <a:pos x="T0" y="T1"/>
              </a:cxn>
              <a:cxn ang="0">
                <a:pos x="T2" y="T3"/>
              </a:cxn>
              <a:cxn ang="0">
                <a:pos x="T4" y="T5"/>
              </a:cxn>
              <a:cxn ang="0">
                <a:pos x="T6" y="T7"/>
              </a:cxn>
              <a:cxn ang="0">
                <a:pos x="T8" y="T9"/>
              </a:cxn>
            </a:cxnLst>
            <a:rect l="0" t="0" r="r" b="b"/>
            <a:pathLst>
              <a:path w="39" h="15">
                <a:moveTo>
                  <a:pt x="39" y="6"/>
                </a:moveTo>
                <a:cubicBezTo>
                  <a:pt x="26" y="9"/>
                  <a:pt x="14" y="12"/>
                  <a:pt x="1" y="15"/>
                </a:cubicBezTo>
                <a:cubicBezTo>
                  <a:pt x="1" y="14"/>
                  <a:pt x="0" y="12"/>
                  <a:pt x="0" y="11"/>
                </a:cubicBezTo>
                <a:cubicBezTo>
                  <a:pt x="12" y="7"/>
                  <a:pt x="25" y="3"/>
                  <a:pt x="37" y="0"/>
                </a:cubicBezTo>
                <a:cubicBezTo>
                  <a:pt x="38" y="2"/>
                  <a:pt x="38" y="4"/>
                  <a:pt x="39"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6" name="Freeform 116"/>
          <p:cNvSpPr/>
          <p:nvPr/>
        </p:nvSpPr>
        <p:spPr bwMode="auto">
          <a:xfrm>
            <a:off x="2961085" y="3125391"/>
            <a:ext cx="14288" cy="5953"/>
          </a:xfrm>
          <a:custGeom>
            <a:avLst/>
            <a:gdLst>
              <a:gd name="T0" fmla="*/ 0 w 40"/>
              <a:gd name="T1" fmla="*/ 10 h 15"/>
              <a:gd name="T2" fmla="*/ 39 w 40"/>
              <a:gd name="T3" fmla="*/ 0 h 15"/>
              <a:gd name="T4" fmla="*/ 40 w 40"/>
              <a:gd name="T5" fmla="*/ 5 h 15"/>
              <a:gd name="T6" fmla="*/ 1 w 40"/>
              <a:gd name="T7" fmla="*/ 15 h 15"/>
              <a:gd name="T8" fmla="*/ 0 w 40"/>
              <a:gd name="T9" fmla="*/ 10 h 15"/>
            </a:gdLst>
            <a:ahLst/>
            <a:cxnLst>
              <a:cxn ang="0">
                <a:pos x="T0" y="T1"/>
              </a:cxn>
              <a:cxn ang="0">
                <a:pos x="T2" y="T3"/>
              </a:cxn>
              <a:cxn ang="0">
                <a:pos x="T4" y="T5"/>
              </a:cxn>
              <a:cxn ang="0">
                <a:pos x="T6" y="T7"/>
              </a:cxn>
              <a:cxn ang="0">
                <a:pos x="T8" y="T9"/>
              </a:cxn>
            </a:cxnLst>
            <a:rect l="0" t="0" r="r" b="b"/>
            <a:pathLst>
              <a:path w="40" h="15">
                <a:moveTo>
                  <a:pt x="0" y="10"/>
                </a:moveTo>
                <a:cubicBezTo>
                  <a:pt x="13" y="7"/>
                  <a:pt x="26" y="3"/>
                  <a:pt x="39" y="0"/>
                </a:cubicBezTo>
                <a:cubicBezTo>
                  <a:pt x="40" y="2"/>
                  <a:pt x="40" y="3"/>
                  <a:pt x="40" y="5"/>
                </a:cubicBezTo>
                <a:cubicBezTo>
                  <a:pt x="27" y="8"/>
                  <a:pt x="14" y="12"/>
                  <a:pt x="1" y="15"/>
                </a:cubicBezTo>
                <a:cubicBezTo>
                  <a:pt x="1" y="13"/>
                  <a:pt x="0" y="12"/>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7" name="Freeform 117"/>
          <p:cNvSpPr/>
          <p:nvPr/>
        </p:nvSpPr>
        <p:spPr bwMode="auto">
          <a:xfrm>
            <a:off x="3028950" y="3123010"/>
            <a:ext cx="22622" cy="9525"/>
          </a:xfrm>
          <a:custGeom>
            <a:avLst/>
            <a:gdLst>
              <a:gd name="T0" fmla="*/ 0 w 65"/>
              <a:gd name="T1" fmla="*/ 28 h 28"/>
              <a:gd name="T2" fmla="*/ 65 w 65"/>
              <a:gd name="T3" fmla="*/ 11 h 28"/>
              <a:gd name="T4" fmla="*/ 65 w 65"/>
              <a:gd name="T5" fmla="*/ 11 h 28"/>
              <a:gd name="T6" fmla="*/ 0 w 65"/>
              <a:gd name="T7" fmla="*/ 27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cubicBezTo>
                  <a:pt x="16" y="0"/>
                  <a:pt x="41" y="9"/>
                  <a:pt x="65" y="11"/>
                </a:cubicBezTo>
                <a:cubicBezTo>
                  <a:pt x="65" y="11"/>
                  <a:pt x="65" y="11"/>
                  <a:pt x="65" y="11"/>
                </a:cubicBezTo>
                <a:cubicBezTo>
                  <a:pt x="43" y="16"/>
                  <a:pt x="21" y="22"/>
                  <a:pt x="0" y="27"/>
                </a:cubicBez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8" name="Freeform 118"/>
          <p:cNvSpPr/>
          <p:nvPr/>
        </p:nvSpPr>
        <p:spPr bwMode="auto">
          <a:xfrm>
            <a:off x="3146823" y="3149203"/>
            <a:ext cx="11906" cy="4763"/>
          </a:xfrm>
          <a:custGeom>
            <a:avLst/>
            <a:gdLst>
              <a:gd name="T0" fmla="*/ 0 w 34"/>
              <a:gd name="T1" fmla="*/ 9 h 15"/>
              <a:gd name="T2" fmla="*/ 32 w 34"/>
              <a:gd name="T3" fmla="*/ 0 h 15"/>
              <a:gd name="T4" fmla="*/ 34 w 34"/>
              <a:gd name="T5" fmla="*/ 4 h 15"/>
              <a:gd name="T6" fmla="*/ 5 w 34"/>
              <a:gd name="T7" fmla="*/ 15 h 15"/>
              <a:gd name="T8" fmla="*/ 0 w 34"/>
              <a:gd name="T9" fmla="*/ 9 h 15"/>
            </a:gdLst>
            <a:ahLst/>
            <a:cxnLst>
              <a:cxn ang="0">
                <a:pos x="T0" y="T1"/>
              </a:cxn>
              <a:cxn ang="0">
                <a:pos x="T2" y="T3"/>
              </a:cxn>
              <a:cxn ang="0">
                <a:pos x="T4" y="T5"/>
              </a:cxn>
              <a:cxn ang="0">
                <a:pos x="T6" y="T7"/>
              </a:cxn>
              <a:cxn ang="0">
                <a:pos x="T8" y="T9"/>
              </a:cxn>
            </a:cxnLst>
            <a:rect l="0" t="0" r="r" b="b"/>
            <a:pathLst>
              <a:path w="34" h="15">
                <a:moveTo>
                  <a:pt x="0" y="9"/>
                </a:moveTo>
                <a:cubicBezTo>
                  <a:pt x="11" y="6"/>
                  <a:pt x="22" y="3"/>
                  <a:pt x="32" y="0"/>
                </a:cubicBezTo>
                <a:cubicBezTo>
                  <a:pt x="33" y="1"/>
                  <a:pt x="33" y="2"/>
                  <a:pt x="34" y="4"/>
                </a:cubicBezTo>
                <a:cubicBezTo>
                  <a:pt x="24" y="7"/>
                  <a:pt x="14" y="11"/>
                  <a:pt x="5" y="15"/>
                </a:cubicBezTo>
                <a:cubicBezTo>
                  <a:pt x="3" y="13"/>
                  <a:pt x="2" y="11"/>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9" name="Freeform 119"/>
          <p:cNvSpPr/>
          <p:nvPr/>
        </p:nvSpPr>
        <p:spPr bwMode="auto">
          <a:xfrm>
            <a:off x="3195638" y="3155156"/>
            <a:ext cx="10715" cy="3572"/>
          </a:xfrm>
          <a:custGeom>
            <a:avLst/>
            <a:gdLst>
              <a:gd name="T0" fmla="*/ 0 w 31"/>
              <a:gd name="T1" fmla="*/ 8 h 12"/>
              <a:gd name="T2" fmla="*/ 30 w 31"/>
              <a:gd name="T3" fmla="*/ 0 h 12"/>
              <a:gd name="T4" fmla="*/ 31 w 31"/>
              <a:gd name="T5" fmla="*/ 3 h 12"/>
              <a:gd name="T6" fmla="*/ 3 w 31"/>
              <a:gd name="T7" fmla="*/ 12 h 12"/>
              <a:gd name="T8" fmla="*/ 0 w 31"/>
              <a:gd name="T9" fmla="*/ 8 h 12"/>
            </a:gdLst>
            <a:ahLst/>
            <a:cxnLst>
              <a:cxn ang="0">
                <a:pos x="T0" y="T1"/>
              </a:cxn>
              <a:cxn ang="0">
                <a:pos x="T2" y="T3"/>
              </a:cxn>
              <a:cxn ang="0">
                <a:pos x="T4" y="T5"/>
              </a:cxn>
              <a:cxn ang="0">
                <a:pos x="T6" y="T7"/>
              </a:cxn>
              <a:cxn ang="0">
                <a:pos x="T8" y="T9"/>
              </a:cxn>
            </a:cxnLst>
            <a:rect l="0" t="0" r="r" b="b"/>
            <a:pathLst>
              <a:path w="31" h="12">
                <a:moveTo>
                  <a:pt x="0" y="8"/>
                </a:moveTo>
                <a:cubicBezTo>
                  <a:pt x="10" y="5"/>
                  <a:pt x="20" y="3"/>
                  <a:pt x="30" y="0"/>
                </a:cubicBezTo>
                <a:cubicBezTo>
                  <a:pt x="30" y="1"/>
                  <a:pt x="31" y="2"/>
                  <a:pt x="31" y="3"/>
                </a:cubicBezTo>
                <a:cubicBezTo>
                  <a:pt x="22" y="6"/>
                  <a:pt x="12" y="9"/>
                  <a:pt x="3" y="12"/>
                </a:cubicBezTo>
                <a:cubicBezTo>
                  <a:pt x="2" y="11"/>
                  <a:pt x="1" y="10"/>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0" name="Freeform 120"/>
          <p:cNvSpPr/>
          <p:nvPr/>
        </p:nvSpPr>
        <p:spPr bwMode="auto">
          <a:xfrm>
            <a:off x="3230167" y="3153966"/>
            <a:ext cx="10715" cy="5953"/>
          </a:xfrm>
          <a:custGeom>
            <a:avLst/>
            <a:gdLst>
              <a:gd name="T0" fmla="*/ 0 w 31"/>
              <a:gd name="T1" fmla="*/ 10 h 15"/>
              <a:gd name="T2" fmla="*/ 27 w 31"/>
              <a:gd name="T3" fmla="*/ 0 h 15"/>
              <a:gd name="T4" fmla="*/ 31 w 31"/>
              <a:gd name="T5" fmla="*/ 4 h 15"/>
              <a:gd name="T6" fmla="*/ 28 w 31"/>
              <a:gd name="T7" fmla="*/ 6 h 15"/>
              <a:gd name="T8" fmla="*/ 1 w 31"/>
              <a:gd name="T9" fmla="*/ 15 h 15"/>
              <a:gd name="T10" fmla="*/ 0 w 31"/>
              <a:gd name="T11" fmla="*/ 10 h 15"/>
            </a:gdLst>
            <a:ahLst/>
            <a:cxnLst>
              <a:cxn ang="0">
                <a:pos x="T0" y="T1"/>
              </a:cxn>
              <a:cxn ang="0">
                <a:pos x="T2" y="T3"/>
              </a:cxn>
              <a:cxn ang="0">
                <a:pos x="T4" y="T5"/>
              </a:cxn>
              <a:cxn ang="0">
                <a:pos x="T6" y="T7"/>
              </a:cxn>
              <a:cxn ang="0">
                <a:pos x="T8" y="T9"/>
              </a:cxn>
              <a:cxn ang="0">
                <a:pos x="T10" y="T11"/>
              </a:cxn>
            </a:cxnLst>
            <a:rect l="0" t="0" r="r" b="b"/>
            <a:pathLst>
              <a:path w="31" h="15">
                <a:moveTo>
                  <a:pt x="0" y="10"/>
                </a:moveTo>
                <a:cubicBezTo>
                  <a:pt x="9" y="7"/>
                  <a:pt x="18" y="3"/>
                  <a:pt x="27" y="0"/>
                </a:cubicBezTo>
                <a:cubicBezTo>
                  <a:pt x="29" y="2"/>
                  <a:pt x="30" y="3"/>
                  <a:pt x="31" y="4"/>
                </a:cubicBezTo>
                <a:cubicBezTo>
                  <a:pt x="30" y="4"/>
                  <a:pt x="29" y="6"/>
                  <a:pt x="28" y="6"/>
                </a:cubicBezTo>
                <a:cubicBezTo>
                  <a:pt x="19" y="9"/>
                  <a:pt x="10" y="12"/>
                  <a:pt x="1" y="15"/>
                </a:cubicBezTo>
                <a:cubicBezTo>
                  <a:pt x="0" y="13"/>
                  <a:pt x="0" y="12"/>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1" name="Freeform 121"/>
          <p:cNvSpPr/>
          <p:nvPr/>
        </p:nvSpPr>
        <p:spPr bwMode="auto">
          <a:xfrm>
            <a:off x="2777729" y="3094435"/>
            <a:ext cx="9525" cy="4763"/>
          </a:xfrm>
          <a:custGeom>
            <a:avLst/>
            <a:gdLst>
              <a:gd name="T0" fmla="*/ 0 w 25"/>
              <a:gd name="T1" fmla="*/ 9 h 11"/>
              <a:gd name="T2" fmla="*/ 25 w 25"/>
              <a:gd name="T3" fmla="*/ 0 h 11"/>
              <a:gd name="T4" fmla="*/ 25 w 25"/>
              <a:gd name="T5" fmla="*/ 2 h 11"/>
              <a:gd name="T6" fmla="*/ 3 w 25"/>
              <a:gd name="T7" fmla="*/ 11 h 11"/>
              <a:gd name="T8" fmla="*/ 0 w 25"/>
              <a:gd name="T9" fmla="*/ 9 h 11"/>
            </a:gdLst>
            <a:ahLst/>
            <a:cxnLst>
              <a:cxn ang="0">
                <a:pos x="T0" y="T1"/>
              </a:cxn>
              <a:cxn ang="0">
                <a:pos x="T2" y="T3"/>
              </a:cxn>
              <a:cxn ang="0">
                <a:pos x="T4" y="T5"/>
              </a:cxn>
              <a:cxn ang="0">
                <a:pos x="T6" y="T7"/>
              </a:cxn>
              <a:cxn ang="0">
                <a:pos x="T8" y="T9"/>
              </a:cxn>
            </a:cxnLst>
            <a:rect l="0" t="0" r="r" b="b"/>
            <a:pathLst>
              <a:path w="25" h="11">
                <a:moveTo>
                  <a:pt x="0" y="9"/>
                </a:moveTo>
                <a:cubicBezTo>
                  <a:pt x="8" y="6"/>
                  <a:pt x="16" y="3"/>
                  <a:pt x="25" y="0"/>
                </a:cubicBezTo>
                <a:cubicBezTo>
                  <a:pt x="25" y="1"/>
                  <a:pt x="25" y="2"/>
                  <a:pt x="25" y="2"/>
                </a:cubicBezTo>
                <a:cubicBezTo>
                  <a:pt x="18" y="5"/>
                  <a:pt x="10" y="8"/>
                  <a:pt x="3" y="11"/>
                </a:cubicBezTo>
                <a:cubicBezTo>
                  <a:pt x="2" y="10"/>
                  <a:pt x="1" y="10"/>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2" name="Freeform 122"/>
          <p:cNvSpPr/>
          <p:nvPr/>
        </p:nvSpPr>
        <p:spPr bwMode="auto">
          <a:xfrm>
            <a:off x="3012282" y="3130154"/>
            <a:ext cx="16669" cy="5953"/>
          </a:xfrm>
          <a:custGeom>
            <a:avLst/>
            <a:gdLst>
              <a:gd name="T0" fmla="*/ 46 w 46"/>
              <a:gd name="T1" fmla="*/ 6 h 15"/>
              <a:gd name="T2" fmla="*/ 0 w 46"/>
              <a:gd name="T3" fmla="*/ 15 h 15"/>
              <a:gd name="T4" fmla="*/ 46 w 46"/>
              <a:gd name="T5" fmla="*/ 7 h 15"/>
              <a:gd name="T6" fmla="*/ 46 w 46"/>
              <a:gd name="T7" fmla="*/ 6 h 15"/>
            </a:gdLst>
            <a:ahLst/>
            <a:cxnLst>
              <a:cxn ang="0">
                <a:pos x="T0" y="T1"/>
              </a:cxn>
              <a:cxn ang="0">
                <a:pos x="T2" y="T3"/>
              </a:cxn>
              <a:cxn ang="0">
                <a:pos x="T4" y="T5"/>
              </a:cxn>
              <a:cxn ang="0">
                <a:pos x="T6" y="T7"/>
              </a:cxn>
            </a:cxnLst>
            <a:rect l="0" t="0" r="r" b="b"/>
            <a:pathLst>
              <a:path w="46" h="15">
                <a:moveTo>
                  <a:pt x="46" y="6"/>
                </a:moveTo>
                <a:cubicBezTo>
                  <a:pt x="31" y="9"/>
                  <a:pt x="15" y="12"/>
                  <a:pt x="0" y="15"/>
                </a:cubicBezTo>
                <a:cubicBezTo>
                  <a:pt x="13" y="0"/>
                  <a:pt x="29" y="2"/>
                  <a:pt x="46" y="7"/>
                </a:cubicBezTo>
                <a:cubicBezTo>
                  <a:pt x="46" y="7"/>
                  <a:pt x="46" y="6"/>
                  <a:pt x="46"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3" name="Freeform 123"/>
          <p:cNvSpPr/>
          <p:nvPr/>
        </p:nvSpPr>
        <p:spPr bwMode="auto">
          <a:xfrm>
            <a:off x="2975373" y="3131344"/>
            <a:ext cx="11906" cy="5953"/>
          </a:xfrm>
          <a:custGeom>
            <a:avLst/>
            <a:gdLst>
              <a:gd name="T0" fmla="*/ 0 w 34"/>
              <a:gd name="T1" fmla="*/ 8 h 15"/>
              <a:gd name="T2" fmla="*/ 32 w 34"/>
              <a:gd name="T3" fmla="*/ 0 h 15"/>
              <a:gd name="T4" fmla="*/ 34 w 34"/>
              <a:gd name="T5" fmla="*/ 5 h 15"/>
              <a:gd name="T6" fmla="*/ 2 w 34"/>
              <a:gd name="T7" fmla="*/ 15 h 15"/>
              <a:gd name="T8" fmla="*/ 0 w 34"/>
              <a:gd name="T9" fmla="*/ 8 h 15"/>
            </a:gdLst>
            <a:ahLst/>
            <a:cxnLst>
              <a:cxn ang="0">
                <a:pos x="T0" y="T1"/>
              </a:cxn>
              <a:cxn ang="0">
                <a:pos x="T2" y="T3"/>
              </a:cxn>
              <a:cxn ang="0">
                <a:pos x="T4" y="T5"/>
              </a:cxn>
              <a:cxn ang="0">
                <a:pos x="T6" y="T7"/>
              </a:cxn>
              <a:cxn ang="0">
                <a:pos x="T8" y="T9"/>
              </a:cxn>
            </a:cxnLst>
            <a:rect l="0" t="0" r="r" b="b"/>
            <a:pathLst>
              <a:path w="34" h="15">
                <a:moveTo>
                  <a:pt x="0" y="8"/>
                </a:moveTo>
                <a:cubicBezTo>
                  <a:pt x="11" y="5"/>
                  <a:pt x="21" y="3"/>
                  <a:pt x="32" y="0"/>
                </a:cubicBezTo>
                <a:cubicBezTo>
                  <a:pt x="33" y="1"/>
                  <a:pt x="33" y="3"/>
                  <a:pt x="34" y="5"/>
                </a:cubicBezTo>
                <a:cubicBezTo>
                  <a:pt x="23" y="8"/>
                  <a:pt x="13" y="12"/>
                  <a:pt x="2" y="15"/>
                </a:cubicBezTo>
                <a:cubicBezTo>
                  <a:pt x="1" y="13"/>
                  <a:pt x="1" y="11"/>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4" name="Freeform 124"/>
          <p:cNvSpPr/>
          <p:nvPr/>
        </p:nvSpPr>
        <p:spPr bwMode="auto">
          <a:xfrm>
            <a:off x="3057525" y="3128962"/>
            <a:ext cx="8334" cy="4763"/>
          </a:xfrm>
          <a:custGeom>
            <a:avLst/>
            <a:gdLst>
              <a:gd name="T0" fmla="*/ 23 w 23"/>
              <a:gd name="T1" fmla="*/ 3 h 12"/>
              <a:gd name="T2" fmla="*/ 2 w 23"/>
              <a:gd name="T3" fmla="*/ 12 h 12"/>
              <a:gd name="T4" fmla="*/ 0 w 23"/>
              <a:gd name="T5" fmla="*/ 8 h 12"/>
              <a:gd name="T6" fmla="*/ 21 w 23"/>
              <a:gd name="T7" fmla="*/ 0 h 12"/>
              <a:gd name="T8" fmla="*/ 23 w 23"/>
              <a:gd name="T9" fmla="*/ 3 h 12"/>
            </a:gdLst>
            <a:ahLst/>
            <a:cxnLst>
              <a:cxn ang="0">
                <a:pos x="T0" y="T1"/>
              </a:cxn>
              <a:cxn ang="0">
                <a:pos x="T2" y="T3"/>
              </a:cxn>
              <a:cxn ang="0">
                <a:pos x="T4" y="T5"/>
              </a:cxn>
              <a:cxn ang="0">
                <a:pos x="T6" y="T7"/>
              </a:cxn>
              <a:cxn ang="0">
                <a:pos x="T8" y="T9"/>
              </a:cxn>
            </a:cxnLst>
            <a:rect l="0" t="0" r="r" b="b"/>
            <a:pathLst>
              <a:path w="23" h="12">
                <a:moveTo>
                  <a:pt x="23" y="3"/>
                </a:moveTo>
                <a:cubicBezTo>
                  <a:pt x="16" y="6"/>
                  <a:pt x="9" y="9"/>
                  <a:pt x="2" y="12"/>
                </a:cubicBezTo>
                <a:cubicBezTo>
                  <a:pt x="1" y="11"/>
                  <a:pt x="0" y="9"/>
                  <a:pt x="0" y="8"/>
                </a:cubicBezTo>
                <a:cubicBezTo>
                  <a:pt x="7" y="5"/>
                  <a:pt x="14" y="2"/>
                  <a:pt x="21" y="0"/>
                </a:cubicBezTo>
                <a:cubicBezTo>
                  <a:pt x="22" y="1"/>
                  <a:pt x="22" y="2"/>
                  <a:pt x="23"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5" name="Freeform 125"/>
          <p:cNvSpPr/>
          <p:nvPr/>
        </p:nvSpPr>
        <p:spPr bwMode="auto">
          <a:xfrm>
            <a:off x="3163491" y="3134916"/>
            <a:ext cx="14288" cy="3572"/>
          </a:xfrm>
          <a:custGeom>
            <a:avLst/>
            <a:gdLst>
              <a:gd name="T0" fmla="*/ 0 w 41"/>
              <a:gd name="T1" fmla="*/ 10 h 10"/>
              <a:gd name="T2" fmla="*/ 40 w 41"/>
              <a:gd name="T3" fmla="*/ 0 h 10"/>
              <a:gd name="T4" fmla="*/ 41 w 41"/>
              <a:gd name="T5" fmla="*/ 7 h 10"/>
              <a:gd name="T6" fmla="*/ 0 w 41"/>
              <a:gd name="T7" fmla="*/ 10 h 10"/>
              <a:gd name="T8" fmla="*/ 0 w 41"/>
              <a:gd name="T9" fmla="*/ 10 h 10"/>
            </a:gdLst>
            <a:ahLst/>
            <a:cxnLst>
              <a:cxn ang="0">
                <a:pos x="T0" y="T1"/>
              </a:cxn>
              <a:cxn ang="0">
                <a:pos x="T2" y="T3"/>
              </a:cxn>
              <a:cxn ang="0">
                <a:pos x="T4" y="T5"/>
              </a:cxn>
              <a:cxn ang="0">
                <a:pos x="T6" y="T7"/>
              </a:cxn>
              <a:cxn ang="0">
                <a:pos x="T8" y="T9"/>
              </a:cxn>
            </a:cxnLst>
            <a:rect l="0" t="0" r="r" b="b"/>
            <a:pathLst>
              <a:path w="41" h="10">
                <a:moveTo>
                  <a:pt x="0" y="10"/>
                </a:moveTo>
                <a:cubicBezTo>
                  <a:pt x="14" y="7"/>
                  <a:pt x="27" y="3"/>
                  <a:pt x="40" y="0"/>
                </a:cubicBezTo>
                <a:cubicBezTo>
                  <a:pt x="41" y="2"/>
                  <a:pt x="41" y="5"/>
                  <a:pt x="41" y="7"/>
                </a:cubicBezTo>
                <a:cubicBezTo>
                  <a:pt x="28" y="8"/>
                  <a:pt x="14" y="9"/>
                  <a:pt x="0" y="10"/>
                </a:cubicBezTo>
                <a:cubicBezTo>
                  <a:pt x="0" y="10"/>
                  <a:pt x="0" y="10"/>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6" name="Freeform 126"/>
          <p:cNvSpPr/>
          <p:nvPr/>
        </p:nvSpPr>
        <p:spPr bwMode="auto">
          <a:xfrm>
            <a:off x="3038476" y="3143251"/>
            <a:ext cx="11906" cy="2381"/>
          </a:xfrm>
          <a:custGeom>
            <a:avLst/>
            <a:gdLst>
              <a:gd name="T0" fmla="*/ 33 w 34"/>
              <a:gd name="T1" fmla="*/ 0 h 7"/>
              <a:gd name="T2" fmla="*/ 1 w 34"/>
              <a:gd name="T3" fmla="*/ 7 h 7"/>
              <a:gd name="T4" fmla="*/ 0 w 34"/>
              <a:gd name="T5" fmla="*/ 1 h 7"/>
              <a:gd name="T6" fmla="*/ 34 w 34"/>
              <a:gd name="T7" fmla="*/ 1 h 7"/>
              <a:gd name="T8" fmla="*/ 33 w 34"/>
              <a:gd name="T9" fmla="*/ 0 h 7"/>
            </a:gdLst>
            <a:ahLst/>
            <a:cxnLst>
              <a:cxn ang="0">
                <a:pos x="T0" y="T1"/>
              </a:cxn>
              <a:cxn ang="0">
                <a:pos x="T2" y="T3"/>
              </a:cxn>
              <a:cxn ang="0">
                <a:pos x="T4" y="T5"/>
              </a:cxn>
              <a:cxn ang="0">
                <a:pos x="T6" y="T7"/>
              </a:cxn>
              <a:cxn ang="0">
                <a:pos x="T8" y="T9"/>
              </a:cxn>
            </a:cxnLst>
            <a:rect l="0" t="0" r="r" b="b"/>
            <a:pathLst>
              <a:path w="34" h="7">
                <a:moveTo>
                  <a:pt x="33" y="0"/>
                </a:moveTo>
                <a:cubicBezTo>
                  <a:pt x="23" y="3"/>
                  <a:pt x="12" y="5"/>
                  <a:pt x="1" y="7"/>
                </a:cubicBezTo>
                <a:cubicBezTo>
                  <a:pt x="1" y="5"/>
                  <a:pt x="0" y="3"/>
                  <a:pt x="0" y="1"/>
                </a:cubicBezTo>
                <a:cubicBezTo>
                  <a:pt x="11" y="1"/>
                  <a:pt x="23" y="1"/>
                  <a:pt x="34" y="1"/>
                </a:cubicBezTo>
                <a:cubicBezTo>
                  <a:pt x="34" y="1"/>
                  <a:pt x="33" y="0"/>
                  <a:pt x="3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7" name="Freeform 127"/>
          <p:cNvSpPr/>
          <p:nvPr/>
        </p:nvSpPr>
        <p:spPr bwMode="auto">
          <a:xfrm>
            <a:off x="2530079" y="3024187"/>
            <a:ext cx="17859" cy="4763"/>
          </a:xfrm>
          <a:custGeom>
            <a:avLst/>
            <a:gdLst>
              <a:gd name="T0" fmla="*/ 49 w 50"/>
              <a:gd name="T1" fmla="*/ 5 h 14"/>
              <a:gd name="T2" fmla="*/ 0 w 50"/>
              <a:gd name="T3" fmla="*/ 14 h 14"/>
              <a:gd name="T4" fmla="*/ 49 w 50"/>
              <a:gd name="T5" fmla="*/ 4 h 14"/>
              <a:gd name="T6" fmla="*/ 49 w 50"/>
              <a:gd name="T7" fmla="*/ 5 h 14"/>
            </a:gdLst>
            <a:ahLst/>
            <a:cxnLst>
              <a:cxn ang="0">
                <a:pos x="T0" y="T1"/>
              </a:cxn>
              <a:cxn ang="0">
                <a:pos x="T2" y="T3"/>
              </a:cxn>
              <a:cxn ang="0">
                <a:pos x="T4" y="T5"/>
              </a:cxn>
              <a:cxn ang="0">
                <a:pos x="T6" y="T7"/>
              </a:cxn>
            </a:cxnLst>
            <a:rect l="0" t="0" r="r" b="b"/>
            <a:pathLst>
              <a:path w="50" h="14">
                <a:moveTo>
                  <a:pt x="49" y="5"/>
                </a:moveTo>
                <a:cubicBezTo>
                  <a:pt x="33" y="8"/>
                  <a:pt x="17" y="11"/>
                  <a:pt x="0" y="14"/>
                </a:cubicBezTo>
                <a:cubicBezTo>
                  <a:pt x="15" y="0"/>
                  <a:pt x="32" y="0"/>
                  <a:pt x="49" y="4"/>
                </a:cubicBezTo>
                <a:cubicBezTo>
                  <a:pt x="50" y="5"/>
                  <a:pt x="49" y="5"/>
                  <a:pt x="49"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8" name="Freeform 128"/>
          <p:cNvSpPr/>
          <p:nvPr/>
        </p:nvSpPr>
        <p:spPr bwMode="auto">
          <a:xfrm>
            <a:off x="2430067" y="2987279"/>
            <a:ext cx="21431" cy="5953"/>
          </a:xfrm>
          <a:custGeom>
            <a:avLst/>
            <a:gdLst>
              <a:gd name="T0" fmla="*/ 0 w 58"/>
              <a:gd name="T1" fmla="*/ 16 h 16"/>
              <a:gd name="T2" fmla="*/ 58 w 58"/>
              <a:gd name="T3" fmla="*/ 0 h 16"/>
              <a:gd name="T4" fmla="*/ 0 w 58"/>
              <a:gd name="T5" fmla="*/ 16 h 16"/>
            </a:gdLst>
            <a:ahLst/>
            <a:cxnLst>
              <a:cxn ang="0">
                <a:pos x="T0" y="T1"/>
              </a:cxn>
              <a:cxn ang="0">
                <a:pos x="T2" y="T3"/>
              </a:cxn>
              <a:cxn ang="0">
                <a:pos x="T4" y="T5"/>
              </a:cxn>
            </a:cxnLst>
            <a:rect l="0" t="0" r="r" b="b"/>
            <a:pathLst>
              <a:path w="58" h="16">
                <a:moveTo>
                  <a:pt x="0" y="16"/>
                </a:moveTo>
                <a:cubicBezTo>
                  <a:pt x="19" y="11"/>
                  <a:pt x="39" y="5"/>
                  <a:pt x="58" y="0"/>
                </a:cubicBezTo>
                <a:cubicBezTo>
                  <a:pt x="39" y="5"/>
                  <a:pt x="19" y="11"/>
                  <a:pt x="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9" name="Freeform 129"/>
          <p:cNvSpPr/>
          <p:nvPr/>
        </p:nvSpPr>
        <p:spPr bwMode="auto">
          <a:xfrm>
            <a:off x="5829300" y="2263379"/>
            <a:ext cx="146447" cy="64294"/>
          </a:xfrm>
          <a:custGeom>
            <a:avLst/>
            <a:gdLst>
              <a:gd name="T0" fmla="*/ 5 w 408"/>
              <a:gd name="T1" fmla="*/ 9 h 178"/>
              <a:gd name="T2" fmla="*/ 408 w 408"/>
              <a:gd name="T3" fmla="*/ 20 h 178"/>
              <a:gd name="T4" fmla="*/ 323 w 408"/>
              <a:gd name="T5" fmla="*/ 105 h 178"/>
              <a:gd name="T6" fmla="*/ 275 w 408"/>
              <a:gd name="T7" fmla="*/ 146 h 178"/>
              <a:gd name="T8" fmla="*/ 169 w 408"/>
              <a:gd name="T9" fmla="*/ 158 h 178"/>
              <a:gd name="T10" fmla="*/ 101 w 408"/>
              <a:gd name="T11" fmla="*/ 110 h 178"/>
              <a:gd name="T12" fmla="*/ 30 w 408"/>
              <a:gd name="T13" fmla="*/ 54 h 178"/>
              <a:gd name="T14" fmla="*/ 0 w 408"/>
              <a:gd name="T15" fmla="*/ 18 h 178"/>
              <a:gd name="T16" fmla="*/ 5 w 408"/>
              <a:gd name="T17" fmla="*/ 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178">
                <a:moveTo>
                  <a:pt x="5" y="9"/>
                </a:moveTo>
                <a:cubicBezTo>
                  <a:pt x="136" y="14"/>
                  <a:pt x="268" y="0"/>
                  <a:pt x="408" y="20"/>
                </a:cubicBezTo>
                <a:cubicBezTo>
                  <a:pt x="375" y="52"/>
                  <a:pt x="360" y="87"/>
                  <a:pt x="323" y="105"/>
                </a:cubicBezTo>
                <a:cubicBezTo>
                  <a:pt x="305" y="113"/>
                  <a:pt x="291" y="132"/>
                  <a:pt x="275" y="146"/>
                </a:cubicBezTo>
                <a:cubicBezTo>
                  <a:pt x="247" y="171"/>
                  <a:pt x="202" y="178"/>
                  <a:pt x="169" y="158"/>
                </a:cubicBezTo>
                <a:cubicBezTo>
                  <a:pt x="146" y="143"/>
                  <a:pt x="123" y="127"/>
                  <a:pt x="101" y="110"/>
                </a:cubicBezTo>
                <a:cubicBezTo>
                  <a:pt x="77" y="92"/>
                  <a:pt x="53" y="74"/>
                  <a:pt x="30" y="54"/>
                </a:cubicBezTo>
                <a:cubicBezTo>
                  <a:pt x="18" y="44"/>
                  <a:pt x="10" y="30"/>
                  <a:pt x="0" y="18"/>
                </a:cubicBezTo>
                <a:cubicBezTo>
                  <a:pt x="2" y="15"/>
                  <a:pt x="4" y="12"/>
                  <a:pt x="5"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1" name="文本框 130"/>
          <p:cNvSpPr txBox="1"/>
          <p:nvPr/>
        </p:nvSpPr>
        <p:spPr>
          <a:xfrm>
            <a:off x="1201966" y="4245814"/>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387703" y="1531144"/>
            <a:ext cx="1064715" cy="369332"/>
          </a:xfrm>
          <a:prstGeom prst="rect">
            <a:avLst/>
          </a:prstGeom>
          <a:noFill/>
        </p:spPr>
        <p:txBody>
          <a:bodyPr wrap="none" rtlCol="0">
            <a:spAutoFit/>
          </a:bodyPr>
          <a:lstStyle/>
          <a:p>
            <a:r>
              <a:rPr lang="zh-CN" altLang="en-US" sz="1800" dirty="0">
                <a:solidFill>
                  <a:prstClr val="black"/>
                </a:solidFill>
                <a:latin typeface="微软雅黑" panose="020B0503020204020204" pitchFamily="34" charset="-122"/>
                <a:ea typeface="微软雅黑" panose="020B0503020204020204" pitchFamily="34" charset="-122"/>
              </a:rPr>
              <a:t>重点</a:t>
            </a:r>
            <a:r>
              <a:rPr lang="en-US" altLang="zh-CN" sz="1800" dirty="0">
                <a:solidFill>
                  <a:prstClr val="black"/>
                </a:solidFill>
                <a:latin typeface="微软雅黑" panose="020B0503020204020204" pitchFamily="34" charset="-122"/>
                <a:ea typeface="微软雅黑" panose="020B0503020204020204" pitchFamily="34" charset="-122"/>
              </a:rPr>
              <a:t>…</a:t>
            </a:r>
            <a:r>
              <a:rPr lang="zh-CN" altLang="en-US" sz="1800" dirty="0">
                <a:solidFill>
                  <a:prstClr val="black"/>
                </a:solidFill>
                <a:latin typeface="微软雅黑" panose="020B0503020204020204" pitchFamily="34" charset="-122"/>
                <a:ea typeface="微软雅黑" panose="020B0503020204020204" pitchFamily="34" charset="-122"/>
              </a:rPr>
              <a:t>！</a:t>
            </a:r>
            <a:endParaRPr lang="zh-CN" altLang="en-US" sz="18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642942"/>
            <a:ext cx="4534824" cy="3554819"/>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a:t>
            </a:r>
            <a:r>
              <a:rPr lang="zh-CN" altLang="en-US" sz="1500" b="1" dirty="0">
                <a:latin typeface="微软雅黑" panose="020B0503020204020204" pitchFamily="34" charset="-122"/>
                <a:ea typeface="微软雅黑" panose="020B0503020204020204" pitchFamily="34" charset="-122"/>
              </a:rPr>
              <a:t>、生产现场有否“三违”现象</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“三违”，是指违章指挥、违章操作、违反劳动纪律。</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 员工现场操作是否按照安全操作规程操作和佩戴劳动防护用品。不同行业员工劳保用品配备和使用有不同的规定，如建筑工人要配备和使用安全帽、工作服、工作鞋、手套等，粉碎工要重点配备和使用防尘毒口罩，钳工、机床工重点配备和使用防护皮鞋、防护眼镜等。</a:t>
            </a:r>
            <a:endParaRPr lang="zh-CN" altLang="en-US" sz="1500" b="1" dirty="0">
              <a:latin typeface="微软雅黑" panose="020B0503020204020204" pitchFamily="34" charset="-122"/>
              <a:ea typeface="微软雅黑" panose="020B0503020204020204" pitchFamily="34" charset="-122"/>
            </a:endParaRPr>
          </a:p>
        </p:txBody>
      </p:sp>
      <p:pic>
        <p:nvPicPr>
          <p:cNvPr id="30" name="图片 29" descr="https://mmbiz.qpic.cn/mmbiz_jpg/BXbCWOu0XvArPuzIqicFmdm68zEibHeUQFdwUGHmXVBBb5ibp60Mq1pVeVHD2sTdwibWyicWrpAONGb1CCt1gpYMjJw/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9272" y="1073372"/>
            <a:ext cx="3131185" cy="209613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1823576"/>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、车间、仓库环境是否整洁，物资堆放是否有序</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如氧气瓶、乙炔瓶不能曝晒、倒立，两种气瓶不能同库存放（通风较好的宽敞场所，可相距</a:t>
            </a:r>
            <a:r>
              <a:rPr lang="en-US" altLang="zh-CN" sz="1500" b="1" dirty="0">
                <a:latin typeface="微软雅黑" panose="020B0503020204020204" pitchFamily="34" charset="-122"/>
                <a:ea typeface="微软雅黑" panose="020B0503020204020204" pitchFamily="34" charset="-122"/>
              </a:rPr>
              <a:t>5</a:t>
            </a:r>
            <a:r>
              <a:rPr lang="zh-CN" altLang="en-US" sz="1500" b="1" dirty="0">
                <a:latin typeface="微软雅黑" panose="020B0503020204020204" pitchFamily="34" charset="-122"/>
                <a:ea typeface="微软雅黑" panose="020B0503020204020204" pitchFamily="34" charset="-122"/>
              </a:rPr>
              <a:t>米以外堆放）。</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w0EJDB2z2YkoZfibaDT7mAic5HiauAINbgujbicrTCHq6GXvNdAOfQDb3A/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8807" y="1068231"/>
            <a:ext cx="3540578" cy="24002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 name="文本框 5"/>
          <p:cNvSpPr txBox="1"/>
          <p:nvPr/>
        </p:nvSpPr>
        <p:spPr>
          <a:xfrm>
            <a:off x="4461928" y="2019643"/>
            <a:ext cx="954107" cy="323165"/>
          </a:xfrm>
          <a:prstGeom prst="rect">
            <a:avLst/>
          </a:prstGeom>
          <a:noFill/>
        </p:spPr>
        <p:txBody>
          <a:bodyPr wrap="none" rtlCol="0">
            <a:spAutoFit/>
          </a:bodyPr>
          <a:lstStyle/>
          <a:p>
            <a:r>
              <a:rPr lang="zh-CN" altLang="en-US" sz="1500" dirty="0">
                <a:solidFill>
                  <a:prstClr val="white"/>
                </a:solidFill>
                <a:latin typeface="微软雅黑" panose="020B0503020204020204" pitchFamily="34" charset="-122"/>
                <a:ea typeface="微软雅黑" panose="020B0503020204020204" pitchFamily="34" charset="-122"/>
              </a:rPr>
              <a:t>秘籍之一</a:t>
            </a:r>
            <a:endParaRPr lang="zh-CN" altLang="en-US" sz="1500" dirty="0">
              <a:solidFill>
                <a:prstClr val="white"/>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479698" y="2483107"/>
            <a:ext cx="3262432" cy="1015663"/>
          </a:xfrm>
          <a:prstGeom prst="rect">
            <a:avLst/>
          </a:prstGeom>
          <a:noFill/>
        </p:spPr>
        <p:txBody>
          <a:bodyPr wrap="none" rtlCol="0">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八大危险</a:t>
            </a:r>
            <a:endParaRPr lang="zh-CN" altLang="en-US" sz="6000" b="1" dirty="0">
              <a:solidFill>
                <a:prstClr val="white"/>
              </a:solidFill>
              <a:latin typeface="微软雅黑" panose="020B0503020204020204" pitchFamily="34" charset="-122"/>
              <a:ea typeface="微软雅黑" panose="020B0503020204020204" pitchFamily="34" charset="-122"/>
            </a:endParaRPr>
          </a:p>
        </p:txBody>
      </p:sp>
      <p:sp>
        <p:nvSpPr>
          <p:cNvPr id="152" name="AutoShape 14"/>
          <p:cNvSpPr>
            <a:spLocks noChangeAspect="1" noChangeArrowheads="1" noTextEdit="1"/>
          </p:cNvSpPr>
          <p:nvPr/>
        </p:nvSpPr>
        <p:spPr bwMode="auto">
          <a:xfrm>
            <a:off x="646510" y="739379"/>
            <a:ext cx="343138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6"/>
          <p:cNvSpPr/>
          <p:nvPr/>
        </p:nvSpPr>
        <p:spPr bwMode="auto">
          <a:xfrm>
            <a:off x="1597819" y="1674346"/>
            <a:ext cx="1977629" cy="1992677"/>
          </a:xfrm>
          <a:custGeom>
            <a:avLst/>
            <a:gdLst>
              <a:gd name="T0" fmla="*/ 1713 w 1839"/>
              <a:gd name="T1" fmla="*/ 71 h 1853"/>
              <a:gd name="T2" fmla="*/ 1620 w 1839"/>
              <a:gd name="T3" fmla="*/ 16 h 1853"/>
              <a:gd name="T4" fmla="*/ 1538 w 1839"/>
              <a:gd name="T5" fmla="*/ 0 h 1853"/>
              <a:gd name="T6" fmla="*/ 1492 w 1839"/>
              <a:gd name="T7" fmla="*/ 2 h 1853"/>
              <a:gd name="T8" fmla="*/ 1458 w 1839"/>
              <a:gd name="T9" fmla="*/ 17 h 1853"/>
              <a:gd name="T10" fmla="*/ 1317 w 1839"/>
              <a:gd name="T11" fmla="*/ 115 h 1853"/>
              <a:gd name="T12" fmla="*/ 1093 w 1839"/>
              <a:gd name="T13" fmla="*/ 270 h 1853"/>
              <a:gd name="T14" fmla="*/ 887 w 1839"/>
              <a:gd name="T15" fmla="*/ 415 h 1853"/>
              <a:gd name="T16" fmla="*/ 785 w 1839"/>
              <a:gd name="T17" fmla="*/ 493 h 1853"/>
              <a:gd name="T18" fmla="*/ 742 w 1839"/>
              <a:gd name="T19" fmla="*/ 554 h 1853"/>
              <a:gd name="T20" fmla="*/ 714 w 1839"/>
              <a:gd name="T21" fmla="*/ 604 h 1853"/>
              <a:gd name="T22" fmla="*/ 631 w 1839"/>
              <a:gd name="T23" fmla="*/ 669 h 1853"/>
              <a:gd name="T24" fmla="*/ 552 w 1839"/>
              <a:gd name="T25" fmla="*/ 732 h 1853"/>
              <a:gd name="T26" fmla="*/ 488 w 1839"/>
              <a:gd name="T27" fmla="*/ 783 h 1853"/>
              <a:gd name="T28" fmla="*/ 452 w 1839"/>
              <a:gd name="T29" fmla="*/ 815 h 1853"/>
              <a:gd name="T30" fmla="*/ 427 w 1839"/>
              <a:gd name="T31" fmla="*/ 865 h 1853"/>
              <a:gd name="T32" fmla="*/ 116 w 1839"/>
              <a:gd name="T33" fmla="*/ 1153 h 1853"/>
              <a:gd name="T34" fmla="*/ 66 w 1839"/>
              <a:gd name="T35" fmla="*/ 1145 h 1853"/>
              <a:gd name="T36" fmla="*/ 41 w 1839"/>
              <a:gd name="T37" fmla="*/ 1150 h 1853"/>
              <a:gd name="T38" fmla="*/ 5 w 1839"/>
              <a:gd name="T39" fmla="*/ 1199 h 1853"/>
              <a:gd name="T40" fmla="*/ 9 w 1839"/>
              <a:gd name="T41" fmla="*/ 1294 h 1853"/>
              <a:gd name="T42" fmla="*/ 41 w 1839"/>
              <a:gd name="T43" fmla="*/ 1357 h 1853"/>
              <a:gd name="T44" fmla="*/ 101 w 1839"/>
              <a:gd name="T45" fmla="*/ 1410 h 1853"/>
              <a:gd name="T46" fmla="*/ 193 w 1839"/>
              <a:gd name="T47" fmla="*/ 1418 h 1853"/>
              <a:gd name="T48" fmla="*/ 230 w 1839"/>
              <a:gd name="T49" fmla="*/ 1378 h 1853"/>
              <a:gd name="T50" fmla="*/ 238 w 1839"/>
              <a:gd name="T51" fmla="*/ 1325 h 1853"/>
              <a:gd name="T52" fmla="*/ 613 w 1839"/>
              <a:gd name="T53" fmla="*/ 1131 h 1853"/>
              <a:gd name="T54" fmla="*/ 666 w 1839"/>
              <a:gd name="T55" fmla="*/ 1111 h 1853"/>
              <a:gd name="T56" fmla="*/ 932 w 1839"/>
              <a:gd name="T57" fmla="*/ 965 h 1853"/>
              <a:gd name="T58" fmla="*/ 953 w 1839"/>
              <a:gd name="T59" fmla="*/ 979 h 1853"/>
              <a:gd name="T60" fmla="*/ 936 w 1839"/>
              <a:gd name="T61" fmla="*/ 1489 h 1853"/>
              <a:gd name="T62" fmla="*/ 885 w 1839"/>
              <a:gd name="T63" fmla="*/ 1499 h 1853"/>
              <a:gd name="T64" fmla="*/ 829 w 1839"/>
              <a:gd name="T65" fmla="*/ 1520 h 1853"/>
              <a:gd name="T66" fmla="*/ 780 w 1839"/>
              <a:gd name="T67" fmla="*/ 1557 h 1853"/>
              <a:gd name="T68" fmla="*/ 745 w 1839"/>
              <a:gd name="T69" fmla="*/ 1603 h 1853"/>
              <a:gd name="T70" fmla="*/ 739 w 1839"/>
              <a:gd name="T71" fmla="*/ 1722 h 1853"/>
              <a:gd name="T72" fmla="*/ 757 w 1839"/>
              <a:gd name="T73" fmla="*/ 1745 h 1853"/>
              <a:gd name="T74" fmla="*/ 806 w 1839"/>
              <a:gd name="T75" fmla="*/ 1790 h 1853"/>
              <a:gd name="T76" fmla="*/ 888 w 1839"/>
              <a:gd name="T77" fmla="*/ 1833 h 1853"/>
              <a:gd name="T78" fmla="*/ 1004 w 1839"/>
              <a:gd name="T79" fmla="*/ 1853 h 1853"/>
              <a:gd name="T80" fmla="*/ 1118 w 1839"/>
              <a:gd name="T81" fmla="*/ 1840 h 1853"/>
              <a:gd name="T82" fmla="*/ 1200 w 1839"/>
              <a:gd name="T83" fmla="*/ 1810 h 1853"/>
              <a:gd name="T84" fmla="*/ 1250 w 1839"/>
              <a:gd name="T85" fmla="*/ 1780 h 1853"/>
              <a:gd name="T86" fmla="*/ 1268 w 1839"/>
              <a:gd name="T87" fmla="*/ 1764 h 1853"/>
              <a:gd name="T88" fmla="*/ 1282 w 1839"/>
              <a:gd name="T89" fmla="*/ 1641 h 1853"/>
              <a:gd name="T90" fmla="*/ 1254 w 1839"/>
              <a:gd name="T91" fmla="*/ 1577 h 1853"/>
              <a:gd name="T92" fmla="*/ 1160 w 1839"/>
              <a:gd name="T93" fmla="*/ 1505 h 1853"/>
              <a:gd name="T94" fmla="*/ 1188 w 1839"/>
              <a:gd name="T95" fmla="*/ 937 h 1853"/>
              <a:gd name="T96" fmla="*/ 1271 w 1839"/>
              <a:gd name="T97" fmla="*/ 844 h 1853"/>
              <a:gd name="T98" fmla="*/ 1408 w 1839"/>
              <a:gd name="T99" fmla="*/ 710 h 1853"/>
              <a:gd name="T100" fmla="*/ 1586 w 1839"/>
              <a:gd name="T101" fmla="*/ 601 h 1853"/>
              <a:gd name="T102" fmla="*/ 1711 w 1839"/>
              <a:gd name="T103" fmla="*/ 525 h 1853"/>
              <a:gd name="T104" fmla="*/ 1778 w 1839"/>
              <a:gd name="T105" fmla="*/ 485 h 1853"/>
              <a:gd name="T106" fmla="*/ 1821 w 1839"/>
              <a:gd name="T107" fmla="*/ 440 h 1853"/>
              <a:gd name="T108" fmla="*/ 1829 w 1839"/>
              <a:gd name="T109" fmla="*/ 273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1853">
                <a:moveTo>
                  <a:pt x="1779" y="153"/>
                </a:moveTo>
                <a:lnTo>
                  <a:pt x="1758" y="121"/>
                </a:lnTo>
                <a:lnTo>
                  <a:pt x="1736" y="94"/>
                </a:lnTo>
                <a:lnTo>
                  <a:pt x="1713" y="71"/>
                </a:lnTo>
                <a:lnTo>
                  <a:pt x="1690" y="53"/>
                </a:lnTo>
                <a:lnTo>
                  <a:pt x="1666" y="37"/>
                </a:lnTo>
                <a:lnTo>
                  <a:pt x="1643" y="25"/>
                </a:lnTo>
                <a:lnTo>
                  <a:pt x="1620" y="16"/>
                </a:lnTo>
                <a:lnTo>
                  <a:pt x="1597" y="9"/>
                </a:lnTo>
                <a:lnTo>
                  <a:pt x="1576" y="4"/>
                </a:lnTo>
                <a:lnTo>
                  <a:pt x="1555" y="1"/>
                </a:lnTo>
                <a:lnTo>
                  <a:pt x="1538" y="0"/>
                </a:lnTo>
                <a:lnTo>
                  <a:pt x="1522" y="0"/>
                </a:lnTo>
                <a:lnTo>
                  <a:pt x="1509" y="0"/>
                </a:lnTo>
                <a:lnTo>
                  <a:pt x="1499" y="1"/>
                </a:lnTo>
                <a:lnTo>
                  <a:pt x="1492" y="2"/>
                </a:lnTo>
                <a:lnTo>
                  <a:pt x="1488" y="2"/>
                </a:lnTo>
                <a:lnTo>
                  <a:pt x="1478" y="3"/>
                </a:lnTo>
                <a:lnTo>
                  <a:pt x="1470" y="9"/>
                </a:lnTo>
                <a:lnTo>
                  <a:pt x="1458" y="17"/>
                </a:lnTo>
                <a:lnTo>
                  <a:pt x="1437" y="32"/>
                </a:lnTo>
                <a:lnTo>
                  <a:pt x="1404" y="54"/>
                </a:lnTo>
                <a:lnTo>
                  <a:pt x="1364" y="81"/>
                </a:lnTo>
                <a:lnTo>
                  <a:pt x="1317" y="115"/>
                </a:lnTo>
                <a:lnTo>
                  <a:pt x="1265" y="151"/>
                </a:lnTo>
                <a:lnTo>
                  <a:pt x="1210" y="190"/>
                </a:lnTo>
                <a:lnTo>
                  <a:pt x="1151" y="230"/>
                </a:lnTo>
                <a:lnTo>
                  <a:pt x="1093" y="270"/>
                </a:lnTo>
                <a:lnTo>
                  <a:pt x="1036" y="310"/>
                </a:lnTo>
                <a:lnTo>
                  <a:pt x="981" y="349"/>
                </a:lnTo>
                <a:lnTo>
                  <a:pt x="931" y="383"/>
                </a:lnTo>
                <a:lnTo>
                  <a:pt x="887" y="415"/>
                </a:lnTo>
                <a:lnTo>
                  <a:pt x="850" y="442"/>
                </a:lnTo>
                <a:lnTo>
                  <a:pt x="821" y="462"/>
                </a:lnTo>
                <a:lnTo>
                  <a:pt x="804" y="475"/>
                </a:lnTo>
                <a:lnTo>
                  <a:pt x="785" y="493"/>
                </a:lnTo>
                <a:lnTo>
                  <a:pt x="769" y="509"/>
                </a:lnTo>
                <a:lnTo>
                  <a:pt x="758" y="524"/>
                </a:lnTo>
                <a:lnTo>
                  <a:pt x="749" y="539"/>
                </a:lnTo>
                <a:lnTo>
                  <a:pt x="742" y="554"/>
                </a:lnTo>
                <a:lnTo>
                  <a:pt x="737" y="566"/>
                </a:lnTo>
                <a:lnTo>
                  <a:pt x="734" y="579"/>
                </a:lnTo>
                <a:lnTo>
                  <a:pt x="732" y="589"/>
                </a:lnTo>
                <a:lnTo>
                  <a:pt x="714" y="604"/>
                </a:lnTo>
                <a:lnTo>
                  <a:pt x="693" y="619"/>
                </a:lnTo>
                <a:lnTo>
                  <a:pt x="674" y="635"/>
                </a:lnTo>
                <a:lnTo>
                  <a:pt x="653" y="653"/>
                </a:lnTo>
                <a:lnTo>
                  <a:pt x="631" y="669"/>
                </a:lnTo>
                <a:lnTo>
                  <a:pt x="610" y="685"/>
                </a:lnTo>
                <a:lnTo>
                  <a:pt x="591" y="701"/>
                </a:lnTo>
                <a:lnTo>
                  <a:pt x="570" y="717"/>
                </a:lnTo>
                <a:lnTo>
                  <a:pt x="552" y="732"/>
                </a:lnTo>
                <a:lnTo>
                  <a:pt x="533" y="746"/>
                </a:lnTo>
                <a:lnTo>
                  <a:pt x="517" y="760"/>
                </a:lnTo>
                <a:lnTo>
                  <a:pt x="502" y="771"/>
                </a:lnTo>
                <a:lnTo>
                  <a:pt x="488" y="783"/>
                </a:lnTo>
                <a:lnTo>
                  <a:pt x="478" y="791"/>
                </a:lnTo>
                <a:lnTo>
                  <a:pt x="469" y="799"/>
                </a:lnTo>
                <a:lnTo>
                  <a:pt x="463" y="804"/>
                </a:lnTo>
                <a:lnTo>
                  <a:pt x="452" y="815"/>
                </a:lnTo>
                <a:lnTo>
                  <a:pt x="443" y="827"/>
                </a:lnTo>
                <a:lnTo>
                  <a:pt x="436" y="839"/>
                </a:lnTo>
                <a:lnTo>
                  <a:pt x="431" y="852"/>
                </a:lnTo>
                <a:lnTo>
                  <a:pt x="427" y="865"/>
                </a:lnTo>
                <a:lnTo>
                  <a:pt x="425" y="876"/>
                </a:lnTo>
                <a:lnTo>
                  <a:pt x="422" y="889"/>
                </a:lnTo>
                <a:lnTo>
                  <a:pt x="422" y="900"/>
                </a:lnTo>
                <a:lnTo>
                  <a:pt x="116" y="1153"/>
                </a:lnTo>
                <a:lnTo>
                  <a:pt x="102" y="1148"/>
                </a:lnTo>
                <a:lnTo>
                  <a:pt x="88" y="1146"/>
                </a:lnTo>
                <a:lnTo>
                  <a:pt x="77" y="1145"/>
                </a:lnTo>
                <a:lnTo>
                  <a:pt x="66" y="1145"/>
                </a:lnTo>
                <a:lnTo>
                  <a:pt x="57" y="1146"/>
                </a:lnTo>
                <a:lnTo>
                  <a:pt x="49" y="1148"/>
                </a:lnTo>
                <a:lnTo>
                  <a:pt x="45" y="1149"/>
                </a:lnTo>
                <a:lnTo>
                  <a:pt x="41" y="1150"/>
                </a:lnTo>
                <a:lnTo>
                  <a:pt x="26" y="1155"/>
                </a:lnTo>
                <a:lnTo>
                  <a:pt x="18" y="1169"/>
                </a:lnTo>
                <a:lnTo>
                  <a:pt x="11" y="1181"/>
                </a:lnTo>
                <a:lnTo>
                  <a:pt x="5" y="1199"/>
                </a:lnTo>
                <a:lnTo>
                  <a:pt x="1" y="1218"/>
                </a:lnTo>
                <a:lnTo>
                  <a:pt x="0" y="1241"/>
                </a:lnTo>
                <a:lnTo>
                  <a:pt x="2" y="1267"/>
                </a:lnTo>
                <a:lnTo>
                  <a:pt x="9" y="1294"/>
                </a:lnTo>
                <a:lnTo>
                  <a:pt x="20" y="1323"/>
                </a:lnTo>
                <a:lnTo>
                  <a:pt x="39" y="1353"/>
                </a:lnTo>
                <a:lnTo>
                  <a:pt x="40" y="1354"/>
                </a:lnTo>
                <a:lnTo>
                  <a:pt x="41" y="1357"/>
                </a:lnTo>
                <a:lnTo>
                  <a:pt x="50" y="1367"/>
                </a:lnTo>
                <a:lnTo>
                  <a:pt x="64" y="1381"/>
                </a:lnTo>
                <a:lnTo>
                  <a:pt x="81" y="1396"/>
                </a:lnTo>
                <a:lnTo>
                  <a:pt x="101" y="1410"/>
                </a:lnTo>
                <a:lnTo>
                  <a:pt x="123" y="1420"/>
                </a:lnTo>
                <a:lnTo>
                  <a:pt x="146" y="1427"/>
                </a:lnTo>
                <a:lnTo>
                  <a:pt x="169" y="1426"/>
                </a:lnTo>
                <a:lnTo>
                  <a:pt x="193" y="1418"/>
                </a:lnTo>
                <a:lnTo>
                  <a:pt x="206" y="1410"/>
                </a:lnTo>
                <a:lnTo>
                  <a:pt x="215" y="1400"/>
                </a:lnTo>
                <a:lnTo>
                  <a:pt x="223" y="1390"/>
                </a:lnTo>
                <a:lnTo>
                  <a:pt x="230" y="1378"/>
                </a:lnTo>
                <a:lnTo>
                  <a:pt x="235" y="1366"/>
                </a:lnTo>
                <a:lnTo>
                  <a:pt x="237" y="1353"/>
                </a:lnTo>
                <a:lnTo>
                  <a:pt x="238" y="1339"/>
                </a:lnTo>
                <a:lnTo>
                  <a:pt x="238" y="1325"/>
                </a:lnTo>
                <a:lnTo>
                  <a:pt x="554" y="1130"/>
                </a:lnTo>
                <a:lnTo>
                  <a:pt x="575" y="1133"/>
                </a:lnTo>
                <a:lnTo>
                  <a:pt x="594" y="1133"/>
                </a:lnTo>
                <a:lnTo>
                  <a:pt x="613" y="1131"/>
                </a:lnTo>
                <a:lnTo>
                  <a:pt x="630" y="1126"/>
                </a:lnTo>
                <a:lnTo>
                  <a:pt x="645" y="1122"/>
                </a:lnTo>
                <a:lnTo>
                  <a:pt x="656" y="1116"/>
                </a:lnTo>
                <a:lnTo>
                  <a:pt x="666" y="1111"/>
                </a:lnTo>
                <a:lnTo>
                  <a:pt x="670" y="1109"/>
                </a:lnTo>
                <a:lnTo>
                  <a:pt x="923" y="957"/>
                </a:lnTo>
                <a:lnTo>
                  <a:pt x="927" y="960"/>
                </a:lnTo>
                <a:lnTo>
                  <a:pt x="932" y="965"/>
                </a:lnTo>
                <a:lnTo>
                  <a:pt x="936" y="968"/>
                </a:lnTo>
                <a:lnTo>
                  <a:pt x="942" y="972"/>
                </a:lnTo>
                <a:lnTo>
                  <a:pt x="947" y="975"/>
                </a:lnTo>
                <a:lnTo>
                  <a:pt x="953" y="979"/>
                </a:lnTo>
                <a:lnTo>
                  <a:pt x="959" y="982"/>
                </a:lnTo>
                <a:lnTo>
                  <a:pt x="965" y="985"/>
                </a:lnTo>
                <a:lnTo>
                  <a:pt x="948" y="1488"/>
                </a:lnTo>
                <a:lnTo>
                  <a:pt x="936" y="1489"/>
                </a:lnTo>
                <a:lnTo>
                  <a:pt x="925" y="1491"/>
                </a:lnTo>
                <a:lnTo>
                  <a:pt x="911" y="1494"/>
                </a:lnTo>
                <a:lnTo>
                  <a:pt x="898" y="1496"/>
                </a:lnTo>
                <a:lnTo>
                  <a:pt x="885" y="1499"/>
                </a:lnTo>
                <a:lnTo>
                  <a:pt x="871" y="1503"/>
                </a:lnTo>
                <a:lnTo>
                  <a:pt x="857" y="1509"/>
                </a:lnTo>
                <a:lnTo>
                  <a:pt x="843" y="1514"/>
                </a:lnTo>
                <a:lnTo>
                  <a:pt x="829" y="1520"/>
                </a:lnTo>
                <a:lnTo>
                  <a:pt x="817" y="1528"/>
                </a:lnTo>
                <a:lnTo>
                  <a:pt x="803" y="1536"/>
                </a:lnTo>
                <a:lnTo>
                  <a:pt x="791" y="1545"/>
                </a:lnTo>
                <a:lnTo>
                  <a:pt x="780" y="1557"/>
                </a:lnTo>
                <a:lnTo>
                  <a:pt x="768" y="1568"/>
                </a:lnTo>
                <a:lnTo>
                  <a:pt x="759" y="1581"/>
                </a:lnTo>
                <a:lnTo>
                  <a:pt x="750" y="1596"/>
                </a:lnTo>
                <a:lnTo>
                  <a:pt x="745" y="1603"/>
                </a:lnTo>
                <a:lnTo>
                  <a:pt x="744" y="1612"/>
                </a:lnTo>
                <a:lnTo>
                  <a:pt x="732" y="1689"/>
                </a:lnTo>
                <a:lnTo>
                  <a:pt x="730" y="1707"/>
                </a:lnTo>
                <a:lnTo>
                  <a:pt x="739" y="1722"/>
                </a:lnTo>
                <a:lnTo>
                  <a:pt x="741" y="1724"/>
                </a:lnTo>
                <a:lnTo>
                  <a:pt x="744" y="1729"/>
                </a:lnTo>
                <a:lnTo>
                  <a:pt x="750" y="1736"/>
                </a:lnTo>
                <a:lnTo>
                  <a:pt x="757" y="1745"/>
                </a:lnTo>
                <a:lnTo>
                  <a:pt x="766" y="1755"/>
                </a:lnTo>
                <a:lnTo>
                  <a:pt x="777" y="1765"/>
                </a:lnTo>
                <a:lnTo>
                  <a:pt x="791" y="1777"/>
                </a:lnTo>
                <a:lnTo>
                  <a:pt x="806" y="1790"/>
                </a:lnTo>
                <a:lnTo>
                  <a:pt x="823" y="1801"/>
                </a:lnTo>
                <a:lnTo>
                  <a:pt x="843" y="1813"/>
                </a:lnTo>
                <a:lnTo>
                  <a:pt x="865" y="1824"/>
                </a:lnTo>
                <a:lnTo>
                  <a:pt x="888" y="1833"/>
                </a:lnTo>
                <a:lnTo>
                  <a:pt x="913" y="1841"/>
                </a:lnTo>
                <a:lnTo>
                  <a:pt x="942" y="1847"/>
                </a:lnTo>
                <a:lnTo>
                  <a:pt x="972" y="1852"/>
                </a:lnTo>
                <a:lnTo>
                  <a:pt x="1004" y="1853"/>
                </a:lnTo>
                <a:lnTo>
                  <a:pt x="1036" y="1852"/>
                </a:lnTo>
                <a:lnTo>
                  <a:pt x="1065" y="1850"/>
                </a:lnTo>
                <a:lnTo>
                  <a:pt x="1093" y="1845"/>
                </a:lnTo>
                <a:lnTo>
                  <a:pt x="1118" y="1840"/>
                </a:lnTo>
                <a:lnTo>
                  <a:pt x="1142" y="1833"/>
                </a:lnTo>
                <a:lnTo>
                  <a:pt x="1163" y="1827"/>
                </a:lnTo>
                <a:lnTo>
                  <a:pt x="1183" y="1818"/>
                </a:lnTo>
                <a:lnTo>
                  <a:pt x="1200" y="1810"/>
                </a:lnTo>
                <a:lnTo>
                  <a:pt x="1215" y="1802"/>
                </a:lnTo>
                <a:lnTo>
                  <a:pt x="1229" y="1794"/>
                </a:lnTo>
                <a:lnTo>
                  <a:pt x="1241" y="1787"/>
                </a:lnTo>
                <a:lnTo>
                  <a:pt x="1250" y="1780"/>
                </a:lnTo>
                <a:lnTo>
                  <a:pt x="1258" y="1775"/>
                </a:lnTo>
                <a:lnTo>
                  <a:pt x="1263" y="1769"/>
                </a:lnTo>
                <a:lnTo>
                  <a:pt x="1267" y="1767"/>
                </a:lnTo>
                <a:lnTo>
                  <a:pt x="1268" y="1764"/>
                </a:lnTo>
                <a:lnTo>
                  <a:pt x="1282" y="1752"/>
                </a:lnTo>
                <a:lnTo>
                  <a:pt x="1282" y="1732"/>
                </a:lnTo>
                <a:lnTo>
                  <a:pt x="1282" y="1646"/>
                </a:lnTo>
                <a:lnTo>
                  <a:pt x="1282" y="1641"/>
                </a:lnTo>
                <a:lnTo>
                  <a:pt x="1281" y="1636"/>
                </a:lnTo>
                <a:lnTo>
                  <a:pt x="1276" y="1618"/>
                </a:lnTo>
                <a:lnTo>
                  <a:pt x="1267" y="1598"/>
                </a:lnTo>
                <a:lnTo>
                  <a:pt x="1254" y="1577"/>
                </a:lnTo>
                <a:lnTo>
                  <a:pt x="1237" y="1556"/>
                </a:lnTo>
                <a:lnTo>
                  <a:pt x="1216" y="1536"/>
                </a:lnTo>
                <a:lnTo>
                  <a:pt x="1191" y="1519"/>
                </a:lnTo>
                <a:lnTo>
                  <a:pt x="1160" y="1505"/>
                </a:lnTo>
                <a:lnTo>
                  <a:pt x="1124" y="1495"/>
                </a:lnTo>
                <a:lnTo>
                  <a:pt x="1152" y="964"/>
                </a:lnTo>
                <a:lnTo>
                  <a:pt x="1169" y="952"/>
                </a:lnTo>
                <a:lnTo>
                  <a:pt x="1188" y="937"/>
                </a:lnTo>
                <a:lnTo>
                  <a:pt x="1210" y="919"/>
                </a:lnTo>
                <a:lnTo>
                  <a:pt x="1230" y="897"/>
                </a:lnTo>
                <a:lnTo>
                  <a:pt x="1251" y="872"/>
                </a:lnTo>
                <a:lnTo>
                  <a:pt x="1271" y="844"/>
                </a:lnTo>
                <a:lnTo>
                  <a:pt x="1287" y="812"/>
                </a:lnTo>
                <a:lnTo>
                  <a:pt x="1299" y="776"/>
                </a:lnTo>
                <a:lnTo>
                  <a:pt x="1356" y="741"/>
                </a:lnTo>
                <a:lnTo>
                  <a:pt x="1408" y="710"/>
                </a:lnTo>
                <a:lnTo>
                  <a:pt x="1457" y="679"/>
                </a:lnTo>
                <a:lnTo>
                  <a:pt x="1504" y="652"/>
                </a:lnTo>
                <a:lnTo>
                  <a:pt x="1547" y="625"/>
                </a:lnTo>
                <a:lnTo>
                  <a:pt x="1586" y="601"/>
                </a:lnTo>
                <a:lnTo>
                  <a:pt x="1623" y="579"/>
                </a:lnTo>
                <a:lnTo>
                  <a:pt x="1655" y="559"/>
                </a:lnTo>
                <a:lnTo>
                  <a:pt x="1685" y="541"/>
                </a:lnTo>
                <a:lnTo>
                  <a:pt x="1711" y="525"/>
                </a:lnTo>
                <a:lnTo>
                  <a:pt x="1733" y="512"/>
                </a:lnTo>
                <a:lnTo>
                  <a:pt x="1752" y="501"/>
                </a:lnTo>
                <a:lnTo>
                  <a:pt x="1767" y="492"/>
                </a:lnTo>
                <a:lnTo>
                  <a:pt x="1778" y="485"/>
                </a:lnTo>
                <a:lnTo>
                  <a:pt x="1786" y="480"/>
                </a:lnTo>
                <a:lnTo>
                  <a:pt x="1789" y="478"/>
                </a:lnTo>
                <a:lnTo>
                  <a:pt x="1806" y="463"/>
                </a:lnTo>
                <a:lnTo>
                  <a:pt x="1821" y="440"/>
                </a:lnTo>
                <a:lnTo>
                  <a:pt x="1833" y="409"/>
                </a:lnTo>
                <a:lnTo>
                  <a:pt x="1839" y="371"/>
                </a:lnTo>
                <a:lnTo>
                  <a:pt x="1839" y="324"/>
                </a:lnTo>
                <a:lnTo>
                  <a:pt x="1829" y="273"/>
                </a:lnTo>
                <a:lnTo>
                  <a:pt x="1810" y="215"/>
                </a:lnTo>
                <a:lnTo>
                  <a:pt x="1779" y="153"/>
                </a:ln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 name="Freeform 8"/>
          <p:cNvSpPr/>
          <p:nvPr/>
        </p:nvSpPr>
        <p:spPr bwMode="auto">
          <a:xfrm>
            <a:off x="1632213" y="1708740"/>
            <a:ext cx="1910992" cy="1923890"/>
          </a:xfrm>
          <a:custGeom>
            <a:avLst/>
            <a:gdLst>
              <a:gd name="T0" fmla="*/ 1677 w 1778"/>
              <a:gd name="T1" fmla="*/ 424 h 1791"/>
              <a:gd name="T2" fmla="*/ 1249 w 1778"/>
              <a:gd name="T3" fmla="*/ 666 h 1791"/>
              <a:gd name="T4" fmla="*/ 1108 w 1778"/>
              <a:gd name="T5" fmla="*/ 865 h 1791"/>
              <a:gd name="T6" fmla="*/ 1033 w 1778"/>
              <a:gd name="T7" fmla="*/ 1517 h 1791"/>
              <a:gd name="T8" fmla="*/ 1033 w 1778"/>
              <a:gd name="T9" fmla="*/ 1612 h 1791"/>
              <a:gd name="T10" fmla="*/ 1160 w 1778"/>
              <a:gd name="T11" fmla="*/ 1565 h 1791"/>
              <a:gd name="T12" fmla="*/ 1127 w 1778"/>
              <a:gd name="T13" fmla="*/ 1654 h 1791"/>
              <a:gd name="T14" fmla="*/ 1066 w 1778"/>
              <a:gd name="T15" fmla="*/ 1687 h 1791"/>
              <a:gd name="T16" fmla="*/ 1189 w 1778"/>
              <a:gd name="T17" fmla="*/ 1694 h 1791"/>
              <a:gd name="T18" fmla="*/ 1039 w 1778"/>
              <a:gd name="T19" fmla="*/ 1754 h 1791"/>
              <a:gd name="T20" fmla="*/ 803 w 1778"/>
              <a:gd name="T21" fmla="*/ 1701 h 1791"/>
              <a:gd name="T22" fmla="*/ 806 w 1778"/>
              <a:gd name="T23" fmla="*/ 1646 h 1791"/>
              <a:gd name="T24" fmla="*/ 990 w 1778"/>
              <a:gd name="T25" fmla="*/ 1693 h 1791"/>
              <a:gd name="T26" fmla="*/ 825 w 1778"/>
              <a:gd name="T27" fmla="*/ 1639 h 1791"/>
              <a:gd name="T28" fmla="*/ 872 w 1778"/>
              <a:gd name="T29" fmla="*/ 1527 h 1791"/>
              <a:gd name="T30" fmla="*/ 993 w 1778"/>
              <a:gd name="T31" fmla="*/ 1631 h 1791"/>
              <a:gd name="T32" fmla="*/ 970 w 1778"/>
              <a:gd name="T33" fmla="*/ 1592 h 1791"/>
              <a:gd name="T34" fmla="*/ 998 w 1778"/>
              <a:gd name="T35" fmla="*/ 918 h 1791"/>
              <a:gd name="T36" fmla="*/ 970 w 1778"/>
              <a:gd name="T37" fmla="*/ 891 h 1791"/>
              <a:gd name="T38" fmla="*/ 1126 w 1778"/>
              <a:gd name="T39" fmla="*/ 702 h 1791"/>
              <a:gd name="T40" fmla="*/ 931 w 1778"/>
              <a:gd name="T41" fmla="*/ 877 h 1791"/>
              <a:gd name="T42" fmla="*/ 987 w 1778"/>
              <a:gd name="T43" fmla="*/ 856 h 1791"/>
              <a:gd name="T44" fmla="*/ 1191 w 1778"/>
              <a:gd name="T45" fmla="*/ 531 h 1791"/>
              <a:gd name="T46" fmla="*/ 1139 w 1778"/>
              <a:gd name="T47" fmla="*/ 666 h 1791"/>
              <a:gd name="T48" fmla="*/ 1232 w 1778"/>
              <a:gd name="T49" fmla="*/ 547 h 1791"/>
              <a:gd name="T50" fmla="*/ 1052 w 1778"/>
              <a:gd name="T51" fmla="*/ 564 h 1791"/>
              <a:gd name="T52" fmla="*/ 1003 w 1778"/>
              <a:gd name="T53" fmla="*/ 816 h 1791"/>
              <a:gd name="T54" fmla="*/ 946 w 1778"/>
              <a:gd name="T55" fmla="*/ 625 h 1791"/>
              <a:gd name="T56" fmla="*/ 952 w 1778"/>
              <a:gd name="T57" fmla="*/ 770 h 1791"/>
              <a:gd name="T58" fmla="*/ 576 w 1778"/>
              <a:gd name="T59" fmla="*/ 1017 h 1791"/>
              <a:gd name="T60" fmla="*/ 438 w 1778"/>
              <a:gd name="T61" fmla="*/ 1078 h 1791"/>
              <a:gd name="T62" fmla="*/ 140 w 1778"/>
              <a:gd name="T63" fmla="*/ 1267 h 1791"/>
              <a:gd name="T64" fmla="*/ 67 w 1778"/>
              <a:gd name="T65" fmla="*/ 1296 h 1791"/>
              <a:gd name="T66" fmla="*/ 54 w 1778"/>
              <a:gd name="T67" fmla="*/ 1177 h 1791"/>
              <a:gd name="T68" fmla="*/ 491 w 1778"/>
              <a:gd name="T69" fmla="*/ 899 h 1791"/>
              <a:gd name="T70" fmla="*/ 563 w 1778"/>
              <a:gd name="T71" fmla="*/ 906 h 1791"/>
              <a:gd name="T72" fmla="*/ 481 w 1778"/>
              <a:gd name="T73" fmla="*/ 813 h 1791"/>
              <a:gd name="T74" fmla="*/ 771 w 1778"/>
              <a:gd name="T75" fmla="*/ 584 h 1791"/>
              <a:gd name="T76" fmla="*/ 890 w 1778"/>
              <a:gd name="T77" fmla="*/ 566 h 1791"/>
              <a:gd name="T78" fmla="*/ 772 w 1778"/>
              <a:gd name="T79" fmla="*/ 542 h 1791"/>
              <a:gd name="T80" fmla="*/ 933 w 1778"/>
              <a:gd name="T81" fmla="*/ 405 h 1791"/>
              <a:gd name="T82" fmla="*/ 1477 w 1778"/>
              <a:gd name="T83" fmla="*/ 31 h 1791"/>
              <a:gd name="T84" fmla="*/ 1662 w 1778"/>
              <a:gd name="T85" fmla="*/ 109 h 1791"/>
              <a:gd name="T86" fmla="*/ 1682 w 1778"/>
              <a:gd name="T87" fmla="*/ 85 h 1791"/>
              <a:gd name="T88" fmla="*/ 1464 w 1778"/>
              <a:gd name="T89" fmla="*/ 2 h 1791"/>
              <a:gd name="T90" fmla="*/ 1138 w 1778"/>
              <a:gd name="T91" fmla="*/ 223 h 1791"/>
              <a:gd name="T92" fmla="*/ 735 w 1778"/>
              <a:gd name="T93" fmla="*/ 548 h 1791"/>
              <a:gd name="T94" fmla="*/ 531 w 1778"/>
              <a:gd name="T95" fmla="*/ 732 h 1791"/>
              <a:gd name="T96" fmla="*/ 63 w 1778"/>
              <a:gd name="T97" fmla="*/ 1148 h 1791"/>
              <a:gd name="T98" fmla="*/ 3 w 1778"/>
              <a:gd name="T99" fmla="*/ 1180 h 1791"/>
              <a:gd name="T100" fmla="*/ 78 w 1778"/>
              <a:gd name="T101" fmla="*/ 1346 h 1791"/>
              <a:gd name="T102" fmla="*/ 258 w 1778"/>
              <a:gd name="T103" fmla="*/ 1226 h 1791"/>
              <a:gd name="T104" fmla="*/ 554 w 1778"/>
              <a:gd name="T105" fmla="*/ 1071 h 1791"/>
              <a:gd name="T106" fmla="*/ 700 w 1778"/>
              <a:gd name="T107" fmla="*/ 1003 h 1791"/>
              <a:gd name="T108" fmla="*/ 920 w 1778"/>
              <a:gd name="T109" fmla="*/ 910 h 1791"/>
              <a:gd name="T110" fmla="*/ 848 w 1778"/>
              <a:gd name="T111" fmla="*/ 1502 h 1791"/>
              <a:gd name="T112" fmla="*/ 733 w 1778"/>
              <a:gd name="T113" fmla="*/ 1663 h 1791"/>
              <a:gd name="T114" fmla="*/ 810 w 1778"/>
              <a:gd name="T115" fmla="*/ 1745 h 1791"/>
              <a:gd name="T116" fmla="*/ 1120 w 1778"/>
              <a:gd name="T117" fmla="*/ 1767 h 1791"/>
              <a:gd name="T118" fmla="*/ 1220 w 1778"/>
              <a:gd name="T119" fmla="*/ 1703 h 1791"/>
              <a:gd name="T120" fmla="*/ 1106 w 1778"/>
              <a:gd name="T121" fmla="*/ 1498 h 1791"/>
              <a:gd name="T122" fmla="*/ 1369 w 1778"/>
              <a:gd name="T123" fmla="*/ 647 h 1791"/>
              <a:gd name="T124" fmla="*/ 1742 w 1778"/>
              <a:gd name="T125" fmla="*/ 420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8" h="1791">
                <a:moveTo>
                  <a:pt x="1726" y="221"/>
                </a:moveTo>
                <a:lnTo>
                  <a:pt x="1739" y="259"/>
                </a:lnTo>
                <a:lnTo>
                  <a:pt x="1744" y="292"/>
                </a:lnTo>
                <a:lnTo>
                  <a:pt x="1747" y="321"/>
                </a:lnTo>
                <a:lnTo>
                  <a:pt x="1744" y="345"/>
                </a:lnTo>
                <a:lnTo>
                  <a:pt x="1741" y="365"/>
                </a:lnTo>
                <a:lnTo>
                  <a:pt x="1735" y="380"/>
                </a:lnTo>
                <a:lnTo>
                  <a:pt x="1729" y="389"/>
                </a:lnTo>
                <a:lnTo>
                  <a:pt x="1726" y="394"/>
                </a:lnTo>
                <a:lnTo>
                  <a:pt x="1721" y="397"/>
                </a:lnTo>
                <a:lnTo>
                  <a:pt x="1711" y="403"/>
                </a:lnTo>
                <a:lnTo>
                  <a:pt x="1696" y="412"/>
                </a:lnTo>
                <a:lnTo>
                  <a:pt x="1677" y="424"/>
                </a:lnTo>
                <a:lnTo>
                  <a:pt x="1654" y="437"/>
                </a:lnTo>
                <a:lnTo>
                  <a:pt x="1627" y="454"/>
                </a:lnTo>
                <a:lnTo>
                  <a:pt x="1597" y="472"/>
                </a:lnTo>
                <a:lnTo>
                  <a:pt x="1565" y="492"/>
                </a:lnTo>
                <a:lnTo>
                  <a:pt x="1529" y="513"/>
                </a:lnTo>
                <a:lnTo>
                  <a:pt x="1492" y="537"/>
                </a:lnTo>
                <a:lnTo>
                  <a:pt x="1453" y="560"/>
                </a:lnTo>
                <a:lnTo>
                  <a:pt x="1414" y="584"/>
                </a:lnTo>
                <a:lnTo>
                  <a:pt x="1372" y="609"/>
                </a:lnTo>
                <a:lnTo>
                  <a:pt x="1331" y="634"/>
                </a:lnTo>
                <a:lnTo>
                  <a:pt x="1289" y="660"/>
                </a:lnTo>
                <a:lnTo>
                  <a:pt x="1248" y="685"/>
                </a:lnTo>
                <a:lnTo>
                  <a:pt x="1249" y="666"/>
                </a:lnTo>
                <a:lnTo>
                  <a:pt x="1249" y="646"/>
                </a:lnTo>
                <a:lnTo>
                  <a:pt x="1248" y="629"/>
                </a:lnTo>
                <a:lnTo>
                  <a:pt x="1246" y="611"/>
                </a:lnTo>
                <a:lnTo>
                  <a:pt x="1217" y="628"/>
                </a:lnTo>
                <a:lnTo>
                  <a:pt x="1218" y="647"/>
                </a:lnTo>
                <a:lnTo>
                  <a:pt x="1218" y="668"/>
                </a:lnTo>
                <a:lnTo>
                  <a:pt x="1215" y="689"/>
                </a:lnTo>
                <a:lnTo>
                  <a:pt x="1212" y="712"/>
                </a:lnTo>
                <a:lnTo>
                  <a:pt x="1199" y="752"/>
                </a:lnTo>
                <a:lnTo>
                  <a:pt x="1181" y="789"/>
                </a:lnTo>
                <a:lnTo>
                  <a:pt x="1157" y="819"/>
                </a:lnTo>
                <a:lnTo>
                  <a:pt x="1132" y="844"/>
                </a:lnTo>
                <a:lnTo>
                  <a:pt x="1108" y="865"/>
                </a:lnTo>
                <a:lnTo>
                  <a:pt x="1087" y="880"/>
                </a:lnTo>
                <a:lnTo>
                  <a:pt x="1074" y="888"/>
                </a:lnTo>
                <a:lnTo>
                  <a:pt x="1068" y="891"/>
                </a:lnTo>
                <a:lnTo>
                  <a:pt x="1064" y="894"/>
                </a:lnTo>
                <a:lnTo>
                  <a:pt x="1062" y="897"/>
                </a:lnTo>
                <a:lnTo>
                  <a:pt x="1061" y="901"/>
                </a:lnTo>
                <a:lnTo>
                  <a:pt x="1060" y="905"/>
                </a:lnTo>
                <a:lnTo>
                  <a:pt x="1029" y="1505"/>
                </a:lnTo>
                <a:lnTo>
                  <a:pt x="1029" y="1509"/>
                </a:lnTo>
                <a:lnTo>
                  <a:pt x="1030" y="1511"/>
                </a:lnTo>
                <a:lnTo>
                  <a:pt x="1031" y="1514"/>
                </a:lnTo>
                <a:lnTo>
                  <a:pt x="1033" y="1517"/>
                </a:lnTo>
                <a:lnTo>
                  <a:pt x="1033" y="1517"/>
                </a:lnTo>
                <a:lnTo>
                  <a:pt x="1034" y="1518"/>
                </a:lnTo>
                <a:lnTo>
                  <a:pt x="1034" y="1518"/>
                </a:lnTo>
                <a:lnTo>
                  <a:pt x="1036" y="1519"/>
                </a:lnTo>
                <a:lnTo>
                  <a:pt x="1029" y="1589"/>
                </a:lnTo>
                <a:lnTo>
                  <a:pt x="1025" y="1595"/>
                </a:lnTo>
                <a:lnTo>
                  <a:pt x="1019" y="1603"/>
                </a:lnTo>
                <a:lnTo>
                  <a:pt x="1010" y="1610"/>
                </a:lnTo>
                <a:lnTo>
                  <a:pt x="998" y="1615"/>
                </a:lnTo>
                <a:lnTo>
                  <a:pt x="998" y="1631"/>
                </a:lnTo>
                <a:lnTo>
                  <a:pt x="1009" y="1628"/>
                </a:lnTo>
                <a:lnTo>
                  <a:pt x="1018" y="1624"/>
                </a:lnTo>
                <a:lnTo>
                  <a:pt x="1026" y="1618"/>
                </a:lnTo>
                <a:lnTo>
                  <a:pt x="1033" y="1612"/>
                </a:lnTo>
                <a:lnTo>
                  <a:pt x="1038" y="1605"/>
                </a:lnTo>
                <a:lnTo>
                  <a:pt x="1040" y="1600"/>
                </a:lnTo>
                <a:lnTo>
                  <a:pt x="1043" y="1596"/>
                </a:lnTo>
                <a:lnTo>
                  <a:pt x="1044" y="1594"/>
                </a:lnTo>
                <a:lnTo>
                  <a:pt x="1044" y="1594"/>
                </a:lnTo>
                <a:lnTo>
                  <a:pt x="1044" y="1593"/>
                </a:lnTo>
                <a:lnTo>
                  <a:pt x="1044" y="1593"/>
                </a:lnTo>
                <a:lnTo>
                  <a:pt x="1044" y="1593"/>
                </a:lnTo>
                <a:lnTo>
                  <a:pt x="1051" y="1521"/>
                </a:lnTo>
                <a:lnTo>
                  <a:pt x="1087" y="1526"/>
                </a:lnTo>
                <a:lnTo>
                  <a:pt x="1117" y="1536"/>
                </a:lnTo>
                <a:lnTo>
                  <a:pt x="1142" y="1550"/>
                </a:lnTo>
                <a:lnTo>
                  <a:pt x="1160" y="1565"/>
                </a:lnTo>
                <a:lnTo>
                  <a:pt x="1173" y="1582"/>
                </a:lnTo>
                <a:lnTo>
                  <a:pt x="1181" y="1597"/>
                </a:lnTo>
                <a:lnTo>
                  <a:pt x="1187" y="1609"/>
                </a:lnTo>
                <a:lnTo>
                  <a:pt x="1189" y="1617"/>
                </a:lnTo>
                <a:lnTo>
                  <a:pt x="1189" y="1619"/>
                </a:lnTo>
                <a:lnTo>
                  <a:pt x="1184" y="1623"/>
                </a:lnTo>
                <a:lnTo>
                  <a:pt x="1179" y="1626"/>
                </a:lnTo>
                <a:lnTo>
                  <a:pt x="1173" y="1631"/>
                </a:lnTo>
                <a:lnTo>
                  <a:pt x="1165" y="1635"/>
                </a:lnTo>
                <a:lnTo>
                  <a:pt x="1157" y="1640"/>
                </a:lnTo>
                <a:lnTo>
                  <a:pt x="1147" y="1645"/>
                </a:lnTo>
                <a:lnTo>
                  <a:pt x="1137" y="1649"/>
                </a:lnTo>
                <a:lnTo>
                  <a:pt x="1127" y="1654"/>
                </a:lnTo>
                <a:lnTo>
                  <a:pt x="1114" y="1658"/>
                </a:lnTo>
                <a:lnTo>
                  <a:pt x="1100" y="1663"/>
                </a:lnTo>
                <a:lnTo>
                  <a:pt x="1086" y="1666"/>
                </a:lnTo>
                <a:lnTo>
                  <a:pt x="1070" y="1670"/>
                </a:lnTo>
                <a:lnTo>
                  <a:pt x="1054" y="1673"/>
                </a:lnTo>
                <a:lnTo>
                  <a:pt x="1037" y="1676"/>
                </a:lnTo>
                <a:lnTo>
                  <a:pt x="1017" y="1677"/>
                </a:lnTo>
                <a:lnTo>
                  <a:pt x="998" y="1678"/>
                </a:lnTo>
                <a:lnTo>
                  <a:pt x="998" y="1693"/>
                </a:lnTo>
                <a:lnTo>
                  <a:pt x="1016" y="1693"/>
                </a:lnTo>
                <a:lnTo>
                  <a:pt x="1033" y="1691"/>
                </a:lnTo>
                <a:lnTo>
                  <a:pt x="1051" y="1690"/>
                </a:lnTo>
                <a:lnTo>
                  <a:pt x="1066" y="1687"/>
                </a:lnTo>
                <a:lnTo>
                  <a:pt x="1081" y="1684"/>
                </a:lnTo>
                <a:lnTo>
                  <a:pt x="1094" y="1681"/>
                </a:lnTo>
                <a:lnTo>
                  <a:pt x="1108" y="1678"/>
                </a:lnTo>
                <a:lnTo>
                  <a:pt x="1120" y="1673"/>
                </a:lnTo>
                <a:lnTo>
                  <a:pt x="1131" y="1670"/>
                </a:lnTo>
                <a:lnTo>
                  <a:pt x="1142" y="1665"/>
                </a:lnTo>
                <a:lnTo>
                  <a:pt x="1152" y="1661"/>
                </a:lnTo>
                <a:lnTo>
                  <a:pt x="1160" y="1656"/>
                </a:lnTo>
                <a:lnTo>
                  <a:pt x="1169" y="1652"/>
                </a:lnTo>
                <a:lnTo>
                  <a:pt x="1176" y="1647"/>
                </a:lnTo>
                <a:lnTo>
                  <a:pt x="1183" y="1643"/>
                </a:lnTo>
                <a:lnTo>
                  <a:pt x="1189" y="1639"/>
                </a:lnTo>
                <a:lnTo>
                  <a:pt x="1189" y="1694"/>
                </a:lnTo>
                <a:lnTo>
                  <a:pt x="1184" y="1698"/>
                </a:lnTo>
                <a:lnTo>
                  <a:pt x="1180" y="1701"/>
                </a:lnTo>
                <a:lnTo>
                  <a:pt x="1173" y="1706"/>
                </a:lnTo>
                <a:lnTo>
                  <a:pt x="1166" y="1710"/>
                </a:lnTo>
                <a:lnTo>
                  <a:pt x="1157" y="1715"/>
                </a:lnTo>
                <a:lnTo>
                  <a:pt x="1146" y="1721"/>
                </a:lnTo>
                <a:lnTo>
                  <a:pt x="1135" y="1726"/>
                </a:lnTo>
                <a:lnTo>
                  <a:pt x="1122" y="1731"/>
                </a:lnTo>
                <a:lnTo>
                  <a:pt x="1108" y="1737"/>
                </a:lnTo>
                <a:lnTo>
                  <a:pt x="1092" y="1741"/>
                </a:lnTo>
                <a:lnTo>
                  <a:pt x="1076" y="1746"/>
                </a:lnTo>
                <a:lnTo>
                  <a:pt x="1058" y="1751"/>
                </a:lnTo>
                <a:lnTo>
                  <a:pt x="1039" y="1754"/>
                </a:lnTo>
                <a:lnTo>
                  <a:pt x="1018" y="1756"/>
                </a:lnTo>
                <a:lnTo>
                  <a:pt x="996" y="1759"/>
                </a:lnTo>
                <a:lnTo>
                  <a:pt x="973" y="1759"/>
                </a:lnTo>
                <a:lnTo>
                  <a:pt x="950" y="1757"/>
                </a:lnTo>
                <a:lnTo>
                  <a:pt x="928" y="1755"/>
                </a:lnTo>
                <a:lnTo>
                  <a:pt x="908" y="1752"/>
                </a:lnTo>
                <a:lnTo>
                  <a:pt x="888" y="1746"/>
                </a:lnTo>
                <a:lnTo>
                  <a:pt x="871" y="1740"/>
                </a:lnTo>
                <a:lnTo>
                  <a:pt x="855" y="1733"/>
                </a:lnTo>
                <a:lnTo>
                  <a:pt x="840" y="1725"/>
                </a:lnTo>
                <a:lnTo>
                  <a:pt x="826" y="1717"/>
                </a:lnTo>
                <a:lnTo>
                  <a:pt x="813" y="1709"/>
                </a:lnTo>
                <a:lnTo>
                  <a:pt x="803" y="1701"/>
                </a:lnTo>
                <a:lnTo>
                  <a:pt x="792" y="1693"/>
                </a:lnTo>
                <a:lnTo>
                  <a:pt x="784" y="1685"/>
                </a:lnTo>
                <a:lnTo>
                  <a:pt x="778" y="1678"/>
                </a:lnTo>
                <a:lnTo>
                  <a:pt x="772" y="1671"/>
                </a:lnTo>
                <a:lnTo>
                  <a:pt x="767" y="1666"/>
                </a:lnTo>
                <a:lnTo>
                  <a:pt x="764" y="1662"/>
                </a:lnTo>
                <a:lnTo>
                  <a:pt x="772" y="1608"/>
                </a:lnTo>
                <a:lnTo>
                  <a:pt x="775" y="1614"/>
                </a:lnTo>
                <a:lnTo>
                  <a:pt x="780" y="1619"/>
                </a:lnTo>
                <a:lnTo>
                  <a:pt x="786" y="1626"/>
                </a:lnTo>
                <a:lnTo>
                  <a:pt x="791" y="1632"/>
                </a:lnTo>
                <a:lnTo>
                  <a:pt x="798" y="1639"/>
                </a:lnTo>
                <a:lnTo>
                  <a:pt x="806" y="1646"/>
                </a:lnTo>
                <a:lnTo>
                  <a:pt x="817" y="1653"/>
                </a:lnTo>
                <a:lnTo>
                  <a:pt x="827" y="1658"/>
                </a:lnTo>
                <a:lnTo>
                  <a:pt x="839" y="1665"/>
                </a:lnTo>
                <a:lnTo>
                  <a:pt x="852" y="1671"/>
                </a:lnTo>
                <a:lnTo>
                  <a:pt x="867" y="1677"/>
                </a:lnTo>
                <a:lnTo>
                  <a:pt x="884" y="1681"/>
                </a:lnTo>
                <a:lnTo>
                  <a:pt x="902" y="1685"/>
                </a:lnTo>
                <a:lnTo>
                  <a:pt x="922" y="1688"/>
                </a:lnTo>
                <a:lnTo>
                  <a:pt x="942" y="1692"/>
                </a:lnTo>
                <a:lnTo>
                  <a:pt x="965" y="1693"/>
                </a:lnTo>
                <a:lnTo>
                  <a:pt x="973" y="1693"/>
                </a:lnTo>
                <a:lnTo>
                  <a:pt x="981" y="1693"/>
                </a:lnTo>
                <a:lnTo>
                  <a:pt x="990" y="1693"/>
                </a:lnTo>
                <a:lnTo>
                  <a:pt x="998" y="1693"/>
                </a:lnTo>
                <a:lnTo>
                  <a:pt x="998" y="1678"/>
                </a:lnTo>
                <a:lnTo>
                  <a:pt x="990" y="1678"/>
                </a:lnTo>
                <a:lnTo>
                  <a:pt x="983" y="1678"/>
                </a:lnTo>
                <a:lnTo>
                  <a:pt x="975" y="1678"/>
                </a:lnTo>
                <a:lnTo>
                  <a:pt x="966" y="1677"/>
                </a:lnTo>
                <a:lnTo>
                  <a:pt x="939" y="1675"/>
                </a:lnTo>
                <a:lnTo>
                  <a:pt x="913" y="1671"/>
                </a:lnTo>
                <a:lnTo>
                  <a:pt x="890" y="1666"/>
                </a:lnTo>
                <a:lnTo>
                  <a:pt x="871" y="1661"/>
                </a:lnTo>
                <a:lnTo>
                  <a:pt x="854" y="1654"/>
                </a:lnTo>
                <a:lnTo>
                  <a:pt x="839" y="1647"/>
                </a:lnTo>
                <a:lnTo>
                  <a:pt x="825" y="1639"/>
                </a:lnTo>
                <a:lnTo>
                  <a:pt x="814" y="1631"/>
                </a:lnTo>
                <a:lnTo>
                  <a:pt x="805" y="1623"/>
                </a:lnTo>
                <a:lnTo>
                  <a:pt x="797" y="1616"/>
                </a:lnTo>
                <a:lnTo>
                  <a:pt x="791" y="1608"/>
                </a:lnTo>
                <a:lnTo>
                  <a:pt x="787" y="1602"/>
                </a:lnTo>
                <a:lnTo>
                  <a:pt x="783" y="1596"/>
                </a:lnTo>
                <a:lnTo>
                  <a:pt x="781" y="1592"/>
                </a:lnTo>
                <a:lnTo>
                  <a:pt x="780" y="1588"/>
                </a:lnTo>
                <a:lnTo>
                  <a:pt x="779" y="1586"/>
                </a:lnTo>
                <a:lnTo>
                  <a:pt x="797" y="1564"/>
                </a:lnTo>
                <a:lnTo>
                  <a:pt x="820" y="1548"/>
                </a:lnTo>
                <a:lnTo>
                  <a:pt x="847" y="1536"/>
                </a:lnTo>
                <a:lnTo>
                  <a:pt x="872" y="1527"/>
                </a:lnTo>
                <a:lnTo>
                  <a:pt x="898" y="1523"/>
                </a:lnTo>
                <a:lnTo>
                  <a:pt x="922" y="1519"/>
                </a:lnTo>
                <a:lnTo>
                  <a:pt x="941" y="1518"/>
                </a:lnTo>
                <a:lnTo>
                  <a:pt x="955" y="1518"/>
                </a:lnTo>
                <a:lnTo>
                  <a:pt x="955" y="1592"/>
                </a:lnTo>
                <a:lnTo>
                  <a:pt x="955" y="1595"/>
                </a:lnTo>
                <a:lnTo>
                  <a:pt x="956" y="1602"/>
                </a:lnTo>
                <a:lnTo>
                  <a:pt x="960" y="1611"/>
                </a:lnTo>
                <a:lnTo>
                  <a:pt x="966" y="1620"/>
                </a:lnTo>
                <a:lnTo>
                  <a:pt x="972" y="1625"/>
                </a:lnTo>
                <a:lnTo>
                  <a:pt x="978" y="1628"/>
                </a:lnTo>
                <a:lnTo>
                  <a:pt x="985" y="1630"/>
                </a:lnTo>
                <a:lnTo>
                  <a:pt x="993" y="1631"/>
                </a:lnTo>
                <a:lnTo>
                  <a:pt x="994" y="1631"/>
                </a:lnTo>
                <a:lnTo>
                  <a:pt x="995" y="1631"/>
                </a:lnTo>
                <a:lnTo>
                  <a:pt x="996" y="1631"/>
                </a:lnTo>
                <a:lnTo>
                  <a:pt x="998" y="1631"/>
                </a:lnTo>
                <a:lnTo>
                  <a:pt x="998" y="1615"/>
                </a:lnTo>
                <a:lnTo>
                  <a:pt x="996" y="1615"/>
                </a:lnTo>
                <a:lnTo>
                  <a:pt x="995" y="1615"/>
                </a:lnTo>
                <a:lnTo>
                  <a:pt x="994" y="1615"/>
                </a:lnTo>
                <a:lnTo>
                  <a:pt x="993" y="1615"/>
                </a:lnTo>
                <a:lnTo>
                  <a:pt x="980" y="1611"/>
                </a:lnTo>
                <a:lnTo>
                  <a:pt x="973" y="1604"/>
                </a:lnTo>
                <a:lnTo>
                  <a:pt x="970" y="1596"/>
                </a:lnTo>
                <a:lnTo>
                  <a:pt x="970" y="1592"/>
                </a:lnTo>
                <a:lnTo>
                  <a:pt x="970" y="1584"/>
                </a:lnTo>
                <a:lnTo>
                  <a:pt x="970" y="1563"/>
                </a:lnTo>
                <a:lnTo>
                  <a:pt x="970" y="1539"/>
                </a:lnTo>
                <a:lnTo>
                  <a:pt x="970" y="1516"/>
                </a:lnTo>
                <a:lnTo>
                  <a:pt x="971" y="1514"/>
                </a:lnTo>
                <a:lnTo>
                  <a:pt x="971" y="1514"/>
                </a:lnTo>
                <a:lnTo>
                  <a:pt x="972" y="1514"/>
                </a:lnTo>
                <a:lnTo>
                  <a:pt x="972" y="1513"/>
                </a:lnTo>
                <a:lnTo>
                  <a:pt x="975" y="1511"/>
                </a:lnTo>
                <a:lnTo>
                  <a:pt x="977" y="1509"/>
                </a:lnTo>
                <a:lnTo>
                  <a:pt x="978" y="1505"/>
                </a:lnTo>
                <a:lnTo>
                  <a:pt x="978" y="1503"/>
                </a:lnTo>
                <a:lnTo>
                  <a:pt x="998" y="918"/>
                </a:lnTo>
                <a:lnTo>
                  <a:pt x="998" y="914"/>
                </a:lnTo>
                <a:lnTo>
                  <a:pt x="996" y="912"/>
                </a:lnTo>
                <a:lnTo>
                  <a:pt x="994" y="909"/>
                </a:lnTo>
                <a:lnTo>
                  <a:pt x="993" y="906"/>
                </a:lnTo>
                <a:lnTo>
                  <a:pt x="991" y="905"/>
                </a:lnTo>
                <a:lnTo>
                  <a:pt x="987" y="903"/>
                </a:lnTo>
                <a:lnTo>
                  <a:pt x="985" y="902"/>
                </a:lnTo>
                <a:lnTo>
                  <a:pt x="981" y="902"/>
                </a:lnTo>
                <a:lnTo>
                  <a:pt x="973" y="901"/>
                </a:lnTo>
                <a:lnTo>
                  <a:pt x="966" y="899"/>
                </a:lnTo>
                <a:lnTo>
                  <a:pt x="958" y="897"/>
                </a:lnTo>
                <a:lnTo>
                  <a:pt x="952" y="894"/>
                </a:lnTo>
                <a:lnTo>
                  <a:pt x="970" y="891"/>
                </a:lnTo>
                <a:lnTo>
                  <a:pt x="992" y="888"/>
                </a:lnTo>
                <a:lnTo>
                  <a:pt x="1017" y="883"/>
                </a:lnTo>
                <a:lnTo>
                  <a:pt x="1043" y="874"/>
                </a:lnTo>
                <a:lnTo>
                  <a:pt x="1068" y="864"/>
                </a:lnTo>
                <a:lnTo>
                  <a:pt x="1092" y="848"/>
                </a:lnTo>
                <a:lnTo>
                  <a:pt x="1112" y="828"/>
                </a:lnTo>
                <a:lnTo>
                  <a:pt x="1126" y="804"/>
                </a:lnTo>
                <a:lnTo>
                  <a:pt x="1136" y="769"/>
                </a:lnTo>
                <a:lnTo>
                  <a:pt x="1142" y="733"/>
                </a:lnTo>
                <a:lnTo>
                  <a:pt x="1142" y="698"/>
                </a:lnTo>
                <a:lnTo>
                  <a:pt x="1139" y="666"/>
                </a:lnTo>
                <a:lnTo>
                  <a:pt x="1124" y="671"/>
                </a:lnTo>
                <a:lnTo>
                  <a:pt x="1126" y="702"/>
                </a:lnTo>
                <a:lnTo>
                  <a:pt x="1124" y="733"/>
                </a:lnTo>
                <a:lnTo>
                  <a:pt x="1120" y="766"/>
                </a:lnTo>
                <a:lnTo>
                  <a:pt x="1111" y="797"/>
                </a:lnTo>
                <a:lnTo>
                  <a:pt x="1093" y="823"/>
                </a:lnTo>
                <a:lnTo>
                  <a:pt x="1070" y="844"/>
                </a:lnTo>
                <a:lnTo>
                  <a:pt x="1041" y="858"/>
                </a:lnTo>
                <a:lnTo>
                  <a:pt x="1011" y="868"/>
                </a:lnTo>
                <a:lnTo>
                  <a:pt x="983" y="874"/>
                </a:lnTo>
                <a:lnTo>
                  <a:pt x="958" y="877"/>
                </a:lnTo>
                <a:lnTo>
                  <a:pt x="942" y="879"/>
                </a:lnTo>
                <a:lnTo>
                  <a:pt x="935" y="879"/>
                </a:lnTo>
                <a:lnTo>
                  <a:pt x="935" y="881"/>
                </a:lnTo>
                <a:lnTo>
                  <a:pt x="931" y="877"/>
                </a:lnTo>
                <a:lnTo>
                  <a:pt x="926" y="873"/>
                </a:lnTo>
                <a:lnTo>
                  <a:pt x="923" y="869"/>
                </a:lnTo>
                <a:lnTo>
                  <a:pt x="919" y="866"/>
                </a:lnTo>
                <a:lnTo>
                  <a:pt x="924" y="864"/>
                </a:lnTo>
                <a:lnTo>
                  <a:pt x="927" y="861"/>
                </a:lnTo>
                <a:lnTo>
                  <a:pt x="931" y="859"/>
                </a:lnTo>
                <a:lnTo>
                  <a:pt x="934" y="857"/>
                </a:lnTo>
                <a:lnTo>
                  <a:pt x="933" y="863"/>
                </a:lnTo>
                <a:lnTo>
                  <a:pt x="937" y="863"/>
                </a:lnTo>
                <a:lnTo>
                  <a:pt x="943" y="863"/>
                </a:lnTo>
                <a:lnTo>
                  <a:pt x="955" y="861"/>
                </a:lnTo>
                <a:lnTo>
                  <a:pt x="969" y="859"/>
                </a:lnTo>
                <a:lnTo>
                  <a:pt x="987" y="856"/>
                </a:lnTo>
                <a:lnTo>
                  <a:pt x="1008" y="849"/>
                </a:lnTo>
                <a:lnTo>
                  <a:pt x="1031" y="838"/>
                </a:lnTo>
                <a:lnTo>
                  <a:pt x="1056" y="826"/>
                </a:lnTo>
                <a:lnTo>
                  <a:pt x="1077" y="806"/>
                </a:lnTo>
                <a:lnTo>
                  <a:pt x="1090" y="777"/>
                </a:lnTo>
                <a:lnTo>
                  <a:pt x="1097" y="743"/>
                </a:lnTo>
                <a:lnTo>
                  <a:pt x="1099" y="705"/>
                </a:lnTo>
                <a:lnTo>
                  <a:pt x="1098" y="667"/>
                </a:lnTo>
                <a:lnTo>
                  <a:pt x="1094" y="630"/>
                </a:lnTo>
                <a:lnTo>
                  <a:pt x="1090" y="599"/>
                </a:lnTo>
                <a:lnTo>
                  <a:pt x="1085" y="576"/>
                </a:lnTo>
                <a:lnTo>
                  <a:pt x="1190" y="528"/>
                </a:lnTo>
                <a:lnTo>
                  <a:pt x="1191" y="531"/>
                </a:lnTo>
                <a:lnTo>
                  <a:pt x="1192" y="534"/>
                </a:lnTo>
                <a:lnTo>
                  <a:pt x="1195" y="538"/>
                </a:lnTo>
                <a:lnTo>
                  <a:pt x="1196" y="542"/>
                </a:lnTo>
                <a:lnTo>
                  <a:pt x="1114" y="587"/>
                </a:lnTo>
                <a:lnTo>
                  <a:pt x="1113" y="588"/>
                </a:lnTo>
                <a:lnTo>
                  <a:pt x="1111" y="591"/>
                </a:lnTo>
                <a:lnTo>
                  <a:pt x="1111" y="594"/>
                </a:lnTo>
                <a:lnTo>
                  <a:pt x="1111" y="596"/>
                </a:lnTo>
                <a:lnTo>
                  <a:pt x="1112" y="602"/>
                </a:lnTo>
                <a:lnTo>
                  <a:pt x="1116" y="618"/>
                </a:lnTo>
                <a:lnTo>
                  <a:pt x="1120" y="641"/>
                </a:lnTo>
                <a:lnTo>
                  <a:pt x="1124" y="671"/>
                </a:lnTo>
                <a:lnTo>
                  <a:pt x="1139" y="666"/>
                </a:lnTo>
                <a:lnTo>
                  <a:pt x="1136" y="644"/>
                </a:lnTo>
                <a:lnTo>
                  <a:pt x="1134" y="624"/>
                </a:lnTo>
                <a:lnTo>
                  <a:pt x="1130" y="609"/>
                </a:lnTo>
                <a:lnTo>
                  <a:pt x="1128" y="598"/>
                </a:lnTo>
                <a:lnTo>
                  <a:pt x="1202" y="557"/>
                </a:lnTo>
                <a:lnTo>
                  <a:pt x="1206" y="572"/>
                </a:lnTo>
                <a:lnTo>
                  <a:pt x="1211" y="588"/>
                </a:lnTo>
                <a:lnTo>
                  <a:pt x="1214" y="608"/>
                </a:lnTo>
                <a:lnTo>
                  <a:pt x="1217" y="628"/>
                </a:lnTo>
                <a:lnTo>
                  <a:pt x="1246" y="611"/>
                </a:lnTo>
                <a:lnTo>
                  <a:pt x="1242" y="587"/>
                </a:lnTo>
                <a:lnTo>
                  <a:pt x="1237" y="565"/>
                </a:lnTo>
                <a:lnTo>
                  <a:pt x="1232" y="547"/>
                </a:lnTo>
                <a:lnTo>
                  <a:pt x="1225" y="531"/>
                </a:lnTo>
                <a:lnTo>
                  <a:pt x="1219" y="518"/>
                </a:lnTo>
                <a:lnTo>
                  <a:pt x="1214" y="509"/>
                </a:lnTo>
                <a:lnTo>
                  <a:pt x="1211" y="502"/>
                </a:lnTo>
                <a:lnTo>
                  <a:pt x="1210" y="500"/>
                </a:lnTo>
                <a:lnTo>
                  <a:pt x="1206" y="495"/>
                </a:lnTo>
                <a:lnTo>
                  <a:pt x="1200" y="493"/>
                </a:lnTo>
                <a:lnTo>
                  <a:pt x="1196" y="493"/>
                </a:lnTo>
                <a:lnTo>
                  <a:pt x="1190" y="494"/>
                </a:lnTo>
                <a:lnTo>
                  <a:pt x="1061" y="553"/>
                </a:lnTo>
                <a:lnTo>
                  <a:pt x="1056" y="555"/>
                </a:lnTo>
                <a:lnTo>
                  <a:pt x="1053" y="560"/>
                </a:lnTo>
                <a:lnTo>
                  <a:pt x="1052" y="564"/>
                </a:lnTo>
                <a:lnTo>
                  <a:pt x="1052" y="570"/>
                </a:lnTo>
                <a:lnTo>
                  <a:pt x="1058" y="601"/>
                </a:lnTo>
                <a:lnTo>
                  <a:pt x="1063" y="634"/>
                </a:lnTo>
                <a:lnTo>
                  <a:pt x="1067" y="669"/>
                </a:lnTo>
                <a:lnTo>
                  <a:pt x="1068" y="704"/>
                </a:lnTo>
                <a:lnTo>
                  <a:pt x="1067" y="736"/>
                </a:lnTo>
                <a:lnTo>
                  <a:pt x="1062" y="763"/>
                </a:lnTo>
                <a:lnTo>
                  <a:pt x="1053" y="785"/>
                </a:lnTo>
                <a:lnTo>
                  <a:pt x="1040" y="799"/>
                </a:lnTo>
                <a:lnTo>
                  <a:pt x="1031" y="805"/>
                </a:lnTo>
                <a:lnTo>
                  <a:pt x="1021" y="810"/>
                </a:lnTo>
                <a:lnTo>
                  <a:pt x="1013" y="813"/>
                </a:lnTo>
                <a:lnTo>
                  <a:pt x="1003" y="816"/>
                </a:lnTo>
                <a:lnTo>
                  <a:pt x="995" y="820"/>
                </a:lnTo>
                <a:lnTo>
                  <a:pt x="988" y="822"/>
                </a:lnTo>
                <a:lnTo>
                  <a:pt x="980" y="824"/>
                </a:lnTo>
                <a:lnTo>
                  <a:pt x="973" y="827"/>
                </a:lnTo>
                <a:lnTo>
                  <a:pt x="976" y="818"/>
                </a:lnTo>
                <a:lnTo>
                  <a:pt x="979" y="803"/>
                </a:lnTo>
                <a:lnTo>
                  <a:pt x="981" y="782"/>
                </a:lnTo>
                <a:lnTo>
                  <a:pt x="983" y="757"/>
                </a:lnTo>
                <a:lnTo>
                  <a:pt x="981" y="728"/>
                </a:lnTo>
                <a:lnTo>
                  <a:pt x="976" y="697"/>
                </a:lnTo>
                <a:lnTo>
                  <a:pt x="965" y="663"/>
                </a:lnTo>
                <a:lnTo>
                  <a:pt x="948" y="629"/>
                </a:lnTo>
                <a:lnTo>
                  <a:pt x="946" y="625"/>
                </a:lnTo>
                <a:lnTo>
                  <a:pt x="943" y="622"/>
                </a:lnTo>
                <a:lnTo>
                  <a:pt x="941" y="618"/>
                </a:lnTo>
                <a:lnTo>
                  <a:pt x="939" y="615"/>
                </a:lnTo>
                <a:lnTo>
                  <a:pt x="916" y="636"/>
                </a:lnTo>
                <a:lnTo>
                  <a:pt x="917" y="638"/>
                </a:lnTo>
                <a:lnTo>
                  <a:pt x="919" y="640"/>
                </a:lnTo>
                <a:lnTo>
                  <a:pt x="920" y="643"/>
                </a:lnTo>
                <a:lnTo>
                  <a:pt x="922" y="645"/>
                </a:lnTo>
                <a:lnTo>
                  <a:pt x="935" y="672"/>
                </a:lnTo>
                <a:lnTo>
                  <a:pt x="943" y="699"/>
                </a:lnTo>
                <a:lnTo>
                  <a:pt x="949" y="725"/>
                </a:lnTo>
                <a:lnTo>
                  <a:pt x="952" y="750"/>
                </a:lnTo>
                <a:lnTo>
                  <a:pt x="952" y="770"/>
                </a:lnTo>
                <a:lnTo>
                  <a:pt x="949" y="789"/>
                </a:lnTo>
                <a:lnTo>
                  <a:pt x="947" y="804"/>
                </a:lnTo>
                <a:lnTo>
                  <a:pt x="945" y="814"/>
                </a:lnTo>
                <a:lnTo>
                  <a:pt x="607" y="1025"/>
                </a:lnTo>
                <a:lnTo>
                  <a:pt x="606" y="1026"/>
                </a:lnTo>
                <a:lnTo>
                  <a:pt x="602" y="1027"/>
                </a:lnTo>
                <a:lnTo>
                  <a:pt x="598" y="1030"/>
                </a:lnTo>
                <a:lnTo>
                  <a:pt x="592" y="1032"/>
                </a:lnTo>
                <a:lnTo>
                  <a:pt x="584" y="1035"/>
                </a:lnTo>
                <a:lnTo>
                  <a:pt x="576" y="1038"/>
                </a:lnTo>
                <a:lnTo>
                  <a:pt x="567" y="1040"/>
                </a:lnTo>
                <a:lnTo>
                  <a:pt x="557" y="1041"/>
                </a:lnTo>
                <a:lnTo>
                  <a:pt x="576" y="1017"/>
                </a:lnTo>
                <a:lnTo>
                  <a:pt x="582" y="985"/>
                </a:lnTo>
                <a:lnTo>
                  <a:pt x="577" y="948"/>
                </a:lnTo>
                <a:lnTo>
                  <a:pt x="564" y="910"/>
                </a:lnTo>
                <a:lnTo>
                  <a:pt x="538" y="927"/>
                </a:lnTo>
                <a:lnTo>
                  <a:pt x="548" y="957"/>
                </a:lnTo>
                <a:lnTo>
                  <a:pt x="550" y="983"/>
                </a:lnTo>
                <a:lnTo>
                  <a:pt x="547" y="1004"/>
                </a:lnTo>
                <a:lnTo>
                  <a:pt x="538" y="1017"/>
                </a:lnTo>
                <a:lnTo>
                  <a:pt x="529" y="1021"/>
                </a:lnTo>
                <a:lnTo>
                  <a:pt x="514" y="1031"/>
                </a:lnTo>
                <a:lnTo>
                  <a:pt x="493" y="1044"/>
                </a:lnTo>
                <a:lnTo>
                  <a:pt x="468" y="1059"/>
                </a:lnTo>
                <a:lnTo>
                  <a:pt x="438" y="1078"/>
                </a:lnTo>
                <a:lnTo>
                  <a:pt x="406" y="1097"/>
                </a:lnTo>
                <a:lnTo>
                  <a:pt x="372" y="1118"/>
                </a:lnTo>
                <a:lnTo>
                  <a:pt x="337" y="1140"/>
                </a:lnTo>
                <a:lnTo>
                  <a:pt x="304" y="1161"/>
                </a:lnTo>
                <a:lnTo>
                  <a:pt x="270" y="1182"/>
                </a:lnTo>
                <a:lnTo>
                  <a:pt x="239" y="1201"/>
                </a:lnTo>
                <a:lnTo>
                  <a:pt x="211" y="1220"/>
                </a:lnTo>
                <a:lnTo>
                  <a:pt x="186" y="1235"/>
                </a:lnTo>
                <a:lnTo>
                  <a:pt x="167" y="1246"/>
                </a:lnTo>
                <a:lnTo>
                  <a:pt x="154" y="1254"/>
                </a:lnTo>
                <a:lnTo>
                  <a:pt x="147" y="1259"/>
                </a:lnTo>
                <a:lnTo>
                  <a:pt x="143" y="1262"/>
                </a:lnTo>
                <a:lnTo>
                  <a:pt x="140" y="1267"/>
                </a:lnTo>
                <a:lnTo>
                  <a:pt x="139" y="1271"/>
                </a:lnTo>
                <a:lnTo>
                  <a:pt x="140" y="1277"/>
                </a:lnTo>
                <a:lnTo>
                  <a:pt x="143" y="1284"/>
                </a:lnTo>
                <a:lnTo>
                  <a:pt x="145" y="1300"/>
                </a:lnTo>
                <a:lnTo>
                  <a:pt x="144" y="1319"/>
                </a:lnTo>
                <a:lnTo>
                  <a:pt x="132" y="1332"/>
                </a:lnTo>
                <a:lnTo>
                  <a:pt x="125" y="1334"/>
                </a:lnTo>
                <a:lnTo>
                  <a:pt x="117" y="1332"/>
                </a:lnTo>
                <a:lnTo>
                  <a:pt x="107" y="1328"/>
                </a:lnTo>
                <a:lnTo>
                  <a:pt x="98" y="1321"/>
                </a:lnTo>
                <a:lnTo>
                  <a:pt x="86" y="1314"/>
                </a:lnTo>
                <a:lnTo>
                  <a:pt x="77" y="1305"/>
                </a:lnTo>
                <a:lnTo>
                  <a:pt x="67" y="1296"/>
                </a:lnTo>
                <a:lnTo>
                  <a:pt x="58" y="1286"/>
                </a:lnTo>
                <a:lnTo>
                  <a:pt x="47" y="1267"/>
                </a:lnTo>
                <a:lnTo>
                  <a:pt x="38" y="1247"/>
                </a:lnTo>
                <a:lnTo>
                  <a:pt x="33" y="1231"/>
                </a:lnTo>
                <a:lnTo>
                  <a:pt x="31" y="1215"/>
                </a:lnTo>
                <a:lnTo>
                  <a:pt x="31" y="1202"/>
                </a:lnTo>
                <a:lnTo>
                  <a:pt x="32" y="1191"/>
                </a:lnTo>
                <a:lnTo>
                  <a:pt x="34" y="1183"/>
                </a:lnTo>
                <a:lnTo>
                  <a:pt x="37" y="1176"/>
                </a:lnTo>
                <a:lnTo>
                  <a:pt x="40" y="1176"/>
                </a:lnTo>
                <a:lnTo>
                  <a:pt x="45" y="1176"/>
                </a:lnTo>
                <a:lnTo>
                  <a:pt x="49" y="1176"/>
                </a:lnTo>
                <a:lnTo>
                  <a:pt x="54" y="1177"/>
                </a:lnTo>
                <a:lnTo>
                  <a:pt x="60" y="1179"/>
                </a:lnTo>
                <a:lnTo>
                  <a:pt x="65" y="1182"/>
                </a:lnTo>
                <a:lnTo>
                  <a:pt x="72" y="1185"/>
                </a:lnTo>
                <a:lnTo>
                  <a:pt x="78" y="1190"/>
                </a:lnTo>
                <a:lnTo>
                  <a:pt x="83" y="1193"/>
                </a:lnTo>
                <a:lnTo>
                  <a:pt x="88" y="1194"/>
                </a:lnTo>
                <a:lnTo>
                  <a:pt x="94" y="1193"/>
                </a:lnTo>
                <a:lnTo>
                  <a:pt x="99" y="1191"/>
                </a:lnTo>
                <a:lnTo>
                  <a:pt x="447" y="904"/>
                </a:lnTo>
                <a:lnTo>
                  <a:pt x="454" y="903"/>
                </a:lnTo>
                <a:lnTo>
                  <a:pt x="464" y="902"/>
                </a:lnTo>
                <a:lnTo>
                  <a:pt x="477" y="901"/>
                </a:lnTo>
                <a:lnTo>
                  <a:pt x="491" y="899"/>
                </a:lnTo>
                <a:lnTo>
                  <a:pt x="504" y="902"/>
                </a:lnTo>
                <a:lnTo>
                  <a:pt x="517" y="905"/>
                </a:lnTo>
                <a:lnTo>
                  <a:pt x="527" y="911"/>
                </a:lnTo>
                <a:lnTo>
                  <a:pt x="536" y="920"/>
                </a:lnTo>
                <a:lnTo>
                  <a:pt x="537" y="921"/>
                </a:lnTo>
                <a:lnTo>
                  <a:pt x="537" y="924"/>
                </a:lnTo>
                <a:lnTo>
                  <a:pt x="537" y="925"/>
                </a:lnTo>
                <a:lnTo>
                  <a:pt x="538" y="927"/>
                </a:lnTo>
                <a:lnTo>
                  <a:pt x="564" y="910"/>
                </a:lnTo>
                <a:lnTo>
                  <a:pt x="564" y="909"/>
                </a:lnTo>
                <a:lnTo>
                  <a:pt x="564" y="907"/>
                </a:lnTo>
                <a:lnTo>
                  <a:pt x="563" y="907"/>
                </a:lnTo>
                <a:lnTo>
                  <a:pt x="563" y="906"/>
                </a:lnTo>
                <a:lnTo>
                  <a:pt x="554" y="892"/>
                </a:lnTo>
                <a:lnTo>
                  <a:pt x="541" y="882"/>
                </a:lnTo>
                <a:lnTo>
                  <a:pt x="526" y="875"/>
                </a:lnTo>
                <a:lnTo>
                  <a:pt x="511" y="871"/>
                </a:lnTo>
                <a:lnTo>
                  <a:pt x="495" y="869"/>
                </a:lnTo>
                <a:lnTo>
                  <a:pt x="480" y="868"/>
                </a:lnTo>
                <a:lnTo>
                  <a:pt x="466" y="869"/>
                </a:lnTo>
                <a:lnTo>
                  <a:pt x="454" y="872"/>
                </a:lnTo>
                <a:lnTo>
                  <a:pt x="455" y="859"/>
                </a:lnTo>
                <a:lnTo>
                  <a:pt x="457" y="845"/>
                </a:lnTo>
                <a:lnTo>
                  <a:pt x="463" y="833"/>
                </a:lnTo>
                <a:lnTo>
                  <a:pt x="473" y="820"/>
                </a:lnTo>
                <a:lnTo>
                  <a:pt x="481" y="813"/>
                </a:lnTo>
                <a:lnTo>
                  <a:pt x="495" y="801"/>
                </a:lnTo>
                <a:lnTo>
                  <a:pt x="511" y="788"/>
                </a:lnTo>
                <a:lnTo>
                  <a:pt x="532" y="772"/>
                </a:lnTo>
                <a:lnTo>
                  <a:pt x="555" y="754"/>
                </a:lnTo>
                <a:lnTo>
                  <a:pt x="579" y="735"/>
                </a:lnTo>
                <a:lnTo>
                  <a:pt x="606" y="714"/>
                </a:lnTo>
                <a:lnTo>
                  <a:pt x="632" y="693"/>
                </a:lnTo>
                <a:lnTo>
                  <a:pt x="659" y="671"/>
                </a:lnTo>
                <a:lnTo>
                  <a:pt x="685" y="652"/>
                </a:lnTo>
                <a:lnTo>
                  <a:pt x="710" y="632"/>
                </a:lnTo>
                <a:lnTo>
                  <a:pt x="733" y="614"/>
                </a:lnTo>
                <a:lnTo>
                  <a:pt x="753" y="598"/>
                </a:lnTo>
                <a:lnTo>
                  <a:pt x="771" y="584"/>
                </a:lnTo>
                <a:lnTo>
                  <a:pt x="783" y="573"/>
                </a:lnTo>
                <a:lnTo>
                  <a:pt x="792" y="566"/>
                </a:lnTo>
                <a:lnTo>
                  <a:pt x="801" y="566"/>
                </a:lnTo>
                <a:lnTo>
                  <a:pt x="813" y="568"/>
                </a:lnTo>
                <a:lnTo>
                  <a:pt x="828" y="571"/>
                </a:lnTo>
                <a:lnTo>
                  <a:pt x="844" y="577"/>
                </a:lnTo>
                <a:lnTo>
                  <a:pt x="863" y="585"/>
                </a:lnTo>
                <a:lnTo>
                  <a:pt x="881" y="598"/>
                </a:lnTo>
                <a:lnTo>
                  <a:pt x="898" y="614"/>
                </a:lnTo>
                <a:lnTo>
                  <a:pt x="916" y="636"/>
                </a:lnTo>
                <a:lnTo>
                  <a:pt x="939" y="615"/>
                </a:lnTo>
                <a:lnTo>
                  <a:pt x="916" y="587"/>
                </a:lnTo>
                <a:lnTo>
                  <a:pt x="890" y="566"/>
                </a:lnTo>
                <a:lnTo>
                  <a:pt x="865" y="552"/>
                </a:lnTo>
                <a:lnTo>
                  <a:pt x="842" y="542"/>
                </a:lnTo>
                <a:lnTo>
                  <a:pt x="820" y="538"/>
                </a:lnTo>
                <a:lnTo>
                  <a:pt x="803" y="535"/>
                </a:lnTo>
                <a:lnTo>
                  <a:pt x="790" y="535"/>
                </a:lnTo>
                <a:lnTo>
                  <a:pt x="786" y="535"/>
                </a:lnTo>
                <a:lnTo>
                  <a:pt x="783" y="535"/>
                </a:lnTo>
                <a:lnTo>
                  <a:pt x="781" y="537"/>
                </a:lnTo>
                <a:lnTo>
                  <a:pt x="780" y="538"/>
                </a:lnTo>
                <a:lnTo>
                  <a:pt x="778" y="539"/>
                </a:lnTo>
                <a:lnTo>
                  <a:pt x="776" y="540"/>
                </a:lnTo>
                <a:lnTo>
                  <a:pt x="774" y="541"/>
                </a:lnTo>
                <a:lnTo>
                  <a:pt x="772" y="542"/>
                </a:lnTo>
                <a:lnTo>
                  <a:pt x="769" y="545"/>
                </a:lnTo>
                <a:lnTo>
                  <a:pt x="772" y="539"/>
                </a:lnTo>
                <a:lnTo>
                  <a:pt x="775" y="533"/>
                </a:lnTo>
                <a:lnTo>
                  <a:pt x="779" y="527"/>
                </a:lnTo>
                <a:lnTo>
                  <a:pt x="784" y="522"/>
                </a:lnTo>
                <a:lnTo>
                  <a:pt x="789" y="515"/>
                </a:lnTo>
                <a:lnTo>
                  <a:pt x="796" y="508"/>
                </a:lnTo>
                <a:lnTo>
                  <a:pt x="804" y="501"/>
                </a:lnTo>
                <a:lnTo>
                  <a:pt x="812" y="493"/>
                </a:lnTo>
                <a:lnTo>
                  <a:pt x="828" y="480"/>
                </a:lnTo>
                <a:lnTo>
                  <a:pt x="856" y="461"/>
                </a:lnTo>
                <a:lnTo>
                  <a:pt x="890" y="435"/>
                </a:lnTo>
                <a:lnTo>
                  <a:pt x="933" y="405"/>
                </a:lnTo>
                <a:lnTo>
                  <a:pt x="981" y="371"/>
                </a:lnTo>
                <a:lnTo>
                  <a:pt x="1034" y="334"/>
                </a:lnTo>
                <a:lnTo>
                  <a:pt x="1090" y="296"/>
                </a:lnTo>
                <a:lnTo>
                  <a:pt x="1147" y="255"/>
                </a:lnTo>
                <a:lnTo>
                  <a:pt x="1204" y="216"/>
                </a:lnTo>
                <a:lnTo>
                  <a:pt x="1258" y="178"/>
                </a:lnTo>
                <a:lnTo>
                  <a:pt x="1310" y="143"/>
                </a:lnTo>
                <a:lnTo>
                  <a:pt x="1357" y="110"/>
                </a:lnTo>
                <a:lnTo>
                  <a:pt x="1399" y="82"/>
                </a:lnTo>
                <a:lnTo>
                  <a:pt x="1432" y="59"/>
                </a:lnTo>
                <a:lnTo>
                  <a:pt x="1457" y="41"/>
                </a:lnTo>
                <a:lnTo>
                  <a:pt x="1471" y="32"/>
                </a:lnTo>
                <a:lnTo>
                  <a:pt x="1477" y="31"/>
                </a:lnTo>
                <a:lnTo>
                  <a:pt x="1484" y="31"/>
                </a:lnTo>
                <a:lnTo>
                  <a:pt x="1493" y="31"/>
                </a:lnTo>
                <a:lnTo>
                  <a:pt x="1505" y="31"/>
                </a:lnTo>
                <a:lnTo>
                  <a:pt x="1517" y="32"/>
                </a:lnTo>
                <a:lnTo>
                  <a:pt x="1531" y="33"/>
                </a:lnTo>
                <a:lnTo>
                  <a:pt x="1546" y="37"/>
                </a:lnTo>
                <a:lnTo>
                  <a:pt x="1562" y="41"/>
                </a:lnTo>
                <a:lnTo>
                  <a:pt x="1578" y="47"/>
                </a:lnTo>
                <a:lnTo>
                  <a:pt x="1596" y="55"/>
                </a:lnTo>
                <a:lnTo>
                  <a:pt x="1612" y="65"/>
                </a:lnTo>
                <a:lnTo>
                  <a:pt x="1629" y="77"/>
                </a:lnTo>
                <a:lnTo>
                  <a:pt x="1646" y="92"/>
                </a:lnTo>
                <a:lnTo>
                  <a:pt x="1662" y="109"/>
                </a:lnTo>
                <a:lnTo>
                  <a:pt x="1679" y="130"/>
                </a:lnTo>
                <a:lnTo>
                  <a:pt x="1694" y="153"/>
                </a:lnTo>
                <a:lnTo>
                  <a:pt x="1703" y="171"/>
                </a:lnTo>
                <a:lnTo>
                  <a:pt x="1712" y="189"/>
                </a:lnTo>
                <a:lnTo>
                  <a:pt x="1719" y="205"/>
                </a:lnTo>
                <a:lnTo>
                  <a:pt x="1726" y="221"/>
                </a:lnTo>
                <a:lnTo>
                  <a:pt x="1754" y="207"/>
                </a:lnTo>
                <a:lnTo>
                  <a:pt x="1747" y="191"/>
                </a:lnTo>
                <a:lnTo>
                  <a:pt x="1740" y="174"/>
                </a:lnTo>
                <a:lnTo>
                  <a:pt x="1730" y="156"/>
                </a:lnTo>
                <a:lnTo>
                  <a:pt x="1720" y="138"/>
                </a:lnTo>
                <a:lnTo>
                  <a:pt x="1702" y="109"/>
                </a:lnTo>
                <a:lnTo>
                  <a:pt x="1682" y="85"/>
                </a:lnTo>
                <a:lnTo>
                  <a:pt x="1661" y="64"/>
                </a:lnTo>
                <a:lnTo>
                  <a:pt x="1641" y="48"/>
                </a:lnTo>
                <a:lnTo>
                  <a:pt x="1620" y="34"/>
                </a:lnTo>
                <a:lnTo>
                  <a:pt x="1598" y="23"/>
                </a:lnTo>
                <a:lnTo>
                  <a:pt x="1577" y="15"/>
                </a:lnTo>
                <a:lnTo>
                  <a:pt x="1556" y="8"/>
                </a:lnTo>
                <a:lnTo>
                  <a:pt x="1538" y="4"/>
                </a:lnTo>
                <a:lnTo>
                  <a:pt x="1520" y="1"/>
                </a:lnTo>
                <a:lnTo>
                  <a:pt x="1505" y="0"/>
                </a:lnTo>
                <a:lnTo>
                  <a:pt x="1490" y="0"/>
                </a:lnTo>
                <a:lnTo>
                  <a:pt x="1478" y="0"/>
                </a:lnTo>
                <a:lnTo>
                  <a:pt x="1470" y="1"/>
                </a:lnTo>
                <a:lnTo>
                  <a:pt x="1464" y="2"/>
                </a:lnTo>
                <a:lnTo>
                  <a:pt x="1462" y="2"/>
                </a:lnTo>
                <a:lnTo>
                  <a:pt x="1461" y="2"/>
                </a:lnTo>
                <a:lnTo>
                  <a:pt x="1460" y="3"/>
                </a:lnTo>
                <a:lnTo>
                  <a:pt x="1457" y="3"/>
                </a:lnTo>
                <a:lnTo>
                  <a:pt x="1456" y="4"/>
                </a:lnTo>
                <a:lnTo>
                  <a:pt x="1446" y="11"/>
                </a:lnTo>
                <a:lnTo>
                  <a:pt x="1423" y="27"/>
                </a:lnTo>
                <a:lnTo>
                  <a:pt x="1392" y="49"/>
                </a:lnTo>
                <a:lnTo>
                  <a:pt x="1351" y="77"/>
                </a:lnTo>
                <a:lnTo>
                  <a:pt x="1304" y="109"/>
                </a:lnTo>
                <a:lnTo>
                  <a:pt x="1252" y="145"/>
                </a:lnTo>
                <a:lnTo>
                  <a:pt x="1196" y="184"/>
                </a:lnTo>
                <a:lnTo>
                  <a:pt x="1138" y="223"/>
                </a:lnTo>
                <a:lnTo>
                  <a:pt x="1081" y="264"/>
                </a:lnTo>
                <a:lnTo>
                  <a:pt x="1023" y="304"/>
                </a:lnTo>
                <a:lnTo>
                  <a:pt x="969" y="342"/>
                </a:lnTo>
                <a:lnTo>
                  <a:pt x="919" y="376"/>
                </a:lnTo>
                <a:lnTo>
                  <a:pt x="874" y="409"/>
                </a:lnTo>
                <a:lnTo>
                  <a:pt x="837" y="435"/>
                </a:lnTo>
                <a:lnTo>
                  <a:pt x="810" y="455"/>
                </a:lnTo>
                <a:lnTo>
                  <a:pt x="792" y="469"/>
                </a:lnTo>
                <a:lnTo>
                  <a:pt x="773" y="487"/>
                </a:lnTo>
                <a:lnTo>
                  <a:pt x="758" y="504"/>
                </a:lnTo>
                <a:lnTo>
                  <a:pt x="746" y="520"/>
                </a:lnTo>
                <a:lnTo>
                  <a:pt x="739" y="535"/>
                </a:lnTo>
                <a:lnTo>
                  <a:pt x="735" y="548"/>
                </a:lnTo>
                <a:lnTo>
                  <a:pt x="733" y="560"/>
                </a:lnTo>
                <a:lnTo>
                  <a:pt x="733" y="569"/>
                </a:lnTo>
                <a:lnTo>
                  <a:pt x="733" y="575"/>
                </a:lnTo>
                <a:lnTo>
                  <a:pt x="716" y="587"/>
                </a:lnTo>
                <a:lnTo>
                  <a:pt x="698" y="602"/>
                </a:lnTo>
                <a:lnTo>
                  <a:pt x="678" y="617"/>
                </a:lnTo>
                <a:lnTo>
                  <a:pt x="658" y="633"/>
                </a:lnTo>
                <a:lnTo>
                  <a:pt x="637" y="649"/>
                </a:lnTo>
                <a:lnTo>
                  <a:pt x="615" y="667"/>
                </a:lnTo>
                <a:lnTo>
                  <a:pt x="593" y="684"/>
                </a:lnTo>
                <a:lnTo>
                  <a:pt x="572" y="701"/>
                </a:lnTo>
                <a:lnTo>
                  <a:pt x="552" y="717"/>
                </a:lnTo>
                <a:lnTo>
                  <a:pt x="531" y="732"/>
                </a:lnTo>
                <a:lnTo>
                  <a:pt x="512" y="747"/>
                </a:lnTo>
                <a:lnTo>
                  <a:pt x="496" y="761"/>
                </a:lnTo>
                <a:lnTo>
                  <a:pt x="481" y="773"/>
                </a:lnTo>
                <a:lnTo>
                  <a:pt x="469" y="783"/>
                </a:lnTo>
                <a:lnTo>
                  <a:pt x="459" y="791"/>
                </a:lnTo>
                <a:lnTo>
                  <a:pt x="453" y="797"/>
                </a:lnTo>
                <a:lnTo>
                  <a:pt x="434" y="820"/>
                </a:lnTo>
                <a:lnTo>
                  <a:pt x="426" y="843"/>
                </a:lnTo>
                <a:lnTo>
                  <a:pt x="423" y="866"/>
                </a:lnTo>
                <a:lnTo>
                  <a:pt x="423" y="883"/>
                </a:lnTo>
                <a:lnTo>
                  <a:pt x="88" y="1159"/>
                </a:lnTo>
                <a:lnTo>
                  <a:pt x="76" y="1152"/>
                </a:lnTo>
                <a:lnTo>
                  <a:pt x="63" y="1148"/>
                </a:lnTo>
                <a:lnTo>
                  <a:pt x="53" y="1146"/>
                </a:lnTo>
                <a:lnTo>
                  <a:pt x="42" y="1145"/>
                </a:lnTo>
                <a:lnTo>
                  <a:pt x="34" y="1146"/>
                </a:lnTo>
                <a:lnTo>
                  <a:pt x="27" y="1147"/>
                </a:lnTo>
                <a:lnTo>
                  <a:pt x="23" y="1148"/>
                </a:lnTo>
                <a:lnTo>
                  <a:pt x="20" y="1148"/>
                </a:lnTo>
                <a:lnTo>
                  <a:pt x="18" y="1149"/>
                </a:lnTo>
                <a:lnTo>
                  <a:pt x="17" y="1150"/>
                </a:lnTo>
                <a:lnTo>
                  <a:pt x="15" y="1153"/>
                </a:lnTo>
                <a:lnTo>
                  <a:pt x="14" y="1154"/>
                </a:lnTo>
                <a:lnTo>
                  <a:pt x="11" y="1157"/>
                </a:lnTo>
                <a:lnTo>
                  <a:pt x="8" y="1167"/>
                </a:lnTo>
                <a:lnTo>
                  <a:pt x="3" y="1180"/>
                </a:lnTo>
                <a:lnTo>
                  <a:pt x="0" y="1198"/>
                </a:lnTo>
                <a:lnTo>
                  <a:pt x="0" y="1220"/>
                </a:lnTo>
                <a:lnTo>
                  <a:pt x="4" y="1245"/>
                </a:lnTo>
                <a:lnTo>
                  <a:pt x="15" y="1274"/>
                </a:lnTo>
                <a:lnTo>
                  <a:pt x="33" y="1305"/>
                </a:lnTo>
                <a:lnTo>
                  <a:pt x="33" y="1305"/>
                </a:lnTo>
                <a:lnTo>
                  <a:pt x="33" y="1305"/>
                </a:lnTo>
                <a:lnTo>
                  <a:pt x="33" y="1305"/>
                </a:lnTo>
                <a:lnTo>
                  <a:pt x="34" y="1305"/>
                </a:lnTo>
                <a:lnTo>
                  <a:pt x="40" y="1312"/>
                </a:lnTo>
                <a:lnTo>
                  <a:pt x="50" y="1323"/>
                </a:lnTo>
                <a:lnTo>
                  <a:pt x="63" y="1335"/>
                </a:lnTo>
                <a:lnTo>
                  <a:pt x="78" y="1346"/>
                </a:lnTo>
                <a:lnTo>
                  <a:pt x="95" y="1357"/>
                </a:lnTo>
                <a:lnTo>
                  <a:pt x="113" y="1364"/>
                </a:lnTo>
                <a:lnTo>
                  <a:pt x="130" y="1365"/>
                </a:lnTo>
                <a:lnTo>
                  <a:pt x="147" y="1360"/>
                </a:lnTo>
                <a:lnTo>
                  <a:pt x="166" y="1343"/>
                </a:lnTo>
                <a:lnTo>
                  <a:pt x="175" y="1322"/>
                </a:lnTo>
                <a:lnTo>
                  <a:pt x="176" y="1300"/>
                </a:lnTo>
                <a:lnTo>
                  <a:pt x="174" y="1279"/>
                </a:lnTo>
                <a:lnTo>
                  <a:pt x="184" y="1273"/>
                </a:lnTo>
                <a:lnTo>
                  <a:pt x="199" y="1263"/>
                </a:lnTo>
                <a:lnTo>
                  <a:pt x="216" y="1253"/>
                </a:lnTo>
                <a:lnTo>
                  <a:pt x="236" y="1240"/>
                </a:lnTo>
                <a:lnTo>
                  <a:pt x="258" y="1226"/>
                </a:lnTo>
                <a:lnTo>
                  <a:pt x="282" y="1212"/>
                </a:lnTo>
                <a:lnTo>
                  <a:pt x="307" y="1197"/>
                </a:lnTo>
                <a:lnTo>
                  <a:pt x="333" y="1180"/>
                </a:lnTo>
                <a:lnTo>
                  <a:pt x="359" y="1163"/>
                </a:lnTo>
                <a:lnTo>
                  <a:pt x="386" y="1147"/>
                </a:lnTo>
                <a:lnTo>
                  <a:pt x="411" y="1131"/>
                </a:lnTo>
                <a:lnTo>
                  <a:pt x="436" y="1116"/>
                </a:lnTo>
                <a:lnTo>
                  <a:pt x="459" y="1101"/>
                </a:lnTo>
                <a:lnTo>
                  <a:pt x="483" y="1087"/>
                </a:lnTo>
                <a:lnTo>
                  <a:pt x="502" y="1074"/>
                </a:lnTo>
                <a:lnTo>
                  <a:pt x="519" y="1064"/>
                </a:lnTo>
                <a:lnTo>
                  <a:pt x="537" y="1070"/>
                </a:lnTo>
                <a:lnTo>
                  <a:pt x="554" y="1071"/>
                </a:lnTo>
                <a:lnTo>
                  <a:pt x="571" y="1070"/>
                </a:lnTo>
                <a:lnTo>
                  <a:pt x="587" y="1066"/>
                </a:lnTo>
                <a:lnTo>
                  <a:pt x="601" y="1062"/>
                </a:lnTo>
                <a:lnTo>
                  <a:pt x="613" y="1057"/>
                </a:lnTo>
                <a:lnTo>
                  <a:pt x="620" y="1054"/>
                </a:lnTo>
                <a:lnTo>
                  <a:pt x="623" y="1051"/>
                </a:lnTo>
                <a:lnTo>
                  <a:pt x="625" y="1050"/>
                </a:lnTo>
                <a:lnTo>
                  <a:pt x="630" y="1047"/>
                </a:lnTo>
                <a:lnTo>
                  <a:pt x="639" y="1041"/>
                </a:lnTo>
                <a:lnTo>
                  <a:pt x="651" y="1034"/>
                </a:lnTo>
                <a:lnTo>
                  <a:pt x="666" y="1025"/>
                </a:lnTo>
                <a:lnTo>
                  <a:pt x="682" y="1015"/>
                </a:lnTo>
                <a:lnTo>
                  <a:pt x="700" y="1003"/>
                </a:lnTo>
                <a:lnTo>
                  <a:pt x="720" y="992"/>
                </a:lnTo>
                <a:lnTo>
                  <a:pt x="742" y="978"/>
                </a:lnTo>
                <a:lnTo>
                  <a:pt x="764" y="964"/>
                </a:lnTo>
                <a:lnTo>
                  <a:pt x="786" y="950"/>
                </a:lnTo>
                <a:lnTo>
                  <a:pt x="809" y="936"/>
                </a:lnTo>
                <a:lnTo>
                  <a:pt x="831" y="922"/>
                </a:lnTo>
                <a:lnTo>
                  <a:pt x="852" y="909"/>
                </a:lnTo>
                <a:lnTo>
                  <a:pt x="873" y="896"/>
                </a:lnTo>
                <a:lnTo>
                  <a:pt x="893" y="883"/>
                </a:lnTo>
                <a:lnTo>
                  <a:pt x="897" y="889"/>
                </a:lnTo>
                <a:lnTo>
                  <a:pt x="904" y="896"/>
                </a:lnTo>
                <a:lnTo>
                  <a:pt x="911" y="903"/>
                </a:lnTo>
                <a:lnTo>
                  <a:pt x="920" y="910"/>
                </a:lnTo>
                <a:lnTo>
                  <a:pt x="931" y="917"/>
                </a:lnTo>
                <a:lnTo>
                  <a:pt x="941" y="924"/>
                </a:lnTo>
                <a:lnTo>
                  <a:pt x="953" y="928"/>
                </a:lnTo>
                <a:lnTo>
                  <a:pt x="965" y="932"/>
                </a:lnTo>
                <a:lnTo>
                  <a:pt x="947" y="1486"/>
                </a:lnTo>
                <a:lnTo>
                  <a:pt x="939" y="1486"/>
                </a:lnTo>
                <a:lnTo>
                  <a:pt x="928" y="1487"/>
                </a:lnTo>
                <a:lnTo>
                  <a:pt x="917" y="1488"/>
                </a:lnTo>
                <a:lnTo>
                  <a:pt x="904" y="1489"/>
                </a:lnTo>
                <a:lnTo>
                  <a:pt x="892" y="1491"/>
                </a:lnTo>
                <a:lnTo>
                  <a:pt x="877" y="1494"/>
                </a:lnTo>
                <a:lnTo>
                  <a:pt x="863" y="1498"/>
                </a:lnTo>
                <a:lnTo>
                  <a:pt x="848" y="1502"/>
                </a:lnTo>
                <a:lnTo>
                  <a:pt x="833" y="1508"/>
                </a:lnTo>
                <a:lnTo>
                  <a:pt x="818" y="1514"/>
                </a:lnTo>
                <a:lnTo>
                  <a:pt x="804" y="1521"/>
                </a:lnTo>
                <a:lnTo>
                  <a:pt x="790" y="1531"/>
                </a:lnTo>
                <a:lnTo>
                  <a:pt x="778" y="1541"/>
                </a:lnTo>
                <a:lnTo>
                  <a:pt x="766" y="1552"/>
                </a:lnTo>
                <a:lnTo>
                  <a:pt x="754" y="1565"/>
                </a:lnTo>
                <a:lnTo>
                  <a:pt x="745" y="1580"/>
                </a:lnTo>
                <a:lnTo>
                  <a:pt x="745" y="1581"/>
                </a:lnTo>
                <a:lnTo>
                  <a:pt x="745" y="1582"/>
                </a:lnTo>
                <a:lnTo>
                  <a:pt x="744" y="1585"/>
                </a:lnTo>
                <a:lnTo>
                  <a:pt x="744" y="1586"/>
                </a:lnTo>
                <a:lnTo>
                  <a:pt x="733" y="1663"/>
                </a:lnTo>
                <a:lnTo>
                  <a:pt x="733" y="1665"/>
                </a:lnTo>
                <a:lnTo>
                  <a:pt x="733" y="1669"/>
                </a:lnTo>
                <a:lnTo>
                  <a:pt x="734" y="1672"/>
                </a:lnTo>
                <a:lnTo>
                  <a:pt x="735" y="1675"/>
                </a:lnTo>
                <a:lnTo>
                  <a:pt x="736" y="1677"/>
                </a:lnTo>
                <a:lnTo>
                  <a:pt x="739" y="1680"/>
                </a:lnTo>
                <a:lnTo>
                  <a:pt x="744" y="1687"/>
                </a:lnTo>
                <a:lnTo>
                  <a:pt x="750" y="1694"/>
                </a:lnTo>
                <a:lnTo>
                  <a:pt x="758" y="1703"/>
                </a:lnTo>
                <a:lnTo>
                  <a:pt x="768" y="1714"/>
                </a:lnTo>
                <a:lnTo>
                  <a:pt x="780" y="1724"/>
                </a:lnTo>
                <a:lnTo>
                  <a:pt x="794" y="1734"/>
                </a:lnTo>
                <a:lnTo>
                  <a:pt x="810" y="1745"/>
                </a:lnTo>
                <a:lnTo>
                  <a:pt x="827" y="1755"/>
                </a:lnTo>
                <a:lnTo>
                  <a:pt x="847" y="1764"/>
                </a:lnTo>
                <a:lnTo>
                  <a:pt x="867" y="1774"/>
                </a:lnTo>
                <a:lnTo>
                  <a:pt x="892" y="1781"/>
                </a:lnTo>
                <a:lnTo>
                  <a:pt x="917" y="1786"/>
                </a:lnTo>
                <a:lnTo>
                  <a:pt x="943" y="1790"/>
                </a:lnTo>
                <a:lnTo>
                  <a:pt x="973" y="1791"/>
                </a:lnTo>
                <a:lnTo>
                  <a:pt x="1002" y="1790"/>
                </a:lnTo>
                <a:lnTo>
                  <a:pt x="1030" y="1787"/>
                </a:lnTo>
                <a:lnTo>
                  <a:pt x="1055" y="1784"/>
                </a:lnTo>
                <a:lnTo>
                  <a:pt x="1078" y="1779"/>
                </a:lnTo>
                <a:lnTo>
                  <a:pt x="1100" y="1774"/>
                </a:lnTo>
                <a:lnTo>
                  <a:pt x="1120" y="1767"/>
                </a:lnTo>
                <a:lnTo>
                  <a:pt x="1138" y="1760"/>
                </a:lnTo>
                <a:lnTo>
                  <a:pt x="1153" y="1753"/>
                </a:lnTo>
                <a:lnTo>
                  <a:pt x="1168" y="1745"/>
                </a:lnTo>
                <a:lnTo>
                  <a:pt x="1180" y="1738"/>
                </a:lnTo>
                <a:lnTo>
                  <a:pt x="1190" y="1731"/>
                </a:lnTo>
                <a:lnTo>
                  <a:pt x="1199" y="1725"/>
                </a:lnTo>
                <a:lnTo>
                  <a:pt x="1206" y="1719"/>
                </a:lnTo>
                <a:lnTo>
                  <a:pt x="1211" y="1716"/>
                </a:lnTo>
                <a:lnTo>
                  <a:pt x="1214" y="1713"/>
                </a:lnTo>
                <a:lnTo>
                  <a:pt x="1215" y="1711"/>
                </a:lnTo>
                <a:lnTo>
                  <a:pt x="1217" y="1709"/>
                </a:lnTo>
                <a:lnTo>
                  <a:pt x="1219" y="1707"/>
                </a:lnTo>
                <a:lnTo>
                  <a:pt x="1220" y="1703"/>
                </a:lnTo>
                <a:lnTo>
                  <a:pt x="1220" y="1701"/>
                </a:lnTo>
                <a:lnTo>
                  <a:pt x="1220" y="1615"/>
                </a:lnTo>
                <a:lnTo>
                  <a:pt x="1220" y="1614"/>
                </a:lnTo>
                <a:lnTo>
                  <a:pt x="1220" y="1612"/>
                </a:lnTo>
                <a:lnTo>
                  <a:pt x="1220" y="1612"/>
                </a:lnTo>
                <a:lnTo>
                  <a:pt x="1219" y="1611"/>
                </a:lnTo>
                <a:lnTo>
                  <a:pt x="1218" y="1607"/>
                </a:lnTo>
                <a:lnTo>
                  <a:pt x="1213" y="1593"/>
                </a:lnTo>
                <a:lnTo>
                  <a:pt x="1204" y="1574"/>
                </a:lnTo>
                <a:lnTo>
                  <a:pt x="1190" y="1554"/>
                </a:lnTo>
                <a:lnTo>
                  <a:pt x="1169" y="1532"/>
                </a:lnTo>
                <a:lnTo>
                  <a:pt x="1142" y="1513"/>
                </a:lnTo>
                <a:lnTo>
                  <a:pt x="1106" y="1498"/>
                </a:lnTo>
                <a:lnTo>
                  <a:pt x="1061" y="1490"/>
                </a:lnTo>
                <a:lnTo>
                  <a:pt x="1091" y="915"/>
                </a:lnTo>
                <a:lnTo>
                  <a:pt x="1105" y="906"/>
                </a:lnTo>
                <a:lnTo>
                  <a:pt x="1123" y="894"/>
                </a:lnTo>
                <a:lnTo>
                  <a:pt x="1145" y="876"/>
                </a:lnTo>
                <a:lnTo>
                  <a:pt x="1168" y="854"/>
                </a:lnTo>
                <a:lnTo>
                  <a:pt x="1190" y="829"/>
                </a:lnTo>
                <a:lnTo>
                  <a:pt x="1211" y="798"/>
                </a:lnTo>
                <a:lnTo>
                  <a:pt x="1228" y="763"/>
                </a:lnTo>
                <a:lnTo>
                  <a:pt x="1241" y="725"/>
                </a:lnTo>
                <a:lnTo>
                  <a:pt x="1283" y="699"/>
                </a:lnTo>
                <a:lnTo>
                  <a:pt x="1326" y="674"/>
                </a:lnTo>
                <a:lnTo>
                  <a:pt x="1369" y="647"/>
                </a:lnTo>
                <a:lnTo>
                  <a:pt x="1411" y="621"/>
                </a:lnTo>
                <a:lnTo>
                  <a:pt x="1454" y="595"/>
                </a:lnTo>
                <a:lnTo>
                  <a:pt x="1494" y="570"/>
                </a:lnTo>
                <a:lnTo>
                  <a:pt x="1533" y="547"/>
                </a:lnTo>
                <a:lnTo>
                  <a:pt x="1571" y="524"/>
                </a:lnTo>
                <a:lnTo>
                  <a:pt x="1606" y="503"/>
                </a:lnTo>
                <a:lnTo>
                  <a:pt x="1637" y="484"/>
                </a:lnTo>
                <a:lnTo>
                  <a:pt x="1666" y="466"/>
                </a:lnTo>
                <a:lnTo>
                  <a:pt x="1690" y="451"/>
                </a:lnTo>
                <a:lnTo>
                  <a:pt x="1711" y="439"/>
                </a:lnTo>
                <a:lnTo>
                  <a:pt x="1726" y="429"/>
                </a:lnTo>
                <a:lnTo>
                  <a:pt x="1737" y="424"/>
                </a:lnTo>
                <a:lnTo>
                  <a:pt x="1742" y="420"/>
                </a:lnTo>
                <a:lnTo>
                  <a:pt x="1751" y="412"/>
                </a:lnTo>
                <a:lnTo>
                  <a:pt x="1760" y="398"/>
                </a:lnTo>
                <a:lnTo>
                  <a:pt x="1768" y="380"/>
                </a:lnTo>
                <a:lnTo>
                  <a:pt x="1774" y="355"/>
                </a:lnTo>
                <a:lnTo>
                  <a:pt x="1778" y="326"/>
                </a:lnTo>
                <a:lnTo>
                  <a:pt x="1775" y="291"/>
                </a:lnTo>
                <a:lnTo>
                  <a:pt x="1767" y="251"/>
                </a:lnTo>
                <a:lnTo>
                  <a:pt x="1754" y="207"/>
                </a:lnTo>
                <a:lnTo>
                  <a:pt x="1726" y="221"/>
                </a:lnTo>
                <a:close/>
              </a:path>
            </a:pathLst>
          </a:custGeom>
          <a:solidFill>
            <a:schemeClr val="tx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 name="Freeform 14"/>
          <p:cNvSpPr/>
          <p:nvPr/>
        </p:nvSpPr>
        <p:spPr bwMode="auto">
          <a:xfrm>
            <a:off x="1827826" y="2265485"/>
            <a:ext cx="34394" cy="34394"/>
          </a:xfrm>
          <a:custGeom>
            <a:avLst/>
            <a:gdLst>
              <a:gd name="T0" fmla="*/ 0 w 32"/>
              <a:gd name="T1" fmla="*/ 16 h 32"/>
              <a:gd name="T2" fmla="*/ 1 w 32"/>
              <a:gd name="T3" fmla="*/ 23 h 32"/>
              <a:gd name="T4" fmla="*/ 4 w 32"/>
              <a:gd name="T5" fmla="*/ 28 h 32"/>
              <a:gd name="T6" fmla="*/ 9 w 32"/>
              <a:gd name="T7" fmla="*/ 31 h 32"/>
              <a:gd name="T8" fmla="*/ 16 w 32"/>
              <a:gd name="T9" fmla="*/ 32 h 32"/>
              <a:gd name="T10" fmla="*/ 23 w 32"/>
              <a:gd name="T11" fmla="*/ 31 h 32"/>
              <a:gd name="T12" fmla="*/ 27 w 32"/>
              <a:gd name="T13" fmla="*/ 28 h 32"/>
              <a:gd name="T14" fmla="*/ 31 w 32"/>
              <a:gd name="T15" fmla="*/ 23 h 32"/>
              <a:gd name="T16" fmla="*/ 32 w 32"/>
              <a:gd name="T17" fmla="*/ 16 h 32"/>
              <a:gd name="T18" fmla="*/ 31 w 32"/>
              <a:gd name="T19" fmla="*/ 9 h 32"/>
              <a:gd name="T20" fmla="*/ 27 w 32"/>
              <a:gd name="T21" fmla="*/ 5 h 32"/>
              <a:gd name="T22" fmla="*/ 23 w 32"/>
              <a:gd name="T23" fmla="*/ 1 h 32"/>
              <a:gd name="T24" fmla="*/ 16 w 32"/>
              <a:gd name="T25" fmla="*/ 0 h 32"/>
              <a:gd name="T26" fmla="*/ 9 w 32"/>
              <a:gd name="T27" fmla="*/ 1 h 32"/>
              <a:gd name="T28" fmla="*/ 4 w 32"/>
              <a:gd name="T29" fmla="*/ 5 h 32"/>
              <a:gd name="T30" fmla="*/ 1 w 32"/>
              <a:gd name="T31" fmla="*/ 9 h 32"/>
              <a:gd name="T32" fmla="*/ 0 w 32"/>
              <a:gd name="T33" fmla="*/ 16 h 32"/>
              <a:gd name="T34" fmla="*/ 0 w 32"/>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2">
                <a:moveTo>
                  <a:pt x="0" y="16"/>
                </a:moveTo>
                <a:lnTo>
                  <a:pt x="1" y="23"/>
                </a:lnTo>
                <a:lnTo>
                  <a:pt x="4" y="28"/>
                </a:lnTo>
                <a:lnTo>
                  <a:pt x="9" y="31"/>
                </a:lnTo>
                <a:lnTo>
                  <a:pt x="16" y="32"/>
                </a:lnTo>
                <a:lnTo>
                  <a:pt x="23" y="31"/>
                </a:lnTo>
                <a:lnTo>
                  <a:pt x="27" y="28"/>
                </a:lnTo>
                <a:lnTo>
                  <a:pt x="31" y="23"/>
                </a:lnTo>
                <a:lnTo>
                  <a:pt x="32" y="16"/>
                </a:lnTo>
                <a:lnTo>
                  <a:pt x="31" y="9"/>
                </a:lnTo>
                <a:lnTo>
                  <a:pt x="27" y="5"/>
                </a:lnTo>
                <a:lnTo>
                  <a:pt x="23" y="1"/>
                </a:lnTo>
                <a:lnTo>
                  <a:pt x="16" y="0"/>
                </a:lnTo>
                <a:lnTo>
                  <a:pt x="9" y="1"/>
                </a:lnTo>
                <a:lnTo>
                  <a:pt x="4" y="5"/>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 name="Freeform 15"/>
          <p:cNvSpPr/>
          <p:nvPr/>
        </p:nvSpPr>
        <p:spPr bwMode="auto">
          <a:xfrm>
            <a:off x="1937455" y="2437453"/>
            <a:ext cx="34394" cy="34394"/>
          </a:xfrm>
          <a:custGeom>
            <a:avLst/>
            <a:gdLst>
              <a:gd name="T0" fmla="*/ 0 w 32"/>
              <a:gd name="T1" fmla="*/ 16 h 32"/>
              <a:gd name="T2" fmla="*/ 1 w 32"/>
              <a:gd name="T3" fmla="*/ 23 h 32"/>
              <a:gd name="T4" fmla="*/ 5 w 32"/>
              <a:gd name="T5" fmla="*/ 28 h 32"/>
              <a:gd name="T6" fmla="*/ 9 w 32"/>
              <a:gd name="T7" fmla="*/ 31 h 32"/>
              <a:gd name="T8" fmla="*/ 16 w 32"/>
              <a:gd name="T9" fmla="*/ 32 h 32"/>
              <a:gd name="T10" fmla="*/ 23 w 32"/>
              <a:gd name="T11" fmla="*/ 31 h 32"/>
              <a:gd name="T12" fmla="*/ 28 w 32"/>
              <a:gd name="T13" fmla="*/ 28 h 32"/>
              <a:gd name="T14" fmla="*/ 31 w 32"/>
              <a:gd name="T15" fmla="*/ 23 h 32"/>
              <a:gd name="T16" fmla="*/ 32 w 32"/>
              <a:gd name="T17" fmla="*/ 16 h 32"/>
              <a:gd name="T18" fmla="*/ 31 w 32"/>
              <a:gd name="T19" fmla="*/ 9 h 32"/>
              <a:gd name="T20" fmla="*/ 28 w 32"/>
              <a:gd name="T21" fmla="*/ 5 h 32"/>
              <a:gd name="T22" fmla="*/ 23 w 32"/>
              <a:gd name="T23" fmla="*/ 1 h 32"/>
              <a:gd name="T24" fmla="*/ 16 w 32"/>
              <a:gd name="T25" fmla="*/ 0 h 32"/>
              <a:gd name="T26" fmla="*/ 9 w 32"/>
              <a:gd name="T27" fmla="*/ 1 h 32"/>
              <a:gd name="T28" fmla="*/ 5 w 32"/>
              <a:gd name="T29" fmla="*/ 5 h 32"/>
              <a:gd name="T30" fmla="*/ 1 w 32"/>
              <a:gd name="T31" fmla="*/ 9 h 32"/>
              <a:gd name="T32" fmla="*/ 0 w 32"/>
              <a:gd name="T33" fmla="*/ 16 h 32"/>
              <a:gd name="T34" fmla="*/ 0 w 32"/>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2">
                <a:moveTo>
                  <a:pt x="0" y="16"/>
                </a:moveTo>
                <a:lnTo>
                  <a:pt x="1" y="23"/>
                </a:lnTo>
                <a:lnTo>
                  <a:pt x="5" y="28"/>
                </a:lnTo>
                <a:lnTo>
                  <a:pt x="9" y="31"/>
                </a:lnTo>
                <a:lnTo>
                  <a:pt x="16" y="32"/>
                </a:lnTo>
                <a:lnTo>
                  <a:pt x="23" y="31"/>
                </a:lnTo>
                <a:lnTo>
                  <a:pt x="28" y="28"/>
                </a:lnTo>
                <a:lnTo>
                  <a:pt x="31" y="23"/>
                </a:lnTo>
                <a:lnTo>
                  <a:pt x="32" y="16"/>
                </a:lnTo>
                <a:lnTo>
                  <a:pt x="31" y="9"/>
                </a:lnTo>
                <a:lnTo>
                  <a:pt x="28" y="5"/>
                </a:lnTo>
                <a:lnTo>
                  <a:pt x="23" y="1"/>
                </a:lnTo>
                <a:lnTo>
                  <a:pt x="16" y="0"/>
                </a:lnTo>
                <a:lnTo>
                  <a:pt x="9" y="1"/>
                </a:lnTo>
                <a:lnTo>
                  <a:pt x="5" y="5"/>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 name="Freeform 16"/>
          <p:cNvSpPr/>
          <p:nvPr/>
        </p:nvSpPr>
        <p:spPr bwMode="auto">
          <a:xfrm>
            <a:off x="1769786" y="2581476"/>
            <a:ext cx="34394" cy="32245"/>
          </a:xfrm>
          <a:custGeom>
            <a:avLst/>
            <a:gdLst>
              <a:gd name="T0" fmla="*/ 0 w 31"/>
              <a:gd name="T1" fmla="*/ 16 h 31"/>
              <a:gd name="T2" fmla="*/ 1 w 31"/>
              <a:gd name="T3" fmla="*/ 22 h 31"/>
              <a:gd name="T4" fmla="*/ 4 w 31"/>
              <a:gd name="T5" fmla="*/ 26 h 31"/>
              <a:gd name="T6" fmla="*/ 9 w 31"/>
              <a:gd name="T7" fmla="*/ 30 h 31"/>
              <a:gd name="T8" fmla="*/ 15 w 31"/>
              <a:gd name="T9" fmla="*/ 31 h 31"/>
              <a:gd name="T10" fmla="*/ 22 w 31"/>
              <a:gd name="T11" fmla="*/ 30 h 31"/>
              <a:gd name="T12" fmla="*/ 26 w 31"/>
              <a:gd name="T13" fmla="*/ 26 h 31"/>
              <a:gd name="T14" fmla="*/ 30 w 31"/>
              <a:gd name="T15" fmla="*/ 22 h 31"/>
              <a:gd name="T16" fmla="*/ 31 w 31"/>
              <a:gd name="T17" fmla="*/ 16 h 31"/>
              <a:gd name="T18" fmla="*/ 30 w 31"/>
              <a:gd name="T19" fmla="*/ 9 h 31"/>
              <a:gd name="T20" fmla="*/ 26 w 31"/>
              <a:gd name="T21" fmla="*/ 4 h 31"/>
              <a:gd name="T22" fmla="*/ 22 w 31"/>
              <a:gd name="T23" fmla="*/ 1 h 31"/>
              <a:gd name="T24" fmla="*/ 15 w 31"/>
              <a:gd name="T25" fmla="*/ 0 h 31"/>
              <a:gd name="T26" fmla="*/ 9 w 31"/>
              <a:gd name="T27" fmla="*/ 1 h 31"/>
              <a:gd name="T28" fmla="*/ 4 w 31"/>
              <a:gd name="T29" fmla="*/ 4 h 31"/>
              <a:gd name="T30" fmla="*/ 1 w 31"/>
              <a:gd name="T31" fmla="*/ 9 h 31"/>
              <a:gd name="T32" fmla="*/ 0 w 31"/>
              <a:gd name="T33" fmla="*/ 16 h 31"/>
              <a:gd name="T34" fmla="*/ 0 w 31"/>
              <a:gd name="T35"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1">
                <a:moveTo>
                  <a:pt x="0" y="16"/>
                </a:moveTo>
                <a:lnTo>
                  <a:pt x="1" y="22"/>
                </a:lnTo>
                <a:lnTo>
                  <a:pt x="4" y="26"/>
                </a:lnTo>
                <a:lnTo>
                  <a:pt x="9" y="30"/>
                </a:lnTo>
                <a:lnTo>
                  <a:pt x="15" y="31"/>
                </a:lnTo>
                <a:lnTo>
                  <a:pt x="22" y="30"/>
                </a:lnTo>
                <a:lnTo>
                  <a:pt x="26" y="26"/>
                </a:lnTo>
                <a:lnTo>
                  <a:pt x="30" y="22"/>
                </a:lnTo>
                <a:lnTo>
                  <a:pt x="31" y="16"/>
                </a:lnTo>
                <a:lnTo>
                  <a:pt x="30" y="9"/>
                </a:lnTo>
                <a:lnTo>
                  <a:pt x="26" y="4"/>
                </a:lnTo>
                <a:lnTo>
                  <a:pt x="22" y="1"/>
                </a:lnTo>
                <a:lnTo>
                  <a:pt x="15" y="0"/>
                </a:lnTo>
                <a:lnTo>
                  <a:pt x="9" y="1"/>
                </a:lnTo>
                <a:lnTo>
                  <a:pt x="4" y="4"/>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 name="Freeform 17"/>
          <p:cNvSpPr/>
          <p:nvPr/>
        </p:nvSpPr>
        <p:spPr bwMode="auto">
          <a:xfrm>
            <a:off x="2498500" y="2942608"/>
            <a:ext cx="34394" cy="34394"/>
          </a:xfrm>
          <a:custGeom>
            <a:avLst/>
            <a:gdLst>
              <a:gd name="T0" fmla="*/ 0 w 31"/>
              <a:gd name="T1" fmla="*/ 16 h 32"/>
              <a:gd name="T2" fmla="*/ 1 w 31"/>
              <a:gd name="T3" fmla="*/ 23 h 32"/>
              <a:gd name="T4" fmla="*/ 5 w 31"/>
              <a:gd name="T5" fmla="*/ 28 h 32"/>
              <a:gd name="T6" fmla="*/ 10 w 31"/>
              <a:gd name="T7" fmla="*/ 31 h 32"/>
              <a:gd name="T8" fmla="*/ 15 w 31"/>
              <a:gd name="T9" fmla="*/ 32 h 32"/>
              <a:gd name="T10" fmla="*/ 22 w 31"/>
              <a:gd name="T11" fmla="*/ 31 h 32"/>
              <a:gd name="T12" fmla="*/ 27 w 31"/>
              <a:gd name="T13" fmla="*/ 28 h 32"/>
              <a:gd name="T14" fmla="*/ 30 w 31"/>
              <a:gd name="T15" fmla="*/ 23 h 32"/>
              <a:gd name="T16" fmla="*/ 31 w 31"/>
              <a:gd name="T17" fmla="*/ 16 h 32"/>
              <a:gd name="T18" fmla="*/ 30 w 31"/>
              <a:gd name="T19" fmla="*/ 9 h 32"/>
              <a:gd name="T20" fmla="*/ 27 w 31"/>
              <a:gd name="T21" fmla="*/ 5 h 32"/>
              <a:gd name="T22" fmla="*/ 22 w 31"/>
              <a:gd name="T23" fmla="*/ 1 h 32"/>
              <a:gd name="T24" fmla="*/ 15 w 31"/>
              <a:gd name="T25" fmla="*/ 0 h 32"/>
              <a:gd name="T26" fmla="*/ 10 w 31"/>
              <a:gd name="T27" fmla="*/ 1 h 32"/>
              <a:gd name="T28" fmla="*/ 5 w 31"/>
              <a:gd name="T29" fmla="*/ 5 h 32"/>
              <a:gd name="T30" fmla="*/ 1 w 31"/>
              <a:gd name="T31" fmla="*/ 9 h 32"/>
              <a:gd name="T32" fmla="*/ 0 w 31"/>
              <a:gd name="T33" fmla="*/ 16 h 32"/>
              <a:gd name="T34" fmla="*/ 0 w 31"/>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2">
                <a:moveTo>
                  <a:pt x="0" y="16"/>
                </a:moveTo>
                <a:lnTo>
                  <a:pt x="1" y="23"/>
                </a:lnTo>
                <a:lnTo>
                  <a:pt x="5" y="28"/>
                </a:lnTo>
                <a:lnTo>
                  <a:pt x="10" y="31"/>
                </a:lnTo>
                <a:lnTo>
                  <a:pt x="15" y="32"/>
                </a:lnTo>
                <a:lnTo>
                  <a:pt x="22" y="31"/>
                </a:lnTo>
                <a:lnTo>
                  <a:pt x="27" y="28"/>
                </a:lnTo>
                <a:lnTo>
                  <a:pt x="30" y="23"/>
                </a:lnTo>
                <a:lnTo>
                  <a:pt x="31" y="16"/>
                </a:lnTo>
                <a:lnTo>
                  <a:pt x="30" y="9"/>
                </a:lnTo>
                <a:lnTo>
                  <a:pt x="27" y="5"/>
                </a:lnTo>
                <a:lnTo>
                  <a:pt x="22" y="1"/>
                </a:lnTo>
                <a:lnTo>
                  <a:pt x="15" y="0"/>
                </a:lnTo>
                <a:lnTo>
                  <a:pt x="10" y="1"/>
                </a:lnTo>
                <a:lnTo>
                  <a:pt x="5" y="5"/>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 name="Freeform 18"/>
          <p:cNvSpPr/>
          <p:nvPr/>
        </p:nvSpPr>
        <p:spPr bwMode="auto">
          <a:xfrm>
            <a:off x="3179921" y="2495492"/>
            <a:ext cx="34394" cy="34394"/>
          </a:xfrm>
          <a:custGeom>
            <a:avLst/>
            <a:gdLst>
              <a:gd name="T0" fmla="*/ 0 w 32"/>
              <a:gd name="T1" fmla="*/ 16 h 32"/>
              <a:gd name="T2" fmla="*/ 1 w 32"/>
              <a:gd name="T3" fmla="*/ 23 h 32"/>
              <a:gd name="T4" fmla="*/ 5 w 32"/>
              <a:gd name="T5" fmla="*/ 28 h 32"/>
              <a:gd name="T6" fmla="*/ 10 w 32"/>
              <a:gd name="T7" fmla="*/ 31 h 32"/>
              <a:gd name="T8" fmla="*/ 16 w 32"/>
              <a:gd name="T9" fmla="*/ 32 h 32"/>
              <a:gd name="T10" fmla="*/ 23 w 32"/>
              <a:gd name="T11" fmla="*/ 31 h 32"/>
              <a:gd name="T12" fmla="*/ 28 w 32"/>
              <a:gd name="T13" fmla="*/ 28 h 32"/>
              <a:gd name="T14" fmla="*/ 31 w 32"/>
              <a:gd name="T15" fmla="*/ 23 h 32"/>
              <a:gd name="T16" fmla="*/ 32 w 32"/>
              <a:gd name="T17" fmla="*/ 16 h 32"/>
              <a:gd name="T18" fmla="*/ 31 w 32"/>
              <a:gd name="T19" fmla="*/ 9 h 32"/>
              <a:gd name="T20" fmla="*/ 28 w 32"/>
              <a:gd name="T21" fmla="*/ 5 h 32"/>
              <a:gd name="T22" fmla="*/ 23 w 32"/>
              <a:gd name="T23" fmla="*/ 1 h 32"/>
              <a:gd name="T24" fmla="*/ 16 w 32"/>
              <a:gd name="T25" fmla="*/ 0 h 32"/>
              <a:gd name="T26" fmla="*/ 10 w 32"/>
              <a:gd name="T27" fmla="*/ 1 h 32"/>
              <a:gd name="T28" fmla="*/ 5 w 32"/>
              <a:gd name="T29" fmla="*/ 5 h 32"/>
              <a:gd name="T30" fmla="*/ 1 w 32"/>
              <a:gd name="T31" fmla="*/ 9 h 32"/>
              <a:gd name="T32" fmla="*/ 0 w 32"/>
              <a:gd name="T33" fmla="*/ 16 h 32"/>
              <a:gd name="T34" fmla="*/ 0 w 32"/>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2">
                <a:moveTo>
                  <a:pt x="0" y="16"/>
                </a:moveTo>
                <a:lnTo>
                  <a:pt x="1" y="23"/>
                </a:lnTo>
                <a:lnTo>
                  <a:pt x="5" y="28"/>
                </a:lnTo>
                <a:lnTo>
                  <a:pt x="10" y="31"/>
                </a:lnTo>
                <a:lnTo>
                  <a:pt x="16" y="32"/>
                </a:lnTo>
                <a:lnTo>
                  <a:pt x="23" y="31"/>
                </a:lnTo>
                <a:lnTo>
                  <a:pt x="28" y="28"/>
                </a:lnTo>
                <a:lnTo>
                  <a:pt x="31" y="23"/>
                </a:lnTo>
                <a:lnTo>
                  <a:pt x="32" y="16"/>
                </a:lnTo>
                <a:lnTo>
                  <a:pt x="31" y="9"/>
                </a:lnTo>
                <a:lnTo>
                  <a:pt x="28" y="5"/>
                </a:lnTo>
                <a:lnTo>
                  <a:pt x="23" y="1"/>
                </a:lnTo>
                <a:lnTo>
                  <a:pt x="16" y="0"/>
                </a:lnTo>
                <a:lnTo>
                  <a:pt x="10" y="1"/>
                </a:lnTo>
                <a:lnTo>
                  <a:pt x="5" y="5"/>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 name="Freeform 19"/>
          <p:cNvSpPr/>
          <p:nvPr/>
        </p:nvSpPr>
        <p:spPr bwMode="auto">
          <a:xfrm>
            <a:off x="3093937" y="2643814"/>
            <a:ext cx="34394" cy="34394"/>
          </a:xfrm>
          <a:custGeom>
            <a:avLst/>
            <a:gdLst>
              <a:gd name="T0" fmla="*/ 0 w 32"/>
              <a:gd name="T1" fmla="*/ 15 h 31"/>
              <a:gd name="T2" fmla="*/ 1 w 32"/>
              <a:gd name="T3" fmla="*/ 21 h 31"/>
              <a:gd name="T4" fmla="*/ 4 w 32"/>
              <a:gd name="T5" fmla="*/ 26 h 31"/>
              <a:gd name="T6" fmla="*/ 9 w 32"/>
              <a:gd name="T7" fmla="*/ 30 h 31"/>
              <a:gd name="T8" fmla="*/ 16 w 32"/>
              <a:gd name="T9" fmla="*/ 31 h 31"/>
              <a:gd name="T10" fmla="*/ 23 w 32"/>
              <a:gd name="T11" fmla="*/ 30 h 31"/>
              <a:gd name="T12" fmla="*/ 27 w 32"/>
              <a:gd name="T13" fmla="*/ 26 h 31"/>
              <a:gd name="T14" fmla="*/ 31 w 32"/>
              <a:gd name="T15" fmla="*/ 21 h 31"/>
              <a:gd name="T16" fmla="*/ 32 w 32"/>
              <a:gd name="T17" fmla="*/ 15 h 31"/>
              <a:gd name="T18" fmla="*/ 31 w 32"/>
              <a:gd name="T19" fmla="*/ 9 h 31"/>
              <a:gd name="T20" fmla="*/ 27 w 32"/>
              <a:gd name="T21" fmla="*/ 4 h 31"/>
              <a:gd name="T22" fmla="*/ 23 w 32"/>
              <a:gd name="T23" fmla="*/ 1 h 31"/>
              <a:gd name="T24" fmla="*/ 16 w 32"/>
              <a:gd name="T25" fmla="*/ 0 h 31"/>
              <a:gd name="T26" fmla="*/ 9 w 32"/>
              <a:gd name="T27" fmla="*/ 1 h 31"/>
              <a:gd name="T28" fmla="*/ 4 w 32"/>
              <a:gd name="T29" fmla="*/ 4 h 31"/>
              <a:gd name="T30" fmla="*/ 1 w 32"/>
              <a:gd name="T31" fmla="*/ 9 h 31"/>
              <a:gd name="T32" fmla="*/ 0 w 32"/>
              <a:gd name="T33" fmla="*/ 15 h 31"/>
              <a:gd name="T34" fmla="*/ 0 w 32"/>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1">
                <a:moveTo>
                  <a:pt x="0" y="15"/>
                </a:moveTo>
                <a:lnTo>
                  <a:pt x="1" y="21"/>
                </a:lnTo>
                <a:lnTo>
                  <a:pt x="4" y="26"/>
                </a:lnTo>
                <a:lnTo>
                  <a:pt x="9" y="30"/>
                </a:lnTo>
                <a:lnTo>
                  <a:pt x="16" y="31"/>
                </a:lnTo>
                <a:lnTo>
                  <a:pt x="23" y="30"/>
                </a:lnTo>
                <a:lnTo>
                  <a:pt x="27" y="26"/>
                </a:lnTo>
                <a:lnTo>
                  <a:pt x="31" y="21"/>
                </a:lnTo>
                <a:lnTo>
                  <a:pt x="32" y="15"/>
                </a:lnTo>
                <a:lnTo>
                  <a:pt x="31" y="9"/>
                </a:lnTo>
                <a:lnTo>
                  <a:pt x="27" y="4"/>
                </a:lnTo>
                <a:lnTo>
                  <a:pt x="23" y="1"/>
                </a:lnTo>
                <a:lnTo>
                  <a:pt x="16" y="0"/>
                </a:lnTo>
                <a:lnTo>
                  <a:pt x="9" y="1"/>
                </a:lnTo>
                <a:lnTo>
                  <a:pt x="4" y="4"/>
                </a:lnTo>
                <a:lnTo>
                  <a:pt x="1" y="9"/>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 name="Freeform 20"/>
          <p:cNvSpPr/>
          <p:nvPr/>
        </p:nvSpPr>
        <p:spPr bwMode="auto">
          <a:xfrm>
            <a:off x="2474854" y="2024730"/>
            <a:ext cx="34394" cy="34394"/>
          </a:xfrm>
          <a:custGeom>
            <a:avLst/>
            <a:gdLst>
              <a:gd name="T0" fmla="*/ 0 w 33"/>
              <a:gd name="T1" fmla="*/ 15 h 31"/>
              <a:gd name="T2" fmla="*/ 2 w 33"/>
              <a:gd name="T3" fmla="*/ 22 h 31"/>
              <a:gd name="T4" fmla="*/ 5 w 33"/>
              <a:gd name="T5" fmla="*/ 26 h 31"/>
              <a:gd name="T6" fmla="*/ 10 w 33"/>
              <a:gd name="T7" fmla="*/ 30 h 31"/>
              <a:gd name="T8" fmla="*/ 17 w 33"/>
              <a:gd name="T9" fmla="*/ 31 h 31"/>
              <a:gd name="T10" fmla="*/ 23 w 33"/>
              <a:gd name="T11" fmla="*/ 30 h 31"/>
              <a:gd name="T12" fmla="*/ 28 w 33"/>
              <a:gd name="T13" fmla="*/ 26 h 31"/>
              <a:gd name="T14" fmla="*/ 32 w 33"/>
              <a:gd name="T15" fmla="*/ 22 h 31"/>
              <a:gd name="T16" fmla="*/ 33 w 33"/>
              <a:gd name="T17" fmla="*/ 15 h 31"/>
              <a:gd name="T18" fmla="*/ 32 w 33"/>
              <a:gd name="T19" fmla="*/ 9 h 31"/>
              <a:gd name="T20" fmla="*/ 28 w 33"/>
              <a:gd name="T21" fmla="*/ 4 h 31"/>
              <a:gd name="T22" fmla="*/ 23 w 33"/>
              <a:gd name="T23" fmla="*/ 1 h 31"/>
              <a:gd name="T24" fmla="*/ 17 w 33"/>
              <a:gd name="T25" fmla="*/ 0 h 31"/>
              <a:gd name="T26" fmla="*/ 10 w 33"/>
              <a:gd name="T27" fmla="*/ 1 h 31"/>
              <a:gd name="T28" fmla="*/ 5 w 33"/>
              <a:gd name="T29" fmla="*/ 4 h 31"/>
              <a:gd name="T30" fmla="*/ 2 w 33"/>
              <a:gd name="T31" fmla="*/ 9 h 31"/>
              <a:gd name="T32" fmla="*/ 0 w 33"/>
              <a:gd name="T33" fmla="*/ 15 h 31"/>
              <a:gd name="T34" fmla="*/ 0 w 33"/>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1">
                <a:moveTo>
                  <a:pt x="0" y="15"/>
                </a:moveTo>
                <a:lnTo>
                  <a:pt x="2" y="22"/>
                </a:lnTo>
                <a:lnTo>
                  <a:pt x="5" y="26"/>
                </a:lnTo>
                <a:lnTo>
                  <a:pt x="10" y="30"/>
                </a:lnTo>
                <a:lnTo>
                  <a:pt x="17" y="31"/>
                </a:lnTo>
                <a:lnTo>
                  <a:pt x="23" y="30"/>
                </a:lnTo>
                <a:lnTo>
                  <a:pt x="28" y="26"/>
                </a:lnTo>
                <a:lnTo>
                  <a:pt x="32" y="22"/>
                </a:lnTo>
                <a:lnTo>
                  <a:pt x="33" y="15"/>
                </a:lnTo>
                <a:lnTo>
                  <a:pt x="32" y="9"/>
                </a:lnTo>
                <a:lnTo>
                  <a:pt x="28" y="4"/>
                </a:lnTo>
                <a:lnTo>
                  <a:pt x="23" y="1"/>
                </a:lnTo>
                <a:lnTo>
                  <a:pt x="17" y="0"/>
                </a:lnTo>
                <a:lnTo>
                  <a:pt x="10" y="1"/>
                </a:lnTo>
                <a:lnTo>
                  <a:pt x="5" y="4"/>
                </a:lnTo>
                <a:lnTo>
                  <a:pt x="2" y="9"/>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 name="Freeform 21"/>
          <p:cNvSpPr/>
          <p:nvPr/>
        </p:nvSpPr>
        <p:spPr bwMode="auto">
          <a:xfrm>
            <a:off x="2066431" y="1984825"/>
            <a:ext cx="34394" cy="34394"/>
          </a:xfrm>
          <a:custGeom>
            <a:avLst/>
            <a:gdLst>
              <a:gd name="T0" fmla="*/ 0 w 32"/>
              <a:gd name="T1" fmla="*/ 17 h 33"/>
              <a:gd name="T2" fmla="*/ 1 w 32"/>
              <a:gd name="T3" fmla="*/ 23 h 33"/>
              <a:gd name="T4" fmla="*/ 4 w 32"/>
              <a:gd name="T5" fmla="*/ 28 h 33"/>
              <a:gd name="T6" fmla="*/ 9 w 32"/>
              <a:gd name="T7" fmla="*/ 31 h 33"/>
              <a:gd name="T8" fmla="*/ 16 w 32"/>
              <a:gd name="T9" fmla="*/ 33 h 33"/>
              <a:gd name="T10" fmla="*/ 23 w 32"/>
              <a:gd name="T11" fmla="*/ 31 h 33"/>
              <a:gd name="T12" fmla="*/ 27 w 32"/>
              <a:gd name="T13" fmla="*/ 28 h 33"/>
              <a:gd name="T14" fmla="*/ 31 w 32"/>
              <a:gd name="T15" fmla="*/ 23 h 33"/>
              <a:gd name="T16" fmla="*/ 32 w 32"/>
              <a:gd name="T17" fmla="*/ 17 h 33"/>
              <a:gd name="T18" fmla="*/ 31 w 32"/>
              <a:gd name="T19" fmla="*/ 10 h 33"/>
              <a:gd name="T20" fmla="*/ 27 w 32"/>
              <a:gd name="T21" fmla="*/ 5 h 33"/>
              <a:gd name="T22" fmla="*/ 23 w 32"/>
              <a:gd name="T23" fmla="*/ 2 h 33"/>
              <a:gd name="T24" fmla="*/ 16 w 32"/>
              <a:gd name="T25" fmla="*/ 0 h 33"/>
              <a:gd name="T26" fmla="*/ 9 w 32"/>
              <a:gd name="T27" fmla="*/ 2 h 33"/>
              <a:gd name="T28" fmla="*/ 4 w 32"/>
              <a:gd name="T29" fmla="*/ 5 h 33"/>
              <a:gd name="T30" fmla="*/ 1 w 32"/>
              <a:gd name="T31" fmla="*/ 10 h 33"/>
              <a:gd name="T32" fmla="*/ 0 w 32"/>
              <a:gd name="T33" fmla="*/ 17 h 33"/>
              <a:gd name="T34" fmla="*/ 0 w 32"/>
              <a:gd name="T3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3">
                <a:moveTo>
                  <a:pt x="0" y="17"/>
                </a:moveTo>
                <a:lnTo>
                  <a:pt x="1" y="23"/>
                </a:lnTo>
                <a:lnTo>
                  <a:pt x="4" y="28"/>
                </a:lnTo>
                <a:lnTo>
                  <a:pt x="9" y="31"/>
                </a:lnTo>
                <a:lnTo>
                  <a:pt x="16" y="33"/>
                </a:lnTo>
                <a:lnTo>
                  <a:pt x="23" y="31"/>
                </a:lnTo>
                <a:lnTo>
                  <a:pt x="27" y="28"/>
                </a:lnTo>
                <a:lnTo>
                  <a:pt x="31" y="23"/>
                </a:lnTo>
                <a:lnTo>
                  <a:pt x="32" y="17"/>
                </a:lnTo>
                <a:lnTo>
                  <a:pt x="31" y="10"/>
                </a:lnTo>
                <a:lnTo>
                  <a:pt x="27" y="5"/>
                </a:lnTo>
                <a:lnTo>
                  <a:pt x="23" y="2"/>
                </a:lnTo>
                <a:lnTo>
                  <a:pt x="16" y="0"/>
                </a:lnTo>
                <a:lnTo>
                  <a:pt x="9" y="2"/>
                </a:lnTo>
                <a:lnTo>
                  <a:pt x="4" y="5"/>
                </a:lnTo>
                <a:lnTo>
                  <a:pt x="1" y="10"/>
                </a:lnTo>
                <a:lnTo>
                  <a:pt x="0" y="17"/>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 name="Freeform 22"/>
          <p:cNvSpPr/>
          <p:nvPr/>
        </p:nvSpPr>
        <p:spPr bwMode="auto">
          <a:xfrm>
            <a:off x="1692401" y="3019994"/>
            <a:ext cx="49442" cy="75236"/>
          </a:xfrm>
          <a:custGeom>
            <a:avLst/>
            <a:gdLst>
              <a:gd name="T0" fmla="*/ 46 w 47"/>
              <a:gd name="T1" fmla="*/ 69 h 69"/>
              <a:gd name="T2" fmla="*/ 47 w 47"/>
              <a:gd name="T3" fmla="*/ 63 h 69"/>
              <a:gd name="T4" fmla="*/ 46 w 47"/>
              <a:gd name="T5" fmla="*/ 54 h 69"/>
              <a:gd name="T6" fmla="*/ 41 w 47"/>
              <a:gd name="T7" fmla="*/ 41 h 69"/>
              <a:gd name="T8" fmla="*/ 33 w 47"/>
              <a:gd name="T9" fmla="*/ 27 h 69"/>
              <a:gd name="T10" fmla="*/ 24 w 47"/>
              <a:gd name="T11" fmla="*/ 15 h 69"/>
              <a:gd name="T12" fmla="*/ 15 w 47"/>
              <a:gd name="T13" fmla="*/ 5 h 69"/>
              <a:gd name="T14" fmla="*/ 7 w 47"/>
              <a:gd name="T15" fmla="*/ 0 h 69"/>
              <a:gd name="T16" fmla="*/ 1 w 47"/>
              <a:gd name="T17" fmla="*/ 0 h 69"/>
              <a:gd name="T18" fmla="*/ 0 w 47"/>
              <a:gd name="T19" fmla="*/ 4 h 69"/>
              <a:gd name="T20" fmla="*/ 1 w 47"/>
              <a:gd name="T21" fmla="*/ 14 h 69"/>
              <a:gd name="T22" fmla="*/ 7 w 47"/>
              <a:gd name="T23" fmla="*/ 26 h 69"/>
              <a:gd name="T24" fmla="*/ 14 w 47"/>
              <a:gd name="T25" fmla="*/ 40 h 69"/>
              <a:gd name="T26" fmla="*/ 23 w 47"/>
              <a:gd name="T27" fmla="*/ 53 h 69"/>
              <a:gd name="T28" fmla="*/ 32 w 47"/>
              <a:gd name="T29" fmla="*/ 62 h 69"/>
              <a:gd name="T30" fmla="*/ 40 w 47"/>
              <a:gd name="T31" fmla="*/ 68 h 69"/>
              <a:gd name="T32" fmla="*/ 46 w 47"/>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9">
                <a:moveTo>
                  <a:pt x="46" y="69"/>
                </a:moveTo>
                <a:lnTo>
                  <a:pt x="47" y="63"/>
                </a:lnTo>
                <a:lnTo>
                  <a:pt x="46" y="54"/>
                </a:lnTo>
                <a:lnTo>
                  <a:pt x="41" y="41"/>
                </a:lnTo>
                <a:lnTo>
                  <a:pt x="33" y="27"/>
                </a:lnTo>
                <a:lnTo>
                  <a:pt x="24" y="15"/>
                </a:lnTo>
                <a:lnTo>
                  <a:pt x="15" y="5"/>
                </a:lnTo>
                <a:lnTo>
                  <a:pt x="7" y="0"/>
                </a:lnTo>
                <a:lnTo>
                  <a:pt x="1" y="0"/>
                </a:lnTo>
                <a:lnTo>
                  <a:pt x="0" y="4"/>
                </a:lnTo>
                <a:lnTo>
                  <a:pt x="1" y="14"/>
                </a:lnTo>
                <a:lnTo>
                  <a:pt x="7" y="26"/>
                </a:lnTo>
                <a:lnTo>
                  <a:pt x="14" y="40"/>
                </a:lnTo>
                <a:lnTo>
                  <a:pt x="23" y="53"/>
                </a:lnTo>
                <a:lnTo>
                  <a:pt x="32" y="62"/>
                </a:lnTo>
                <a:lnTo>
                  <a:pt x="40" y="68"/>
                </a:lnTo>
                <a:lnTo>
                  <a:pt x="46"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24" name="五角星 323"/>
          <p:cNvSpPr/>
          <p:nvPr/>
        </p:nvSpPr>
        <p:spPr>
          <a:xfrm rot="20244568">
            <a:off x="2056868" y="3169794"/>
            <a:ext cx="192476" cy="192476"/>
          </a:xfrm>
          <a:prstGeom prst="star5">
            <a:avLst>
              <a:gd name="adj" fmla="val 25627"/>
              <a:gd name="hf" fmla="val 105146"/>
              <a:gd name="vf" fmla="val 110557"/>
            </a:avLst>
          </a:prstGeom>
          <a:solidFill>
            <a:schemeClr val="bg2">
              <a:lumMod val="90000"/>
            </a:schemeClr>
          </a:solidFill>
          <a:ln w="34925">
            <a:solidFill>
              <a:schemeClr val="tx1"/>
            </a:solidFill>
          </a:ln>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326" name="五角星 325"/>
          <p:cNvSpPr/>
          <p:nvPr/>
        </p:nvSpPr>
        <p:spPr>
          <a:xfrm>
            <a:off x="2320517" y="1277973"/>
            <a:ext cx="532232" cy="532232"/>
          </a:xfrm>
          <a:prstGeom prst="star5">
            <a:avLst>
              <a:gd name="adj" fmla="val 25627"/>
              <a:gd name="hf" fmla="val 105146"/>
              <a:gd name="vf" fmla="val 110557"/>
            </a:avLst>
          </a:prstGeom>
          <a:solidFill>
            <a:srgbClr val="FFFF00"/>
          </a:solidFill>
          <a:ln w="34925">
            <a:solidFill>
              <a:schemeClr val="tx1"/>
            </a:solidFill>
          </a:ln>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327" name="五角星 326"/>
          <p:cNvSpPr/>
          <p:nvPr/>
        </p:nvSpPr>
        <p:spPr>
          <a:xfrm rot="1028158">
            <a:off x="3197928" y="2583153"/>
            <a:ext cx="425712" cy="425712"/>
          </a:xfrm>
          <a:prstGeom prst="star5">
            <a:avLst>
              <a:gd name="adj" fmla="val 25627"/>
              <a:gd name="hf" fmla="val 105146"/>
              <a:gd name="vf" fmla="val 110557"/>
            </a:avLst>
          </a:prstGeom>
          <a:solidFill>
            <a:schemeClr val="bg1"/>
          </a:solidFill>
          <a:ln w="34925">
            <a:solidFill>
              <a:schemeClr val="tx1"/>
            </a:solidFill>
          </a:ln>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cxnSp>
        <p:nvCxnSpPr>
          <p:cNvPr id="3" name="直接连接符 2"/>
          <p:cNvCxnSpPr/>
          <p:nvPr/>
        </p:nvCxnSpPr>
        <p:spPr>
          <a:xfrm>
            <a:off x="4633590" y="2436317"/>
            <a:ext cx="3015749"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928485" y="4253230"/>
            <a:ext cx="731520" cy="28384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1823576"/>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、危险物品管理是否规范</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剧毒品、爆炸品的管理是否做到“五双”，危险化学品是否专库存放，危险化学品是否有安全技术说明书和安全标签等。</a:t>
            </a:r>
            <a:endParaRPr lang="zh-CN" altLang="en-US" sz="1500" b="1" dirty="0">
              <a:latin typeface="微软雅黑" panose="020B0503020204020204" pitchFamily="34" charset="-122"/>
              <a:ea typeface="微软雅黑" panose="020B0503020204020204" pitchFamily="34" charset="-122"/>
            </a:endParaRPr>
          </a:p>
        </p:txBody>
      </p:sp>
      <p:pic>
        <p:nvPicPr>
          <p:cNvPr id="30" name="图片 29" descr="https://mmbiz.qpic.cn/mmbiz_jpg/BXbCWOu0XvArPuzIqicFmdm68zEibHeUQFdwUGHmXVBBb5ibp60Mq1pVeVHD2sTdwibWyicWrpAONGb1CCt1gpYMjJw/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9272" y="1073372"/>
            <a:ext cx="3131185" cy="209613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744050"/>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4</a:t>
            </a:r>
            <a:r>
              <a:rPr lang="zh-CN" altLang="en-US" sz="1500" b="1" dirty="0">
                <a:latin typeface="微软雅黑" panose="020B0503020204020204" pitchFamily="34" charset="-122"/>
                <a:ea typeface="微软雅黑" panose="020B0503020204020204" pitchFamily="34" charset="-122"/>
              </a:rPr>
              <a:t>、重点项目、重点设备设施是否安装安全装置和安全警示标志</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BXbCWOu0XvArPuzIqicFmdm68zEibHeUQF7Kibo2SqGDFA2iahnLhwQnOrnIoya0DYV7TZD6vcYm2laZNicMribn7lBg/640?"/>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9272" y="890447"/>
            <a:ext cx="3490717" cy="246378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438582"/>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5</a:t>
            </a:r>
            <a:r>
              <a:rPr lang="zh-CN" altLang="en-US" sz="1500" b="1" dirty="0">
                <a:latin typeface="微软雅黑" panose="020B0503020204020204" pitchFamily="34" charset="-122"/>
                <a:ea typeface="微软雅黑" panose="020B0503020204020204" pitchFamily="34" charset="-122"/>
              </a:rPr>
              <a:t>、使用动火是否经过审批及采取有效的防护措施</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3k1w6BXm3MC9ZvcqLSWmHn1ib0FbqhcE3dQr4Tu9NQQbmkvsibVS7HGw/640?"/>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11874" y="710194"/>
            <a:ext cx="2532059" cy="286027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2475293"/>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6</a:t>
            </a:r>
            <a:r>
              <a:rPr lang="zh-CN" altLang="en-US" sz="1500" b="1" dirty="0">
                <a:latin typeface="微软雅黑" panose="020B0503020204020204" pitchFamily="34" charset="-122"/>
                <a:ea typeface="微软雅黑" panose="020B0503020204020204" pitchFamily="34" charset="-122"/>
              </a:rPr>
              <a:t>、高空悬挂和有限空间作业等危险作业有无采取安全防范措施</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如制定施工方案、安全操作规程，采取安全防范措施，设置作业现场的安全区域；由具有相应资质的单位和专业人员施工；确定专人进行现场统一指挥；有安全生产管理人员进行现场监督等。</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n8s5CIxC0ZgfFk3jUDtnWF0JYRPZxmibaIDLcfBVtBVJziahvZ2zNX7g/640?"/>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11667" y="1134725"/>
            <a:ext cx="3378065" cy="20889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397801"/>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7</a:t>
            </a:r>
            <a:r>
              <a:rPr lang="zh-CN" altLang="en-US" sz="1500" b="1" dirty="0">
                <a:latin typeface="微软雅黑" panose="020B0503020204020204" pitchFamily="34" charset="-122"/>
                <a:ea typeface="微软雅黑" panose="020B0503020204020204" pitchFamily="34" charset="-122"/>
              </a:rPr>
              <a:t>、车间、仓库、员工宿舍的设置是否符合安全要求</a:t>
            </a:r>
            <a:endParaRPr lang="en-US" altLang="zh-CN"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pgdciaHmqPwd5xh9gBpcd0ZYIkISbhJPlOdgM9k3ibxY8RCTotib9eSbQ/640?"/>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7860" y="666868"/>
            <a:ext cx="3813175" cy="285559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82789" y="221302"/>
            <a:ext cx="4534824" cy="3901068"/>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8</a:t>
            </a:r>
            <a:r>
              <a:rPr lang="zh-CN" altLang="en-US" sz="1500" b="1" dirty="0">
                <a:latin typeface="微软雅黑" panose="020B0503020204020204" pitchFamily="34" charset="-122"/>
                <a:ea typeface="微软雅黑" panose="020B0503020204020204" pitchFamily="34" charset="-122"/>
              </a:rPr>
              <a:t>、车间、员工宿舍是否按规定设置安全出口、疏散通道，消防器材设施是否按规定设置</a:t>
            </a:r>
            <a:endParaRPr lang="zh-CN" altLang="en-US" sz="1500" b="1" dirty="0">
              <a:latin typeface="微软雅黑" panose="020B0503020204020204" pitchFamily="34" charset="-122"/>
              <a:ea typeface="微软雅黑" panose="020B0503020204020204" pitchFamily="34" charset="-122"/>
            </a:endParaRPr>
          </a:p>
          <a:p>
            <a:pPr>
              <a:lnSpc>
                <a:spcPct val="150000"/>
              </a:lnSpc>
            </a:pPr>
            <a:br>
              <a:rPr lang="en-US" altLang="zh-CN" sz="1500" b="1" dirty="0">
                <a:latin typeface="微软雅黑" panose="020B0503020204020204" pitchFamily="34" charset="-122"/>
                <a:ea typeface="微软雅黑" panose="020B0503020204020204" pitchFamily="34" charset="-122"/>
              </a:rPr>
            </a:br>
            <a:r>
              <a:rPr lang="zh-CN" altLang="en-US" sz="1500" b="1" dirty="0">
                <a:latin typeface="微软雅黑" panose="020B0503020204020204" pitchFamily="34" charset="-122"/>
                <a:ea typeface="微软雅黑" panose="020B0503020204020204" pitchFamily="34" charset="-122"/>
              </a:rPr>
              <a:t>厂房的安全出口一般不应少于</a:t>
            </a: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个；但符合下列要求的可设</a:t>
            </a:r>
            <a:r>
              <a:rPr lang="en-US" altLang="zh-CN" sz="1500" b="1" dirty="0">
                <a:latin typeface="微软雅黑" panose="020B0503020204020204" pitchFamily="34" charset="-122"/>
                <a:ea typeface="微软雅黑" panose="020B0503020204020204" pitchFamily="34" charset="-122"/>
              </a:rPr>
              <a:t>1</a:t>
            </a:r>
            <a:r>
              <a:rPr lang="zh-CN" altLang="en-US" sz="1500" b="1" dirty="0">
                <a:latin typeface="微软雅黑" panose="020B0503020204020204" pitchFamily="34" charset="-122"/>
                <a:ea typeface="微软雅黑" panose="020B0503020204020204" pitchFamily="34" charset="-122"/>
              </a:rPr>
              <a:t>个：</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1</a:t>
            </a:r>
            <a:r>
              <a:rPr lang="zh-CN" altLang="en-US" sz="1500" b="1" dirty="0">
                <a:latin typeface="微软雅黑" panose="020B0503020204020204" pitchFamily="34" charset="-122"/>
                <a:ea typeface="微软雅黑" panose="020B0503020204020204" pitchFamily="34" charset="-122"/>
              </a:rPr>
              <a:t>）甲类厂房每层建筑面积不超过</a:t>
            </a:r>
            <a:r>
              <a:rPr lang="en-US" altLang="zh-CN" sz="1500" b="1" dirty="0">
                <a:latin typeface="微软雅黑" panose="020B0503020204020204" pitchFamily="34" charset="-122"/>
                <a:ea typeface="微软雅黑" panose="020B0503020204020204" pitchFamily="34" charset="-122"/>
              </a:rPr>
              <a:t>100</a:t>
            </a:r>
            <a:r>
              <a:rPr lang="zh-CN" altLang="en-US" sz="1500" b="1" dirty="0">
                <a:latin typeface="微软雅黑" panose="020B0503020204020204" pitchFamily="34" charset="-122"/>
                <a:ea typeface="微软雅黑" panose="020B0503020204020204" pitchFamily="34" charset="-122"/>
              </a:rPr>
              <a:t>平米，且同一时间的生产人数不超过</a:t>
            </a:r>
            <a:r>
              <a:rPr lang="en-US" altLang="zh-CN" sz="1500" b="1" dirty="0">
                <a:latin typeface="微软雅黑" panose="020B0503020204020204" pitchFamily="34" charset="-122"/>
                <a:ea typeface="微软雅黑" panose="020B0503020204020204" pitchFamily="34" charset="-122"/>
              </a:rPr>
              <a:t>5</a:t>
            </a:r>
            <a:r>
              <a:rPr lang="zh-CN" altLang="en-US" sz="1500" b="1" dirty="0">
                <a:latin typeface="微软雅黑" panose="020B0503020204020204" pitchFamily="34" charset="-122"/>
                <a:ea typeface="微软雅黑" panose="020B0503020204020204" pitchFamily="34" charset="-122"/>
              </a:rPr>
              <a:t>人。</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）乙类厂房每层建筑面积不超过</a:t>
            </a:r>
            <a:r>
              <a:rPr lang="en-US" altLang="zh-CN" sz="1500" b="1" dirty="0">
                <a:latin typeface="微软雅黑" panose="020B0503020204020204" pitchFamily="34" charset="-122"/>
                <a:ea typeface="微软雅黑" panose="020B0503020204020204" pitchFamily="34" charset="-122"/>
              </a:rPr>
              <a:t>150</a:t>
            </a:r>
            <a:r>
              <a:rPr lang="zh-CN" altLang="en-US" sz="1500" b="1" dirty="0">
                <a:latin typeface="微软雅黑" panose="020B0503020204020204" pitchFamily="34" charset="-122"/>
                <a:ea typeface="微软雅黑" panose="020B0503020204020204" pitchFamily="34" charset="-122"/>
              </a:rPr>
              <a:t>平米，且同一时间的生产人数不超过</a:t>
            </a:r>
            <a:r>
              <a:rPr lang="en-US" altLang="zh-CN" sz="1500" b="1" dirty="0">
                <a:latin typeface="微软雅黑" panose="020B0503020204020204" pitchFamily="34" charset="-122"/>
                <a:ea typeface="微软雅黑" panose="020B0503020204020204" pitchFamily="34" charset="-122"/>
              </a:rPr>
              <a:t>10</a:t>
            </a:r>
            <a:r>
              <a:rPr lang="zh-CN" altLang="en-US" sz="1500" b="1" dirty="0">
                <a:latin typeface="微软雅黑" panose="020B0503020204020204" pitchFamily="34" charset="-122"/>
                <a:ea typeface="微软雅黑" panose="020B0503020204020204" pitchFamily="34" charset="-122"/>
              </a:rPr>
              <a:t>人。</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）丙类厂房每层建筑面积不超过</a:t>
            </a:r>
            <a:r>
              <a:rPr lang="en-US" altLang="zh-CN" sz="1500" b="1" dirty="0">
                <a:latin typeface="微软雅黑" panose="020B0503020204020204" pitchFamily="34" charset="-122"/>
                <a:ea typeface="微软雅黑" panose="020B0503020204020204" pitchFamily="34" charset="-122"/>
              </a:rPr>
              <a:t>250</a:t>
            </a:r>
            <a:r>
              <a:rPr lang="zh-CN" altLang="en-US" sz="1500" b="1" dirty="0">
                <a:latin typeface="微软雅黑" panose="020B0503020204020204" pitchFamily="34" charset="-122"/>
                <a:ea typeface="微软雅黑" panose="020B0503020204020204" pitchFamily="34" charset="-122"/>
              </a:rPr>
              <a:t>平米，且同一时间的生产人数不超过</a:t>
            </a:r>
            <a:r>
              <a:rPr lang="en-US" altLang="zh-CN" sz="1500" b="1" dirty="0">
                <a:latin typeface="微软雅黑" panose="020B0503020204020204" pitchFamily="34" charset="-122"/>
                <a:ea typeface="微软雅黑" panose="020B0503020204020204" pitchFamily="34" charset="-122"/>
              </a:rPr>
              <a:t>20</a:t>
            </a:r>
            <a:r>
              <a:rPr lang="zh-CN" altLang="en-US" sz="1500" b="1" dirty="0">
                <a:latin typeface="微软雅黑" panose="020B0503020204020204" pitchFamily="34" charset="-122"/>
                <a:ea typeface="微软雅黑" panose="020B0503020204020204" pitchFamily="34" charset="-122"/>
              </a:rPr>
              <a:t>人。</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dICWshBWfiaKD87CibZnicnyBZpG3U1rYNhPWpDFBUdAaub9nACs5do0w/640?"/>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1128" y="852271"/>
            <a:ext cx="3140075" cy="263969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208189" y="374337"/>
            <a:ext cx="4534824" cy="3901068"/>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8</a:t>
            </a:r>
            <a:r>
              <a:rPr lang="zh-CN" altLang="en-US" sz="1500" b="1" dirty="0">
                <a:latin typeface="微软雅黑" panose="020B0503020204020204" pitchFamily="34" charset="-122"/>
                <a:ea typeface="微软雅黑" panose="020B0503020204020204" pitchFamily="34" charset="-122"/>
              </a:rPr>
              <a:t>、车间、员工宿舍是否按规定设置安全出口、疏散通道，消防器材设施是否按规定设置</a:t>
            </a:r>
            <a:endParaRPr lang="zh-CN" altLang="en-US" sz="1500" b="1" dirty="0">
              <a:latin typeface="微软雅黑" panose="020B0503020204020204" pitchFamily="34" charset="-122"/>
              <a:ea typeface="微软雅黑" panose="020B0503020204020204" pitchFamily="34" charset="-122"/>
            </a:endParaRPr>
          </a:p>
          <a:p>
            <a:pPr>
              <a:lnSpc>
                <a:spcPct val="150000"/>
              </a:lnSpc>
            </a:pPr>
            <a:br>
              <a:rPr lang="en-US" altLang="zh-CN" sz="1500" b="1" dirty="0">
                <a:latin typeface="微软雅黑" panose="020B0503020204020204" pitchFamily="34" charset="-122"/>
                <a:ea typeface="微软雅黑" panose="020B0503020204020204" pitchFamily="34" charset="-122"/>
              </a:rPr>
            </a:br>
            <a:r>
              <a:rPr lang="zh-CN" altLang="en-US" sz="1500" b="1" dirty="0">
                <a:latin typeface="微软雅黑" panose="020B0503020204020204" pitchFamily="34" charset="-122"/>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4</a:t>
            </a:r>
            <a:r>
              <a:rPr lang="zh-CN" altLang="en-US" sz="1500" b="1" dirty="0">
                <a:latin typeface="微软雅黑" panose="020B0503020204020204" pitchFamily="34" charset="-122"/>
                <a:ea typeface="微软雅黑" panose="020B0503020204020204" pitchFamily="34" charset="-122"/>
              </a:rPr>
              <a:t>）丁、戊类厂房每层建筑面积不超过</a:t>
            </a:r>
            <a:r>
              <a:rPr lang="en-US" altLang="zh-CN" sz="1500" b="1" dirty="0">
                <a:latin typeface="微软雅黑" panose="020B0503020204020204" pitchFamily="34" charset="-122"/>
                <a:ea typeface="微软雅黑" panose="020B0503020204020204" pitchFamily="34" charset="-122"/>
              </a:rPr>
              <a:t>400</a:t>
            </a:r>
            <a:r>
              <a:rPr lang="zh-CN" altLang="en-US" sz="1500" b="1" dirty="0">
                <a:latin typeface="微软雅黑" panose="020B0503020204020204" pitchFamily="34" charset="-122"/>
                <a:ea typeface="微软雅黑" panose="020B0503020204020204" pitchFamily="34" charset="-122"/>
              </a:rPr>
              <a:t>平米，且同一时间的生产人数不超过</a:t>
            </a:r>
            <a:r>
              <a:rPr lang="en-US" altLang="zh-CN" sz="1500" b="1" dirty="0">
                <a:latin typeface="微软雅黑" panose="020B0503020204020204" pitchFamily="34" charset="-122"/>
                <a:ea typeface="微软雅黑" panose="020B0503020204020204" pitchFamily="34" charset="-122"/>
              </a:rPr>
              <a:t>30</a:t>
            </a:r>
            <a:r>
              <a:rPr lang="zh-CN" altLang="en-US" sz="1500" b="1" dirty="0">
                <a:latin typeface="微软雅黑" panose="020B0503020204020204" pitchFamily="34" charset="-122"/>
                <a:ea typeface="微软雅黑" panose="020B0503020204020204" pitchFamily="34" charset="-122"/>
              </a:rPr>
              <a:t>人。</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、厂房疏散通道包括楼梯、走道和门：</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疏散楼梯宽度不少于</a:t>
            </a:r>
            <a:r>
              <a:rPr lang="en-US" altLang="zh-CN" sz="1500" b="1" dirty="0">
                <a:latin typeface="微软雅黑" panose="020B0503020204020204" pitchFamily="34" charset="-122"/>
                <a:ea typeface="微软雅黑" panose="020B0503020204020204" pitchFamily="34" charset="-122"/>
              </a:rPr>
              <a:t>1.1m</a:t>
            </a:r>
            <a:r>
              <a:rPr lang="zh-CN" altLang="en-US" sz="1500" b="1" dirty="0">
                <a:latin typeface="微软雅黑" panose="020B0503020204020204" pitchFamily="34" charset="-122"/>
                <a:ea typeface="微软雅黑" panose="020B0503020204020204" pitchFamily="34" charset="-122"/>
              </a:rPr>
              <a:t>，走道的宽度不少于</a:t>
            </a:r>
            <a:r>
              <a:rPr lang="en-US" altLang="zh-CN" sz="1500" b="1" dirty="0">
                <a:latin typeface="微软雅黑" panose="020B0503020204020204" pitchFamily="34" charset="-122"/>
                <a:ea typeface="微软雅黑" panose="020B0503020204020204" pitchFamily="34" charset="-122"/>
              </a:rPr>
              <a:t>1.4m</a:t>
            </a:r>
            <a:r>
              <a:rPr lang="zh-CN" altLang="en-US" sz="1500" b="1" dirty="0">
                <a:latin typeface="微软雅黑" panose="020B0503020204020204" pitchFamily="34" charset="-122"/>
                <a:ea typeface="微软雅黑" panose="020B0503020204020204" pitchFamily="34" charset="-122"/>
              </a:rPr>
              <a:t>，疏散门的宽度不少于</a:t>
            </a:r>
            <a:r>
              <a:rPr lang="en-US" altLang="zh-CN" sz="1500" b="1" dirty="0">
                <a:latin typeface="微软雅黑" panose="020B0503020204020204" pitchFamily="34" charset="-122"/>
                <a:ea typeface="微软雅黑" panose="020B0503020204020204" pitchFamily="34" charset="-122"/>
              </a:rPr>
              <a:t>0.9m</a:t>
            </a:r>
            <a:r>
              <a:rPr lang="zh-CN" altLang="en-US" sz="1500" b="1" dirty="0">
                <a:latin typeface="微软雅黑" panose="020B0503020204020204" pitchFamily="34" charset="-122"/>
                <a:ea typeface="微软雅黑" panose="020B0503020204020204" pitchFamily="34" charset="-122"/>
              </a:rPr>
              <a:t>且门要向外开（当人数少于</a:t>
            </a:r>
            <a:r>
              <a:rPr lang="en-US" altLang="zh-CN" sz="1500" b="1" dirty="0">
                <a:latin typeface="微软雅黑" panose="020B0503020204020204" pitchFamily="34" charset="-122"/>
                <a:ea typeface="微软雅黑" panose="020B0503020204020204" pitchFamily="34" charset="-122"/>
              </a:rPr>
              <a:t>50</a:t>
            </a:r>
            <a:r>
              <a:rPr lang="zh-CN" altLang="en-US" sz="1500" b="1" dirty="0">
                <a:latin typeface="微软雅黑" panose="020B0503020204020204" pitchFamily="34" charset="-122"/>
                <a:ea typeface="微软雅黑" panose="020B0503020204020204" pitchFamily="34" charset="-122"/>
              </a:rPr>
              <a:t>人时，可以适当减少，但门的宽度不少于</a:t>
            </a:r>
            <a:r>
              <a:rPr lang="en-US" altLang="zh-CN" sz="1500" b="1" dirty="0">
                <a:latin typeface="微软雅黑" panose="020B0503020204020204" pitchFamily="34" charset="-122"/>
                <a:ea typeface="微软雅黑" panose="020B0503020204020204" pitchFamily="34" charset="-122"/>
              </a:rPr>
              <a:t>0.8m</a:t>
            </a:r>
            <a:r>
              <a:rPr lang="zh-CN" altLang="en-US" sz="1500" b="1" dirty="0">
                <a:latin typeface="微软雅黑" panose="020B0503020204020204" pitchFamily="34" charset="-122"/>
                <a:ea typeface="微软雅黑" panose="020B0503020204020204" pitchFamily="34" charset="-122"/>
              </a:rPr>
              <a:t>）。楼梯、走道应安装应急照明和疏散指示灯。</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dICWshBWfiaKD87CibZnicnyBZpG3U1rYNhPWpDFBUdAaub9nACs5do0w/640?"/>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1128" y="852271"/>
            <a:ext cx="3140075" cy="263969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225334" y="707712"/>
            <a:ext cx="4534824" cy="3208571"/>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8</a:t>
            </a:r>
            <a:r>
              <a:rPr lang="zh-CN" altLang="en-US" sz="1500" b="1" dirty="0">
                <a:latin typeface="微软雅黑" panose="020B0503020204020204" pitchFamily="34" charset="-122"/>
                <a:ea typeface="微软雅黑" panose="020B0503020204020204" pitchFamily="34" charset="-122"/>
              </a:rPr>
              <a:t>、车间、员工宿舍是否按规定设置安全出口、疏散通道，消防器材设施是否按规定设置</a:t>
            </a:r>
            <a:endParaRPr lang="zh-CN" altLang="en-US" sz="1500" b="1" dirty="0">
              <a:latin typeface="微软雅黑" panose="020B0503020204020204" pitchFamily="34" charset="-122"/>
              <a:ea typeface="微软雅黑" panose="020B0503020204020204" pitchFamily="34" charset="-122"/>
            </a:endParaRPr>
          </a:p>
          <a:p>
            <a:pPr>
              <a:lnSpc>
                <a:spcPct val="150000"/>
              </a:lnSpc>
            </a:pPr>
            <a:br>
              <a:rPr lang="en-US" altLang="zh-CN" sz="1500" b="1" dirty="0">
                <a:latin typeface="微软雅黑" panose="020B0503020204020204" pitchFamily="34" charset="-122"/>
                <a:ea typeface="微软雅黑" panose="020B0503020204020204" pitchFamily="34" charset="-122"/>
              </a:rPr>
            </a:b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、消防器材：</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灭火器要按照企业场所危险等级配置。在配置灭火器时要根据企业生产性质选配，如石油化工场所应配置泡沫或</a:t>
            </a:r>
            <a:r>
              <a:rPr lang="en-US" altLang="zh-CN" sz="1500" b="1" dirty="0">
                <a:latin typeface="微软雅黑" panose="020B0503020204020204" pitchFamily="34" charset="-122"/>
                <a:ea typeface="微软雅黑" panose="020B0503020204020204" pitchFamily="34" charset="-122"/>
              </a:rPr>
              <a:t>ABC</a:t>
            </a:r>
            <a:r>
              <a:rPr lang="zh-CN" altLang="en-US" sz="1500" b="1" dirty="0">
                <a:latin typeface="微软雅黑" panose="020B0503020204020204" pitchFamily="34" charset="-122"/>
                <a:ea typeface="微软雅黑" panose="020B0503020204020204" pitchFamily="34" charset="-122"/>
              </a:rPr>
              <a:t>干粉灭火器，精密仪器应选配气体（二氧化碳、卤代烷）灭火器，其它场所配置</a:t>
            </a:r>
            <a:r>
              <a:rPr lang="en-US" altLang="zh-CN" sz="1500" b="1" dirty="0">
                <a:latin typeface="微软雅黑" panose="020B0503020204020204" pitchFamily="34" charset="-122"/>
                <a:ea typeface="微软雅黑" panose="020B0503020204020204" pitchFamily="34" charset="-122"/>
              </a:rPr>
              <a:t>ABC</a:t>
            </a:r>
            <a:r>
              <a:rPr lang="zh-CN" altLang="en-US" sz="1500" b="1" dirty="0">
                <a:latin typeface="微软雅黑" panose="020B0503020204020204" pitchFamily="34" charset="-122"/>
                <a:ea typeface="微软雅黑" panose="020B0503020204020204" pitchFamily="34" charset="-122"/>
              </a:rPr>
              <a:t>干粉灭火器为宜。</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dICWshBWfiaKD87CibZnicnyBZpG3U1rYNhPWpDFBUdAaub9nACs5do0w/640?"/>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1128" y="852271"/>
            <a:ext cx="3140075" cy="263969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1823576"/>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9</a:t>
            </a:r>
            <a:r>
              <a:rPr lang="zh-CN" altLang="en-US" sz="1500" b="1" dirty="0">
                <a:latin typeface="微软雅黑" panose="020B0503020204020204" pitchFamily="34" charset="-122"/>
                <a:ea typeface="微软雅黑" panose="020B0503020204020204" pitchFamily="34" charset="-122"/>
              </a:rPr>
              <a:t>、通风除尘是否达到要求</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生产过程中有产生微量热量、蒸汽、烟雾、粉尘的车间，是否有利用门窗进行自然通风换气；比较严重的车间，是否有采用机械通风排除有害物。</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icyIPdia0ticia2aP4RRZ2cDHNWiaUNQvicjNaBtLXGkjcDftFBks89AvicxQ/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55937" y="887140"/>
            <a:ext cx="3320205" cy="249433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3208571"/>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10</a:t>
            </a:r>
            <a:r>
              <a:rPr lang="zh-CN" altLang="en-US" sz="1500" b="1" dirty="0">
                <a:latin typeface="微软雅黑" panose="020B0503020204020204" pitchFamily="34" charset="-122"/>
                <a:ea typeface="微软雅黑" panose="020B0503020204020204" pitchFamily="34" charset="-122"/>
              </a:rPr>
              <a:t>、电气设备及安装是否符合行业标准和安全条件，电气设备包括发电、变电、输电或用电的器件</a:t>
            </a:r>
            <a:br>
              <a:rPr lang="en-US" altLang="zh-CN" sz="1500" b="1" dirty="0">
                <a:latin typeface="微软雅黑" panose="020B0503020204020204" pitchFamily="34" charset="-122"/>
                <a:ea typeface="微软雅黑" panose="020B0503020204020204" pitchFamily="34" charset="-122"/>
              </a:rPr>
            </a:b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1)</a:t>
            </a:r>
            <a:r>
              <a:rPr lang="zh-CN" altLang="en-US" sz="1500" b="1" dirty="0">
                <a:latin typeface="微软雅黑" panose="020B0503020204020204" pitchFamily="34" charset="-122"/>
                <a:ea typeface="微软雅黑" panose="020B0503020204020204" pitchFamily="34" charset="-122"/>
              </a:rPr>
              <a:t>输配电线路：甲类厂房、库房，甲乙类液体、气体储罐与电力架空线的最近水平距离不小于电杆高度的</a:t>
            </a:r>
            <a:r>
              <a:rPr lang="en-US" altLang="zh-CN" sz="1500" b="1" dirty="0">
                <a:latin typeface="微软雅黑" panose="020B0503020204020204" pitchFamily="34" charset="-122"/>
                <a:ea typeface="微软雅黑" panose="020B0503020204020204" pitchFamily="34" charset="-122"/>
              </a:rPr>
              <a:t>1.5</a:t>
            </a:r>
            <a:r>
              <a:rPr lang="zh-CN" altLang="en-US" sz="1500" b="1" dirty="0">
                <a:latin typeface="微软雅黑" panose="020B0503020204020204" pitchFamily="34" charset="-122"/>
                <a:ea typeface="微软雅黑" panose="020B0503020204020204" pitchFamily="34" charset="-122"/>
              </a:rPr>
              <a:t>倍，丙类液体储罐不小于电杆高度的</a:t>
            </a:r>
            <a:r>
              <a:rPr lang="en-US" altLang="zh-CN" sz="1500" b="1" dirty="0">
                <a:latin typeface="微软雅黑" panose="020B0503020204020204" pitchFamily="34" charset="-122"/>
                <a:ea typeface="微软雅黑" panose="020B0503020204020204" pitchFamily="34" charset="-122"/>
              </a:rPr>
              <a:t>1.2</a:t>
            </a:r>
            <a:r>
              <a:rPr lang="zh-CN" altLang="en-US" sz="1500" b="1" dirty="0">
                <a:latin typeface="微软雅黑" panose="020B0503020204020204" pitchFamily="34" charset="-122"/>
                <a:ea typeface="微软雅黑" panose="020B0503020204020204" pitchFamily="34" charset="-122"/>
              </a:rPr>
              <a:t>倍。厂房内电线不能乱接乱拉，不能用铁丝铜丝代替保险丝。</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p:txBody>
      </p:sp>
      <p:pic>
        <p:nvPicPr>
          <p:cNvPr id="30" name="图片 29" descr="https://mmbiz.qpic.cn/mmbiz_jpg/BXbCWOu0XvArPuzIqicFmdm68zEibHeUQFdwUGHmXVBBb5ibp60Mq1pVeVHD2sTdwibWyicWrpAONGb1CCt1gpYMjJw/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9272" y="1073372"/>
            <a:ext cx="3131185" cy="20961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八大危险</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85" name="图片 84" descr="https://mmbiz.qpic.cn/mmbiz_jpg/Wt6DGLj1NEvXEp5hNCfNqkunEsX2Splnwc8vDLerOIrtlcS7OpXDlBzSQUaj4OsPzSdxJW5NdrQAeWHJV0ACmQ/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14460" y="802334"/>
            <a:ext cx="3140075" cy="2498725"/>
          </a:xfrm>
          <a:prstGeom prst="rect">
            <a:avLst/>
          </a:prstGeom>
          <a:noFill/>
          <a:ln>
            <a:noFill/>
          </a:ln>
        </p:spPr>
      </p:pic>
      <p:sp>
        <p:nvSpPr>
          <p:cNvPr id="86" name="文本框 85"/>
          <p:cNvSpPr txBox="1"/>
          <p:nvPr/>
        </p:nvSpPr>
        <p:spPr>
          <a:xfrm>
            <a:off x="4199934" y="981397"/>
            <a:ext cx="4534824" cy="2475293"/>
          </a:xfrm>
          <a:prstGeom prst="rect">
            <a:avLst/>
          </a:prstGeom>
          <a:noFill/>
        </p:spPr>
        <p:txBody>
          <a:bodyPr wrap="square" rtlCol="0">
            <a:spAutoFit/>
          </a:bodyPr>
          <a:lstStyle/>
          <a:p>
            <a:pPr>
              <a:lnSpc>
                <a:spcPct val="150000"/>
              </a:lnSpc>
            </a:pPr>
            <a:r>
              <a:rPr lang="en-US" altLang="zh-CN" sz="1500" b="1" dirty="0">
                <a:solidFill>
                  <a:prstClr val="white"/>
                </a:solidFill>
                <a:latin typeface="微软雅黑" panose="020B0503020204020204" pitchFamily="34" charset="-122"/>
                <a:ea typeface="微软雅黑" panose="020B0503020204020204" pitchFamily="34" charset="-122"/>
              </a:rPr>
              <a:t>1</a:t>
            </a:r>
            <a:r>
              <a:rPr lang="zh-CN" altLang="en-US" sz="1500" b="1" dirty="0">
                <a:solidFill>
                  <a:prstClr val="white"/>
                </a:solidFill>
                <a:latin typeface="微软雅黑" panose="020B0503020204020204" pitchFamily="34" charset="-122"/>
                <a:ea typeface="微软雅黑" panose="020B0503020204020204" pitchFamily="34" charset="-122"/>
              </a:rPr>
              <a:t>、违章操作</a:t>
            </a:r>
            <a:endParaRPr lang="en-US" altLang="zh-CN" sz="1500" b="1" dirty="0">
              <a:solidFill>
                <a:prstClr val="white"/>
              </a:solidFill>
              <a:latin typeface="微软雅黑" panose="020B0503020204020204" pitchFamily="34" charset="-122"/>
              <a:ea typeface="微软雅黑" panose="020B0503020204020204" pitchFamily="34" charset="-122"/>
            </a:endParaRPr>
          </a:p>
          <a:p>
            <a:pPr>
              <a:lnSpc>
                <a:spcPct val="150000"/>
              </a:lnSpc>
            </a:pPr>
            <a:endParaRPr lang="en-US" altLang="zh-CN" sz="1500" b="1"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1500" b="1" dirty="0">
                <a:solidFill>
                  <a:prstClr val="white"/>
                </a:solidFill>
                <a:latin typeface="微软雅黑" panose="020B0503020204020204" pitchFamily="34" charset="-122"/>
                <a:ea typeface="微软雅黑" panose="020B0503020204020204" pitchFamily="34" charset="-122"/>
              </a:rPr>
              <a:t>未经许可开动、关停、移动机器，开动、关停机器时未给信号，开关未锁紧，造成意外移动、通电或漏电等，忘记关闭设备，忽视警告标记、警告信号、操作错误（指按钮、阀门、扳手、把柄等的操作），奔跑作业等。</a:t>
            </a:r>
            <a:endParaRPr lang="zh-CN" altLang="en-US" sz="15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536262"/>
            <a:ext cx="4534824" cy="3554819"/>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10</a:t>
            </a:r>
            <a:r>
              <a:rPr lang="zh-CN" altLang="en-US" sz="1500" b="1" dirty="0">
                <a:latin typeface="微软雅黑" panose="020B0503020204020204" pitchFamily="34" charset="-122"/>
                <a:ea typeface="微软雅黑" panose="020B0503020204020204" pitchFamily="34" charset="-122"/>
              </a:rPr>
              <a:t>、电气设备及安装是否符合行业标准和安全条件，电气设备包括发电、变电、输电或用电的器件</a:t>
            </a:r>
            <a:br>
              <a:rPr lang="en-US" altLang="zh-CN" sz="1500" b="1" dirty="0">
                <a:latin typeface="微软雅黑" panose="020B0503020204020204" pitchFamily="34" charset="-122"/>
                <a:ea typeface="微软雅黑" panose="020B0503020204020204" pitchFamily="34" charset="-122"/>
              </a:rPr>
            </a:b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配电房的长度大于</a:t>
            </a:r>
            <a:r>
              <a:rPr lang="en-US" altLang="zh-CN" sz="1500" b="1" dirty="0">
                <a:latin typeface="微软雅黑" panose="020B0503020204020204" pitchFamily="34" charset="-122"/>
                <a:ea typeface="微软雅黑" panose="020B0503020204020204" pitchFamily="34" charset="-122"/>
              </a:rPr>
              <a:t>7m</a:t>
            </a:r>
            <a:r>
              <a:rPr lang="zh-CN" altLang="en-US" sz="1500" b="1" dirty="0">
                <a:latin typeface="微软雅黑" panose="020B0503020204020204" pitchFamily="34" charset="-122"/>
                <a:ea typeface="微软雅黑" panose="020B0503020204020204" pitchFamily="34" charset="-122"/>
              </a:rPr>
              <a:t>和建筑面积大于</a:t>
            </a:r>
            <a:r>
              <a:rPr lang="en-US" altLang="zh-CN" sz="1500" b="1" dirty="0">
                <a:latin typeface="微软雅黑" panose="020B0503020204020204" pitchFamily="34" charset="-122"/>
                <a:ea typeface="微软雅黑" panose="020B0503020204020204" pitchFamily="34" charset="-122"/>
              </a:rPr>
              <a:t>60m</a:t>
            </a:r>
            <a:r>
              <a:rPr lang="zh-CN" altLang="en-US" sz="1500" b="1" dirty="0">
                <a:latin typeface="微软雅黑" panose="020B0503020204020204" pitchFamily="34" charset="-122"/>
                <a:ea typeface="微软雅黑" panose="020B0503020204020204" pitchFamily="34" charset="-122"/>
              </a:rPr>
              <a:t>时，应设</a:t>
            </a: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个出口；配电房的门要向外开；配电房的窗户，应采取防止雨雪和小动物进入的措施。</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电气设备要接地。</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4)</a:t>
            </a:r>
            <a:r>
              <a:rPr lang="zh-CN" altLang="en-US" sz="1500" b="1" dirty="0">
                <a:latin typeface="微软雅黑" panose="020B0503020204020204" pitchFamily="34" charset="-122"/>
                <a:ea typeface="微软雅黑" panose="020B0503020204020204" pitchFamily="34" charset="-122"/>
              </a:rPr>
              <a:t>危险物品生产、存储场所的开关、照明等电器设备应采用防爆装置，电线应穿非燃管保护，仓库白炽灯要在</a:t>
            </a:r>
            <a:r>
              <a:rPr lang="en-US" altLang="zh-CN" sz="1500" b="1" dirty="0">
                <a:latin typeface="微软雅黑" panose="020B0503020204020204" pitchFamily="34" charset="-122"/>
                <a:ea typeface="微软雅黑" panose="020B0503020204020204" pitchFamily="34" charset="-122"/>
              </a:rPr>
              <a:t>60w</a:t>
            </a:r>
            <a:r>
              <a:rPr lang="zh-CN" altLang="en-US" sz="1500" b="1" dirty="0">
                <a:latin typeface="微软雅黑" panose="020B0503020204020204" pitchFamily="34" charset="-122"/>
                <a:ea typeface="微软雅黑" panose="020B0503020204020204" pitchFamily="34" charset="-122"/>
              </a:rPr>
              <a:t>以下（严禁使用普通日光灯）等。</a:t>
            </a:r>
            <a:endParaRPr lang="zh-CN" altLang="en-US" sz="1500" b="1" dirty="0">
              <a:latin typeface="微软雅黑" panose="020B0503020204020204" pitchFamily="34" charset="-122"/>
              <a:ea typeface="微软雅黑" panose="020B0503020204020204" pitchFamily="34" charset="-122"/>
            </a:endParaRPr>
          </a:p>
        </p:txBody>
      </p:sp>
      <p:pic>
        <p:nvPicPr>
          <p:cNvPr id="30" name="图片 29" descr="https://mmbiz.qpic.cn/mmbiz_jpg/BXbCWOu0XvArPuzIqicFmdm68zEibHeUQFdwUGHmXVBBb5ibp60Mq1pVeVHD2sTdwibWyicWrpAONGb1CCt1gpYMjJw/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9272" y="1073372"/>
            <a:ext cx="3131185" cy="209613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1782796"/>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11</a:t>
            </a:r>
            <a:r>
              <a:rPr lang="zh-CN" altLang="en-US" sz="1500" b="1" dirty="0">
                <a:latin typeface="微软雅黑" panose="020B0503020204020204" pitchFamily="34" charset="-122"/>
                <a:ea typeface="微软雅黑" panose="020B0503020204020204" pitchFamily="34" charset="-122"/>
              </a:rPr>
              <a:t>、特种设备是否有有效的安全使用证</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锅炉、压力容器、电梯、起重机械等特种设备使用，必须通过质量技术监督部门的登记、检测检验，并取得使用证。</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gVwVwpfeZNYoibYic0DdwAVNNH8hNFWe44fXAKZNdRkVw9dK3xTiaVr6w/640?"/>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8593" y="1014633"/>
            <a:ext cx="3745898" cy="229191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397801"/>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12</a:t>
            </a:r>
            <a:r>
              <a:rPr lang="zh-CN" altLang="en-US" sz="1500" b="1" dirty="0">
                <a:latin typeface="微软雅黑" panose="020B0503020204020204" pitchFamily="34" charset="-122"/>
                <a:ea typeface="微软雅黑" panose="020B0503020204020204" pitchFamily="34" charset="-122"/>
              </a:rPr>
              <a:t>、重大危险源有否采取有效的监控措施</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TlGm2r5yEGJeAdmFuiaeS74tuQ2PaX1XsicIDv4CzSpk6a94hLj9whpQ/640?"/>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4474" y="747258"/>
            <a:ext cx="3813175" cy="272605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744050"/>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13</a:t>
            </a:r>
            <a:r>
              <a:rPr lang="zh-CN" altLang="en-US" sz="1500" b="1" dirty="0">
                <a:latin typeface="微软雅黑" panose="020B0503020204020204" pitchFamily="34" charset="-122"/>
                <a:ea typeface="微软雅黑" panose="020B0503020204020204" pitchFamily="34" charset="-122"/>
              </a:rPr>
              <a:t>、有关安全规章制度和安全操作规程是否落实到位</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nzVHvsSGiclqRwBhI9STickIC5BZycRZL6stkcKAN7szDNWM1cVtic9kQ/640?"/>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3033" y="860677"/>
            <a:ext cx="3178057" cy="241116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672787"/>
            <a:ext cx="4534824" cy="3208571"/>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14</a:t>
            </a:r>
            <a:r>
              <a:rPr lang="zh-CN" altLang="en-US" sz="1500" b="1" dirty="0">
                <a:latin typeface="微软雅黑" panose="020B0503020204020204" pitchFamily="34" charset="-122"/>
                <a:ea typeface="微软雅黑" panose="020B0503020204020204" pitchFamily="34" charset="-122"/>
              </a:rPr>
              <a:t>、其他需要检查的方面</a:t>
            </a:r>
            <a:br>
              <a:rPr lang="en-US" altLang="zh-CN" sz="1500" b="1" dirty="0">
                <a:latin typeface="微软雅黑" panose="020B0503020204020204" pitchFamily="34" charset="-122"/>
                <a:ea typeface="微软雅黑" panose="020B0503020204020204" pitchFamily="34" charset="-122"/>
              </a:rPr>
            </a:b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1)</a:t>
            </a:r>
            <a:r>
              <a:rPr lang="zh-CN" altLang="en-US" sz="1500" b="1" dirty="0">
                <a:latin typeface="微软雅黑" panose="020B0503020204020204" pitchFamily="34" charset="-122"/>
                <a:ea typeface="微软雅黑" panose="020B0503020204020204" pitchFamily="34" charset="-122"/>
              </a:rPr>
              <a:t>建设项目有否经过安全生产“三同时”审查。</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根据规定，需安全生产“三同时”审查的建设项目有：一是矿山建设项目，二是用于生产、储存危险物品的建设项目，三是使用危险化学品等高危险行业的建设项目，四是属于重大危险源监督管理范围内的建设项目，五是具有火灾爆炸危险的建设项目，六是对国家、地区经济影响较大的建设项目，</a:t>
            </a:r>
            <a:endParaRPr lang="zh-CN" altLang="en-US" sz="1500" b="1" dirty="0">
              <a:latin typeface="微软雅黑" panose="020B0503020204020204" pitchFamily="34" charset="-122"/>
              <a:ea typeface="微软雅黑" panose="020B0503020204020204" pitchFamily="34" charset="-122"/>
            </a:endParaRPr>
          </a:p>
        </p:txBody>
      </p:sp>
      <p:pic>
        <p:nvPicPr>
          <p:cNvPr id="30" name="图片 29" descr="https://mmbiz.qpic.cn/mmbiz_jpg/BXbCWOu0XvArPuzIqicFmdm68zEibHeUQFdwUGHmXVBBb5ibp60Mq1pVeVHD2sTdwibWyicWrpAONGb1CCt1gpYMjJw/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9272" y="1073372"/>
            <a:ext cx="3131185" cy="209613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208189" y="735017"/>
            <a:ext cx="4534824" cy="3208571"/>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14</a:t>
            </a:r>
            <a:r>
              <a:rPr lang="zh-CN" altLang="en-US" sz="1500" b="1" dirty="0">
                <a:latin typeface="微软雅黑" panose="020B0503020204020204" pitchFamily="34" charset="-122"/>
                <a:ea typeface="微软雅黑" panose="020B0503020204020204" pitchFamily="34" charset="-122"/>
              </a:rPr>
              <a:t>、其他需要检查的方面</a:t>
            </a:r>
            <a:br>
              <a:rPr lang="en-US" altLang="zh-CN" sz="1500" b="1" dirty="0">
                <a:latin typeface="微软雅黑" panose="020B0503020204020204" pitchFamily="34" charset="-122"/>
                <a:ea typeface="微软雅黑" panose="020B0503020204020204" pitchFamily="34" charset="-122"/>
              </a:rPr>
            </a:b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七是国家、行业另有规定的建设项目，八是安全生产监督管理部门确认的其他具有较多危险或危险程度较高的建设项目。审查的步骤分为初步设计审查和竣工验收审查。</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高危企业有否按照规定进行安全评价。</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指危险物品的生产、储存和危险化学品生产、储存、经营、使用单位，矿山、烟花爆竹等高危企业</a:t>
            </a:r>
            <a:endParaRPr lang="zh-CN" altLang="en-US" sz="1500" b="1" dirty="0">
              <a:latin typeface="微软雅黑" panose="020B0503020204020204" pitchFamily="34" charset="-122"/>
              <a:ea typeface="微软雅黑" panose="020B0503020204020204" pitchFamily="34" charset="-122"/>
            </a:endParaRPr>
          </a:p>
        </p:txBody>
      </p:sp>
      <p:pic>
        <p:nvPicPr>
          <p:cNvPr id="30" name="图片 29" descr="https://mmbiz.qpic.cn/mmbiz_jpg/BXbCWOu0XvArPuzIqicFmdm68zEibHeUQFdwUGHmXVBBb5ibp60Mq1pVeVHD2sTdwibWyicWrpAONGb1CCt1gpYMjJw/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9272" y="1073372"/>
            <a:ext cx="3131185" cy="209613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477207"/>
            <a:ext cx="4534824" cy="3554819"/>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14</a:t>
            </a:r>
            <a:r>
              <a:rPr lang="zh-CN" altLang="en-US" sz="1500" b="1" dirty="0">
                <a:latin typeface="微软雅黑" panose="020B0503020204020204" pitchFamily="34" charset="-122"/>
                <a:ea typeface="微软雅黑" panose="020B0503020204020204" pitchFamily="34" charset="-122"/>
              </a:rPr>
              <a:t>、其他需要检查的方面</a:t>
            </a:r>
            <a:br>
              <a:rPr lang="en-US" altLang="zh-CN" sz="1500" b="1" dirty="0">
                <a:latin typeface="微软雅黑" panose="020B0503020204020204" pitchFamily="34" charset="-122"/>
                <a:ea typeface="微软雅黑" panose="020B0503020204020204" pitchFamily="34" charset="-122"/>
              </a:rPr>
            </a:b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以及存在重大危险源的企业，必须按照国家规定进行安全评价。</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员工是否有超时间劳动。</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4)</a:t>
            </a:r>
            <a:r>
              <a:rPr lang="zh-CN" altLang="en-US" sz="1500" b="1" dirty="0">
                <a:latin typeface="微软雅黑" panose="020B0503020204020204" pitchFamily="34" charset="-122"/>
                <a:ea typeface="微软雅黑" panose="020B0503020204020204" pitchFamily="34" charset="-122"/>
              </a:rPr>
              <a:t>有否根据行业的生产特点，开展一些有针对性的重点检查和整改工作，如制革企业喷光车间的安全状况，高危企业是否安装防静电装置、防雷装置等。</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5)</a:t>
            </a:r>
            <a:r>
              <a:rPr lang="zh-CN" altLang="en-US" sz="1500" b="1" dirty="0">
                <a:latin typeface="微软雅黑" panose="020B0503020204020204" pitchFamily="34" charset="-122"/>
                <a:ea typeface="微软雅黑" panose="020B0503020204020204" pitchFamily="34" charset="-122"/>
              </a:rPr>
              <a:t>企业负责人、安全管理人员、特种作业人员有否持证上岗，员工有否经过“三级培训”。</a:t>
            </a:r>
            <a:endParaRPr lang="zh-CN" altLang="en-US" sz="1500" b="1" dirty="0">
              <a:latin typeface="微软雅黑" panose="020B0503020204020204" pitchFamily="34" charset="-122"/>
              <a:ea typeface="微软雅黑" panose="020B0503020204020204" pitchFamily="34" charset="-122"/>
            </a:endParaRPr>
          </a:p>
        </p:txBody>
      </p:sp>
      <p:pic>
        <p:nvPicPr>
          <p:cNvPr id="30" name="图片 29" descr="https://mmbiz.qpic.cn/mmbiz_jpg/BXbCWOu0XvArPuzIqicFmdm68zEibHeUQFdwUGHmXVBBb5ibp60Mq1pVeVHD2sTdwibWyicWrpAONGb1CCt1gpYMjJw/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9272" y="1073372"/>
            <a:ext cx="3131185" cy="209613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82640" y="3111500"/>
            <a:ext cx="294640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925185" y="3373755"/>
            <a:ext cx="103632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00240" y="4050665"/>
            <a:ext cx="75819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八大危险</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1477328"/>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、安全装置失效</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拆除了安全装置，安全装置堵塞，作用失效，调整的错误造成安全装置失效。</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Wt6DGLj1NEvXEp5hNCfNqkunEsX2SplnNzcrMEzgHk6kQqfNlnN2ZyUSngPq9H4RPYaxemvKQ9yicakUIQOnC8w/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7364" y="669992"/>
            <a:ext cx="3034030" cy="23774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八大危险</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1131079"/>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、使用不安全设备</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临时使用不牢固的设施，使用无安全装置的设备。</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Wt6DGLj1NEvXEp5hNCfNqkunEsX2SplnNzcrMEzgHk6kQqfNlnN2ZyUSngPq9H4RPYaxemvKQ9yicakUIQOnC8w/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7364" y="669992"/>
            <a:ext cx="3034030" cy="23774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八大危险</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1823576"/>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4</a:t>
            </a:r>
            <a:r>
              <a:rPr lang="zh-CN" altLang="en-US" sz="1500" b="1" dirty="0">
                <a:latin typeface="微软雅黑" panose="020B0503020204020204" pitchFamily="34" charset="-122"/>
                <a:ea typeface="微软雅黑" panose="020B0503020204020204" pitchFamily="34" charset="-122"/>
              </a:rPr>
              <a:t>、手代替工具操作</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用手代替手动工具，用手清除切屑，不用夹具固定、用手拿工件进行机加工，物体（指成品、半成品、材料、工具、切屑和生产用品等）存放不当。</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Wt6DGLj1NEvXEp5hNCfNqkunEsX2SplnolicN9h3mH9O3tvia2dicJLThZXQl19SoS6hX9u5OT5nuXWeUhcCwLWsQ/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40699" y="838891"/>
            <a:ext cx="2815590" cy="2147570"/>
          </a:xfrm>
          <a:prstGeom prst="rect">
            <a:avLst/>
          </a:prstGeom>
          <a:noFill/>
          <a:ln>
            <a:noFill/>
          </a:ln>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9915</Words>
  <Application>WPS 演示</Application>
  <PresentationFormat>全屏显示(16:9)</PresentationFormat>
  <Paragraphs>1419</Paragraphs>
  <Slides>67</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67</vt:i4>
      </vt:variant>
    </vt:vector>
  </HeadingPairs>
  <TitlesOfParts>
    <vt:vector size="82" baseType="lpstr">
      <vt:lpstr>Arial</vt:lpstr>
      <vt:lpstr>宋体</vt:lpstr>
      <vt:lpstr>Wingdings</vt:lpstr>
      <vt:lpstr>微软雅黑</vt:lpstr>
      <vt:lpstr>楷体</vt:lpstr>
      <vt:lpstr>Calibri</vt:lpstr>
      <vt:lpstr>Arial Unicode MS</vt:lpstr>
      <vt:lpstr>等线</vt:lpstr>
      <vt:lpstr>Calibri</vt:lpstr>
      <vt:lpstr>Times New Roman</vt:lpstr>
      <vt:lpstr>Calibri Light</vt:lpstr>
      <vt:lpstr>汉仪旗黑-85S</vt:lpstr>
      <vt:lpstr>黑体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little fairy</cp:lastModifiedBy>
  <cp:revision>8</cp:revision>
  <dcterms:created xsi:type="dcterms:W3CDTF">2018-08-15T15:01:00Z</dcterms:created>
  <dcterms:modified xsi:type="dcterms:W3CDTF">2024-05-24T02:04:41Z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ED28FE4334AE4E0BB651DA6F56464AAE_13</vt:lpwstr>
  </property>
</Properties>
</file>