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48" r:id="rId1"/>
    <p:sldMasterId id="2147483661" r:id="rId3"/>
    <p:sldMasterId id="2147483673" r:id="rId4"/>
    <p:sldMasterId id="2147483685" r:id="rId5"/>
    <p:sldMasterId id="2147483697" r:id="rId6"/>
    <p:sldMasterId id="2147483709" r:id="rId7"/>
  </p:sldMasterIdLst>
  <p:notesMasterIdLst>
    <p:notesMasterId r:id="rId9"/>
  </p:notesMasterIdLst>
  <p:sldIdLst>
    <p:sldId id="400" r:id="rId8"/>
    <p:sldId id="509" r:id="rId10"/>
    <p:sldId id="468" r:id="rId11"/>
    <p:sldId id="404" r:id="rId12"/>
    <p:sldId id="405" r:id="rId13"/>
    <p:sldId id="406" r:id="rId14"/>
    <p:sldId id="407" r:id="rId15"/>
    <p:sldId id="409" r:id="rId16"/>
    <p:sldId id="410" r:id="rId17"/>
    <p:sldId id="411" r:id="rId18"/>
    <p:sldId id="412" r:id="rId19"/>
    <p:sldId id="413" r:id="rId20"/>
    <p:sldId id="414" r:id="rId21"/>
    <p:sldId id="415" r:id="rId22"/>
    <p:sldId id="417" r:id="rId23"/>
    <p:sldId id="464" r:id="rId24"/>
    <p:sldId id="465" r:id="rId25"/>
    <p:sldId id="466" r:id="rId26"/>
    <p:sldId id="467" r:id="rId27"/>
    <p:sldId id="421" r:id="rId28"/>
    <p:sldId id="422" r:id="rId29"/>
    <p:sldId id="423" r:id="rId30"/>
    <p:sldId id="424" r:id="rId31"/>
    <p:sldId id="425" r:id="rId32"/>
    <p:sldId id="426" r:id="rId33"/>
    <p:sldId id="427" r:id="rId34"/>
    <p:sldId id="428" r:id="rId35"/>
    <p:sldId id="429" r:id="rId36"/>
    <p:sldId id="436" r:id="rId37"/>
    <p:sldId id="437" r:id="rId38"/>
    <p:sldId id="438" r:id="rId39"/>
    <p:sldId id="439" r:id="rId40"/>
    <p:sldId id="441" r:id="rId41"/>
    <p:sldId id="442" r:id="rId42"/>
    <p:sldId id="443" r:id="rId43"/>
    <p:sldId id="446" r:id="rId44"/>
    <p:sldId id="448" r:id="rId45"/>
    <p:sldId id="450" r:id="rId46"/>
    <p:sldId id="451" r:id="rId47"/>
    <p:sldId id="452" r:id="rId48"/>
    <p:sldId id="453" r:id="rId49"/>
    <p:sldId id="455" r:id="rId50"/>
    <p:sldId id="510" r:id="rId51"/>
  </p:sldIdLst>
  <p:sldSz cx="9906000" cy="6858000" type="A4"/>
  <p:notesSz cx="6797675" cy="9926320"/>
  <p:custDataLst>
    <p:tags r:id="rId56"/>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4" userDrawn="1">
          <p15:clr>
            <a:srgbClr val="A4A3A4"/>
          </p15:clr>
        </p15:guide>
        <p15:guide id="2" orient="horz" pos="4147" userDrawn="1">
          <p15:clr>
            <a:srgbClr val="A4A3A4"/>
          </p15:clr>
        </p15:guide>
        <p15:guide id="3" pos="6061" userDrawn="1">
          <p15:clr>
            <a:srgbClr val="A4A3A4"/>
          </p15:clr>
        </p15:guide>
        <p15:guide id="4" pos="3120" userDrawn="1">
          <p15:clr>
            <a:srgbClr val="A4A3A4"/>
          </p15:clr>
        </p15:guide>
        <p15:guide id="5" pos="1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298B5"/>
    <a:srgbClr val="9B945F"/>
    <a:srgbClr val="FFD100"/>
    <a:srgbClr val="888B8D"/>
    <a:srgbClr val="DA291C"/>
    <a:srgbClr val="9A966F"/>
    <a:srgbClr val="5A8CA5"/>
    <a:srgbClr val="F4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300" autoAdjust="0"/>
  </p:normalViewPr>
  <p:slideViewPr>
    <p:cSldViewPr showGuides="1">
      <p:cViewPr varScale="1">
        <p:scale>
          <a:sx n="63" d="100"/>
          <a:sy n="63" d="100"/>
        </p:scale>
        <p:origin x="1420" y="52"/>
      </p:cViewPr>
      <p:guideLst>
        <p:guide orient="horz" pos="2124"/>
        <p:guide orient="horz" pos="4147"/>
        <p:guide pos="6061"/>
        <p:guide pos="3120"/>
        <p:guide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300"/>
    </p:cViewPr>
  </p:sorterViewPr>
  <p:notesViewPr>
    <p:cSldViewPr>
      <p:cViewPr varScale="1">
        <p:scale>
          <a:sx n="52" d="100"/>
          <a:sy n="52" d="100"/>
        </p:scale>
        <p:origin x="2958" y="9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6" Type="http://schemas.openxmlformats.org/officeDocument/2006/relationships/tags" Target="tags/tag250.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3.xml"/><Relationship Id="rId50" Type="http://schemas.openxmlformats.org/officeDocument/2006/relationships/slide" Target="slides/slide42.xml"/><Relationship Id="rId5" Type="http://schemas.openxmlformats.org/officeDocument/2006/relationships/slideMaster" Target="slideMasters/slideMaster4.xml"/><Relationship Id="rId49" Type="http://schemas.openxmlformats.org/officeDocument/2006/relationships/slide" Target="slides/slide41.xml"/><Relationship Id="rId48" Type="http://schemas.openxmlformats.org/officeDocument/2006/relationships/slide" Target="slides/slide40.xml"/><Relationship Id="rId47" Type="http://schemas.openxmlformats.org/officeDocument/2006/relationships/slide" Target="slides/slide39.xml"/><Relationship Id="rId46" Type="http://schemas.openxmlformats.org/officeDocument/2006/relationships/slide" Target="slides/slide38.xml"/><Relationship Id="rId45" Type="http://schemas.openxmlformats.org/officeDocument/2006/relationships/slide" Target="slides/slide37.xml"/><Relationship Id="rId44" Type="http://schemas.openxmlformats.org/officeDocument/2006/relationships/slide" Target="slides/slide36.xml"/><Relationship Id="rId43" Type="http://schemas.openxmlformats.org/officeDocument/2006/relationships/slide" Target="slides/slide35.xml"/><Relationship Id="rId42" Type="http://schemas.openxmlformats.org/officeDocument/2006/relationships/slide" Target="slides/slide34.xml"/><Relationship Id="rId41" Type="http://schemas.openxmlformats.org/officeDocument/2006/relationships/slide" Target="slides/slide33.xml"/><Relationship Id="rId40" Type="http://schemas.openxmlformats.org/officeDocument/2006/relationships/slide" Target="slides/slide32.xml"/><Relationship Id="rId4" Type="http://schemas.openxmlformats.org/officeDocument/2006/relationships/slideMaster" Target="slideMasters/slideMaster3.xml"/><Relationship Id="rId39" Type="http://schemas.openxmlformats.org/officeDocument/2006/relationships/slide" Target="slides/slide31.xml"/><Relationship Id="rId38" Type="http://schemas.openxmlformats.org/officeDocument/2006/relationships/slide" Target="slides/slide30.xml"/><Relationship Id="rId37" Type="http://schemas.openxmlformats.org/officeDocument/2006/relationships/slide" Target="slides/slide29.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ED22890-83BB-4E0D-8C25-38411DC169F0}" type="doc">
      <dgm:prSet loTypeId="urn:microsoft.com/office/officeart/2005/8/layout/chevron2" loCatId="list" qsTypeId="urn:microsoft.com/office/officeart/2005/8/quickstyle/3d3#1" qsCatId="3D" csTypeId="urn:microsoft.com/office/officeart/2005/8/colors/accent1_2#1" csCatId="accent1" phldr="1"/>
      <dgm:spPr/>
      <dgm:t>
        <a:bodyPr/>
        <a:lstStyle/>
        <a:p>
          <a:endParaRPr lang="zh-CN" altLang="en-US"/>
        </a:p>
      </dgm:t>
    </dgm:pt>
    <dgm:pt modelId="{AA7C231B-C244-4984-8CD1-935A8979AE36}">
      <dgm:prSet phldrT="[文本]"/>
      <dgm:spPr/>
      <dgm:t>
        <a:bodyPr/>
        <a:lstStyle/>
        <a:p>
          <a:r>
            <a:rPr lang="en-US" altLang="zh-CN" dirty="0"/>
            <a:t>1</a:t>
          </a:r>
          <a:endParaRPr lang="zh-CN" altLang="en-US" dirty="0"/>
        </a:p>
      </dgm:t>
    </dgm:pt>
    <dgm:pt modelId="{9EFF57EE-12D3-47B9-B095-D7D8352C15F6}" cxnId="{BE648890-E784-4CB4-A2DC-A5323E7AA89A}" type="parTrans">
      <dgm:prSet/>
      <dgm:spPr/>
      <dgm:t>
        <a:bodyPr/>
        <a:lstStyle/>
        <a:p>
          <a:endParaRPr lang="zh-CN" altLang="en-US"/>
        </a:p>
      </dgm:t>
    </dgm:pt>
    <dgm:pt modelId="{9B8C235A-96C5-4625-B38F-55EC166CE348}" cxnId="{BE648890-E784-4CB4-A2DC-A5323E7AA89A}" type="sibTrans">
      <dgm:prSet/>
      <dgm:spPr/>
      <dgm:t>
        <a:bodyPr/>
        <a:lstStyle/>
        <a:p>
          <a:endParaRPr lang="zh-CN" altLang="en-US"/>
        </a:p>
      </dgm:t>
    </dgm:pt>
    <dgm:pt modelId="{073075FC-EA31-4AC3-AA98-76BE718F8820}">
      <dgm:prSet phldrT="[文本]"/>
      <dgm:spPr/>
      <dgm:t>
        <a:bodyPr/>
        <a:lstStyle/>
        <a:p>
          <a:r>
            <a:rPr lang="zh-CN" altLang="en-US" b="1" dirty="0">
              <a:solidFill>
                <a:schemeClr val="tx2"/>
              </a:solidFill>
              <a:latin typeface="宋体" panose="02010600030101010101" pitchFamily="2" charset="-122"/>
            </a:rPr>
            <a:t>班组长安全角色认识</a:t>
          </a:r>
          <a:endParaRPr lang="zh-CN" altLang="en-US" dirty="0"/>
        </a:p>
      </dgm:t>
    </dgm:pt>
    <dgm:pt modelId="{E0456E0E-4DAC-445A-9214-20D6E247A868}" cxnId="{FE3AA786-68B4-4440-A189-0088C3EACDE7}" type="parTrans">
      <dgm:prSet/>
      <dgm:spPr/>
      <dgm:t>
        <a:bodyPr/>
        <a:lstStyle/>
        <a:p>
          <a:endParaRPr lang="zh-CN" altLang="en-US"/>
        </a:p>
      </dgm:t>
    </dgm:pt>
    <dgm:pt modelId="{117DA573-AFF2-4344-A24C-9F833B59B4B3}" cxnId="{FE3AA786-68B4-4440-A189-0088C3EACDE7}" type="sibTrans">
      <dgm:prSet/>
      <dgm:spPr/>
      <dgm:t>
        <a:bodyPr/>
        <a:lstStyle/>
        <a:p>
          <a:endParaRPr lang="zh-CN" altLang="en-US"/>
        </a:p>
      </dgm:t>
    </dgm:pt>
    <dgm:pt modelId="{8CDD4F98-1508-433D-A01C-694CCAAB06E8}">
      <dgm:prSet phldrT="[文本]"/>
      <dgm:spPr/>
      <dgm:t>
        <a:bodyPr/>
        <a:lstStyle/>
        <a:p>
          <a:r>
            <a:rPr lang="en-US" altLang="zh-CN" dirty="0"/>
            <a:t>2</a:t>
          </a:r>
          <a:endParaRPr lang="zh-CN" altLang="en-US" dirty="0"/>
        </a:p>
      </dgm:t>
    </dgm:pt>
    <dgm:pt modelId="{45F7AC26-CB15-4BA3-BEEB-36ECA08CA0D6}" cxnId="{3709144B-F91D-4055-8ABE-A5FDAB7DBDEC}" type="parTrans">
      <dgm:prSet/>
      <dgm:spPr/>
      <dgm:t>
        <a:bodyPr/>
        <a:lstStyle/>
        <a:p>
          <a:endParaRPr lang="zh-CN" altLang="en-US"/>
        </a:p>
      </dgm:t>
    </dgm:pt>
    <dgm:pt modelId="{6C1D501C-261C-45EB-A7A7-EC0F4E42BBA7}" cxnId="{3709144B-F91D-4055-8ABE-A5FDAB7DBDEC}" type="sibTrans">
      <dgm:prSet/>
      <dgm:spPr/>
      <dgm:t>
        <a:bodyPr/>
        <a:lstStyle/>
        <a:p>
          <a:endParaRPr lang="zh-CN" altLang="en-US"/>
        </a:p>
      </dgm:t>
    </dgm:pt>
    <dgm:pt modelId="{5290FAAD-9514-4955-8CAC-29660695358C}">
      <dgm:prSet phldrT="[文本]"/>
      <dgm:spPr/>
      <dgm:t>
        <a:bodyPr/>
        <a:lstStyle/>
        <a:p>
          <a:r>
            <a:rPr lang="zh-CN" altLang="en-US" b="1" dirty="0">
              <a:solidFill>
                <a:schemeClr val="tx2"/>
              </a:solidFill>
            </a:rPr>
            <a:t>如何控制人的不安全行为</a:t>
          </a:r>
          <a:endParaRPr lang="zh-CN" altLang="en-US" dirty="0"/>
        </a:p>
      </dgm:t>
    </dgm:pt>
    <dgm:pt modelId="{AFA742A5-2269-4F26-B76F-25C40D852E4B}" cxnId="{EE0A3894-417E-475A-97CA-9978EC4FF951}" type="parTrans">
      <dgm:prSet/>
      <dgm:spPr/>
      <dgm:t>
        <a:bodyPr/>
        <a:lstStyle/>
        <a:p>
          <a:endParaRPr lang="zh-CN" altLang="en-US"/>
        </a:p>
      </dgm:t>
    </dgm:pt>
    <dgm:pt modelId="{747425DD-8665-400F-AC39-7FD8DDA0B5C7}" cxnId="{EE0A3894-417E-475A-97CA-9978EC4FF951}" type="sibTrans">
      <dgm:prSet/>
      <dgm:spPr/>
      <dgm:t>
        <a:bodyPr/>
        <a:lstStyle/>
        <a:p>
          <a:endParaRPr lang="zh-CN" altLang="en-US"/>
        </a:p>
      </dgm:t>
    </dgm:pt>
    <dgm:pt modelId="{B8F3A11E-9397-49D7-B277-F2B758CB9104}">
      <dgm:prSet phldrT="[文本]"/>
      <dgm:spPr/>
      <dgm:t>
        <a:bodyPr/>
        <a:lstStyle/>
        <a:p>
          <a:r>
            <a:rPr lang="en-US" altLang="zh-CN" dirty="0"/>
            <a:t>3</a:t>
          </a:r>
          <a:endParaRPr lang="zh-CN" altLang="en-US" dirty="0"/>
        </a:p>
      </dgm:t>
    </dgm:pt>
    <dgm:pt modelId="{E647D9D0-2446-4B3F-8AF1-907A92C99D92}" cxnId="{2A00D895-FED3-44A6-AB69-7200350C87EE}" type="parTrans">
      <dgm:prSet/>
      <dgm:spPr/>
      <dgm:t>
        <a:bodyPr/>
        <a:lstStyle/>
        <a:p>
          <a:endParaRPr lang="zh-CN" altLang="en-US"/>
        </a:p>
      </dgm:t>
    </dgm:pt>
    <dgm:pt modelId="{4CFE9E57-0583-416D-B54D-C66B3844349D}" cxnId="{2A00D895-FED3-44A6-AB69-7200350C87EE}" type="sibTrans">
      <dgm:prSet/>
      <dgm:spPr/>
      <dgm:t>
        <a:bodyPr/>
        <a:lstStyle/>
        <a:p>
          <a:endParaRPr lang="zh-CN" altLang="en-US"/>
        </a:p>
      </dgm:t>
    </dgm:pt>
    <dgm:pt modelId="{7C069D16-5451-4349-88F7-D7A442EA165A}">
      <dgm:prSet phldrT="[文本]"/>
      <dgm:spPr/>
      <dgm:t>
        <a:bodyPr/>
        <a:lstStyle/>
        <a:p>
          <a:r>
            <a:rPr lang="zh-CN" altLang="en-US" b="1" dirty="0">
              <a:solidFill>
                <a:schemeClr val="tx2"/>
              </a:solidFill>
              <a:latin typeface="Lucida Sans Unicode" panose="020B0602030504020204" pitchFamily="34" charset="0"/>
              <a:ea typeface="黑体" panose="02010609060101010101" pitchFamily="49" charset="-122"/>
            </a:rPr>
            <a:t>如何控制物的不安全状态</a:t>
          </a:r>
          <a:endParaRPr lang="zh-CN" altLang="en-US" dirty="0"/>
        </a:p>
      </dgm:t>
    </dgm:pt>
    <dgm:pt modelId="{9DFBEEF6-EE81-4EB8-BA23-D278457AB382}" cxnId="{03D88653-EAD1-483E-8428-672A6E1BCB34}" type="parTrans">
      <dgm:prSet/>
      <dgm:spPr/>
      <dgm:t>
        <a:bodyPr/>
        <a:lstStyle/>
        <a:p>
          <a:endParaRPr lang="zh-CN" altLang="en-US"/>
        </a:p>
      </dgm:t>
    </dgm:pt>
    <dgm:pt modelId="{36ADA860-7EEE-4289-9FF0-A8F2353C9A6E}" cxnId="{03D88653-EAD1-483E-8428-672A6E1BCB34}" type="sibTrans">
      <dgm:prSet/>
      <dgm:spPr/>
      <dgm:t>
        <a:bodyPr/>
        <a:lstStyle/>
        <a:p>
          <a:endParaRPr lang="zh-CN" altLang="en-US"/>
        </a:p>
      </dgm:t>
    </dgm:pt>
    <dgm:pt modelId="{8B243FF5-334B-4C45-91E7-B022FFCC8529}">
      <dgm:prSet phldrT="[文本]"/>
      <dgm:spPr/>
      <dgm:t>
        <a:bodyPr/>
        <a:lstStyle/>
        <a:p>
          <a:r>
            <a:rPr lang="en-US" altLang="zh-CN" dirty="0"/>
            <a:t>4</a:t>
          </a:r>
          <a:endParaRPr lang="zh-CN" altLang="en-US" dirty="0"/>
        </a:p>
      </dgm:t>
    </dgm:pt>
    <dgm:pt modelId="{83332555-D0BF-46F2-A79A-65B87CDE9DC5}" cxnId="{57D69C58-FFFC-4F97-BAD3-1C55C55F8220}" type="parTrans">
      <dgm:prSet/>
      <dgm:spPr/>
      <dgm:t>
        <a:bodyPr/>
        <a:lstStyle/>
        <a:p>
          <a:endParaRPr lang="zh-CN" altLang="en-US"/>
        </a:p>
      </dgm:t>
    </dgm:pt>
    <dgm:pt modelId="{DD5B12A9-67F8-4355-8978-4E92E943EB62}" cxnId="{57D69C58-FFFC-4F97-BAD3-1C55C55F8220}" type="sibTrans">
      <dgm:prSet/>
      <dgm:spPr/>
      <dgm:t>
        <a:bodyPr/>
        <a:lstStyle/>
        <a:p>
          <a:endParaRPr lang="zh-CN" altLang="en-US"/>
        </a:p>
      </dgm:t>
    </dgm:pt>
    <dgm:pt modelId="{61D79E36-73DA-48FD-98E1-1CB14481D2C2}">
      <dgm:prSet/>
      <dgm:spPr/>
      <dgm:t>
        <a:bodyPr/>
        <a:lstStyle/>
        <a:p>
          <a:r>
            <a:rPr lang="zh-CN" altLang="en-US" b="1" dirty="0">
              <a:solidFill>
                <a:schemeClr val="tx2"/>
              </a:solidFill>
              <a:latin typeface="Lucida Sans Unicode" panose="020B0602030504020204" pitchFamily="34" charset="0"/>
              <a:ea typeface="黑体" panose="02010609060101010101" pitchFamily="49" charset="-122"/>
            </a:rPr>
            <a:t>如何控制环境及其他</a:t>
          </a:r>
        </a:p>
      </dgm:t>
    </dgm:pt>
    <dgm:pt modelId="{9789783D-F9A4-4091-8AAD-0E8E87ACD073}" cxnId="{24CD8703-F560-45EA-B394-55C9F7DB9182}" type="parTrans">
      <dgm:prSet/>
      <dgm:spPr/>
      <dgm:t>
        <a:bodyPr/>
        <a:lstStyle/>
        <a:p>
          <a:endParaRPr lang="zh-CN" altLang="en-US"/>
        </a:p>
      </dgm:t>
    </dgm:pt>
    <dgm:pt modelId="{D33364A5-FB91-464A-87F0-8846833B88ED}" cxnId="{24CD8703-F560-45EA-B394-55C9F7DB9182}" type="sibTrans">
      <dgm:prSet/>
      <dgm:spPr/>
      <dgm:t>
        <a:bodyPr/>
        <a:lstStyle/>
        <a:p>
          <a:endParaRPr lang="zh-CN" altLang="en-US"/>
        </a:p>
      </dgm:t>
    </dgm:pt>
    <dgm:pt modelId="{BF92714B-B666-4C00-B4F9-09D5B8947951}" type="pres">
      <dgm:prSet presAssocID="{DED22890-83BB-4E0D-8C25-38411DC169F0}" presName="linearFlow" presStyleCnt="0">
        <dgm:presLayoutVars>
          <dgm:dir/>
          <dgm:animLvl val="lvl"/>
          <dgm:resizeHandles val="exact"/>
        </dgm:presLayoutVars>
      </dgm:prSet>
      <dgm:spPr/>
    </dgm:pt>
    <dgm:pt modelId="{F14B7A24-1467-4852-A205-A7C45023C57D}" type="pres">
      <dgm:prSet presAssocID="{AA7C231B-C244-4984-8CD1-935A8979AE36}" presName="composite" presStyleCnt="0"/>
      <dgm:spPr/>
    </dgm:pt>
    <dgm:pt modelId="{4B0979B6-2059-4ED6-9E3C-0C11B2B4D47D}" type="pres">
      <dgm:prSet presAssocID="{AA7C231B-C244-4984-8CD1-935A8979AE36}" presName="parentText" presStyleLbl="alignNode1" presStyleIdx="0" presStyleCnt="4">
        <dgm:presLayoutVars>
          <dgm:chMax val="1"/>
          <dgm:bulletEnabled val="1"/>
        </dgm:presLayoutVars>
      </dgm:prSet>
      <dgm:spPr/>
    </dgm:pt>
    <dgm:pt modelId="{897FF85A-F14C-47CD-9072-92653BA0EFA2}" type="pres">
      <dgm:prSet presAssocID="{AA7C231B-C244-4984-8CD1-935A8979AE36}" presName="descendantText" presStyleLbl="alignAcc1" presStyleIdx="0" presStyleCnt="4">
        <dgm:presLayoutVars>
          <dgm:bulletEnabled val="1"/>
        </dgm:presLayoutVars>
      </dgm:prSet>
      <dgm:spPr/>
    </dgm:pt>
    <dgm:pt modelId="{EA1ED92B-9FE8-4EFB-BAE8-22E344E45D15}" type="pres">
      <dgm:prSet presAssocID="{9B8C235A-96C5-4625-B38F-55EC166CE348}" presName="sp" presStyleCnt="0"/>
      <dgm:spPr/>
    </dgm:pt>
    <dgm:pt modelId="{1588AAA4-FF68-47F1-A2B9-3C3C23C39F78}" type="pres">
      <dgm:prSet presAssocID="{8CDD4F98-1508-433D-A01C-694CCAAB06E8}" presName="composite" presStyleCnt="0"/>
      <dgm:spPr/>
    </dgm:pt>
    <dgm:pt modelId="{D71C1C79-40AC-4194-9DDB-44237BFA37C0}" type="pres">
      <dgm:prSet presAssocID="{8CDD4F98-1508-433D-A01C-694CCAAB06E8}" presName="parentText" presStyleLbl="alignNode1" presStyleIdx="1" presStyleCnt="4">
        <dgm:presLayoutVars>
          <dgm:chMax val="1"/>
          <dgm:bulletEnabled val="1"/>
        </dgm:presLayoutVars>
      </dgm:prSet>
      <dgm:spPr/>
    </dgm:pt>
    <dgm:pt modelId="{125D96FB-49F9-4C6E-ADB5-3C18D2747350}" type="pres">
      <dgm:prSet presAssocID="{8CDD4F98-1508-433D-A01C-694CCAAB06E8}" presName="descendantText" presStyleLbl="alignAcc1" presStyleIdx="1" presStyleCnt="4">
        <dgm:presLayoutVars>
          <dgm:bulletEnabled val="1"/>
        </dgm:presLayoutVars>
      </dgm:prSet>
      <dgm:spPr/>
    </dgm:pt>
    <dgm:pt modelId="{86BE86C5-A030-4DA9-AD65-3CC271076F7A}" type="pres">
      <dgm:prSet presAssocID="{6C1D501C-261C-45EB-A7A7-EC0F4E42BBA7}" presName="sp" presStyleCnt="0"/>
      <dgm:spPr/>
    </dgm:pt>
    <dgm:pt modelId="{8BC41D85-A5D4-4D9B-9B9A-B0069BE2E70A}" type="pres">
      <dgm:prSet presAssocID="{B8F3A11E-9397-49D7-B277-F2B758CB9104}" presName="composite" presStyleCnt="0"/>
      <dgm:spPr/>
    </dgm:pt>
    <dgm:pt modelId="{3C5E7F44-063D-4322-8E8B-C42DE1E965EC}" type="pres">
      <dgm:prSet presAssocID="{B8F3A11E-9397-49D7-B277-F2B758CB9104}" presName="parentText" presStyleLbl="alignNode1" presStyleIdx="2" presStyleCnt="4">
        <dgm:presLayoutVars>
          <dgm:chMax val="1"/>
          <dgm:bulletEnabled val="1"/>
        </dgm:presLayoutVars>
      </dgm:prSet>
      <dgm:spPr/>
    </dgm:pt>
    <dgm:pt modelId="{80B6596B-745E-4DA6-9ADC-30B9A8696EA8}" type="pres">
      <dgm:prSet presAssocID="{B8F3A11E-9397-49D7-B277-F2B758CB9104}" presName="descendantText" presStyleLbl="alignAcc1" presStyleIdx="2" presStyleCnt="4">
        <dgm:presLayoutVars>
          <dgm:bulletEnabled val="1"/>
        </dgm:presLayoutVars>
      </dgm:prSet>
      <dgm:spPr/>
    </dgm:pt>
    <dgm:pt modelId="{F96D4536-9A02-4AC6-979C-D705272F2ECD}" type="pres">
      <dgm:prSet presAssocID="{4CFE9E57-0583-416D-B54D-C66B3844349D}" presName="sp" presStyleCnt="0"/>
      <dgm:spPr/>
    </dgm:pt>
    <dgm:pt modelId="{EA19B892-834F-463C-A0B9-03AF8003B3C8}" type="pres">
      <dgm:prSet presAssocID="{8B243FF5-334B-4C45-91E7-B022FFCC8529}" presName="composite" presStyleCnt="0"/>
      <dgm:spPr/>
    </dgm:pt>
    <dgm:pt modelId="{AC34F298-DA9E-4A87-A5A2-6014BD1EBE9A}" type="pres">
      <dgm:prSet presAssocID="{8B243FF5-334B-4C45-91E7-B022FFCC8529}" presName="parentText" presStyleLbl="alignNode1" presStyleIdx="3" presStyleCnt="4">
        <dgm:presLayoutVars>
          <dgm:chMax val="1"/>
          <dgm:bulletEnabled val="1"/>
        </dgm:presLayoutVars>
      </dgm:prSet>
      <dgm:spPr/>
    </dgm:pt>
    <dgm:pt modelId="{DBF48914-66A0-4AC9-8B84-7B29DD894D3C}" type="pres">
      <dgm:prSet presAssocID="{8B243FF5-334B-4C45-91E7-B022FFCC8529}" presName="descendantText" presStyleLbl="alignAcc1" presStyleIdx="3" presStyleCnt="4">
        <dgm:presLayoutVars>
          <dgm:bulletEnabled val="1"/>
        </dgm:presLayoutVars>
      </dgm:prSet>
      <dgm:spPr/>
    </dgm:pt>
  </dgm:ptLst>
  <dgm:cxnLst>
    <dgm:cxn modelId="{24CD8703-F560-45EA-B394-55C9F7DB9182}" srcId="{8B243FF5-334B-4C45-91E7-B022FFCC8529}" destId="{61D79E36-73DA-48FD-98E1-1CB14481D2C2}" srcOrd="0" destOrd="0" parTransId="{9789783D-F9A4-4091-8AAD-0E8E87ACD073}" sibTransId="{D33364A5-FB91-464A-87F0-8846833B88ED}"/>
    <dgm:cxn modelId="{3709144B-F91D-4055-8ABE-A5FDAB7DBDEC}" srcId="{DED22890-83BB-4E0D-8C25-38411DC169F0}" destId="{8CDD4F98-1508-433D-A01C-694CCAAB06E8}" srcOrd="1" destOrd="0" parTransId="{45F7AC26-CB15-4BA3-BEEB-36ECA08CA0D6}" sibTransId="{6C1D501C-261C-45EB-A7A7-EC0F4E42BBA7}"/>
    <dgm:cxn modelId="{95097B4E-DFB4-4941-AF59-3C6F735CAAC7}" type="presOf" srcId="{DED22890-83BB-4E0D-8C25-38411DC169F0}" destId="{BF92714B-B666-4C00-B4F9-09D5B8947951}" srcOrd="0" destOrd="0" presId="urn:microsoft.com/office/officeart/2005/8/layout/chevron2"/>
    <dgm:cxn modelId="{03D88653-EAD1-483E-8428-672A6E1BCB34}" srcId="{B8F3A11E-9397-49D7-B277-F2B758CB9104}" destId="{7C069D16-5451-4349-88F7-D7A442EA165A}" srcOrd="0" destOrd="0" parTransId="{9DFBEEF6-EE81-4EB8-BA23-D278457AB382}" sibTransId="{36ADA860-7EEE-4289-9FF0-A8F2353C9A6E}"/>
    <dgm:cxn modelId="{C9914256-2E27-437A-BA35-BE19AABACC89}" type="presOf" srcId="{5290FAAD-9514-4955-8CAC-29660695358C}" destId="{125D96FB-49F9-4C6E-ADB5-3C18D2747350}" srcOrd="0" destOrd="0" presId="urn:microsoft.com/office/officeart/2005/8/layout/chevron2"/>
    <dgm:cxn modelId="{57D69C58-FFFC-4F97-BAD3-1C55C55F8220}" srcId="{DED22890-83BB-4E0D-8C25-38411DC169F0}" destId="{8B243FF5-334B-4C45-91E7-B022FFCC8529}" srcOrd="3" destOrd="0" parTransId="{83332555-D0BF-46F2-A79A-65B87CDE9DC5}" sibTransId="{DD5B12A9-67F8-4355-8978-4E92E943EB62}"/>
    <dgm:cxn modelId="{A60E4E7E-B2C5-4E84-A370-DF2CB01525C5}" type="presOf" srcId="{B8F3A11E-9397-49D7-B277-F2B758CB9104}" destId="{3C5E7F44-063D-4322-8E8B-C42DE1E965EC}" srcOrd="0" destOrd="0" presId="urn:microsoft.com/office/officeart/2005/8/layout/chevron2"/>
    <dgm:cxn modelId="{FE3AA786-68B4-4440-A189-0088C3EACDE7}" srcId="{AA7C231B-C244-4984-8CD1-935A8979AE36}" destId="{073075FC-EA31-4AC3-AA98-76BE718F8820}" srcOrd="0" destOrd="0" parTransId="{E0456E0E-4DAC-445A-9214-20D6E247A868}" sibTransId="{117DA573-AFF2-4344-A24C-9F833B59B4B3}"/>
    <dgm:cxn modelId="{BE648890-E784-4CB4-A2DC-A5323E7AA89A}" srcId="{DED22890-83BB-4E0D-8C25-38411DC169F0}" destId="{AA7C231B-C244-4984-8CD1-935A8979AE36}" srcOrd="0" destOrd="0" parTransId="{9EFF57EE-12D3-47B9-B095-D7D8352C15F6}" sibTransId="{9B8C235A-96C5-4625-B38F-55EC166CE348}"/>
    <dgm:cxn modelId="{EE0A3894-417E-475A-97CA-9978EC4FF951}" srcId="{8CDD4F98-1508-433D-A01C-694CCAAB06E8}" destId="{5290FAAD-9514-4955-8CAC-29660695358C}" srcOrd="0" destOrd="0" parTransId="{AFA742A5-2269-4F26-B76F-25C40D852E4B}" sibTransId="{747425DD-8665-400F-AC39-7FD8DDA0B5C7}"/>
    <dgm:cxn modelId="{2A00D895-FED3-44A6-AB69-7200350C87EE}" srcId="{DED22890-83BB-4E0D-8C25-38411DC169F0}" destId="{B8F3A11E-9397-49D7-B277-F2B758CB9104}" srcOrd="2" destOrd="0" parTransId="{E647D9D0-2446-4B3F-8AF1-907A92C99D92}" sibTransId="{4CFE9E57-0583-416D-B54D-C66B3844349D}"/>
    <dgm:cxn modelId="{711D4496-CE01-424B-A804-1D6AFD99D078}" type="presOf" srcId="{7C069D16-5451-4349-88F7-D7A442EA165A}" destId="{80B6596B-745E-4DA6-9ADC-30B9A8696EA8}" srcOrd="0" destOrd="0" presId="urn:microsoft.com/office/officeart/2005/8/layout/chevron2"/>
    <dgm:cxn modelId="{E26FD6AE-0611-4B89-A301-BE8801B4F073}" type="presOf" srcId="{8CDD4F98-1508-433D-A01C-694CCAAB06E8}" destId="{D71C1C79-40AC-4194-9DDB-44237BFA37C0}" srcOrd="0" destOrd="0" presId="urn:microsoft.com/office/officeart/2005/8/layout/chevron2"/>
    <dgm:cxn modelId="{D1B0B2E1-238C-46CD-830D-9932E980E97F}" type="presOf" srcId="{073075FC-EA31-4AC3-AA98-76BE718F8820}" destId="{897FF85A-F14C-47CD-9072-92653BA0EFA2}" srcOrd="0" destOrd="0" presId="urn:microsoft.com/office/officeart/2005/8/layout/chevron2"/>
    <dgm:cxn modelId="{F5B8AAEC-E6F5-4EEC-9F52-29CBF73D48C1}" type="presOf" srcId="{8B243FF5-334B-4C45-91E7-B022FFCC8529}" destId="{AC34F298-DA9E-4A87-A5A2-6014BD1EBE9A}" srcOrd="0" destOrd="0" presId="urn:microsoft.com/office/officeart/2005/8/layout/chevron2"/>
    <dgm:cxn modelId="{7E9FB6F0-B50E-414A-A7C7-8AA95D9C1F3D}" type="presOf" srcId="{61D79E36-73DA-48FD-98E1-1CB14481D2C2}" destId="{DBF48914-66A0-4AC9-8B84-7B29DD894D3C}" srcOrd="0" destOrd="0" presId="urn:microsoft.com/office/officeart/2005/8/layout/chevron2"/>
    <dgm:cxn modelId="{C56C65F4-5BDE-4BDC-B01D-1EC4FF34F422}" type="presOf" srcId="{AA7C231B-C244-4984-8CD1-935A8979AE36}" destId="{4B0979B6-2059-4ED6-9E3C-0C11B2B4D47D}" srcOrd="0" destOrd="0" presId="urn:microsoft.com/office/officeart/2005/8/layout/chevron2"/>
    <dgm:cxn modelId="{43448B6F-9F31-4097-87CA-3F7ACC2DE705}" type="presParOf" srcId="{BF92714B-B666-4C00-B4F9-09D5B8947951}" destId="{F14B7A24-1467-4852-A205-A7C45023C57D}" srcOrd="0" destOrd="0" presId="urn:microsoft.com/office/officeart/2005/8/layout/chevron2"/>
    <dgm:cxn modelId="{21CDF4F7-1F27-4D00-908B-8353B7C6CA18}" type="presParOf" srcId="{F14B7A24-1467-4852-A205-A7C45023C57D}" destId="{4B0979B6-2059-4ED6-9E3C-0C11B2B4D47D}" srcOrd="0" destOrd="0" presId="urn:microsoft.com/office/officeart/2005/8/layout/chevron2"/>
    <dgm:cxn modelId="{04150107-9FB7-4683-BB6F-0B63EEC69570}" type="presParOf" srcId="{F14B7A24-1467-4852-A205-A7C45023C57D}" destId="{897FF85A-F14C-47CD-9072-92653BA0EFA2}" srcOrd="1" destOrd="0" presId="urn:microsoft.com/office/officeart/2005/8/layout/chevron2"/>
    <dgm:cxn modelId="{B33CB4EE-C83F-4065-BD07-CF613194793C}" type="presParOf" srcId="{BF92714B-B666-4C00-B4F9-09D5B8947951}" destId="{EA1ED92B-9FE8-4EFB-BAE8-22E344E45D15}" srcOrd="1" destOrd="0" presId="urn:microsoft.com/office/officeart/2005/8/layout/chevron2"/>
    <dgm:cxn modelId="{1181BDC8-DF52-4DD8-B7AD-D2487F6D6695}" type="presParOf" srcId="{BF92714B-B666-4C00-B4F9-09D5B8947951}" destId="{1588AAA4-FF68-47F1-A2B9-3C3C23C39F78}" srcOrd="2" destOrd="0" presId="urn:microsoft.com/office/officeart/2005/8/layout/chevron2"/>
    <dgm:cxn modelId="{DE54D08A-BB0B-4F78-8441-E2E83CB525E4}" type="presParOf" srcId="{1588AAA4-FF68-47F1-A2B9-3C3C23C39F78}" destId="{D71C1C79-40AC-4194-9DDB-44237BFA37C0}" srcOrd="0" destOrd="0" presId="urn:microsoft.com/office/officeart/2005/8/layout/chevron2"/>
    <dgm:cxn modelId="{10A0CE1C-DD2E-4171-9DEC-FE0137F476D0}" type="presParOf" srcId="{1588AAA4-FF68-47F1-A2B9-3C3C23C39F78}" destId="{125D96FB-49F9-4C6E-ADB5-3C18D2747350}" srcOrd="1" destOrd="0" presId="urn:microsoft.com/office/officeart/2005/8/layout/chevron2"/>
    <dgm:cxn modelId="{6FC9B8E3-139E-4DA5-9B3B-B8EE44A74499}" type="presParOf" srcId="{BF92714B-B666-4C00-B4F9-09D5B8947951}" destId="{86BE86C5-A030-4DA9-AD65-3CC271076F7A}" srcOrd="3" destOrd="0" presId="urn:microsoft.com/office/officeart/2005/8/layout/chevron2"/>
    <dgm:cxn modelId="{EB630EA9-F72B-45AE-90EC-F01EF2E557A8}" type="presParOf" srcId="{BF92714B-B666-4C00-B4F9-09D5B8947951}" destId="{8BC41D85-A5D4-4D9B-9B9A-B0069BE2E70A}" srcOrd="4" destOrd="0" presId="urn:microsoft.com/office/officeart/2005/8/layout/chevron2"/>
    <dgm:cxn modelId="{90E70CA1-D557-403C-9B7F-5408C955C818}" type="presParOf" srcId="{8BC41D85-A5D4-4D9B-9B9A-B0069BE2E70A}" destId="{3C5E7F44-063D-4322-8E8B-C42DE1E965EC}" srcOrd="0" destOrd="0" presId="urn:microsoft.com/office/officeart/2005/8/layout/chevron2"/>
    <dgm:cxn modelId="{1FE07E9C-EC2B-45B2-B410-0FBA1D7F3F4C}" type="presParOf" srcId="{8BC41D85-A5D4-4D9B-9B9A-B0069BE2E70A}" destId="{80B6596B-745E-4DA6-9ADC-30B9A8696EA8}" srcOrd="1" destOrd="0" presId="urn:microsoft.com/office/officeart/2005/8/layout/chevron2"/>
    <dgm:cxn modelId="{B610D508-0BA3-442D-BFD6-904AA19031D3}" type="presParOf" srcId="{BF92714B-B666-4C00-B4F9-09D5B8947951}" destId="{F96D4536-9A02-4AC6-979C-D705272F2ECD}" srcOrd="5" destOrd="0" presId="urn:microsoft.com/office/officeart/2005/8/layout/chevron2"/>
    <dgm:cxn modelId="{390E91E7-FC29-4211-A2FD-AF54CB130E5F}" type="presParOf" srcId="{BF92714B-B666-4C00-B4F9-09D5B8947951}" destId="{EA19B892-834F-463C-A0B9-03AF8003B3C8}" srcOrd="6" destOrd="0" presId="urn:microsoft.com/office/officeart/2005/8/layout/chevron2"/>
    <dgm:cxn modelId="{2C7876C3-6773-4BF2-99E5-23FED9642413}" type="presParOf" srcId="{EA19B892-834F-463C-A0B9-03AF8003B3C8}" destId="{AC34F298-DA9E-4A87-A5A2-6014BD1EBE9A}" srcOrd="0" destOrd="0" presId="urn:microsoft.com/office/officeart/2005/8/layout/chevron2"/>
    <dgm:cxn modelId="{AC41D334-100F-4203-A36D-44160E85AF38}" type="presParOf" srcId="{EA19B892-834F-463C-A0B9-03AF8003B3C8}" destId="{DBF48914-66A0-4AC9-8B84-7B29DD894D3C}"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604000" cy="4402667"/>
        <a:chOff x="0" y="0"/>
        <a:chExt cx="6604000" cy="4402667"/>
      </a:xfrm>
    </dsp:grpSpPr>
    <dsp:sp modelId="{4B0979B6-2059-4ED6-9E3C-0C11B2B4D47D}">
      <dsp:nvSpPr>
        <dsp:cNvPr id="3" name="燕尾形 2"/>
        <dsp:cNvSpPr/>
      </dsp:nvSpPr>
      <dsp:spPr bwMode="white">
        <a:xfrm rot="5400000">
          <a:off x="-181679" y="181679"/>
          <a:ext cx="1211193" cy="847835"/>
        </a:xfrm>
        <a:prstGeom prst="chevron">
          <a:avLst/>
        </a:prstGeom>
        <a:sp3d contourW="19050" prstMaterial="metal">
          <a:bevelT w="88900" h="203200"/>
          <a:bevelB w="165100" h="254000"/>
        </a:sp3d>
      </dsp:spPr>
      <dsp:style>
        <a:lnRef idx="0">
          <a:schemeClr val="accent1"/>
        </a:lnRef>
        <a:fillRef idx="1">
          <a:schemeClr val="accent1"/>
        </a:fillRef>
        <a:effectRef idx="2">
          <a:scrgbClr r="0" g="0" b="0"/>
        </a:effectRef>
        <a:fontRef idx="minor">
          <a:schemeClr val="lt1"/>
        </a:fontRef>
      </dsp:style>
      <dsp:txBody>
        <a:bodyPr rot="-5400000"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a:t>1</a:t>
          </a:r>
          <a:endParaRPr lang="zh-CN" altLang="en-US" dirty="0"/>
        </a:p>
      </dsp:txBody>
      <dsp:txXfrm rot="5400000">
        <a:off x="-181679" y="181679"/>
        <a:ext cx="1211193" cy="847835"/>
      </dsp:txXfrm>
    </dsp:sp>
    <dsp:sp modelId="{897FF85A-F14C-47CD-9072-92653BA0EFA2}">
      <dsp:nvSpPr>
        <dsp:cNvPr id="4" name="同侧圆角矩形 3"/>
        <dsp:cNvSpPr/>
      </dsp:nvSpPr>
      <dsp:spPr bwMode="white">
        <a:xfrm rot="5400000">
          <a:off x="3332280" y="-2484445"/>
          <a:ext cx="787275" cy="5756165"/>
        </a:xfrm>
        <a:prstGeom prst="round2SameRect">
          <a:avLst/>
        </a:prstGeom>
        <a:sp3d contourW="19050" prstMaterial="metal">
          <a:bevelT w="88900" h="203200"/>
          <a:bevelB w="165100" h="254000"/>
        </a:sp3d>
      </dsp:spPr>
      <dsp:style>
        <a:lnRef idx="0">
          <a:schemeClr val="accent1"/>
        </a:lnRef>
        <a:fillRef idx="1">
          <a:schemeClr val="lt1">
            <a:alpha val="90000"/>
          </a:schemeClr>
        </a:fillRef>
        <a:effectRef idx="0">
          <a:scrgbClr r="0" g="0" b="0"/>
        </a:effectRef>
        <a:fontRef idx="minor"/>
      </dsp:style>
      <dsp:txBody>
        <a:bodyPr rot="-5400000" lIns="256032" tIns="22860" rIns="22860" bIns="2286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lvl="1">
            <a:lnSpc>
              <a:spcPct val="100000"/>
            </a:lnSpc>
            <a:spcBef>
              <a:spcPct val="0"/>
            </a:spcBef>
            <a:spcAft>
              <a:spcPct val="15000"/>
            </a:spcAft>
            <a:buChar char="•"/>
          </a:pPr>
          <a:r>
            <a:rPr lang="zh-CN" altLang="en-US" b="1" dirty="0">
              <a:solidFill>
                <a:schemeClr val="tx2"/>
              </a:solidFill>
              <a:latin typeface="宋体" panose="02010600030101010101" pitchFamily="2" charset="-122"/>
            </a:rPr>
            <a:t>班组长安全角色认识</a:t>
          </a:r>
          <a:endParaRPr lang="zh-CN" altLang="en-US" dirty="0">
            <a:solidFill>
              <a:schemeClr val="dk1"/>
            </a:solidFill>
          </a:endParaRPr>
        </a:p>
      </dsp:txBody>
      <dsp:txXfrm rot="5400000">
        <a:off x="3332280" y="-2484445"/>
        <a:ext cx="787275" cy="5756165"/>
      </dsp:txXfrm>
    </dsp:sp>
    <dsp:sp modelId="{D71C1C79-40AC-4194-9DDB-44237BFA37C0}">
      <dsp:nvSpPr>
        <dsp:cNvPr id="5" name="燕尾形 4"/>
        <dsp:cNvSpPr/>
      </dsp:nvSpPr>
      <dsp:spPr bwMode="white">
        <a:xfrm rot="5400000">
          <a:off x="-181679" y="1245504"/>
          <a:ext cx="1211193" cy="847835"/>
        </a:xfrm>
        <a:prstGeom prst="chevron">
          <a:avLst/>
        </a:prstGeom>
        <a:sp3d contourW="19050" prstMaterial="metal">
          <a:bevelT w="88900" h="203200"/>
          <a:bevelB w="165100" h="254000"/>
        </a:sp3d>
      </dsp:spPr>
      <dsp:style>
        <a:lnRef idx="0">
          <a:schemeClr val="accent1"/>
        </a:lnRef>
        <a:fillRef idx="1">
          <a:schemeClr val="accent1"/>
        </a:fillRef>
        <a:effectRef idx="2">
          <a:scrgbClr r="0" g="0" b="0"/>
        </a:effectRef>
        <a:fontRef idx="minor">
          <a:schemeClr val="lt1"/>
        </a:fontRef>
      </dsp:style>
      <dsp:txBody>
        <a:bodyPr rot="-5400000"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a:t>2</a:t>
          </a:r>
          <a:endParaRPr lang="zh-CN" altLang="en-US" dirty="0"/>
        </a:p>
      </dsp:txBody>
      <dsp:txXfrm rot="5400000">
        <a:off x="-181679" y="1245504"/>
        <a:ext cx="1211193" cy="847835"/>
      </dsp:txXfrm>
    </dsp:sp>
    <dsp:sp modelId="{125D96FB-49F9-4C6E-ADB5-3C18D2747350}">
      <dsp:nvSpPr>
        <dsp:cNvPr id="6" name="同侧圆角矩形 5"/>
        <dsp:cNvSpPr/>
      </dsp:nvSpPr>
      <dsp:spPr bwMode="white">
        <a:xfrm rot="5400000">
          <a:off x="3332280" y="-1420620"/>
          <a:ext cx="787275" cy="5756165"/>
        </a:xfrm>
        <a:prstGeom prst="round2SameRect">
          <a:avLst/>
        </a:prstGeom>
        <a:sp3d contourW="19050" prstMaterial="metal">
          <a:bevelT w="88900" h="203200"/>
          <a:bevelB w="165100" h="254000"/>
        </a:sp3d>
      </dsp:spPr>
      <dsp:style>
        <a:lnRef idx="0">
          <a:schemeClr val="accent1"/>
        </a:lnRef>
        <a:fillRef idx="1">
          <a:schemeClr val="lt1">
            <a:alpha val="90000"/>
          </a:schemeClr>
        </a:fillRef>
        <a:effectRef idx="0">
          <a:scrgbClr r="0" g="0" b="0"/>
        </a:effectRef>
        <a:fontRef idx="minor"/>
      </dsp:style>
      <dsp:txBody>
        <a:bodyPr rot="-5400000" lIns="256032" tIns="22860" rIns="22860" bIns="2286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lvl="1">
            <a:lnSpc>
              <a:spcPct val="100000"/>
            </a:lnSpc>
            <a:spcBef>
              <a:spcPct val="0"/>
            </a:spcBef>
            <a:spcAft>
              <a:spcPct val="15000"/>
            </a:spcAft>
            <a:buChar char="•"/>
          </a:pPr>
          <a:r>
            <a:rPr lang="zh-CN" altLang="en-US" b="1" dirty="0">
              <a:solidFill>
                <a:schemeClr val="tx2"/>
              </a:solidFill>
            </a:rPr>
            <a:t>如何控制人的不安全行为</a:t>
          </a:r>
          <a:endParaRPr lang="zh-CN" altLang="en-US" dirty="0">
            <a:solidFill>
              <a:schemeClr val="dk1"/>
            </a:solidFill>
          </a:endParaRPr>
        </a:p>
      </dsp:txBody>
      <dsp:txXfrm rot="5400000">
        <a:off x="3332280" y="-1420620"/>
        <a:ext cx="787275" cy="5756165"/>
      </dsp:txXfrm>
    </dsp:sp>
    <dsp:sp modelId="{3C5E7F44-063D-4322-8E8B-C42DE1E965EC}">
      <dsp:nvSpPr>
        <dsp:cNvPr id="7" name="燕尾形 6"/>
        <dsp:cNvSpPr/>
      </dsp:nvSpPr>
      <dsp:spPr bwMode="white">
        <a:xfrm rot="5400000">
          <a:off x="-181679" y="2309328"/>
          <a:ext cx="1211193" cy="847835"/>
        </a:xfrm>
        <a:prstGeom prst="chevron">
          <a:avLst/>
        </a:prstGeom>
        <a:sp3d contourW="19050" prstMaterial="metal">
          <a:bevelT w="88900" h="203200"/>
          <a:bevelB w="165100" h="254000"/>
        </a:sp3d>
      </dsp:spPr>
      <dsp:style>
        <a:lnRef idx="0">
          <a:schemeClr val="accent1"/>
        </a:lnRef>
        <a:fillRef idx="1">
          <a:schemeClr val="accent1"/>
        </a:fillRef>
        <a:effectRef idx="2">
          <a:scrgbClr r="0" g="0" b="0"/>
        </a:effectRef>
        <a:fontRef idx="minor">
          <a:schemeClr val="lt1"/>
        </a:fontRef>
      </dsp:style>
      <dsp:txBody>
        <a:bodyPr rot="-5400000"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a:t>3</a:t>
          </a:r>
          <a:endParaRPr lang="zh-CN" altLang="en-US" dirty="0"/>
        </a:p>
      </dsp:txBody>
      <dsp:txXfrm rot="5400000">
        <a:off x="-181679" y="2309328"/>
        <a:ext cx="1211193" cy="847835"/>
      </dsp:txXfrm>
    </dsp:sp>
    <dsp:sp modelId="{80B6596B-745E-4DA6-9ADC-30B9A8696EA8}">
      <dsp:nvSpPr>
        <dsp:cNvPr id="8" name="同侧圆角矩形 7"/>
        <dsp:cNvSpPr/>
      </dsp:nvSpPr>
      <dsp:spPr bwMode="white">
        <a:xfrm rot="5400000">
          <a:off x="3332280" y="-356795"/>
          <a:ext cx="787275" cy="5756165"/>
        </a:xfrm>
        <a:prstGeom prst="round2SameRect">
          <a:avLst/>
        </a:prstGeom>
        <a:sp3d contourW="19050" prstMaterial="metal">
          <a:bevelT w="88900" h="203200"/>
          <a:bevelB w="165100" h="254000"/>
        </a:sp3d>
      </dsp:spPr>
      <dsp:style>
        <a:lnRef idx="0">
          <a:schemeClr val="accent1"/>
        </a:lnRef>
        <a:fillRef idx="1">
          <a:schemeClr val="lt1">
            <a:alpha val="90000"/>
          </a:schemeClr>
        </a:fillRef>
        <a:effectRef idx="0">
          <a:scrgbClr r="0" g="0" b="0"/>
        </a:effectRef>
        <a:fontRef idx="minor"/>
      </dsp:style>
      <dsp:txBody>
        <a:bodyPr rot="-5400000" lIns="256032" tIns="22860" rIns="22860" bIns="2286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lvl="1">
            <a:lnSpc>
              <a:spcPct val="100000"/>
            </a:lnSpc>
            <a:spcBef>
              <a:spcPct val="0"/>
            </a:spcBef>
            <a:spcAft>
              <a:spcPct val="15000"/>
            </a:spcAft>
            <a:buChar char="•"/>
          </a:pPr>
          <a:r>
            <a:rPr lang="zh-CN" altLang="en-US" b="1" dirty="0">
              <a:solidFill>
                <a:schemeClr val="tx2"/>
              </a:solidFill>
              <a:latin typeface="Lucida Sans Unicode" panose="020B0602030504020204" pitchFamily="34" charset="0"/>
              <a:ea typeface="黑体" panose="02010609060101010101" pitchFamily="49" charset="-122"/>
            </a:rPr>
            <a:t>如何控制物的不安全状态</a:t>
          </a:r>
          <a:endParaRPr lang="zh-CN" altLang="en-US" dirty="0">
            <a:solidFill>
              <a:schemeClr val="dk1"/>
            </a:solidFill>
          </a:endParaRPr>
        </a:p>
      </dsp:txBody>
      <dsp:txXfrm rot="5400000">
        <a:off x="3332280" y="-356795"/>
        <a:ext cx="787275" cy="5756165"/>
      </dsp:txXfrm>
    </dsp:sp>
    <dsp:sp modelId="{AC34F298-DA9E-4A87-A5A2-6014BD1EBE9A}">
      <dsp:nvSpPr>
        <dsp:cNvPr id="9" name="燕尾形 8"/>
        <dsp:cNvSpPr/>
      </dsp:nvSpPr>
      <dsp:spPr bwMode="white">
        <a:xfrm rot="5400000">
          <a:off x="-181679" y="3373153"/>
          <a:ext cx="1211193" cy="847835"/>
        </a:xfrm>
        <a:prstGeom prst="chevron">
          <a:avLst/>
        </a:prstGeom>
        <a:sp3d contourW="19050" prstMaterial="metal">
          <a:bevelT w="88900" h="203200"/>
          <a:bevelB w="165100" h="254000"/>
        </a:sp3d>
      </dsp:spPr>
      <dsp:style>
        <a:lnRef idx="0">
          <a:schemeClr val="accent1"/>
        </a:lnRef>
        <a:fillRef idx="1">
          <a:schemeClr val="accent1"/>
        </a:fillRef>
        <a:effectRef idx="2">
          <a:scrgbClr r="0" g="0" b="0"/>
        </a:effectRef>
        <a:fontRef idx="minor">
          <a:schemeClr val="lt1"/>
        </a:fontRef>
      </dsp:style>
      <dsp:txBody>
        <a:bodyPr rot="-5400000" lIns="13970" tIns="13970" rIns="13970" bIns="13970" anchor="ctr"/>
        <a:lstStyle>
          <a:lvl1pPr algn="ctr">
            <a:defRPr sz="2200"/>
          </a:lvl1pPr>
          <a:lvl2pPr marL="171450" indent="-171450" algn="ctr">
            <a:defRPr sz="1700"/>
          </a:lvl2pPr>
          <a:lvl3pPr marL="342900" indent="-171450" algn="ctr">
            <a:defRPr sz="1700"/>
          </a:lvl3pPr>
          <a:lvl4pPr marL="514350" indent="-171450" algn="ctr">
            <a:defRPr sz="1700"/>
          </a:lvl4pPr>
          <a:lvl5pPr marL="685800" indent="-171450" algn="ctr">
            <a:defRPr sz="1700"/>
          </a:lvl5pPr>
          <a:lvl6pPr marL="857250" indent="-171450" algn="ctr">
            <a:defRPr sz="1700"/>
          </a:lvl6pPr>
          <a:lvl7pPr marL="1028700" indent="-171450" algn="ctr">
            <a:defRPr sz="1700"/>
          </a:lvl7pPr>
          <a:lvl8pPr marL="1200150" indent="-171450" algn="ctr">
            <a:defRPr sz="1700"/>
          </a:lvl8pPr>
          <a:lvl9pPr marL="1371600" indent="-171450" algn="ctr">
            <a:defRPr sz="1700"/>
          </a:lvl9pPr>
        </a:lstStyle>
        <a:p>
          <a:pPr lvl="0">
            <a:lnSpc>
              <a:spcPct val="100000"/>
            </a:lnSpc>
            <a:spcBef>
              <a:spcPct val="0"/>
            </a:spcBef>
            <a:spcAft>
              <a:spcPct val="35000"/>
            </a:spcAft>
          </a:pPr>
          <a:r>
            <a:rPr lang="en-US" altLang="zh-CN" dirty="0"/>
            <a:t>4</a:t>
          </a:r>
          <a:endParaRPr lang="zh-CN" altLang="en-US" dirty="0"/>
        </a:p>
      </dsp:txBody>
      <dsp:txXfrm rot="5400000">
        <a:off x="-181679" y="3373153"/>
        <a:ext cx="1211193" cy="847835"/>
      </dsp:txXfrm>
    </dsp:sp>
    <dsp:sp modelId="{DBF48914-66A0-4AC9-8B84-7B29DD894D3C}">
      <dsp:nvSpPr>
        <dsp:cNvPr id="10" name="同侧圆角矩形 9"/>
        <dsp:cNvSpPr/>
      </dsp:nvSpPr>
      <dsp:spPr bwMode="white">
        <a:xfrm rot="5400000">
          <a:off x="3332280" y="707029"/>
          <a:ext cx="787275" cy="5756165"/>
        </a:xfrm>
        <a:prstGeom prst="round2SameRect">
          <a:avLst/>
        </a:prstGeom>
        <a:sp3d contourW="19050" prstMaterial="metal">
          <a:bevelT w="88900" h="203200"/>
          <a:bevelB w="165100" h="254000"/>
        </a:sp3d>
      </dsp:spPr>
      <dsp:style>
        <a:lnRef idx="0">
          <a:schemeClr val="accent1"/>
        </a:lnRef>
        <a:fillRef idx="1">
          <a:schemeClr val="lt1">
            <a:alpha val="90000"/>
          </a:schemeClr>
        </a:fillRef>
        <a:effectRef idx="0">
          <a:scrgbClr r="0" g="0" b="0"/>
        </a:effectRef>
        <a:fontRef idx="minor"/>
      </dsp:style>
      <dsp:txBody>
        <a:bodyPr rot="-5400000" lIns="256032" tIns="22860" rIns="22860" bIns="22860" anchor="ctr"/>
        <a:lstStyle>
          <a:lvl1pPr algn="l">
            <a:defRPr sz="3600"/>
          </a:lvl1pPr>
          <a:lvl2pPr marL="285750" indent="-285750" algn="l">
            <a:defRPr sz="3600"/>
          </a:lvl2pPr>
          <a:lvl3pPr marL="571500" indent="-285750" algn="l">
            <a:defRPr sz="3600"/>
          </a:lvl3pPr>
          <a:lvl4pPr marL="857250" indent="-285750" algn="l">
            <a:defRPr sz="3600"/>
          </a:lvl4pPr>
          <a:lvl5pPr marL="1143000" indent="-285750" algn="l">
            <a:defRPr sz="3600"/>
          </a:lvl5pPr>
          <a:lvl6pPr marL="1428750" indent="-285750" algn="l">
            <a:defRPr sz="3600"/>
          </a:lvl6pPr>
          <a:lvl7pPr marL="1714500" indent="-285750" algn="l">
            <a:defRPr sz="3600"/>
          </a:lvl7pPr>
          <a:lvl8pPr marL="2000250" indent="-285750" algn="l">
            <a:defRPr sz="3600"/>
          </a:lvl8pPr>
          <a:lvl9pPr marL="2286000" indent="-285750" algn="l">
            <a:defRPr sz="3600"/>
          </a:lvl9pPr>
        </a:lstStyle>
        <a:p>
          <a:pPr lvl="1">
            <a:lnSpc>
              <a:spcPct val="100000"/>
            </a:lnSpc>
            <a:spcBef>
              <a:spcPct val="0"/>
            </a:spcBef>
            <a:spcAft>
              <a:spcPct val="15000"/>
            </a:spcAft>
            <a:buChar char="•"/>
          </a:pPr>
          <a:r>
            <a:rPr lang="zh-CN" altLang="en-US" b="1" dirty="0">
              <a:solidFill>
                <a:schemeClr val="tx2"/>
              </a:solidFill>
              <a:latin typeface="Lucida Sans Unicode" panose="020B0602030504020204" pitchFamily="34" charset="0"/>
              <a:ea typeface="黑体" panose="02010609060101010101" pitchFamily="49" charset="-122"/>
            </a:rPr>
            <a:t>如何控制环境及其他</a:t>
          </a:r>
          <a:endParaRPr>
            <a:solidFill>
              <a:schemeClr val="dk1"/>
            </a:solidFill>
          </a:endParaRPr>
        </a:p>
      </dsp:txBody>
      <dsp:txXfrm rot="5400000">
        <a:off x="3332280" y="707029"/>
        <a:ext cx="787275" cy="57561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6672"/>
          </a:xfrm>
          <a:prstGeom prst="rect">
            <a:avLst/>
          </a:prstGeom>
        </p:spPr>
        <p:txBody>
          <a:bodyPr vert="horz" wrap="square" lIns="92730" tIns="46365" rIns="92730" bIns="46365" numCol="1" anchor="t" anchorCtr="0" compatLnSpc="1"/>
          <a:lstStyle>
            <a:lvl1pPr>
              <a:defRPr sz="1200">
                <a:latin typeface="Calibri" panose="020F0502020204030204" pitchFamily="34" charset="0"/>
              </a:defRPr>
            </a:lvl1pPr>
          </a:lstStyle>
          <a:p>
            <a:pPr>
              <a:defRPr/>
            </a:pPr>
            <a:endParaRPr lang="en-US" altLang="zh-CN"/>
          </a:p>
        </p:txBody>
      </p:sp>
      <p:sp>
        <p:nvSpPr>
          <p:cNvPr id="3" name="Date Placeholder 2"/>
          <p:cNvSpPr>
            <a:spLocks noGrp="1"/>
          </p:cNvSpPr>
          <p:nvPr>
            <p:ph type="dt" idx="1"/>
          </p:nvPr>
        </p:nvSpPr>
        <p:spPr>
          <a:xfrm>
            <a:off x="3849862" y="0"/>
            <a:ext cx="2946275" cy="496672"/>
          </a:xfrm>
          <a:prstGeom prst="rect">
            <a:avLst/>
          </a:prstGeom>
        </p:spPr>
        <p:txBody>
          <a:bodyPr vert="horz" wrap="square" lIns="92730" tIns="46365" rIns="92730" bIns="46365" numCol="1" anchor="t" anchorCtr="0" compatLnSpc="1"/>
          <a:lstStyle>
            <a:lvl1pPr algn="r">
              <a:defRPr sz="1200">
                <a:latin typeface="Calibri" panose="020F0502020204030204" pitchFamily="34" charset="0"/>
              </a:defRPr>
            </a:lvl1pPr>
          </a:lstStyle>
          <a:p>
            <a:pPr>
              <a:defRPr/>
            </a:pPr>
            <a:fld id="{CD0AECBC-C12D-484A-AC80-CEFF2BB822CC}" type="datetimeFigureOut">
              <a:rPr lang="en-US" altLang="zh-CN"/>
            </a:fld>
            <a:endParaRPr lang="en-US" altLang="zh-CN"/>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2730" tIns="46365" rIns="92730" bIns="46365" rtlCol="0" anchor="ctr"/>
          <a:lstStyle/>
          <a:p>
            <a:pPr lvl="0"/>
            <a:endParaRPr lang="en-US" noProof="0"/>
          </a:p>
        </p:txBody>
      </p:sp>
      <p:sp>
        <p:nvSpPr>
          <p:cNvPr id="5" name="Notes Placeholder 4"/>
          <p:cNvSpPr>
            <a:spLocks noGrp="1"/>
          </p:cNvSpPr>
          <p:nvPr>
            <p:ph type="body" sz="quarter" idx="3"/>
          </p:nvPr>
        </p:nvSpPr>
        <p:spPr>
          <a:xfrm>
            <a:off x="680383" y="4715832"/>
            <a:ext cx="5436909" cy="4466648"/>
          </a:xfrm>
          <a:prstGeom prst="rect">
            <a:avLst/>
          </a:prstGeom>
        </p:spPr>
        <p:txBody>
          <a:bodyPr vert="horz" lIns="92730" tIns="46365" rIns="92730" bIns="46365" rtlCol="0">
            <a:normAutofit/>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 name="Footer Placeholder 5"/>
          <p:cNvSpPr>
            <a:spLocks noGrp="1"/>
          </p:cNvSpPr>
          <p:nvPr>
            <p:ph type="ftr" sz="quarter" idx="4"/>
          </p:nvPr>
        </p:nvSpPr>
        <p:spPr>
          <a:xfrm>
            <a:off x="1" y="9428272"/>
            <a:ext cx="2946275" cy="496672"/>
          </a:xfrm>
          <a:prstGeom prst="rect">
            <a:avLst/>
          </a:prstGeom>
        </p:spPr>
        <p:txBody>
          <a:bodyPr vert="horz" wrap="square" lIns="92730" tIns="46365" rIns="92730" bIns="46365" numCol="1" anchor="b" anchorCtr="0" compatLnSpc="1"/>
          <a:lstStyle>
            <a:lvl1pPr>
              <a:defRPr sz="1200">
                <a:latin typeface="Calibri" panose="020F0502020204030204" pitchFamily="34" charset="0"/>
              </a:defRPr>
            </a:lvl1pPr>
          </a:lstStyle>
          <a:p>
            <a:pPr>
              <a:defRPr/>
            </a:pPr>
            <a:endParaRPr lang="en-US" altLang="zh-CN"/>
          </a:p>
        </p:txBody>
      </p:sp>
      <p:sp>
        <p:nvSpPr>
          <p:cNvPr id="7" name="Slide Number Placeholder 6"/>
          <p:cNvSpPr>
            <a:spLocks noGrp="1"/>
          </p:cNvSpPr>
          <p:nvPr>
            <p:ph type="sldNum" sz="quarter" idx="5"/>
          </p:nvPr>
        </p:nvSpPr>
        <p:spPr>
          <a:xfrm>
            <a:off x="3849862" y="9428272"/>
            <a:ext cx="2946275" cy="496672"/>
          </a:xfrm>
          <a:prstGeom prst="rect">
            <a:avLst/>
          </a:prstGeom>
        </p:spPr>
        <p:txBody>
          <a:bodyPr vert="horz" wrap="square" lIns="92730" tIns="46365" rIns="92730" bIns="46365" numCol="1" anchor="b" anchorCtr="0" compatLnSpc="1"/>
          <a:lstStyle>
            <a:lvl1pPr algn="r">
              <a:defRPr sz="1200">
                <a:latin typeface="Calibri" panose="020F0502020204030204" pitchFamily="34" charset="0"/>
              </a:defRPr>
            </a:lvl1pPr>
          </a:lstStyle>
          <a:p>
            <a:pPr>
              <a:defRPr/>
            </a:pPr>
            <a:fld id="{797E5FB2-FEDA-4769-ABB6-CD24AF60BB20}"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958850" y="754063"/>
            <a:ext cx="4756150" cy="3294062"/>
          </a:xfrm>
        </p:spPr>
      </p:sp>
      <p:sp>
        <p:nvSpPr>
          <p:cNvPr id="819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958850" y="754063"/>
            <a:ext cx="4756150" cy="3294062"/>
          </a:xfrm>
        </p:spPr>
      </p:sp>
      <p:sp>
        <p:nvSpPr>
          <p:cNvPr id="921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958850" y="754063"/>
            <a:ext cx="4756150" cy="3294062"/>
          </a:xfrm>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958850" y="754063"/>
            <a:ext cx="4756150" cy="3294062"/>
          </a:xfrm>
        </p:spPr>
      </p:sp>
      <p:sp>
        <p:nvSpPr>
          <p:cNvPr id="942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a:t>免 费 资 料 关 注 公 众 号 : 安 全 生 产 管 理</a:t>
            </a:r>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958850" y="754063"/>
            <a:ext cx="4756150" cy="3294062"/>
          </a:xfrm>
        </p:spPr>
      </p:sp>
      <p:sp>
        <p:nvSpPr>
          <p:cNvPr id="952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958850" y="754063"/>
            <a:ext cx="4756150" cy="3294062"/>
          </a:xfrm>
        </p:spPr>
      </p:sp>
      <p:sp>
        <p:nvSpPr>
          <p:cNvPr id="972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958850" y="754063"/>
            <a:ext cx="4756150" cy="3294062"/>
          </a:xfrm>
        </p:spPr>
      </p:sp>
      <p:sp>
        <p:nvSpPr>
          <p:cNvPr id="972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958850" y="754063"/>
            <a:ext cx="4756150" cy="3294062"/>
          </a:xfrm>
        </p:spPr>
      </p:sp>
      <p:sp>
        <p:nvSpPr>
          <p:cNvPr id="972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958850" y="754063"/>
            <a:ext cx="4756150" cy="3294062"/>
          </a:xfrm>
        </p:spPr>
      </p:sp>
      <p:sp>
        <p:nvSpPr>
          <p:cNvPr id="972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958850" y="754063"/>
            <a:ext cx="4756150" cy="3294062"/>
          </a:xfrm>
        </p:spPr>
      </p:sp>
      <p:sp>
        <p:nvSpPr>
          <p:cNvPr id="972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957263" y="752475"/>
            <a:ext cx="4756150" cy="3294063"/>
          </a:xfrm>
        </p:spPr>
      </p:sp>
      <p:sp>
        <p:nvSpPr>
          <p:cNvPr id="101379" name="Rectangle 3"/>
          <p:cNvSpPr>
            <a:spLocks noGrp="1" noChangeArrowheads="1"/>
          </p:cNvSpPr>
          <p:nvPr>
            <p:ph type="body" idx="1"/>
          </p:nvPr>
        </p:nvSpPr>
        <p:spPr>
          <a:xfrm>
            <a:off x="536575" y="4386263"/>
            <a:ext cx="5780088" cy="3952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958850" y="754063"/>
            <a:ext cx="4756150" cy="3294062"/>
          </a:xfrm>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zh-CN" altLang="en-US" dirty="0">
              <a:latin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958850" y="754063"/>
            <a:ext cx="4756150" cy="3294062"/>
          </a:xfrm>
        </p:spPr>
      </p:sp>
      <p:sp>
        <p:nvSpPr>
          <p:cNvPr id="1024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958850" y="754063"/>
            <a:ext cx="4756150" cy="3294062"/>
          </a:xfrm>
        </p:spPr>
      </p:sp>
      <p:sp>
        <p:nvSpPr>
          <p:cNvPr id="1034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958850" y="754063"/>
            <a:ext cx="4756150" cy="3294062"/>
          </a:xfrm>
        </p:spPr>
      </p:sp>
      <p:sp>
        <p:nvSpPr>
          <p:cNvPr id="1044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958850" y="754063"/>
            <a:ext cx="4756150" cy="3294062"/>
          </a:xfrm>
        </p:spPr>
      </p:sp>
      <p:sp>
        <p:nvSpPr>
          <p:cNvPr id="1054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958850" y="754063"/>
            <a:ext cx="4756150" cy="3294062"/>
          </a:xfrm>
        </p:spPr>
      </p:sp>
      <p:sp>
        <p:nvSpPr>
          <p:cNvPr id="1064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958850" y="754063"/>
            <a:ext cx="4756150" cy="3294062"/>
          </a:xfrm>
        </p:spPr>
      </p:sp>
      <p:sp>
        <p:nvSpPr>
          <p:cNvPr id="1075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958850" y="754063"/>
            <a:ext cx="4756150" cy="3294062"/>
          </a:xfrm>
        </p:spPr>
      </p:sp>
      <p:sp>
        <p:nvSpPr>
          <p:cNvPr id="1085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958850" y="754063"/>
            <a:ext cx="4756150" cy="3294062"/>
          </a:xfrm>
        </p:spPr>
      </p:sp>
      <p:sp>
        <p:nvSpPr>
          <p:cNvPr id="1095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958850" y="754063"/>
            <a:ext cx="4756150" cy="3294062"/>
          </a:xfrm>
        </p:spPr>
      </p:sp>
      <p:sp>
        <p:nvSpPr>
          <p:cNvPr id="1167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958850" y="754063"/>
            <a:ext cx="4756150" cy="3294062"/>
          </a:xfrm>
        </p:spPr>
      </p:sp>
      <p:sp>
        <p:nvSpPr>
          <p:cNvPr id="1177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958850" y="754063"/>
            <a:ext cx="4756150" cy="3294062"/>
          </a:xfrm>
        </p:spPr>
      </p:sp>
      <p:sp>
        <p:nvSpPr>
          <p:cNvPr id="839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zh-CN" altLang="en-US" dirty="0">
              <a:latin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958850" y="754063"/>
            <a:ext cx="4756150" cy="3294062"/>
          </a:xfrm>
        </p:spPr>
      </p:sp>
      <p:sp>
        <p:nvSpPr>
          <p:cNvPr id="1187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958850" y="754063"/>
            <a:ext cx="4756150" cy="3294062"/>
          </a:xfrm>
        </p:spPr>
      </p:sp>
      <p:sp>
        <p:nvSpPr>
          <p:cNvPr id="1198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958850" y="754063"/>
            <a:ext cx="4756150" cy="3294062"/>
          </a:xfrm>
        </p:spPr>
      </p:sp>
      <p:sp>
        <p:nvSpPr>
          <p:cNvPr id="1218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958850" y="754063"/>
            <a:ext cx="4756150" cy="3294062"/>
          </a:xfrm>
        </p:spPr>
      </p:sp>
      <p:sp>
        <p:nvSpPr>
          <p:cNvPr id="1228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958850" y="754063"/>
            <a:ext cx="4756150" cy="3294062"/>
          </a:xfrm>
        </p:spPr>
      </p:sp>
      <p:sp>
        <p:nvSpPr>
          <p:cNvPr id="1239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957263" y="752475"/>
            <a:ext cx="4756150" cy="3294063"/>
          </a:xfrm>
        </p:spPr>
      </p:sp>
      <p:sp>
        <p:nvSpPr>
          <p:cNvPr id="126979" name="Rectangle 3"/>
          <p:cNvSpPr>
            <a:spLocks noGrp="1" noChangeArrowheads="1"/>
          </p:cNvSpPr>
          <p:nvPr>
            <p:ph type="body" idx="1"/>
          </p:nvPr>
        </p:nvSpPr>
        <p:spPr>
          <a:xfrm>
            <a:off x="536575" y="4386263"/>
            <a:ext cx="5780088" cy="3952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957263" y="752475"/>
            <a:ext cx="4756150" cy="3294063"/>
          </a:xfrm>
        </p:spPr>
      </p:sp>
      <p:sp>
        <p:nvSpPr>
          <p:cNvPr id="129027" name="Rectangle 3"/>
          <p:cNvSpPr>
            <a:spLocks noGrp="1" noChangeArrowheads="1"/>
          </p:cNvSpPr>
          <p:nvPr>
            <p:ph type="body" idx="1"/>
          </p:nvPr>
        </p:nvSpPr>
        <p:spPr>
          <a:xfrm>
            <a:off x="536575" y="4386263"/>
            <a:ext cx="5780088" cy="3952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957263" y="752475"/>
            <a:ext cx="4756150" cy="3294063"/>
          </a:xfrm>
        </p:spPr>
      </p:sp>
      <p:sp>
        <p:nvSpPr>
          <p:cNvPr id="131075" name="Rectangle 3"/>
          <p:cNvSpPr>
            <a:spLocks noGrp="1" noChangeArrowheads="1"/>
          </p:cNvSpPr>
          <p:nvPr>
            <p:ph type="body" idx="1"/>
          </p:nvPr>
        </p:nvSpPr>
        <p:spPr>
          <a:xfrm>
            <a:off x="536575" y="4386263"/>
            <a:ext cx="5780088" cy="3952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957263" y="752475"/>
            <a:ext cx="4756150" cy="3294063"/>
          </a:xfrm>
        </p:spPr>
      </p:sp>
      <p:sp>
        <p:nvSpPr>
          <p:cNvPr id="132099" name="Rectangle 3"/>
          <p:cNvSpPr>
            <a:spLocks noGrp="1" noChangeArrowheads="1"/>
          </p:cNvSpPr>
          <p:nvPr>
            <p:ph type="body" idx="1"/>
          </p:nvPr>
        </p:nvSpPr>
        <p:spPr>
          <a:xfrm>
            <a:off x="536575" y="4386263"/>
            <a:ext cx="5780088" cy="3952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957263" y="752475"/>
            <a:ext cx="4756150" cy="3294063"/>
          </a:xfrm>
        </p:spPr>
      </p:sp>
      <p:sp>
        <p:nvSpPr>
          <p:cNvPr id="133123" name="Rectangle 3"/>
          <p:cNvSpPr>
            <a:spLocks noGrp="1" noChangeArrowheads="1"/>
          </p:cNvSpPr>
          <p:nvPr>
            <p:ph type="body" idx="1"/>
          </p:nvPr>
        </p:nvSpPr>
        <p:spPr>
          <a:xfrm>
            <a:off x="536575" y="4386263"/>
            <a:ext cx="5780088" cy="3952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958850" y="754063"/>
            <a:ext cx="4756150" cy="3294062"/>
          </a:xfrm>
        </p:spPr>
      </p:sp>
      <p:sp>
        <p:nvSpPr>
          <p:cNvPr id="849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zh-CN" altLang="en-US" dirty="0">
              <a:latin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957263" y="752475"/>
            <a:ext cx="4756150" cy="3294063"/>
          </a:xfrm>
        </p:spPr>
      </p:sp>
      <p:sp>
        <p:nvSpPr>
          <p:cNvPr id="134147" name="Rectangle 3"/>
          <p:cNvSpPr>
            <a:spLocks noGrp="1" noChangeArrowheads="1"/>
          </p:cNvSpPr>
          <p:nvPr>
            <p:ph type="body" idx="1"/>
          </p:nvPr>
        </p:nvSpPr>
        <p:spPr>
          <a:xfrm>
            <a:off x="536575" y="4386263"/>
            <a:ext cx="5780088" cy="3952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957263" y="752475"/>
            <a:ext cx="4756150" cy="3294063"/>
          </a:xfrm>
        </p:spPr>
      </p:sp>
      <p:sp>
        <p:nvSpPr>
          <p:cNvPr id="136195" name="Rectangle 3"/>
          <p:cNvSpPr>
            <a:spLocks noGrp="1" noChangeArrowheads="1"/>
          </p:cNvSpPr>
          <p:nvPr>
            <p:ph type="body" idx="1"/>
          </p:nvPr>
        </p:nvSpPr>
        <p:spPr>
          <a:xfrm>
            <a:off x="536575" y="4386263"/>
            <a:ext cx="5780088" cy="3952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t>免 费 资 料 关 注 公 众 号 : 安 全 生 产 管 理</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958850" y="754063"/>
            <a:ext cx="4756150" cy="3294062"/>
          </a:xfrm>
        </p:spPr>
      </p:sp>
      <p:sp>
        <p:nvSpPr>
          <p:cNvPr id="860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958850" y="754063"/>
            <a:ext cx="4756150" cy="3294062"/>
          </a:xfrm>
        </p:spPr>
      </p:sp>
      <p:sp>
        <p:nvSpPr>
          <p:cNvPr id="870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57263" y="752475"/>
            <a:ext cx="4756150" cy="3294063"/>
          </a:xfrm>
        </p:spPr>
      </p:sp>
      <p:sp>
        <p:nvSpPr>
          <p:cNvPr id="89091" name="Rectangle 3"/>
          <p:cNvSpPr>
            <a:spLocks noGrp="1" noChangeArrowheads="1"/>
          </p:cNvSpPr>
          <p:nvPr>
            <p:ph type="body" idx="1"/>
          </p:nvPr>
        </p:nvSpPr>
        <p:spPr>
          <a:xfrm>
            <a:off x="536575" y="4386263"/>
            <a:ext cx="5780088" cy="3952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958850" y="754063"/>
            <a:ext cx="4756150" cy="3294062"/>
          </a:xfrm>
        </p:spPr>
      </p:sp>
      <p:sp>
        <p:nvSpPr>
          <p:cNvPr id="901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958850" y="754063"/>
            <a:ext cx="4756150" cy="3294062"/>
          </a:xfrm>
        </p:spPr>
      </p:sp>
      <p:sp>
        <p:nvSpPr>
          <p:cNvPr id="91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3" Type="http://schemas.openxmlformats.org/officeDocument/2006/relationships/tags" Target="../tags/tag97.xml"/><Relationship Id="rId12" Type="http://schemas.openxmlformats.org/officeDocument/2006/relationships/tags" Target="../tags/tag96.xml"/><Relationship Id="rId11" Type="http://schemas.openxmlformats.org/officeDocument/2006/relationships/tags" Target="../tags/tag95.xml"/><Relationship Id="rId10" Type="http://schemas.openxmlformats.org/officeDocument/2006/relationships/tags" Target="../tags/tag94.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ags" Target="../tags/tag171.xml"/><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6" Type="http://schemas.openxmlformats.org/officeDocument/2006/relationships/image" Target="../media/image6.png"/><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6" Type="http://schemas.openxmlformats.org/officeDocument/2006/relationships/tags" Target="../tags/tag190.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281363" y="1122363"/>
            <a:ext cx="5943600" cy="1940151"/>
          </a:xfrm>
        </p:spPr>
        <p:txBody>
          <a:bodyPr anchor="b">
            <a:normAutofit/>
          </a:bodyPr>
          <a:lstStyle>
            <a:lvl1pPr algn="ctr">
              <a:defRPr sz="3600">
                <a:solidFill>
                  <a:schemeClr val="accent1">
                    <a:lumMod val="7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3281363" y="3355295"/>
            <a:ext cx="5943600" cy="752248"/>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EC61D3F-34E9-4F9D-84A2-72367D9F9A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54DC01-BD11-43BE-8FE9-19C0CFD26E47}" type="slidenum">
              <a:rPr lang="zh-CN" altLang="en-US" smtClean="0"/>
            </a:fld>
            <a:endParaRPr lang="zh-CN" altLang="en-US"/>
          </a:p>
        </p:txBody>
      </p:sp>
      <p:sp>
        <p:nvSpPr>
          <p:cNvPr id="6" name="内容占位符 5"/>
          <p:cNvSpPr>
            <a:spLocks noGrp="1"/>
          </p:cNvSpPr>
          <p:nvPr>
            <p:ph sz="quarter" idx="13"/>
          </p:nvPr>
        </p:nvSpPr>
        <p:spPr>
          <a:xfrm>
            <a:off x="681038" y="493713"/>
            <a:ext cx="8543925" cy="57324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74546" y="804067"/>
            <a:ext cx="4389342"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412993" y="1800369"/>
            <a:ext cx="2906658"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70313" y="2662659"/>
            <a:ext cx="4293574"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85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70313" y="3950373"/>
            <a:ext cx="4293574" cy="819151"/>
          </a:xfrm>
        </p:spPr>
        <p:txBody>
          <a:bodyPr lIns="90000" tIns="46800" rIns="90000" bIns="46800"/>
          <a:lstStyle>
            <a:lvl1pPr marL="0" indent="0" algn="ctr">
              <a:buNone/>
              <a:defRPr baseline="0"/>
            </a:lvl1pPr>
            <a:lvl2pPr marL="371475" indent="0">
              <a:buNone/>
              <a:defRPr/>
            </a:lvl2pPr>
          </a:lstStyle>
          <a:p>
            <a:pPr lvl="0"/>
            <a:r>
              <a:rPr lang="zh-CN" altLang="en-US" dirty="0"/>
              <a:t>单击此处编辑文本</a:t>
            </a:r>
            <a:endParaRPr lang="zh-CN" alt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3281363" y="1122363"/>
            <a:ext cx="5943600" cy="1940151"/>
          </a:xfrm>
        </p:spPr>
        <p:txBody>
          <a:bodyPr anchor="b">
            <a:normAutofit/>
          </a:bodyPr>
          <a:lstStyle>
            <a:lvl1pPr algn="ctr">
              <a:defRPr sz="3600">
                <a:solidFill>
                  <a:schemeClr val="accent1">
                    <a:lumMod val="7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3281363" y="3355295"/>
            <a:ext cx="5943600" cy="752248"/>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1130" y="2404071"/>
            <a:ext cx="6850789" cy="1236399"/>
          </a:xfrm>
        </p:spPr>
        <p:txBody>
          <a:bodyPr anchor="b">
            <a:normAutofit/>
          </a:bodyPr>
          <a:lstStyle>
            <a:lvl1pPr algn="ctr">
              <a:defRPr sz="360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21130" y="3788826"/>
            <a:ext cx="6850789" cy="650193"/>
          </a:xfrm>
        </p:spPr>
        <p:txBody>
          <a:bodyPr>
            <a:normAutofit/>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Date Placeholder 3"/>
          <p:cNvSpPr>
            <a:spLocks noGrp="1"/>
          </p:cNvSpPr>
          <p:nvPr>
            <p:ph type="dt" sz="half" idx="10"/>
          </p:nvPr>
        </p:nvSpPr>
        <p:spPr/>
        <p:txBody>
          <a:bodyPr>
            <a:normAutofit/>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AEC8CA61-C7BD-4CA6-AE39-E6D204255E4A}" type="slidenum">
              <a:rPr lang="zh-CN" altLang="en-US" smtClean="0"/>
            </a:fld>
            <a:endParaRPr lang="zh-CN" altLang="en-US"/>
          </a:p>
        </p:txBody>
      </p:sp>
      <p:sp>
        <p:nvSpPr>
          <p:cNvPr id="7" name="等腰三角形 6"/>
          <p:cNvSpPr/>
          <p:nvPr>
            <p:custDataLst>
              <p:tags r:id="rId2"/>
            </p:custDataLst>
          </p:nvPr>
        </p:nvSpPr>
        <p:spPr>
          <a:xfrm rot="18210217">
            <a:off x="7432584" y="2863297"/>
            <a:ext cx="58035" cy="109538"/>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570" kern="0">
              <a:solidFill>
                <a:srgbClr val="FFC20F"/>
              </a:solidFill>
              <a:latin typeface="Calibri" panose="020F0502020204030204"/>
              <a:ea typeface="幼圆" panose="02010509060101010101" pitchFamily="49" charset="-122"/>
            </a:endParaRPr>
          </a:p>
        </p:txBody>
      </p:sp>
      <p:cxnSp>
        <p:nvCxnSpPr>
          <p:cNvPr id="20" name="Straight Connector 13"/>
          <p:cNvCxnSpPr>
            <a:cxnSpLocks noChangeShapeType="1"/>
          </p:cNvCxnSpPr>
          <p:nvPr>
            <p:custDataLst>
              <p:tags r:id="rId3"/>
            </p:custDataLst>
          </p:nvPr>
        </p:nvCxnSpPr>
        <p:spPr bwMode="auto">
          <a:xfrm flipH="1">
            <a:off x="-2" y="3716275"/>
            <a:ext cx="7527097"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grpSp>
        <p:nvGrpSpPr>
          <p:cNvPr id="21" name="组合 20"/>
          <p:cNvGrpSpPr/>
          <p:nvPr/>
        </p:nvGrpSpPr>
        <p:grpSpPr>
          <a:xfrm>
            <a:off x="7492405" y="1754395"/>
            <a:ext cx="1807804" cy="1960954"/>
            <a:chOff x="3927710" y="3745341"/>
            <a:chExt cx="1284701" cy="1509664"/>
          </a:xfrm>
        </p:grpSpPr>
        <p:sp>
          <p:nvSpPr>
            <p:cNvPr id="22" name="等腰三角形 21"/>
            <p:cNvSpPr/>
            <p:nvPr>
              <p:custDataLst>
                <p:tags r:id="rId4"/>
              </p:custDataLst>
            </p:nvPr>
          </p:nvSpPr>
          <p:spPr>
            <a:xfrm rot="9233090">
              <a:off x="4575312" y="4057353"/>
              <a:ext cx="153306" cy="132318"/>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3" name="等腰三角形 22"/>
            <p:cNvSpPr/>
            <p:nvPr>
              <p:custDataLst>
                <p:tags r:id="rId5"/>
              </p:custDataLst>
            </p:nvPr>
          </p:nvSpPr>
          <p:spPr>
            <a:xfrm rot="15569576">
              <a:off x="4256975" y="4522173"/>
              <a:ext cx="228134" cy="197108"/>
            </a:xfrm>
            <a:prstGeom prst="triangle">
              <a:avLst/>
            </a:prstGeom>
            <a:solidFill>
              <a:schemeClr val="accent1">
                <a:lumMod val="60000"/>
                <a:lumOff val="40000"/>
              </a:schemeClr>
            </a:solidFill>
            <a:ln w="12700" cap="flat" cmpd="sng" algn="ctr">
              <a:noFill/>
              <a:prstDash val="solid"/>
              <a:miter lim="800000"/>
            </a:ln>
            <a:effectLst/>
          </p:spPr>
          <p:txBody>
            <a:bodyPr anchor="ctr">
              <a:normAutofit fontScale="325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4" name="等腰三角形 23"/>
            <p:cNvSpPr/>
            <p:nvPr>
              <p:custDataLst>
                <p:tags r:id="rId6"/>
              </p:custDataLst>
            </p:nvPr>
          </p:nvSpPr>
          <p:spPr>
            <a:xfrm rot="21371394">
              <a:off x="4009820" y="3745341"/>
              <a:ext cx="153306" cy="132318"/>
            </a:xfrm>
            <a:prstGeom prst="triangle">
              <a:avLst/>
            </a:prstGeom>
            <a:solidFill>
              <a:schemeClr val="accent1">
                <a:lumMod val="60000"/>
                <a:lumOff val="4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5" name="等腰三角形 24"/>
            <p:cNvSpPr/>
            <p:nvPr>
              <p:custDataLst>
                <p:tags r:id="rId7"/>
              </p:custDataLst>
            </p:nvPr>
          </p:nvSpPr>
          <p:spPr>
            <a:xfrm rot="12912161">
              <a:off x="4463218" y="4706570"/>
              <a:ext cx="542959" cy="469044"/>
            </a:xfrm>
            <a:prstGeom prst="triangle">
              <a:avLst/>
            </a:prstGeom>
            <a:solidFill>
              <a:schemeClr val="accent1"/>
            </a:solidFill>
            <a:ln w="12700" cap="flat" cmpd="sng" algn="ctr">
              <a:noFill/>
              <a:prstDash val="solid"/>
              <a:miter lim="800000"/>
            </a:ln>
            <a:effectLst/>
          </p:spPr>
          <p:txBody>
            <a:bodyPr anchor="ctr">
              <a:normAutofit/>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6" name="等腰三角形 25"/>
            <p:cNvSpPr/>
            <p:nvPr>
              <p:custDataLst>
                <p:tags r:id="rId8"/>
              </p:custDataLst>
            </p:nvPr>
          </p:nvSpPr>
          <p:spPr>
            <a:xfrm rot="12912161">
              <a:off x="4387477" y="4671894"/>
              <a:ext cx="676190" cy="583111"/>
            </a:xfrm>
            <a:prstGeom prst="triangle">
              <a:avLst/>
            </a:prstGeom>
            <a:noFill/>
            <a:ln w="12700" cap="flat" cmpd="sng" algn="ctr">
              <a:solidFill>
                <a:schemeClr val="accent1"/>
              </a:solidFill>
              <a:prstDash val="solid"/>
              <a:miter lim="800000"/>
            </a:ln>
            <a:effectLst/>
          </p:spPr>
          <p:txBody>
            <a:bodyPr anchor="ctr">
              <a:normAutofit/>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7" name="椭圆 26"/>
            <p:cNvSpPr/>
            <p:nvPr>
              <p:custDataLst>
                <p:tags r:id="rId9"/>
              </p:custDataLst>
            </p:nvPr>
          </p:nvSpPr>
          <p:spPr>
            <a:xfrm rot="9110320">
              <a:off x="5146708" y="4881777"/>
              <a:ext cx="65703"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Calibri" panose="020F0502020204030204"/>
                <a:ea typeface="幼圆" panose="02010509060101010101" pitchFamily="49" charset="-122"/>
              </a:endParaRPr>
            </a:p>
          </p:txBody>
        </p:sp>
        <p:sp>
          <p:nvSpPr>
            <p:cNvPr id="28" name="椭圆 27"/>
            <p:cNvSpPr/>
            <p:nvPr>
              <p:custDataLst>
                <p:tags r:id="rId10"/>
              </p:custDataLst>
            </p:nvPr>
          </p:nvSpPr>
          <p:spPr>
            <a:xfrm rot="9110320">
              <a:off x="4520708" y="5171051"/>
              <a:ext cx="66615"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Calibri" panose="020F0502020204030204"/>
                <a:ea typeface="幼圆" panose="02010509060101010101" pitchFamily="49" charset="-122"/>
              </a:endParaRPr>
            </a:p>
          </p:txBody>
        </p:sp>
        <p:sp>
          <p:nvSpPr>
            <p:cNvPr id="29" name="椭圆 28"/>
            <p:cNvSpPr/>
            <p:nvPr>
              <p:custDataLst>
                <p:tags r:id="rId11"/>
              </p:custDataLst>
            </p:nvPr>
          </p:nvSpPr>
          <p:spPr>
            <a:xfrm rot="9110320">
              <a:off x="4588235" y="4502162"/>
              <a:ext cx="65703"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Calibri" panose="020F0502020204030204"/>
                <a:ea typeface="幼圆" panose="02010509060101010101" pitchFamily="49" charset="-122"/>
              </a:endParaRPr>
            </a:p>
          </p:txBody>
        </p:sp>
        <p:sp>
          <p:nvSpPr>
            <p:cNvPr id="30" name="等腰三角形 29"/>
            <p:cNvSpPr/>
            <p:nvPr>
              <p:custDataLst>
                <p:tags r:id="rId12"/>
              </p:custDataLst>
            </p:nvPr>
          </p:nvSpPr>
          <p:spPr>
            <a:xfrm rot="18210217">
              <a:off x="3922691" y="3945058"/>
              <a:ext cx="73003" cy="62965"/>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31" name="等腰三角形 30"/>
            <p:cNvSpPr/>
            <p:nvPr>
              <p:custDataLst>
                <p:tags r:id="rId13"/>
              </p:custDataLst>
            </p:nvPr>
          </p:nvSpPr>
          <p:spPr>
            <a:xfrm rot="8748521">
              <a:off x="3980619" y="4038265"/>
              <a:ext cx="73915" cy="62965"/>
            </a:xfrm>
            <a:prstGeom prst="triangle">
              <a:avLst/>
            </a:prstGeom>
            <a:solidFill>
              <a:schemeClr val="accent1">
                <a:lumMod val="40000"/>
                <a:lumOff val="6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gr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82328" y="507999"/>
            <a:ext cx="8543925" cy="1006475"/>
          </a:xfrm>
        </p:spPr>
        <p:txBody>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82329" y="2505075"/>
            <a:ext cx="4190702"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5014913" y="2505075"/>
            <a:ext cx="4211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282" y="2017769"/>
            <a:ext cx="3561437" cy="2879951"/>
          </a:xfrm>
          <a:custGeom>
            <a:avLst/>
            <a:gdLst>
              <a:gd name="connsiteX0" fmla="*/ 0 w 4335236"/>
              <a:gd name="connsiteY0" fmla="*/ 0 h 1138237"/>
              <a:gd name="connsiteX1" fmla="*/ 4335236 w 4335236"/>
              <a:gd name="connsiteY1" fmla="*/ 0 h 1138237"/>
              <a:gd name="connsiteX2" fmla="*/ 4335236 w 4335236"/>
              <a:gd name="connsiteY2" fmla="*/ 1138237 h 1138237"/>
              <a:gd name="connsiteX3" fmla="*/ 0 w 4335236"/>
              <a:gd name="connsiteY3" fmla="*/ 1138237 h 1138237"/>
              <a:gd name="connsiteX4" fmla="*/ 0 w 4335236"/>
              <a:gd name="connsiteY4" fmla="*/ 0 h 1138237"/>
              <a:gd name="connsiteX0-1" fmla="*/ 0 w 4335236"/>
              <a:gd name="connsiteY0-2" fmla="*/ 0 h 1138237"/>
              <a:gd name="connsiteX1-3" fmla="*/ 4335236 w 4335236"/>
              <a:gd name="connsiteY1-4" fmla="*/ 0 h 1138237"/>
              <a:gd name="connsiteX2-5" fmla="*/ 0 w 4335236"/>
              <a:gd name="connsiteY2-6" fmla="*/ 1138237 h 1138237"/>
              <a:gd name="connsiteX3-7" fmla="*/ 0 w 4335236"/>
              <a:gd name="connsiteY3-8" fmla="*/ 0 h 1138237"/>
              <a:gd name="connsiteX0-9" fmla="*/ 0 w 4335236"/>
              <a:gd name="connsiteY0-10" fmla="*/ 0 h 1863951"/>
              <a:gd name="connsiteX1-11" fmla="*/ 4335236 w 4335236"/>
              <a:gd name="connsiteY1-12" fmla="*/ 0 h 1863951"/>
              <a:gd name="connsiteX2-13" fmla="*/ 2061029 w 4335236"/>
              <a:gd name="connsiteY2-14" fmla="*/ 1863951 h 1863951"/>
              <a:gd name="connsiteX3-15" fmla="*/ 0 w 4335236"/>
              <a:gd name="connsiteY3-16" fmla="*/ 0 h 1863951"/>
              <a:gd name="connsiteX0-17" fmla="*/ 0 w 4335236"/>
              <a:gd name="connsiteY0-18" fmla="*/ 0 h 2879951"/>
              <a:gd name="connsiteX1-19" fmla="*/ 4335236 w 4335236"/>
              <a:gd name="connsiteY1-20" fmla="*/ 0 h 2879951"/>
              <a:gd name="connsiteX2-21" fmla="*/ 2148115 w 4335236"/>
              <a:gd name="connsiteY2-22" fmla="*/ 2879951 h 2879951"/>
              <a:gd name="connsiteX3-23" fmla="*/ 0 w 4335236"/>
              <a:gd name="connsiteY3-24" fmla="*/ 0 h 2879951"/>
            </a:gdLst>
            <a:ahLst/>
            <a:cxnLst>
              <a:cxn ang="0">
                <a:pos x="connsiteX0-17" y="connsiteY0-18"/>
              </a:cxn>
              <a:cxn ang="0">
                <a:pos x="connsiteX1-19" y="connsiteY1-20"/>
              </a:cxn>
              <a:cxn ang="0">
                <a:pos x="connsiteX2-21" y="connsiteY2-22"/>
              </a:cxn>
              <a:cxn ang="0">
                <a:pos x="connsiteX3-23" y="connsiteY3-24"/>
              </a:cxn>
            </a:cxnLst>
            <a:rect l="l" t="t" r="r" b="b"/>
            <a:pathLst>
              <a:path w="4335236" h="2879951">
                <a:moveTo>
                  <a:pt x="0" y="0"/>
                </a:moveTo>
                <a:lnTo>
                  <a:pt x="4335236" y="0"/>
                </a:lnTo>
                <a:lnTo>
                  <a:pt x="2148115" y="2879951"/>
                </a:lnTo>
                <a:lnTo>
                  <a:pt x="0" y="0"/>
                </a:lnTo>
                <a:close/>
              </a:path>
            </a:pathLst>
          </a:custGeom>
          <a:solidFill>
            <a:schemeClr val="accent1"/>
          </a:solidFill>
        </p:spPr>
        <p:txBody>
          <a:bodyPr lIns="540000" rIns="540000" bIns="900000">
            <a:normAutofit/>
          </a:bodyPr>
          <a:lstStyle>
            <a:lvl1pPr algn="ctr">
              <a:defRPr sz="4400">
                <a:solidFill>
                  <a:schemeClr val="bg1"/>
                </a:solidFill>
                <a:latin typeface="华文琥珀" panose="02010800040101010101" pitchFamily="2" charset="-122"/>
                <a:ea typeface="华文琥珀" panose="02010800040101010101" pitchFamily="2" charset="-122"/>
              </a:defRPr>
            </a:lvl1pPr>
          </a:lstStyle>
          <a:p>
            <a:r>
              <a:rPr lang="zh-CN" altLang="en-US" dirty="0"/>
              <a:t>编辑标题</a:t>
            </a:r>
            <a:endParaRPr lang="en-US" dirty="0"/>
          </a:p>
        </p:txBody>
      </p:sp>
      <p:sp>
        <p:nvSpPr>
          <p:cNvPr id="3" name="Date Placeholder 2"/>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EC8CA61-C7BD-4CA6-AE39-E6D204255E4A}" type="slidenum">
              <a:rPr lang="zh-CN" altLang="en-US" smtClean="0"/>
            </a:fld>
            <a:endParaRPr lang="zh-CN" altLang="en-US"/>
          </a:p>
        </p:txBody>
      </p:sp>
      <p:sp>
        <p:nvSpPr>
          <p:cNvPr id="19" name="直角三角形 18"/>
          <p:cNvSpPr/>
          <p:nvPr>
            <p:custDataLst>
              <p:tags r:id="rId2"/>
            </p:custDataLst>
          </p:nvPr>
        </p:nvSpPr>
        <p:spPr>
          <a:xfrm rot="20063428">
            <a:off x="1435913" y="3755850"/>
            <a:ext cx="635735" cy="25267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0" name="直角三角形 19"/>
          <p:cNvSpPr/>
          <p:nvPr>
            <p:custDataLst>
              <p:tags r:id="rId3"/>
            </p:custDataLst>
          </p:nvPr>
        </p:nvSpPr>
        <p:spPr>
          <a:xfrm rot="7409929">
            <a:off x="3283183" y="4042839"/>
            <a:ext cx="302622" cy="281753"/>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1" name="直角三角形 20"/>
          <p:cNvSpPr/>
          <p:nvPr>
            <p:custDataLst>
              <p:tags r:id="rId4"/>
            </p:custDataLst>
          </p:nvPr>
        </p:nvSpPr>
        <p:spPr>
          <a:xfrm rot="17352356">
            <a:off x="2822248" y="4846899"/>
            <a:ext cx="199922" cy="18663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2" name="直角三角形 21"/>
          <p:cNvSpPr/>
          <p:nvPr>
            <p:custDataLst>
              <p:tags r:id="rId5"/>
            </p:custDataLst>
          </p:nvPr>
        </p:nvSpPr>
        <p:spPr>
          <a:xfrm rot="17352356">
            <a:off x="2175825" y="5068378"/>
            <a:ext cx="102699" cy="7357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3" name="直角三角形 22"/>
          <p:cNvSpPr/>
          <p:nvPr>
            <p:custDataLst>
              <p:tags r:id="rId6"/>
            </p:custDataLst>
          </p:nvPr>
        </p:nvSpPr>
        <p:spPr>
          <a:xfrm rot="11413207">
            <a:off x="6425320" y="4649497"/>
            <a:ext cx="283844" cy="13145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4" name="直角三角形 23"/>
          <p:cNvSpPr/>
          <p:nvPr>
            <p:custDataLst>
              <p:tags r:id="rId7"/>
            </p:custDataLst>
          </p:nvPr>
        </p:nvSpPr>
        <p:spPr>
          <a:xfrm rot="18287289">
            <a:off x="6032765" y="4111196"/>
            <a:ext cx="199922" cy="285342"/>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5" name="直角三角形 24"/>
          <p:cNvSpPr/>
          <p:nvPr>
            <p:custDataLst>
              <p:tags r:id="rId8"/>
            </p:custDataLst>
          </p:nvPr>
        </p:nvSpPr>
        <p:spPr>
          <a:xfrm rot="16200000">
            <a:off x="8256935" y="2032913"/>
            <a:ext cx="119131" cy="28354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6" name="直角三角形 25"/>
          <p:cNvSpPr/>
          <p:nvPr>
            <p:custDataLst>
              <p:tags r:id="rId9"/>
            </p:custDataLst>
          </p:nvPr>
        </p:nvSpPr>
        <p:spPr>
          <a:xfrm rot="16200000">
            <a:off x="7293058" y="1443217"/>
            <a:ext cx="57512" cy="13639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cxnSp>
        <p:nvCxnSpPr>
          <p:cNvPr id="27" name="直接连接符 26"/>
          <p:cNvCxnSpPr/>
          <p:nvPr>
            <p:custDataLst>
              <p:tags r:id="rId10"/>
            </p:custDataLst>
          </p:nvPr>
        </p:nvCxnSpPr>
        <p:spPr>
          <a:xfrm flipV="1">
            <a:off x="2300081" y="4243756"/>
            <a:ext cx="876810" cy="3564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11"/>
            </p:custDataLst>
          </p:nvPr>
        </p:nvCxnSpPr>
        <p:spPr>
          <a:xfrm flipV="1">
            <a:off x="1954023" y="4256395"/>
            <a:ext cx="1526156" cy="62062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12"/>
            </p:custDataLst>
          </p:nvPr>
        </p:nvCxnSpPr>
        <p:spPr>
          <a:xfrm flipV="1">
            <a:off x="6316691" y="1617587"/>
            <a:ext cx="878756" cy="3564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13"/>
            </p:custDataLst>
          </p:nvPr>
        </p:nvCxnSpPr>
        <p:spPr>
          <a:xfrm flipV="1">
            <a:off x="6763846" y="1376163"/>
            <a:ext cx="1526156" cy="62188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211340" y="457200"/>
            <a:ext cx="5014913"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Text Placeholder 3"/>
          <p:cNvSpPr>
            <a:spLocks noGrp="1"/>
          </p:cNvSpPr>
          <p:nvPr>
            <p:ph type="body" sz="half" idx="2"/>
          </p:nvPr>
        </p:nvSpPr>
        <p:spPr>
          <a:xfrm>
            <a:off x="682328" y="2057400"/>
            <a:ext cx="3194943"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Date Placeholder 4"/>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EC61D3F-34E9-4F9D-84A2-72367D9F9A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54DC01-BD11-43BE-8FE9-19C0CFD26E47}" type="slidenum">
              <a:rPr lang="zh-CN" altLang="en-US" smtClean="0"/>
            </a:fld>
            <a:endParaRPr lang="zh-CN" altLang="en-US"/>
          </a:p>
        </p:txBody>
      </p:sp>
      <p:sp>
        <p:nvSpPr>
          <p:cNvPr id="6" name="内容占位符 5"/>
          <p:cNvSpPr>
            <a:spLocks noGrp="1"/>
          </p:cNvSpPr>
          <p:nvPr>
            <p:ph sz="quarter" idx="13"/>
          </p:nvPr>
        </p:nvSpPr>
        <p:spPr>
          <a:xfrm>
            <a:off x="681038" y="493713"/>
            <a:ext cx="8543925" cy="57324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100000" l="0" r="87692"/>
                    </a14:imgEffect>
                  </a14:imgLayer>
                </a14:imgProps>
              </a:ext>
              <a:ext uri="{28A0092B-C50C-407E-A947-70E740481C1C}">
                <a14:useLocalDpi xmlns:a14="http://schemas.microsoft.com/office/drawing/2010/main" val="0"/>
              </a:ext>
            </a:extLst>
          </a:blip>
          <a:srcRect l="2616" r="7244"/>
          <a:stretch>
            <a:fillRect/>
          </a:stretch>
        </p:blipFill>
        <p:spPr>
          <a:xfrm>
            <a:off x="0" y="-371476"/>
            <a:ext cx="4400015" cy="7229475"/>
          </a:xfrm>
          <a:prstGeom prst="rect">
            <a:avLst/>
          </a:prstGeom>
        </p:spPr>
      </p:pic>
      <p:sp>
        <p:nvSpPr>
          <p:cNvPr id="2" name="Title 1"/>
          <p:cNvSpPr>
            <a:spLocks noGrp="1"/>
          </p:cNvSpPr>
          <p:nvPr>
            <p:ph type="ctrTitle"/>
          </p:nvPr>
        </p:nvSpPr>
        <p:spPr>
          <a:xfrm>
            <a:off x="3281363" y="1122363"/>
            <a:ext cx="5943600" cy="1940151"/>
          </a:xfrm>
        </p:spPr>
        <p:txBody>
          <a:bodyPr anchor="b">
            <a:normAutofit/>
          </a:bodyPr>
          <a:lstStyle>
            <a:lvl1pPr algn="ctr">
              <a:defRPr sz="3600">
                <a:solidFill>
                  <a:schemeClr val="accent1">
                    <a:lumMod val="7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3281363" y="3355295"/>
            <a:ext cx="5943600" cy="752248"/>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1130" y="2404071"/>
            <a:ext cx="6850789" cy="1236399"/>
          </a:xfrm>
        </p:spPr>
        <p:txBody>
          <a:bodyPr anchor="b">
            <a:normAutofit/>
          </a:bodyPr>
          <a:lstStyle>
            <a:lvl1pPr algn="ctr">
              <a:defRPr sz="360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21130" y="3788826"/>
            <a:ext cx="6850789" cy="650193"/>
          </a:xfrm>
        </p:spPr>
        <p:txBody>
          <a:bodyPr>
            <a:normAutofit/>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Date Placeholder 3"/>
          <p:cNvSpPr>
            <a:spLocks noGrp="1"/>
          </p:cNvSpPr>
          <p:nvPr>
            <p:ph type="dt" sz="half" idx="10"/>
          </p:nvPr>
        </p:nvSpPr>
        <p:spPr/>
        <p:txBody>
          <a:bodyPr>
            <a:normAutofit/>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AEC8CA61-C7BD-4CA6-AE39-E6D204255E4A}" type="slidenum">
              <a:rPr lang="zh-CN" altLang="en-US" smtClean="0"/>
            </a:fld>
            <a:endParaRPr lang="zh-CN" altLang="en-US"/>
          </a:p>
        </p:txBody>
      </p:sp>
      <p:sp>
        <p:nvSpPr>
          <p:cNvPr id="7" name="等腰三角形 6"/>
          <p:cNvSpPr/>
          <p:nvPr>
            <p:custDataLst>
              <p:tags r:id="rId2"/>
            </p:custDataLst>
          </p:nvPr>
        </p:nvSpPr>
        <p:spPr>
          <a:xfrm rot="18210217">
            <a:off x="7432584" y="2863297"/>
            <a:ext cx="58035" cy="109538"/>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570" kern="0">
              <a:solidFill>
                <a:srgbClr val="FFC20F"/>
              </a:solidFill>
              <a:latin typeface="Calibri" panose="020F0502020204030204"/>
              <a:ea typeface="幼圆" panose="02010509060101010101" pitchFamily="49" charset="-122"/>
            </a:endParaRPr>
          </a:p>
        </p:txBody>
      </p:sp>
      <p:cxnSp>
        <p:nvCxnSpPr>
          <p:cNvPr id="20" name="Straight Connector 13"/>
          <p:cNvCxnSpPr>
            <a:cxnSpLocks noChangeShapeType="1"/>
          </p:cNvCxnSpPr>
          <p:nvPr>
            <p:custDataLst>
              <p:tags r:id="rId3"/>
            </p:custDataLst>
          </p:nvPr>
        </p:nvCxnSpPr>
        <p:spPr bwMode="auto">
          <a:xfrm flipH="1">
            <a:off x="-2" y="3716275"/>
            <a:ext cx="7527097"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grpSp>
        <p:nvGrpSpPr>
          <p:cNvPr id="21" name="组合 20"/>
          <p:cNvGrpSpPr/>
          <p:nvPr/>
        </p:nvGrpSpPr>
        <p:grpSpPr>
          <a:xfrm>
            <a:off x="7492405" y="1754395"/>
            <a:ext cx="1807804" cy="1960954"/>
            <a:chOff x="3927710" y="3745341"/>
            <a:chExt cx="1284701" cy="1509664"/>
          </a:xfrm>
        </p:grpSpPr>
        <p:sp>
          <p:nvSpPr>
            <p:cNvPr id="22" name="等腰三角形 21"/>
            <p:cNvSpPr/>
            <p:nvPr>
              <p:custDataLst>
                <p:tags r:id="rId4"/>
              </p:custDataLst>
            </p:nvPr>
          </p:nvSpPr>
          <p:spPr>
            <a:xfrm rot="9233090">
              <a:off x="4575312" y="4057353"/>
              <a:ext cx="153306" cy="132318"/>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3" name="等腰三角形 22"/>
            <p:cNvSpPr/>
            <p:nvPr>
              <p:custDataLst>
                <p:tags r:id="rId5"/>
              </p:custDataLst>
            </p:nvPr>
          </p:nvSpPr>
          <p:spPr>
            <a:xfrm rot="15569576">
              <a:off x="4256975" y="4522173"/>
              <a:ext cx="228134" cy="197108"/>
            </a:xfrm>
            <a:prstGeom prst="triangle">
              <a:avLst/>
            </a:prstGeom>
            <a:solidFill>
              <a:schemeClr val="accent1">
                <a:lumMod val="60000"/>
                <a:lumOff val="40000"/>
              </a:schemeClr>
            </a:solidFill>
            <a:ln w="12700" cap="flat" cmpd="sng" algn="ctr">
              <a:noFill/>
              <a:prstDash val="solid"/>
              <a:miter lim="800000"/>
            </a:ln>
            <a:effectLst/>
          </p:spPr>
          <p:txBody>
            <a:bodyPr anchor="ctr">
              <a:normAutofit fontScale="325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4" name="等腰三角形 23"/>
            <p:cNvSpPr/>
            <p:nvPr>
              <p:custDataLst>
                <p:tags r:id="rId6"/>
              </p:custDataLst>
            </p:nvPr>
          </p:nvSpPr>
          <p:spPr>
            <a:xfrm rot="21371394">
              <a:off x="4009820" y="3745341"/>
              <a:ext cx="153306" cy="132318"/>
            </a:xfrm>
            <a:prstGeom prst="triangle">
              <a:avLst/>
            </a:prstGeom>
            <a:solidFill>
              <a:schemeClr val="accent1">
                <a:lumMod val="60000"/>
                <a:lumOff val="4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5" name="等腰三角形 24"/>
            <p:cNvSpPr/>
            <p:nvPr>
              <p:custDataLst>
                <p:tags r:id="rId7"/>
              </p:custDataLst>
            </p:nvPr>
          </p:nvSpPr>
          <p:spPr>
            <a:xfrm rot="12912161">
              <a:off x="4463218" y="4706570"/>
              <a:ext cx="542959" cy="469044"/>
            </a:xfrm>
            <a:prstGeom prst="triangle">
              <a:avLst/>
            </a:prstGeom>
            <a:solidFill>
              <a:schemeClr val="accent1"/>
            </a:solidFill>
            <a:ln w="12700" cap="flat" cmpd="sng" algn="ctr">
              <a:noFill/>
              <a:prstDash val="solid"/>
              <a:miter lim="800000"/>
            </a:ln>
            <a:effectLst/>
          </p:spPr>
          <p:txBody>
            <a:bodyPr anchor="ctr">
              <a:normAutofit/>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6" name="等腰三角形 25"/>
            <p:cNvSpPr/>
            <p:nvPr>
              <p:custDataLst>
                <p:tags r:id="rId8"/>
              </p:custDataLst>
            </p:nvPr>
          </p:nvSpPr>
          <p:spPr>
            <a:xfrm rot="12912161">
              <a:off x="4387477" y="4671894"/>
              <a:ext cx="676190" cy="583111"/>
            </a:xfrm>
            <a:prstGeom prst="triangle">
              <a:avLst/>
            </a:prstGeom>
            <a:noFill/>
            <a:ln w="12700" cap="flat" cmpd="sng" algn="ctr">
              <a:solidFill>
                <a:schemeClr val="accent1"/>
              </a:solidFill>
              <a:prstDash val="solid"/>
              <a:miter lim="800000"/>
            </a:ln>
            <a:effectLst/>
          </p:spPr>
          <p:txBody>
            <a:bodyPr anchor="ctr">
              <a:normAutofit/>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7" name="椭圆 26"/>
            <p:cNvSpPr/>
            <p:nvPr>
              <p:custDataLst>
                <p:tags r:id="rId9"/>
              </p:custDataLst>
            </p:nvPr>
          </p:nvSpPr>
          <p:spPr>
            <a:xfrm rot="9110320">
              <a:off x="5146708" y="4881777"/>
              <a:ext cx="65703"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Calibri" panose="020F0502020204030204"/>
                <a:ea typeface="幼圆" panose="02010509060101010101" pitchFamily="49" charset="-122"/>
              </a:endParaRPr>
            </a:p>
          </p:txBody>
        </p:sp>
        <p:sp>
          <p:nvSpPr>
            <p:cNvPr id="28" name="椭圆 27"/>
            <p:cNvSpPr/>
            <p:nvPr>
              <p:custDataLst>
                <p:tags r:id="rId10"/>
              </p:custDataLst>
            </p:nvPr>
          </p:nvSpPr>
          <p:spPr>
            <a:xfrm rot="9110320">
              <a:off x="4520708" y="5171051"/>
              <a:ext cx="66615"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Calibri" panose="020F0502020204030204"/>
                <a:ea typeface="幼圆" panose="02010509060101010101" pitchFamily="49" charset="-122"/>
              </a:endParaRPr>
            </a:p>
          </p:txBody>
        </p:sp>
        <p:sp>
          <p:nvSpPr>
            <p:cNvPr id="29" name="椭圆 28"/>
            <p:cNvSpPr/>
            <p:nvPr>
              <p:custDataLst>
                <p:tags r:id="rId11"/>
              </p:custDataLst>
            </p:nvPr>
          </p:nvSpPr>
          <p:spPr>
            <a:xfrm rot="9110320">
              <a:off x="4588235" y="4502162"/>
              <a:ext cx="65703"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Calibri" panose="020F0502020204030204"/>
                <a:ea typeface="幼圆" panose="02010509060101010101" pitchFamily="49" charset="-122"/>
              </a:endParaRPr>
            </a:p>
          </p:txBody>
        </p:sp>
        <p:sp>
          <p:nvSpPr>
            <p:cNvPr id="30" name="等腰三角形 29"/>
            <p:cNvSpPr/>
            <p:nvPr>
              <p:custDataLst>
                <p:tags r:id="rId12"/>
              </p:custDataLst>
            </p:nvPr>
          </p:nvSpPr>
          <p:spPr>
            <a:xfrm rot="18210217">
              <a:off x="3922691" y="3945058"/>
              <a:ext cx="73003" cy="62965"/>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31" name="等腰三角形 30"/>
            <p:cNvSpPr/>
            <p:nvPr>
              <p:custDataLst>
                <p:tags r:id="rId13"/>
              </p:custDataLst>
            </p:nvPr>
          </p:nvSpPr>
          <p:spPr>
            <a:xfrm rot="8748521">
              <a:off x="3980619" y="4038265"/>
              <a:ext cx="73915" cy="62965"/>
            </a:xfrm>
            <a:prstGeom prst="triangle">
              <a:avLst/>
            </a:prstGeom>
            <a:solidFill>
              <a:schemeClr val="accent1">
                <a:lumMod val="40000"/>
                <a:lumOff val="6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gr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82328" y="507999"/>
            <a:ext cx="8543925" cy="1006475"/>
          </a:xfrm>
        </p:spPr>
        <p:txBody>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82329" y="2505075"/>
            <a:ext cx="4190702"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5014913" y="2505075"/>
            <a:ext cx="4211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282" y="2017769"/>
            <a:ext cx="3561437" cy="2879951"/>
          </a:xfrm>
          <a:custGeom>
            <a:avLst/>
            <a:gdLst>
              <a:gd name="connsiteX0" fmla="*/ 0 w 4335236"/>
              <a:gd name="connsiteY0" fmla="*/ 0 h 1138237"/>
              <a:gd name="connsiteX1" fmla="*/ 4335236 w 4335236"/>
              <a:gd name="connsiteY1" fmla="*/ 0 h 1138237"/>
              <a:gd name="connsiteX2" fmla="*/ 4335236 w 4335236"/>
              <a:gd name="connsiteY2" fmla="*/ 1138237 h 1138237"/>
              <a:gd name="connsiteX3" fmla="*/ 0 w 4335236"/>
              <a:gd name="connsiteY3" fmla="*/ 1138237 h 1138237"/>
              <a:gd name="connsiteX4" fmla="*/ 0 w 4335236"/>
              <a:gd name="connsiteY4" fmla="*/ 0 h 1138237"/>
              <a:gd name="connsiteX0-1" fmla="*/ 0 w 4335236"/>
              <a:gd name="connsiteY0-2" fmla="*/ 0 h 1138237"/>
              <a:gd name="connsiteX1-3" fmla="*/ 4335236 w 4335236"/>
              <a:gd name="connsiteY1-4" fmla="*/ 0 h 1138237"/>
              <a:gd name="connsiteX2-5" fmla="*/ 0 w 4335236"/>
              <a:gd name="connsiteY2-6" fmla="*/ 1138237 h 1138237"/>
              <a:gd name="connsiteX3-7" fmla="*/ 0 w 4335236"/>
              <a:gd name="connsiteY3-8" fmla="*/ 0 h 1138237"/>
              <a:gd name="connsiteX0-9" fmla="*/ 0 w 4335236"/>
              <a:gd name="connsiteY0-10" fmla="*/ 0 h 1863951"/>
              <a:gd name="connsiteX1-11" fmla="*/ 4335236 w 4335236"/>
              <a:gd name="connsiteY1-12" fmla="*/ 0 h 1863951"/>
              <a:gd name="connsiteX2-13" fmla="*/ 2061029 w 4335236"/>
              <a:gd name="connsiteY2-14" fmla="*/ 1863951 h 1863951"/>
              <a:gd name="connsiteX3-15" fmla="*/ 0 w 4335236"/>
              <a:gd name="connsiteY3-16" fmla="*/ 0 h 1863951"/>
              <a:gd name="connsiteX0-17" fmla="*/ 0 w 4335236"/>
              <a:gd name="connsiteY0-18" fmla="*/ 0 h 2879951"/>
              <a:gd name="connsiteX1-19" fmla="*/ 4335236 w 4335236"/>
              <a:gd name="connsiteY1-20" fmla="*/ 0 h 2879951"/>
              <a:gd name="connsiteX2-21" fmla="*/ 2148115 w 4335236"/>
              <a:gd name="connsiteY2-22" fmla="*/ 2879951 h 2879951"/>
              <a:gd name="connsiteX3-23" fmla="*/ 0 w 4335236"/>
              <a:gd name="connsiteY3-24" fmla="*/ 0 h 2879951"/>
            </a:gdLst>
            <a:ahLst/>
            <a:cxnLst>
              <a:cxn ang="0">
                <a:pos x="connsiteX0-17" y="connsiteY0-18"/>
              </a:cxn>
              <a:cxn ang="0">
                <a:pos x="connsiteX1-19" y="connsiteY1-20"/>
              </a:cxn>
              <a:cxn ang="0">
                <a:pos x="connsiteX2-21" y="connsiteY2-22"/>
              </a:cxn>
              <a:cxn ang="0">
                <a:pos x="connsiteX3-23" y="connsiteY3-24"/>
              </a:cxn>
            </a:cxnLst>
            <a:rect l="l" t="t" r="r" b="b"/>
            <a:pathLst>
              <a:path w="4335236" h="2879951">
                <a:moveTo>
                  <a:pt x="0" y="0"/>
                </a:moveTo>
                <a:lnTo>
                  <a:pt x="4335236" y="0"/>
                </a:lnTo>
                <a:lnTo>
                  <a:pt x="2148115" y="2879951"/>
                </a:lnTo>
                <a:lnTo>
                  <a:pt x="0" y="0"/>
                </a:lnTo>
                <a:close/>
              </a:path>
            </a:pathLst>
          </a:custGeom>
          <a:solidFill>
            <a:schemeClr val="accent1"/>
          </a:solidFill>
        </p:spPr>
        <p:txBody>
          <a:bodyPr lIns="540000" rIns="540000" bIns="900000">
            <a:normAutofit/>
          </a:bodyPr>
          <a:lstStyle>
            <a:lvl1pPr algn="ctr">
              <a:defRPr sz="4400">
                <a:solidFill>
                  <a:schemeClr val="bg1"/>
                </a:solidFill>
                <a:latin typeface="华文琥珀" panose="02010800040101010101" pitchFamily="2" charset="-122"/>
                <a:ea typeface="华文琥珀" panose="02010800040101010101" pitchFamily="2" charset="-122"/>
              </a:defRPr>
            </a:lvl1pPr>
          </a:lstStyle>
          <a:p>
            <a:r>
              <a:rPr lang="zh-CN" altLang="en-US" dirty="0"/>
              <a:t>编辑标题</a:t>
            </a:r>
            <a:endParaRPr lang="en-US" dirty="0"/>
          </a:p>
        </p:txBody>
      </p:sp>
      <p:sp>
        <p:nvSpPr>
          <p:cNvPr id="3" name="Date Placeholder 2"/>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EC8CA61-C7BD-4CA6-AE39-E6D204255E4A}" type="slidenum">
              <a:rPr lang="zh-CN" altLang="en-US" smtClean="0"/>
            </a:fld>
            <a:endParaRPr lang="zh-CN" altLang="en-US"/>
          </a:p>
        </p:txBody>
      </p:sp>
      <p:sp>
        <p:nvSpPr>
          <p:cNvPr id="19" name="直角三角形 18"/>
          <p:cNvSpPr/>
          <p:nvPr>
            <p:custDataLst>
              <p:tags r:id="rId2"/>
            </p:custDataLst>
          </p:nvPr>
        </p:nvSpPr>
        <p:spPr>
          <a:xfrm rot="20063428">
            <a:off x="1435913" y="3755850"/>
            <a:ext cx="635735" cy="25267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0" name="直角三角形 19"/>
          <p:cNvSpPr/>
          <p:nvPr>
            <p:custDataLst>
              <p:tags r:id="rId3"/>
            </p:custDataLst>
          </p:nvPr>
        </p:nvSpPr>
        <p:spPr>
          <a:xfrm rot="7409929">
            <a:off x="3283183" y="4042839"/>
            <a:ext cx="302622" cy="281753"/>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1" name="直角三角形 20"/>
          <p:cNvSpPr/>
          <p:nvPr>
            <p:custDataLst>
              <p:tags r:id="rId4"/>
            </p:custDataLst>
          </p:nvPr>
        </p:nvSpPr>
        <p:spPr>
          <a:xfrm rot="17352356">
            <a:off x="2822248" y="4846899"/>
            <a:ext cx="199922" cy="18663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2" name="直角三角形 21"/>
          <p:cNvSpPr/>
          <p:nvPr>
            <p:custDataLst>
              <p:tags r:id="rId5"/>
            </p:custDataLst>
          </p:nvPr>
        </p:nvSpPr>
        <p:spPr>
          <a:xfrm rot="17352356">
            <a:off x="2175825" y="5068378"/>
            <a:ext cx="102699" cy="7357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3" name="直角三角形 22"/>
          <p:cNvSpPr/>
          <p:nvPr>
            <p:custDataLst>
              <p:tags r:id="rId6"/>
            </p:custDataLst>
          </p:nvPr>
        </p:nvSpPr>
        <p:spPr>
          <a:xfrm rot="11413207">
            <a:off x="6425320" y="4649497"/>
            <a:ext cx="283844" cy="13145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4" name="直角三角形 23"/>
          <p:cNvSpPr/>
          <p:nvPr>
            <p:custDataLst>
              <p:tags r:id="rId7"/>
            </p:custDataLst>
          </p:nvPr>
        </p:nvSpPr>
        <p:spPr>
          <a:xfrm rot="18287289">
            <a:off x="6032765" y="4111196"/>
            <a:ext cx="199922" cy="285342"/>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5" name="直角三角形 24"/>
          <p:cNvSpPr/>
          <p:nvPr>
            <p:custDataLst>
              <p:tags r:id="rId8"/>
            </p:custDataLst>
          </p:nvPr>
        </p:nvSpPr>
        <p:spPr>
          <a:xfrm rot="16200000">
            <a:off x="8256935" y="2032913"/>
            <a:ext cx="119131" cy="28354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6" name="直角三角形 25"/>
          <p:cNvSpPr/>
          <p:nvPr>
            <p:custDataLst>
              <p:tags r:id="rId9"/>
            </p:custDataLst>
          </p:nvPr>
        </p:nvSpPr>
        <p:spPr>
          <a:xfrm rot="16200000">
            <a:off x="7293058" y="1443217"/>
            <a:ext cx="57512" cy="13639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cxnSp>
        <p:nvCxnSpPr>
          <p:cNvPr id="27" name="直接连接符 26"/>
          <p:cNvCxnSpPr/>
          <p:nvPr>
            <p:custDataLst>
              <p:tags r:id="rId10"/>
            </p:custDataLst>
          </p:nvPr>
        </p:nvCxnSpPr>
        <p:spPr>
          <a:xfrm flipV="1">
            <a:off x="2300081" y="4243756"/>
            <a:ext cx="876810" cy="3564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11"/>
            </p:custDataLst>
          </p:nvPr>
        </p:nvCxnSpPr>
        <p:spPr>
          <a:xfrm flipV="1">
            <a:off x="1954023" y="4256395"/>
            <a:ext cx="1526156" cy="62062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12"/>
            </p:custDataLst>
          </p:nvPr>
        </p:nvCxnSpPr>
        <p:spPr>
          <a:xfrm flipV="1">
            <a:off x="6316691" y="1617587"/>
            <a:ext cx="878756" cy="3564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13"/>
            </p:custDataLst>
          </p:nvPr>
        </p:nvCxnSpPr>
        <p:spPr>
          <a:xfrm flipV="1">
            <a:off x="6763846" y="1376163"/>
            <a:ext cx="1526156" cy="62188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1130" y="2404071"/>
            <a:ext cx="6850789" cy="1236399"/>
          </a:xfrm>
        </p:spPr>
        <p:txBody>
          <a:bodyPr anchor="b">
            <a:normAutofit/>
          </a:bodyPr>
          <a:lstStyle>
            <a:lvl1pPr algn="ctr">
              <a:defRPr sz="360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21130" y="3788826"/>
            <a:ext cx="6850789" cy="650193"/>
          </a:xfrm>
        </p:spPr>
        <p:txBody>
          <a:bodyPr>
            <a:normAutofit/>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Date Placeholder 3"/>
          <p:cNvSpPr>
            <a:spLocks noGrp="1"/>
          </p:cNvSpPr>
          <p:nvPr>
            <p:ph type="dt" sz="half" idx="10"/>
          </p:nvPr>
        </p:nvSpPr>
        <p:spPr/>
        <p:txBody>
          <a:bodyPr>
            <a:normAutofit/>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AEC8CA61-C7BD-4CA6-AE39-E6D204255E4A}" type="slidenum">
              <a:rPr lang="zh-CN" altLang="en-US" smtClean="0"/>
            </a:fld>
            <a:endParaRPr lang="zh-CN" altLang="en-US"/>
          </a:p>
        </p:txBody>
      </p:sp>
      <p:sp>
        <p:nvSpPr>
          <p:cNvPr id="7" name="等腰三角形 6"/>
          <p:cNvSpPr/>
          <p:nvPr>
            <p:custDataLst>
              <p:tags r:id="rId2"/>
            </p:custDataLst>
          </p:nvPr>
        </p:nvSpPr>
        <p:spPr>
          <a:xfrm rot="18210217">
            <a:off x="7432584" y="2863297"/>
            <a:ext cx="58035" cy="109538"/>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570" kern="0">
              <a:solidFill>
                <a:srgbClr val="FFC20F"/>
              </a:solidFill>
              <a:latin typeface="Calibri" panose="020F0502020204030204"/>
              <a:ea typeface="幼圆" panose="02010509060101010101" pitchFamily="49" charset="-122"/>
            </a:endParaRPr>
          </a:p>
        </p:txBody>
      </p:sp>
      <p:cxnSp>
        <p:nvCxnSpPr>
          <p:cNvPr id="20" name="Straight Connector 13"/>
          <p:cNvCxnSpPr>
            <a:cxnSpLocks noChangeShapeType="1"/>
          </p:cNvCxnSpPr>
          <p:nvPr>
            <p:custDataLst>
              <p:tags r:id="rId3"/>
            </p:custDataLst>
          </p:nvPr>
        </p:nvCxnSpPr>
        <p:spPr bwMode="auto">
          <a:xfrm flipH="1">
            <a:off x="-2" y="3716275"/>
            <a:ext cx="7527097"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grpSp>
        <p:nvGrpSpPr>
          <p:cNvPr id="21" name="组合 20"/>
          <p:cNvGrpSpPr/>
          <p:nvPr/>
        </p:nvGrpSpPr>
        <p:grpSpPr>
          <a:xfrm>
            <a:off x="7492405" y="1754395"/>
            <a:ext cx="1807804" cy="1960954"/>
            <a:chOff x="3927710" y="3745341"/>
            <a:chExt cx="1284701" cy="1509664"/>
          </a:xfrm>
        </p:grpSpPr>
        <p:sp>
          <p:nvSpPr>
            <p:cNvPr id="22" name="等腰三角形 21"/>
            <p:cNvSpPr/>
            <p:nvPr>
              <p:custDataLst>
                <p:tags r:id="rId4"/>
              </p:custDataLst>
            </p:nvPr>
          </p:nvSpPr>
          <p:spPr>
            <a:xfrm rot="9233090">
              <a:off x="4575312" y="4057353"/>
              <a:ext cx="153306" cy="132318"/>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3" name="等腰三角形 22"/>
            <p:cNvSpPr/>
            <p:nvPr>
              <p:custDataLst>
                <p:tags r:id="rId5"/>
              </p:custDataLst>
            </p:nvPr>
          </p:nvSpPr>
          <p:spPr>
            <a:xfrm rot="15569576">
              <a:off x="4256975" y="4522173"/>
              <a:ext cx="228134" cy="197108"/>
            </a:xfrm>
            <a:prstGeom prst="triangle">
              <a:avLst/>
            </a:prstGeom>
            <a:solidFill>
              <a:schemeClr val="accent1">
                <a:lumMod val="60000"/>
                <a:lumOff val="40000"/>
              </a:schemeClr>
            </a:solidFill>
            <a:ln w="12700" cap="flat" cmpd="sng" algn="ctr">
              <a:noFill/>
              <a:prstDash val="solid"/>
              <a:miter lim="800000"/>
            </a:ln>
            <a:effectLst/>
          </p:spPr>
          <p:txBody>
            <a:bodyPr anchor="ctr">
              <a:normAutofit fontScale="325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4" name="等腰三角形 23"/>
            <p:cNvSpPr/>
            <p:nvPr>
              <p:custDataLst>
                <p:tags r:id="rId6"/>
              </p:custDataLst>
            </p:nvPr>
          </p:nvSpPr>
          <p:spPr>
            <a:xfrm rot="21371394">
              <a:off x="4009820" y="3745341"/>
              <a:ext cx="153306" cy="132318"/>
            </a:xfrm>
            <a:prstGeom prst="triangle">
              <a:avLst/>
            </a:prstGeom>
            <a:solidFill>
              <a:schemeClr val="accent1">
                <a:lumMod val="60000"/>
                <a:lumOff val="4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5" name="等腰三角形 24"/>
            <p:cNvSpPr/>
            <p:nvPr>
              <p:custDataLst>
                <p:tags r:id="rId7"/>
              </p:custDataLst>
            </p:nvPr>
          </p:nvSpPr>
          <p:spPr>
            <a:xfrm rot="12912161">
              <a:off x="4463218" y="4706570"/>
              <a:ext cx="542959" cy="469044"/>
            </a:xfrm>
            <a:prstGeom prst="triangle">
              <a:avLst/>
            </a:prstGeom>
            <a:solidFill>
              <a:schemeClr val="accent1"/>
            </a:solidFill>
            <a:ln w="12700" cap="flat" cmpd="sng" algn="ctr">
              <a:noFill/>
              <a:prstDash val="solid"/>
              <a:miter lim="800000"/>
            </a:ln>
            <a:effectLst/>
          </p:spPr>
          <p:txBody>
            <a:bodyPr anchor="ctr">
              <a:normAutofit/>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6" name="等腰三角形 25"/>
            <p:cNvSpPr/>
            <p:nvPr>
              <p:custDataLst>
                <p:tags r:id="rId8"/>
              </p:custDataLst>
            </p:nvPr>
          </p:nvSpPr>
          <p:spPr>
            <a:xfrm rot="12912161">
              <a:off x="4387477" y="4671894"/>
              <a:ext cx="676190" cy="583111"/>
            </a:xfrm>
            <a:prstGeom prst="triangle">
              <a:avLst/>
            </a:prstGeom>
            <a:noFill/>
            <a:ln w="12700" cap="flat" cmpd="sng" algn="ctr">
              <a:solidFill>
                <a:schemeClr val="accent1"/>
              </a:solidFill>
              <a:prstDash val="solid"/>
              <a:miter lim="800000"/>
            </a:ln>
            <a:effectLst/>
          </p:spPr>
          <p:txBody>
            <a:bodyPr anchor="ctr">
              <a:normAutofit/>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7" name="椭圆 26"/>
            <p:cNvSpPr/>
            <p:nvPr>
              <p:custDataLst>
                <p:tags r:id="rId9"/>
              </p:custDataLst>
            </p:nvPr>
          </p:nvSpPr>
          <p:spPr>
            <a:xfrm rot="9110320">
              <a:off x="5146708" y="4881777"/>
              <a:ext cx="65703"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Calibri" panose="020F0502020204030204"/>
                <a:ea typeface="幼圆" panose="02010509060101010101" pitchFamily="49" charset="-122"/>
              </a:endParaRPr>
            </a:p>
          </p:txBody>
        </p:sp>
        <p:sp>
          <p:nvSpPr>
            <p:cNvPr id="28" name="椭圆 27"/>
            <p:cNvSpPr/>
            <p:nvPr>
              <p:custDataLst>
                <p:tags r:id="rId10"/>
              </p:custDataLst>
            </p:nvPr>
          </p:nvSpPr>
          <p:spPr>
            <a:xfrm rot="9110320">
              <a:off x="4520708" y="5171051"/>
              <a:ext cx="66615"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Calibri" panose="020F0502020204030204"/>
                <a:ea typeface="幼圆" panose="02010509060101010101" pitchFamily="49" charset="-122"/>
              </a:endParaRPr>
            </a:p>
          </p:txBody>
        </p:sp>
        <p:sp>
          <p:nvSpPr>
            <p:cNvPr id="29" name="椭圆 28"/>
            <p:cNvSpPr/>
            <p:nvPr>
              <p:custDataLst>
                <p:tags r:id="rId11"/>
              </p:custDataLst>
            </p:nvPr>
          </p:nvSpPr>
          <p:spPr>
            <a:xfrm rot="9110320">
              <a:off x="4588235" y="4502162"/>
              <a:ext cx="65703"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Calibri" panose="020F0502020204030204"/>
                <a:ea typeface="幼圆" panose="02010509060101010101" pitchFamily="49" charset="-122"/>
              </a:endParaRPr>
            </a:p>
          </p:txBody>
        </p:sp>
        <p:sp>
          <p:nvSpPr>
            <p:cNvPr id="30" name="等腰三角形 29"/>
            <p:cNvSpPr/>
            <p:nvPr>
              <p:custDataLst>
                <p:tags r:id="rId12"/>
              </p:custDataLst>
            </p:nvPr>
          </p:nvSpPr>
          <p:spPr>
            <a:xfrm rot="18210217">
              <a:off x="3922691" y="3945058"/>
              <a:ext cx="73003" cy="62965"/>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31" name="等腰三角形 30"/>
            <p:cNvSpPr/>
            <p:nvPr>
              <p:custDataLst>
                <p:tags r:id="rId13"/>
              </p:custDataLst>
            </p:nvPr>
          </p:nvSpPr>
          <p:spPr>
            <a:xfrm rot="8748521">
              <a:off x="3980619" y="4038265"/>
              <a:ext cx="73915" cy="62965"/>
            </a:xfrm>
            <a:prstGeom prst="triangle">
              <a:avLst/>
            </a:prstGeom>
            <a:solidFill>
              <a:schemeClr val="accent1">
                <a:lumMod val="40000"/>
                <a:lumOff val="6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gr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211340" y="457200"/>
            <a:ext cx="5014913"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Text Placeholder 3"/>
          <p:cNvSpPr>
            <a:spLocks noGrp="1"/>
          </p:cNvSpPr>
          <p:nvPr>
            <p:ph type="body" sz="half" idx="2"/>
          </p:nvPr>
        </p:nvSpPr>
        <p:spPr>
          <a:xfrm>
            <a:off x="682328" y="2057400"/>
            <a:ext cx="3194943"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Date Placeholder 4"/>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EC61D3F-34E9-4F9D-84A2-72367D9F9A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54DC01-BD11-43BE-8FE9-19C0CFD26E47}" type="slidenum">
              <a:rPr lang="zh-CN" altLang="en-US" smtClean="0"/>
            </a:fld>
            <a:endParaRPr lang="zh-CN" altLang="en-US"/>
          </a:p>
        </p:txBody>
      </p:sp>
      <p:sp>
        <p:nvSpPr>
          <p:cNvPr id="6" name="内容占位符 5"/>
          <p:cNvSpPr>
            <a:spLocks noGrp="1"/>
          </p:cNvSpPr>
          <p:nvPr>
            <p:ph sz="quarter" idx="13"/>
          </p:nvPr>
        </p:nvSpPr>
        <p:spPr>
          <a:xfrm>
            <a:off x="681038" y="493713"/>
            <a:ext cx="8543925" cy="57324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100000" l="0" r="87692"/>
                    </a14:imgEffect>
                  </a14:imgLayer>
                </a14:imgProps>
              </a:ext>
              <a:ext uri="{28A0092B-C50C-407E-A947-70E740481C1C}">
                <a14:useLocalDpi xmlns:a14="http://schemas.microsoft.com/office/drawing/2010/main" val="0"/>
              </a:ext>
            </a:extLst>
          </a:blip>
          <a:srcRect l="2616" r="7244"/>
          <a:stretch>
            <a:fillRect/>
          </a:stretch>
        </p:blipFill>
        <p:spPr>
          <a:xfrm>
            <a:off x="0" y="-371476"/>
            <a:ext cx="4400015" cy="7229475"/>
          </a:xfrm>
          <a:prstGeom prst="rect">
            <a:avLst/>
          </a:prstGeom>
        </p:spPr>
      </p:pic>
      <p:sp>
        <p:nvSpPr>
          <p:cNvPr id="2" name="Title 1"/>
          <p:cNvSpPr>
            <a:spLocks noGrp="1"/>
          </p:cNvSpPr>
          <p:nvPr>
            <p:ph type="ctrTitle"/>
          </p:nvPr>
        </p:nvSpPr>
        <p:spPr>
          <a:xfrm>
            <a:off x="3281363" y="1122363"/>
            <a:ext cx="5943600" cy="1940151"/>
          </a:xfrm>
        </p:spPr>
        <p:txBody>
          <a:bodyPr anchor="b">
            <a:normAutofit/>
          </a:bodyPr>
          <a:lstStyle>
            <a:lvl1pPr algn="ctr">
              <a:defRPr sz="3600">
                <a:solidFill>
                  <a:schemeClr val="accent1">
                    <a:lumMod val="7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3281363" y="3355295"/>
            <a:ext cx="5943600" cy="752248"/>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1130" y="2404071"/>
            <a:ext cx="6850789" cy="1236399"/>
          </a:xfrm>
        </p:spPr>
        <p:txBody>
          <a:bodyPr anchor="b">
            <a:normAutofit/>
          </a:bodyPr>
          <a:lstStyle>
            <a:lvl1pPr algn="ctr">
              <a:defRPr sz="360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21130" y="3788826"/>
            <a:ext cx="6850789" cy="650193"/>
          </a:xfrm>
        </p:spPr>
        <p:txBody>
          <a:bodyPr>
            <a:normAutofit/>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Date Placeholder 3"/>
          <p:cNvSpPr>
            <a:spLocks noGrp="1"/>
          </p:cNvSpPr>
          <p:nvPr>
            <p:ph type="dt" sz="half" idx="10"/>
          </p:nvPr>
        </p:nvSpPr>
        <p:spPr/>
        <p:txBody>
          <a:bodyPr>
            <a:normAutofit/>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AEC8CA61-C7BD-4CA6-AE39-E6D204255E4A}" type="slidenum">
              <a:rPr lang="zh-CN" altLang="en-US" smtClean="0"/>
            </a:fld>
            <a:endParaRPr lang="zh-CN" altLang="en-US"/>
          </a:p>
        </p:txBody>
      </p:sp>
      <p:sp>
        <p:nvSpPr>
          <p:cNvPr id="7" name="等腰三角形 6"/>
          <p:cNvSpPr/>
          <p:nvPr>
            <p:custDataLst>
              <p:tags r:id="rId2"/>
            </p:custDataLst>
          </p:nvPr>
        </p:nvSpPr>
        <p:spPr>
          <a:xfrm rot="18210217">
            <a:off x="7432584" y="2863297"/>
            <a:ext cx="58035" cy="109538"/>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570" kern="0">
              <a:solidFill>
                <a:srgbClr val="FFC20F"/>
              </a:solidFill>
              <a:latin typeface="Calibri" panose="020F0502020204030204"/>
              <a:ea typeface="幼圆" panose="02010509060101010101" pitchFamily="49" charset="-122"/>
            </a:endParaRPr>
          </a:p>
        </p:txBody>
      </p:sp>
      <p:cxnSp>
        <p:nvCxnSpPr>
          <p:cNvPr id="20" name="Straight Connector 13"/>
          <p:cNvCxnSpPr>
            <a:cxnSpLocks noChangeShapeType="1"/>
          </p:cNvCxnSpPr>
          <p:nvPr>
            <p:custDataLst>
              <p:tags r:id="rId3"/>
            </p:custDataLst>
          </p:nvPr>
        </p:nvCxnSpPr>
        <p:spPr bwMode="auto">
          <a:xfrm flipH="1">
            <a:off x="-2" y="3716275"/>
            <a:ext cx="7527097"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grpSp>
        <p:nvGrpSpPr>
          <p:cNvPr id="21" name="组合 20"/>
          <p:cNvGrpSpPr/>
          <p:nvPr/>
        </p:nvGrpSpPr>
        <p:grpSpPr>
          <a:xfrm>
            <a:off x="7492405" y="1754395"/>
            <a:ext cx="1807804" cy="1960954"/>
            <a:chOff x="3927710" y="3745341"/>
            <a:chExt cx="1284701" cy="1509664"/>
          </a:xfrm>
        </p:grpSpPr>
        <p:sp>
          <p:nvSpPr>
            <p:cNvPr id="22" name="等腰三角形 21"/>
            <p:cNvSpPr/>
            <p:nvPr>
              <p:custDataLst>
                <p:tags r:id="rId4"/>
              </p:custDataLst>
            </p:nvPr>
          </p:nvSpPr>
          <p:spPr>
            <a:xfrm rot="9233090">
              <a:off x="4575312" y="4057353"/>
              <a:ext cx="153306" cy="132318"/>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3" name="等腰三角形 22"/>
            <p:cNvSpPr/>
            <p:nvPr>
              <p:custDataLst>
                <p:tags r:id="rId5"/>
              </p:custDataLst>
            </p:nvPr>
          </p:nvSpPr>
          <p:spPr>
            <a:xfrm rot="15569576">
              <a:off x="4256975" y="4522173"/>
              <a:ext cx="228134" cy="197108"/>
            </a:xfrm>
            <a:prstGeom prst="triangle">
              <a:avLst/>
            </a:prstGeom>
            <a:solidFill>
              <a:schemeClr val="accent1">
                <a:lumMod val="60000"/>
                <a:lumOff val="40000"/>
              </a:schemeClr>
            </a:solidFill>
            <a:ln w="12700" cap="flat" cmpd="sng" algn="ctr">
              <a:noFill/>
              <a:prstDash val="solid"/>
              <a:miter lim="800000"/>
            </a:ln>
            <a:effectLst/>
          </p:spPr>
          <p:txBody>
            <a:bodyPr anchor="ctr">
              <a:normAutofit fontScale="325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4" name="等腰三角形 23"/>
            <p:cNvSpPr/>
            <p:nvPr>
              <p:custDataLst>
                <p:tags r:id="rId6"/>
              </p:custDataLst>
            </p:nvPr>
          </p:nvSpPr>
          <p:spPr>
            <a:xfrm rot="21371394">
              <a:off x="4009820" y="3745341"/>
              <a:ext cx="153306" cy="132318"/>
            </a:xfrm>
            <a:prstGeom prst="triangle">
              <a:avLst/>
            </a:prstGeom>
            <a:solidFill>
              <a:schemeClr val="accent1">
                <a:lumMod val="60000"/>
                <a:lumOff val="4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5" name="等腰三角形 24"/>
            <p:cNvSpPr/>
            <p:nvPr>
              <p:custDataLst>
                <p:tags r:id="rId7"/>
              </p:custDataLst>
            </p:nvPr>
          </p:nvSpPr>
          <p:spPr>
            <a:xfrm rot="12912161">
              <a:off x="4463218" y="4706570"/>
              <a:ext cx="542959" cy="469044"/>
            </a:xfrm>
            <a:prstGeom prst="triangle">
              <a:avLst/>
            </a:prstGeom>
            <a:solidFill>
              <a:schemeClr val="accent1"/>
            </a:solidFill>
            <a:ln w="12700" cap="flat" cmpd="sng" algn="ctr">
              <a:noFill/>
              <a:prstDash val="solid"/>
              <a:miter lim="800000"/>
            </a:ln>
            <a:effectLst/>
          </p:spPr>
          <p:txBody>
            <a:bodyPr anchor="ctr">
              <a:normAutofit/>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6" name="等腰三角形 25"/>
            <p:cNvSpPr/>
            <p:nvPr>
              <p:custDataLst>
                <p:tags r:id="rId8"/>
              </p:custDataLst>
            </p:nvPr>
          </p:nvSpPr>
          <p:spPr>
            <a:xfrm rot="12912161">
              <a:off x="4387477" y="4671894"/>
              <a:ext cx="676190" cy="583111"/>
            </a:xfrm>
            <a:prstGeom prst="triangle">
              <a:avLst/>
            </a:prstGeom>
            <a:noFill/>
            <a:ln w="12700" cap="flat" cmpd="sng" algn="ctr">
              <a:solidFill>
                <a:schemeClr val="accent1"/>
              </a:solidFill>
              <a:prstDash val="solid"/>
              <a:miter lim="800000"/>
            </a:ln>
            <a:effectLst/>
          </p:spPr>
          <p:txBody>
            <a:bodyPr anchor="ctr">
              <a:normAutofit/>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7" name="椭圆 26"/>
            <p:cNvSpPr/>
            <p:nvPr>
              <p:custDataLst>
                <p:tags r:id="rId9"/>
              </p:custDataLst>
            </p:nvPr>
          </p:nvSpPr>
          <p:spPr>
            <a:xfrm rot="9110320">
              <a:off x="5146708" y="4881777"/>
              <a:ext cx="65703"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Calibri" panose="020F0502020204030204"/>
                <a:ea typeface="幼圆" panose="02010509060101010101" pitchFamily="49" charset="-122"/>
              </a:endParaRPr>
            </a:p>
          </p:txBody>
        </p:sp>
        <p:sp>
          <p:nvSpPr>
            <p:cNvPr id="28" name="椭圆 27"/>
            <p:cNvSpPr/>
            <p:nvPr>
              <p:custDataLst>
                <p:tags r:id="rId10"/>
              </p:custDataLst>
            </p:nvPr>
          </p:nvSpPr>
          <p:spPr>
            <a:xfrm rot="9110320">
              <a:off x="4520708" y="5171051"/>
              <a:ext cx="66615"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Calibri" panose="020F0502020204030204"/>
                <a:ea typeface="幼圆" panose="02010509060101010101" pitchFamily="49" charset="-122"/>
              </a:endParaRPr>
            </a:p>
          </p:txBody>
        </p:sp>
        <p:sp>
          <p:nvSpPr>
            <p:cNvPr id="29" name="椭圆 28"/>
            <p:cNvSpPr/>
            <p:nvPr>
              <p:custDataLst>
                <p:tags r:id="rId11"/>
              </p:custDataLst>
            </p:nvPr>
          </p:nvSpPr>
          <p:spPr>
            <a:xfrm rot="9110320">
              <a:off x="4588235" y="4502162"/>
              <a:ext cx="65703"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Calibri" panose="020F0502020204030204"/>
                <a:ea typeface="幼圆" panose="02010509060101010101" pitchFamily="49" charset="-122"/>
              </a:endParaRPr>
            </a:p>
          </p:txBody>
        </p:sp>
        <p:sp>
          <p:nvSpPr>
            <p:cNvPr id="30" name="等腰三角形 29"/>
            <p:cNvSpPr/>
            <p:nvPr>
              <p:custDataLst>
                <p:tags r:id="rId12"/>
              </p:custDataLst>
            </p:nvPr>
          </p:nvSpPr>
          <p:spPr>
            <a:xfrm rot="18210217">
              <a:off x="3922691" y="3945058"/>
              <a:ext cx="73003" cy="62965"/>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31" name="等腰三角形 30"/>
            <p:cNvSpPr/>
            <p:nvPr>
              <p:custDataLst>
                <p:tags r:id="rId13"/>
              </p:custDataLst>
            </p:nvPr>
          </p:nvSpPr>
          <p:spPr>
            <a:xfrm rot="8748521">
              <a:off x="3980619" y="4038265"/>
              <a:ext cx="73915" cy="62965"/>
            </a:xfrm>
            <a:prstGeom prst="triangle">
              <a:avLst/>
            </a:prstGeom>
            <a:solidFill>
              <a:schemeClr val="accent1">
                <a:lumMod val="40000"/>
                <a:lumOff val="6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gr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82328" y="507999"/>
            <a:ext cx="8543925" cy="1006475"/>
          </a:xfrm>
        </p:spPr>
        <p:txBody>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82329" y="2505075"/>
            <a:ext cx="4190702"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5014913" y="2505075"/>
            <a:ext cx="4211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282" y="2017769"/>
            <a:ext cx="3561437" cy="2879951"/>
          </a:xfrm>
          <a:custGeom>
            <a:avLst/>
            <a:gdLst>
              <a:gd name="connsiteX0" fmla="*/ 0 w 4335236"/>
              <a:gd name="connsiteY0" fmla="*/ 0 h 1138237"/>
              <a:gd name="connsiteX1" fmla="*/ 4335236 w 4335236"/>
              <a:gd name="connsiteY1" fmla="*/ 0 h 1138237"/>
              <a:gd name="connsiteX2" fmla="*/ 4335236 w 4335236"/>
              <a:gd name="connsiteY2" fmla="*/ 1138237 h 1138237"/>
              <a:gd name="connsiteX3" fmla="*/ 0 w 4335236"/>
              <a:gd name="connsiteY3" fmla="*/ 1138237 h 1138237"/>
              <a:gd name="connsiteX4" fmla="*/ 0 w 4335236"/>
              <a:gd name="connsiteY4" fmla="*/ 0 h 1138237"/>
              <a:gd name="connsiteX0-1" fmla="*/ 0 w 4335236"/>
              <a:gd name="connsiteY0-2" fmla="*/ 0 h 1138237"/>
              <a:gd name="connsiteX1-3" fmla="*/ 4335236 w 4335236"/>
              <a:gd name="connsiteY1-4" fmla="*/ 0 h 1138237"/>
              <a:gd name="connsiteX2-5" fmla="*/ 0 w 4335236"/>
              <a:gd name="connsiteY2-6" fmla="*/ 1138237 h 1138237"/>
              <a:gd name="connsiteX3-7" fmla="*/ 0 w 4335236"/>
              <a:gd name="connsiteY3-8" fmla="*/ 0 h 1138237"/>
              <a:gd name="connsiteX0-9" fmla="*/ 0 w 4335236"/>
              <a:gd name="connsiteY0-10" fmla="*/ 0 h 1863951"/>
              <a:gd name="connsiteX1-11" fmla="*/ 4335236 w 4335236"/>
              <a:gd name="connsiteY1-12" fmla="*/ 0 h 1863951"/>
              <a:gd name="connsiteX2-13" fmla="*/ 2061029 w 4335236"/>
              <a:gd name="connsiteY2-14" fmla="*/ 1863951 h 1863951"/>
              <a:gd name="connsiteX3-15" fmla="*/ 0 w 4335236"/>
              <a:gd name="connsiteY3-16" fmla="*/ 0 h 1863951"/>
              <a:gd name="connsiteX0-17" fmla="*/ 0 w 4335236"/>
              <a:gd name="connsiteY0-18" fmla="*/ 0 h 2879951"/>
              <a:gd name="connsiteX1-19" fmla="*/ 4335236 w 4335236"/>
              <a:gd name="connsiteY1-20" fmla="*/ 0 h 2879951"/>
              <a:gd name="connsiteX2-21" fmla="*/ 2148115 w 4335236"/>
              <a:gd name="connsiteY2-22" fmla="*/ 2879951 h 2879951"/>
              <a:gd name="connsiteX3-23" fmla="*/ 0 w 4335236"/>
              <a:gd name="connsiteY3-24" fmla="*/ 0 h 2879951"/>
            </a:gdLst>
            <a:ahLst/>
            <a:cxnLst>
              <a:cxn ang="0">
                <a:pos x="connsiteX0-17" y="connsiteY0-18"/>
              </a:cxn>
              <a:cxn ang="0">
                <a:pos x="connsiteX1-19" y="connsiteY1-20"/>
              </a:cxn>
              <a:cxn ang="0">
                <a:pos x="connsiteX2-21" y="connsiteY2-22"/>
              </a:cxn>
              <a:cxn ang="0">
                <a:pos x="connsiteX3-23" y="connsiteY3-24"/>
              </a:cxn>
            </a:cxnLst>
            <a:rect l="l" t="t" r="r" b="b"/>
            <a:pathLst>
              <a:path w="4335236" h="2879951">
                <a:moveTo>
                  <a:pt x="0" y="0"/>
                </a:moveTo>
                <a:lnTo>
                  <a:pt x="4335236" y="0"/>
                </a:lnTo>
                <a:lnTo>
                  <a:pt x="2148115" y="2879951"/>
                </a:lnTo>
                <a:lnTo>
                  <a:pt x="0" y="0"/>
                </a:lnTo>
                <a:close/>
              </a:path>
            </a:pathLst>
          </a:custGeom>
          <a:solidFill>
            <a:schemeClr val="accent1"/>
          </a:solidFill>
        </p:spPr>
        <p:txBody>
          <a:bodyPr lIns="540000" rIns="540000" bIns="900000">
            <a:normAutofit/>
          </a:bodyPr>
          <a:lstStyle>
            <a:lvl1pPr algn="ctr">
              <a:defRPr sz="4400">
                <a:solidFill>
                  <a:schemeClr val="bg1"/>
                </a:solidFill>
                <a:latin typeface="华文琥珀" panose="02010800040101010101" pitchFamily="2" charset="-122"/>
                <a:ea typeface="华文琥珀" panose="02010800040101010101" pitchFamily="2" charset="-122"/>
              </a:defRPr>
            </a:lvl1pPr>
          </a:lstStyle>
          <a:p>
            <a:r>
              <a:rPr lang="zh-CN" altLang="en-US" dirty="0"/>
              <a:t>编辑标题</a:t>
            </a:r>
            <a:endParaRPr lang="en-US" dirty="0"/>
          </a:p>
        </p:txBody>
      </p:sp>
      <p:sp>
        <p:nvSpPr>
          <p:cNvPr id="3" name="Date Placeholder 2"/>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EC8CA61-C7BD-4CA6-AE39-E6D204255E4A}" type="slidenum">
              <a:rPr lang="zh-CN" altLang="en-US" smtClean="0"/>
            </a:fld>
            <a:endParaRPr lang="zh-CN" altLang="en-US"/>
          </a:p>
        </p:txBody>
      </p:sp>
      <p:sp>
        <p:nvSpPr>
          <p:cNvPr id="19" name="直角三角形 18"/>
          <p:cNvSpPr/>
          <p:nvPr>
            <p:custDataLst>
              <p:tags r:id="rId2"/>
            </p:custDataLst>
          </p:nvPr>
        </p:nvSpPr>
        <p:spPr>
          <a:xfrm rot="20063428">
            <a:off x="1435913" y="3755850"/>
            <a:ext cx="635735" cy="25267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0" name="直角三角形 19"/>
          <p:cNvSpPr/>
          <p:nvPr>
            <p:custDataLst>
              <p:tags r:id="rId3"/>
            </p:custDataLst>
          </p:nvPr>
        </p:nvSpPr>
        <p:spPr>
          <a:xfrm rot="7409929">
            <a:off x="3283183" y="4042839"/>
            <a:ext cx="302622" cy="281753"/>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1" name="直角三角形 20"/>
          <p:cNvSpPr/>
          <p:nvPr>
            <p:custDataLst>
              <p:tags r:id="rId4"/>
            </p:custDataLst>
          </p:nvPr>
        </p:nvSpPr>
        <p:spPr>
          <a:xfrm rot="17352356">
            <a:off x="2822248" y="4846899"/>
            <a:ext cx="199922" cy="18663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2" name="直角三角形 21"/>
          <p:cNvSpPr/>
          <p:nvPr>
            <p:custDataLst>
              <p:tags r:id="rId5"/>
            </p:custDataLst>
          </p:nvPr>
        </p:nvSpPr>
        <p:spPr>
          <a:xfrm rot="17352356">
            <a:off x="2175825" y="5068378"/>
            <a:ext cx="102699" cy="7357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3" name="直角三角形 22"/>
          <p:cNvSpPr/>
          <p:nvPr>
            <p:custDataLst>
              <p:tags r:id="rId6"/>
            </p:custDataLst>
          </p:nvPr>
        </p:nvSpPr>
        <p:spPr>
          <a:xfrm rot="11413207">
            <a:off x="6425320" y="4649497"/>
            <a:ext cx="283844" cy="13145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4" name="直角三角形 23"/>
          <p:cNvSpPr/>
          <p:nvPr>
            <p:custDataLst>
              <p:tags r:id="rId7"/>
            </p:custDataLst>
          </p:nvPr>
        </p:nvSpPr>
        <p:spPr>
          <a:xfrm rot="18287289">
            <a:off x="6032765" y="4111196"/>
            <a:ext cx="199922" cy="285342"/>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5" name="直角三角形 24"/>
          <p:cNvSpPr/>
          <p:nvPr>
            <p:custDataLst>
              <p:tags r:id="rId8"/>
            </p:custDataLst>
          </p:nvPr>
        </p:nvSpPr>
        <p:spPr>
          <a:xfrm rot="16200000">
            <a:off x="8256935" y="2032913"/>
            <a:ext cx="119131" cy="28354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6" name="直角三角形 25"/>
          <p:cNvSpPr/>
          <p:nvPr>
            <p:custDataLst>
              <p:tags r:id="rId9"/>
            </p:custDataLst>
          </p:nvPr>
        </p:nvSpPr>
        <p:spPr>
          <a:xfrm rot="16200000">
            <a:off x="7293058" y="1443217"/>
            <a:ext cx="57512" cy="13639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cxnSp>
        <p:nvCxnSpPr>
          <p:cNvPr id="27" name="直接连接符 26"/>
          <p:cNvCxnSpPr/>
          <p:nvPr>
            <p:custDataLst>
              <p:tags r:id="rId10"/>
            </p:custDataLst>
          </p:nvPr>
        </p:nvCxnSpPr>
        <p:spPr>
          <a:xfrm flipV="1">
            <a:off x="2300081" y="4243756"/>
            <a:ext cx="876810" cy="3564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11"/>
            </p:custDataLst>
          </p:nvPr>
        </p:nvCxnSpPr>
        <p:spPr>
          <a:xfrm flipV="1">
            <a:off x="1954023" y="4256395"/>
            <a:ext cx="1526156" cy="62062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12"/>
            </p:custDataLst>
          </p:nvPr>
        </p:nvCxnSpPr>
        <p:spPr>
          <a:xfrm flipV="1">
            <a:off x="6316691" y="1617587"/>
            <a:ext cx="878756" cy="3564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13"/>
            </p:custDataLst>
          </p:nvPr>
        </p:nvCxnSpPr>
        <p:spPr>
          <a:xfrm flipV="1">
            <a:off x="6763846" y="1376163"/>
            <a:ext cx="1526156" cy="62188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211340" y="457200"/>
            <a:ext cx="5014913"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Text Placeholder 3"/>
          <p:cNvSpPr>
            <a:spLocks noGrp="1"/>
          </p:cNvSpPr>
          <p:nvPr>
            <p:ph type="body" sz="half" idx="2"/>
          </p:nvPr>
        </p:nvSpPr>
        <p:spPr>
          <a:xfrm>
            <a:off x="682328" y="2057400"/>
            <a:ext cx="3194943"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Date Placeholder 4"/>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EC61D3F-34E9-4F9D-84A2-72367D9F9A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54DC01-BD11-43BE-8FE9-19C0CFD26E47}" type="slidenum">
              <a:rPr lang="zh-CN" altLang="en-US" smtClean="0"/>
            </a:fld>
            <a:endParaRPr lang="zh-CN" altLang="en-US"/>
          </a:p>
        </p:txBody>
      </p:sp>
      <p:sp>
        <p:nvSpPr>
          <p:cNvPr id="6" name="内容占位符 5"/>
          <p:cNvSpPr>
            <a:spLocks noGrp="1"/>
          </p:cNvSpPr>
          <p:nvPr>
            <p:ph sz="quarter" idx="13"/>
          </p:nvPr>
        </p:nvSpPr>
        <p:spPr>
          <a:xfrm>
            <a:off x="681038" y="493713"/>
            <a:ext cx="8543925" cy="57324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100000" l="0" r="87692"/>
                    </a14:imgEffect>
                  </a14:imgLayer>
                </a14:imgProps>
              </a:ext>
              <a:ext uri="{28A0092B-C50C-407E-A947-70E740481C1C}">
                <a14:useLocalDpi xmlns:a14="http://schemas.microsoft.com/office/drawing/2010/main" val="0"/>
              </a:ext>
            </a:extLst>
          </a:blip>
          <a:srcRect l="2616" r="7244"/>
          <a:stretch>
            <a:fillRect/>
          </a:stretch>
        </p:blipFill>
        <p:spPr>
          <a:xfrm>
            <a:off x="0" y="-371476"/>
            <a:ext cx="4400015" cy="7229475"/>
          </a:xfrm>
          <a:prstGeom prst="rect">
            <a:avLst/>
          </a:prstGeom>
        </p:spPr>
      </p:pic>
      <p:sp>
        <p:nvSpPr>
          <p:cNvPr id="2" name="Title 1"/>
          <p:cNvSpPr>
            <a:spLocks noGrp="1"/>
          </p:cNvSpPr>
          <p:nvPr>
            <p:ph type="ctrTitle"/>
          </p:nvPr>
        </p:nvSpPr>
        <p:spPr>
          <a:xfrm>
            <a:off x="3281363" y="1122363"/>
            <a:ext cx="5943600" cy="1940151"/>
          </a:xfrm>
        </p:spPr>
        <p:txBody>
          <a:bodyPr anchor="b">
            <a:normAutofit/>
          </a:bodyPr>
          <a:lstStyle>
            <a:lvl1pPr algn="ctr">
              <a:defRPr sz="3600">
                <a:solidFill>
                  <a:schemeClr val="accent1">
                    <a:lumMod val="7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3281363" y="3355295"/>
            <a:ext cx="5943600" cy="752248"/>
          </a:xfrm>
        </p:spPr>
        <p:txBody>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
        <p:nvSpPr>
          <p:cNvPr id="4" name="Date Placeholder 3"/>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1130" y="2404071"/>
            <a:ext cx="6850789" cy="1236399"/>
          </a:xfrm>
        </p:spPr>
        <p:txBody>
          <a:bodyPr anchor="b">
            <a:normAutofit/>
          </a:bodyPr>
          <a:lstStyle>
            <a:lvl1pPr algn="ctr">
              <a:defRPr sz="3600"/>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621130" y="3788826"/>
            <a:ext cx="6850789" cy="650193"/>
          </a:xfrm>
        </p:spPr>
        <p:txBody>
          <a:bodyPr>
            <a:normAutofit/>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Date Placeholder 3"/>
          <p:cNvSpPr>
            <a:spLocks noGrp="1"/>
          </p:cNvSpPr>
          <p:nvPr>
            <p:ph type="dt" sz="half" idx="10"/>
          </p:nvPr>
        </p:nvSpPr>
        <p:spPr/>
        <p:txBody>
          <a:bodyPr>
            <a:normAutofit/>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AEC8CA61-C7BD-4CA6-AE39-E6D204255E4A}" type="slidenum">
              <a:rPr lang="zh-CN" altLang="en-US" smtClean="0"/>
            </a:fld>
            <a:endParaRPr lang="zh-CN" altLang="en-US"/>
          </a:p>
        </p:txBody>
      </p:sp>
      <p:sp>
        <p:nvSpPr>
          <p:cNvPr id="7" name="等腰三角形 6"/>
          <p:cNvSpPr/>
          <p:nvPr>
            <p:custDataLst>
              <p:tags r:id="rId2"/>
            </p:custDataLst>
          </p:nvPr>
        </p:nvSpPr>
        <p:spPr>
          <a:xfrm rot="18210217">
            <a:off x="7432584" y="2863297"/>
            <a:ext cx="58035" cy="109538"/>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570" kern="0">
              <a:solidFill>
                <a:srgbClr val="FFC20F"/>
              </a:solidFill>
              <a:latin typeface="Calibri" panose="020F0502020204030204"/>
              <a:ea typeface="幼圆" panose="02010509060101010101" pitchFamily="49" charset="-122"/>
            </a:endParaRPr>
          </a:p>
        </p:txBody>
      </p:sp>
      <p:cxnSp>
        <p:nvCxnSpPr>
          <p:cNvPr id="20" name="Straight Connector 13"/>
          <p:cNvCxnSpPr>
            <a:cxnSpLocks noChangeShapeType="1"/>
          </p:cNvCxnSpPr>
          <p:nvPr>
            <p:custDataLst>
              <p:tags r:id="rId3"/>
            </p:custDataLst>
          </p:nvPr>
        </p:nvCxnSpPr>
        <p:spPr bwMode="auto">
          <a:xfrm flipH="1">
            <a:off x="-2" y="3716275"/>
            <a:ext cx="7527097"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grpSp>
        <p:nvGrpSpPr>
          <p:cNvPr id="21" name="组合 20"/>
          <p:cNvGrpSpPr/>
          <p:nvPr/>
        </p:nvGrpSpPr>
        <p:grpSpPr>
          <a:xfrm>
            <a:off x="7492405" y="1754395"/>
            <a:ext cx="1807804" cy="1960954"/>
            <a:chOff x="3927710" y="3745341"/>
            <a:chExt cx="1284701" cy="1509664"/>
          </a:xfrm>
        </p:grpSpPr>
        <p:sp>
          <p:nvSpPr>
            <p:cNvPr id="22" name="等腰三角形 21"/>
            <p:cNvSpPr/>
            <p:nvPr>
              <p:custDataLst>
                <p:tags r:id="rId4"/>
              </p:custDataLst>
            </p:nvPr>
          </p:nvSpPr>
          <p:spPr>
            <a:xfrm rot="9233090">
              <a:off x="4575312" y="4057353"/>
              <a:ext cx="153306" cy="132318"/>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3" name="等腰三角形 22"/>
            <p:cNvSpPr/>
            <p:nvPr>
              <p:custDataLst>
                <p:tags r:id="rId5"/>
              </p:custDataLst>
            </p:nvPr>
          </p:nvSpPr>
          <p:spPr>
            <a:xfrm rot="15569576">
              <a:off x="4256975" y="4522173"/>
              <a:ext cx="228134" cy="197108"/>
            </a:xfrm>
            <a:prstGeom prst="triangle">
              <a:avLst/>
            </a:prstGeom>
            <a:solidFill>
              <a:schemeClr val="accent1">
                <a:lumMod val="60000"/>
                <a:lumOff val="40000"/>
              </a:schemeClr>
            </a:solidFill>
            <a:ln w="12700" cap="flat" cmpd="sng" algn="ctr">
              <a:noFill/>
              <a:prstDash val="solid"/>
              <a:miter lim="800000"/>
            </a:ln>
            <a:effectLst/>
          </p:spPr>
          <p:txBody>
            <a:bodyPr anchor="ctr">
              <a:normAutofit fontScale="325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4" name="等腰三角形 23"/>
            <p:cNvSpPr/>
            <p:nvPr>
              <p:custDataLst>
                <p:tags r:id="rId6"/>
              </p:custDataLst>
            </p:nvPr>
          </p:nvSpPr>
          <p:spPr>
            <a:xfrm rot="21371394">
              <a:off x="4009820" y="3745341"/>
              <a:ext cx="153306" cy="132318"/>
            </a:xfrm>
            <a:prstGeom prst="triangle">
              <a:avLst/>
            </a:prstGeom>
            <a:solidFill>
              <a:schemeClr val="accent1">
                <a:lumMod val="60000"/>
                <a:lumOff val="4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5" name="等腰三角形 24"/>
            <p:cNvSpPr/>
            <p:nvPr>
              <p:custDataLst>
                <p:tags r:id="rId7"/>
              </p:custDataLst>
            </p:nvPr>
          </p:nvSpPr>
          <p:spPr>
            <a:xfrm rot="12912161">
              <a:off x="4463218" y="4706570"/>
              <a:ext cx="542959" cy="469044"/>
            </a:xfrm>
            <a:prstGeom prst="triangle">
              <a:avLst/>
            </a:prstGeom>
            <a:solidFill>
              <a:schemeClr val="accent1"/>
            </a:solidFill>
            <a:ln w="12700" cap="flat" cmpd="sng" algn="ctr">
              <a:noFill/>
              <a:prstDash val="solid"/>
              <a:miter lim="800000"/>
            </a:ln>
            <a:effectLst/>
          </p:spPr>
          <p:txBody>
            <a:bodyPr anchor="ctr">
              <a:normAutofit/>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6" name="等腰三角形 25"/>
            <p:cNvSpPr/>
            <p:nvPr>
              <p:custDataLst>
                <p:tags r:id="rId8"/>
              </p:custDataLst>
            </p:nvPr>
          </p:nvSpPr>
          <p:spPr>
            <a:xfrm rot="12912161">
              <a:off x="4387477" y="4671894"/>
              <a:ext cx="676190" cy="583111"/>
            </a:xfrm>
            <a:prstGeom prst="triangle">
              <a:avLst/>
            </a:prstGeom>
            <a:noFill/>
            <a:ln w="12700" cap="flat" cmpd="sng" algn="ctr">
              <a:solidFill>
                <a:schemeClr val="accent1"/>
              </a:solidFill>
              <a:prstDash val="solid"/>
              <a:miter lim="800000"/>
            </a:ln>
            <a:effectLst/>
          </p:spPr>
          <p:txBody>
            <a:bodyPr anchor="ctr">
              <a:normAutofit/>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27" name="椭圆 26"/>
            <p:cNvSpPr/>
            <p:nvPr>
              <p:custDataLst>
                <p:tags r:id="rId9"/>
              </p:custDataLst>
            </p:nvPr>
          </p:nvSpPr>
          <p:spPr>
            <a:xfrm rot="9110320">
              <a:off x="5146708" y="4881777"/>
              <a:ext cx="65703"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Calibri" panose="020F0502020204030204"/>
                <a:ea typeface="幼圆" panose="02010509060101010101" pitchFamily="49" charset="-122"/>
              </a:endParaRPr>
            </a:p>
          </p:txBody>
        </p:sp>
        <p:sp>
          <p:nvSpPr>
            <p:cNvPr id="28" name="椭圆 27"/>
            <p:cNvSpPr/>
            <p:nvPr>
              <p:custDataLst>
                <p:tags r:id="rId10"/>
              </p:custDataLst>
            </p:nvPr>
          </p:nvSpPr>
          <p:spPr>
            <a:xfrm rot="9110320">
              <a:off x="4520708" y="5171051"/>
              <a:ext cx="66615"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Calibri" panose="020F0502020204030204"/>
                <a:ea typeface="幼圆" panose="02010509060101010101" pitchFamily="49" charset="-122"/>
              </a:endParaRPr>
            </a:p>
          </p:txBody>
        </p:sp>
        <p:sp>
          <p:nvSpPr>
            <p:cNvPr id="29" name="椭圆 28"/>
            <p:cNvSpPr/>
            <p:nvPr>
              <p:custDataLst>
                <p:tags r:id="rId11"/>
              </p:custDataLst>
            </p:nvPr>
          </p:nvSpPr>
          <p:spPr>
            <a:xfrm rot="9110320">
              <a:off x="4588235" y="4502162"/>
              <a:ext cx="65703" cy="66615"/>
            </a:xfrm>
            <a:prstGeom prst="ellipse">
              <a:avLst/>
            </a:prstGeom>
            <a:solidFill>
              <a:schemeClr val="accent1"/>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FFFF"/>
                </a:solidFill>
                <a:latin typeface="Calibri" panose="020F0502020204030204"/>
                <a:ea typeface="幼圆" panose="02010509060101010101" pitchFamily="49" charset="-122"/>
              </a:endParaRPr>
            </a:p>
          </p:txBody>
        </p:sp>
        <p:sp>
          <p:nvSpPr>
            <p:cNvPr id="30" name="等腰三角形 29"/>
            <p:cNvSpPr/>
            <p:nvPr>
              <p:custDataLst>
                <p:tags r:id="rId12"/>
              </p:custDataLst>
            </p:nvPr>
          </p:nvSpPr>
          <p:spPr>
            <a:xfrm rot="18210217">
              <a:off x="3922691" y="3945058"/>
              <a:ext cx="73003" cy="62965"/>
            </a:xfrm>
            <a:prstGeom prst="triangle">
              <a:avLst/>
            </a:prstGeom>
            <a:solidFill>
              <a:schemeClr val="accent1">
                <a:lumMod val="20000"/>
                <a:lumOff val="8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sp>
          <p:nvSpPr>
            <p:cNvPr id="31" name="等腰三角形 30"/>
            <p:cNvSpPr/>
            <p:nvPr>
              <p:custDataLst>
                <p:tags r:id="rId13"/>
              </p:custDataLst>
            </p:nvPr>
          </p:nvSpPr>
          <p:spPr>
            <a:xfrm rot="8748521">
              <a:off x="3980619" y="4038265"/>
              <a:ext cx="73915" cy="62965"/>
            </a:xfrm>
            <a:prstGeom prst="triangle">
              <a:avLst/>
            </a:prstGeom>
            <a:solidFill>
              <a:schemeClr val="accent1">
                <a:lumMod val="40000"/>
                <a:lumOff val="60000"/>
              </a:schemeClr>
            </a:solidFill>
            <a:ln w="12700" cap="flat" cmpd="sng" algn="ctr">
              <a:noFill/>
              <a:prstDash val="solid"/>
              <a:miter lim="800000"/>
            </a:ln>
            <a:effectLst/>
          </p:spPr>
          <p:txBody>
            <a:bodyPr anchor="ctr">
              <a:normAutofit fontScale="25000" lnSpcReduction="20000"/>
            </a:bodyPr>
            <a:lstStyle/>
            <a:p>
              <a:pPr algn="ctr">
                <a:defRPr/>
              </a:pPr>
              <a:endParaRPr lang="zh-CN" altLang="en-US" sz="1035" kern="0">
                <a:solidFill>
                  <a:srgbClr val="FFC20F"/>
                </a:solidFill>
                <a:latin typeface="Calibri" panose="020F0502020204030204"/>
                <a:ea typeface="幼圆" panose="02010509060101010101" pitchFamily="49" charset="-122"/>
              </a:endParaRPr>
            </a:p>
          </p:txBody>
        </p:sp>
      </p:gr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82328" y="507999"/>
            <a:ext cx="8543925" cy="1006475"/>
          </a:xfrm>
        </p:spPr>
        <p:txBody>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82329" y="2505075"/>
            <a:ext cx="4190702"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5014913" y="2505075"/>
            <a:ext cx="4211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82328" y="507999"/>
            <a:ext cx="8543925" cy="1006475"/>
          </a:xfrm>
        </p:spPr>
        <p:txBody>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82329" y="2505075"/>
            <a:ext cx="4190702"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5014913" y="2505075"/>
            <a:ext cx="4211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282" y="2017769"/>
            <a:ext cx="3561437" cy="2879951"/>
          </a:xfrm>
          <a:custGeom>
            <a:avLst/>
            <a:gdLst>
              <a:gd name="connsiteX0" fmla="*/ 0 w 4335236"/>
              <a:gd name="connsiteY0" fmla="*/ 0 h 1138237"/>
              <a:gd name="connsiteX1" fmla="*/ 4335236 w 4335236"/>
              <a:gd name="connsiteY1" fmla="*/ 0 h 1138237"/>
              <a:gd name="connsiteX2" fmla="*/ 4335236 w 4335236"/>
              <a:gd name="connsiteY2" fmla="*/ 1138237 h 1138237"/>
              <a:gd name="connsiteX3" fmla="*/ 0 w 4335236"/>
              <a:gd name="connsiteY3" fmla="*/ 1138237 h 1138237"/>
              <a:gd name="connsiteX4" fmla="*/ 0 w 4335236"/>
              <a:gd name="connsiteY4" fmla="*/ 0 h 1138237"/>
              <a:gd name="connsiteX0-1" fmla="*/ 0 w 4335236"/>
              <a:gd name="connsiteY0-2" fmla="*/ 0 h 1138237"/>
              <a:gd name="connsiteX1-3" fmla="*/ 4335236 w 4335236"/>
              <a:gd name="connsiteY1-4" fmla="*/ 0 h 1138237"/>
              <a:gd name="connsiteX2-5" fmla="*/ 0 w 4335236"/>
              <a:gd name="connsiteY2-6" fmla="*/ 1138237 h 1138237"/>
              <a:gd name="connsiteX3-7" fmla="*/ 0 w 4335236"/>
              <a:gd name="connsiteY3-8" fmla="*/ 0 h 1138237"/>
              <a:gd name="connsiteX0-9" fmla="*/ 0 w 4335236"/>
              <a:gd name="connsiteY0-10" fmla="*/ 0 h 1863951"/>
              <a:gd name="connsiteX1-11" fmla="*/ 4335236 w 4335236"/>
              <a:gd name="connsiteY1-12" fmla="*/ 0 h 1863951"/>
              <a:gd name="connsiteX2-13" fmla="*/ 2061029 w 4335236"/>
              <a:gd name="connsiteY2-14" fmla="*/ 1863951 h 1863951"/>
              <a:gd name="connsiteX3-15" fmla="*/ 0 w 4335236"/>
              <a:gd name="connsiteY3-16" fmla="*/ 0 h 1863951"/>
              <a:gd name="connsiteX0-17" fmla="*/ 0 w 4335236"/>
              <a:gd name="connsiteY0-18" fmla="*/ 0 h 2879951"/>
              <a:gd name="connsiteX1-19" fmla="*/ 4335236 w 4335236"/>
              <a:gd name="connsiteY1-20" fmla="*/ 0 h 2879951"/>
              <a:gd name="connsiteX2-21" fmla="*/ 2148115 w 4335236"/>
              <a:gd name="connsiteY2-22" fmla="*/ 2879951 h 2879951"/>
              <a:gd name="connsiteX3-23" fmla="*/ 0 w 4335236"/>
              <a:gd name="connsiteY3-24" fmla="*/ 0 h 2879951"/>
            </a:gdLst>
            <a:ahLst/>
            <a:cxnLst>
              <a:cxn ang="0">
                <a:pos x="connsiteX0-17" y="connsiteY0-18"/>
              </a:cxn>
              <a:cxn ang="0">
                <a:pos x="connsiteX1-19" y="connsiteY1-20"/>
              </a:cxn>
              <a:cxn ang="0">
                <a:pos x="connsiteX2-21" y="connsiteY2-22"/>
              </a:cxn>
              <a:cxn ang="0">
                <a:pos x="connsiteX3-23" y="connsiteY3-24"/>
              </a:cxn>
            </a:cxnLst>
            <a:rect l="l" t="t" r="r" b="b"/>
            <a:pathLst>
              <a:path w="4335236" h="2879951">
                <a:moveTo>
                  <a:pt x="0" y="0"/>
                </a:moveTo>
                <a:lnTo>
                  <a:pt x="4335236" y="0"/>
                </a:lnTo>
                <a:lnTo>
                  <a:pt x="2148115" y="2879951"/>
                </a:lnTo>
                <a:lnTo>
                  <a:pt x="0" y="0"/>
                </a:lnTo>
                <a:close/>
              </a:path>
            </a:pathLst>
          </a:custGeom>
          <a:solidFill>
            <a:schemeClr val="accent1"/>
          </a:solidFill>
        </p:spPr>
        <p:txBody>
          <a:bodyPr lIns="540000" rIns="540000" bIns="900000">
            <a:normAutofit/>
          </a:bodyPr>
          <a:lstStyle>
            <a:lvl1pPr algn="ctr">
              <a:defRPr sz="4400">
                <a:solidFill>
                  <a:schemeClr val="bg1"/>
                </a:solidFill>
                <a:latin typeface="华文琥珀" panose="02010800040101010101" pitchFamily="2" charset="-122"/>
                <a:ea typeface="华文琥珀" panose="02010800040101010101" pitchFamily="2" charset="-122"/>
              </a:defRPr>
            </a:lvl1pPr>
          </a:lstStyle>
          <a:p>
            <a:r>
              <a:rPr lang="zh-CN" altLang="en-US" dirty="0"/>
              <a:t>编辑标题</a:t>
            </a:r>
            <a:endParaRPr lang="en-US" dirty="0"/>
          </a:p>
        </p:txBody>
      </p:sp>
      <p:sp>
        <p:nvSpPr>
          <p:cNvPr id="3" name="Date Placeholder 2"/>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EC8CA61-C7BD-4CA6-AE39-E6D204255E4A}" type="slidenum">
              <a:rPr lang="zh-CN" altLang="en-US" smtClean="0"/>
            </a:fld>
            <a:endParaRPr lang="zh-CN" altLang="en-US"/>
          </a:p>
        </p:txBody>
      </p:sp>
      <p:sp>
        <p:nvSpPr>
          <p:cNvPr id="19" name="直角三角形 18"/>
          <p:cNvSpPr/>
          <p:nvPr>
            <p:custDataLst>
              <p:tags r:id="rId2"/>
            </p:custDataLst>
          </p:nvPr>
        </p:nvSpPr>
        <p:spPr>
          <a:xfrm rot="20063428">
            <a:off x="1435913" y="3755850"/>
            <a:ext cx="635735" cy="25267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0" name="直角三角形 19"/>
          <p:cNvSpPr/>
          <p:nvPr>
            <p:custDataLst>
              <p:tags r:id="rId3"/>
            </p:custDataLst>
          </p:nvPr>
        </p:nvSpPr>
        <p:spPr>
          <a:xfrm rot="7409929">
            <a:off x="3283183" y="4042839"/>
            <a:ext cx="302622" cy="281753"/>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1" name="直角三角形 20"/>
          <p:cNvSpPr/>
          <p:nvPr>
            <p:custDataLst>
              <p:tags r:id="rId4"/>
            </p:custDataLst>
          </p:nvPr>
        </p:nvSpPr>
        <p:spPr>
          <a:xfrm rot="17352356">
            <a:off x="2822248" y="4846899"/>
            <a:ext cx="199922" cy="18663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2" name="直角三角形 21"/>
          <p:cNvSpPr/>
          <p:nvPr>
            <p:custDataLst>
              <p:tags r:id="rId5"/>
            </p:custDataLst>
          </p:nvPr>
        </p:nvSpPr>
        <p:spPr>
          <a:xfrm rot="17352356">
            <a:off x="2175825" y="5068378"/>
            <a:ext cx="102699" cy="7357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3" name="直角三角形 22"/>
          <p:cNvSpPr/>
          <p:nvPr>
            <p:custDataLst>
              <p:tags r:id="rId6"/>
            </p:custDataLst>
          </p:nvPr>
        </p:nvSpPr>
        <p:spPr>
          <a:xfrm rot="11413207">
            <a:off x="6425320" y="4649497"/>
            <a:ext cx="283844" cy="13145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4" name="直角三角形 23"/>
          <p:cNvSpPr/>
          <p:nvPr>
            <p:custDataLst>
              <p:tags r:id="rId7"/>
            </p:custDataLst>
          </p:nvPr>
        </p:nvSpPr>
        <p:spPr>
          <a:xfrm rot="18287289">
            <a:off x="6032765" y="4111196"/>
            <a:ext cx="199922" cy="285342"/>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5" name="直角三角形 24"/>
          <p:cNvSpPr/>
          <p:nvPr>
            <p:custDataLst>
              <p:tags r:id="rId8"/>
            </p:custDataLst>
          </p:nvPr>
        </p:nvSpPr>
        <p:spPr>
          <a:xfrm rot="16200000">
            <a:off x="8256935" y="2032913"/>
            <a:ext cx="119131" cy="28354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6" name="直角三角形 25"/>
          <p:cNvSpPr/>
          <p:nvPr>
            <p:custDataLst>
              <p:tags r:id="rId9"/>
            </p:custDataLst>
          </p:nvPr>
        </p:nvSpPr>
        <p:spPr>
          <a:xfrm rot="16200000">
            <a:off x="7293058" y="1443217"/>
            <a:ext cx="57512" cy="13639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cxnSp>
        <p:nvCxnSpPr>
          <p:cNvPr id="27" name="直接连接符 26"/>
          <p:cNvCxnSpPr/>
          <p:nvPr>
            <p:custDataLst>
              <p:tags r:id="rId10"/>
            </p:custDataLst>
          </p:nvPr>
        </p:nvCxnSpPr>
        <p:spPr>
          <a:xfrm flipV="1">
            <a:off x="2300081" y="4243756"/>
            <a:ext cx="876810" cy="3564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11"/>
            </p:custDataLst>
          </p:nvPr>
        </p:nvCxnSpPr>
        <p:spPr>
          <a:xfrm flipV="1">
            <a:off x="1954023" y="4256395"/>
            <a:ext cx="1526156" cy="62062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12"/>
            </p:custDataLst>
          </p:nvPr>
        </p:nvCxnSpPr>
        <p:spPr>
          <a:xfrm flipV="1">
            <a:off x="6316691" y="1617587"/>
            <a:ext cx="878756" cy="3564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13"/>
            </p:custDataLst>
          </p:nvPr>
        </p:nvCxnSpPr>
        <p:spPr>
          <a:xfrm flipV="1">
            <a:off x="6763846" y="1376163"/>
            <a:ext cx="1526156" cy="62188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211340" y="457200"/>
            <a:ext cx="5014913"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Text Placeholder 3"/>
          <p:cNvSpPr>
            <a:spLocks noGrp="1"/>
          </p:cNvSpPr>
          <p:nvPr>
            <p:ph type="body" sz="half" idx="2"/>
          </p:nvPr>
        </p:nvSpPr>
        <p:spPr>
          <a:xfrm>
            <a:off x="682328" y="2057400"/>
            <a:ext cx="3194943"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Date Placeholder 4"/>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EC61D3F-34E9-4F9D-84A2-72367D9F9A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54DC01-BD11-43BE-8FE9-19C0CFD26E47}" type="slidenum">
              <a:rPr lang="zh-CN" altLang="en-US" smtClean="0"/>
            </a:fld>
            <a:endParaRPr lang="zh-CN" altLang="en-US"/>
          </a:p>
        </p:txBody>
      </p:sp>
      <p:sp>
        <p:nvSpPr>
          <p:cNvPr id="6" name="内容占位符 5"/>
          <p:cNvSpPr>
            <a:spLocks noGrp="1"/>
          </p:cNvSpPr>
          <p:nvPr>
            <p:ph sz="quarter" idx="13"/>
          </p:nvPr>
        </p:nvSpPr>
        <p:spPr>
          <a:xfrm>
            <a:off x="681038" y="493713"/>
            <a:ext cx="8543925" cy="57324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974025" y="914400"/>
            <a:ext cx="796185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974025" y="3560400"/>
            <a:ext cx="796185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080725" y="5688330"/>
            <a:ext cx="5739394" cy="474345"/>
          </a:xfrm>
          <a:prstGeom prst="rect">
            <a:avLst/>
          </a:prstGeom>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94325" y="608400"/>
            <a:ext cx="8912475"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94325" y="1490400"/>
            <a:ext cx="8912475"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617525" y="3848400"/>
            <a:ext cx="631215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617525" y="4615200"/>
            <a:ext cx="631215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282" y="2017769"/>
            <a:ext cx="3561437" cy="2879951"/>
          </a:xfrm>
          <a:custGeom>
            <a:avLst/>
            <a:gdLst>
              <a:gd name="connsiteX0" fmla="*/ 0 w 4335236"/>
              <a:gd name="connsiteY0" fmla="*/ 0 h 1138237"/>
              <a:gd name="connsiteX1" fmla="*/ 4335236 w 4335236"/>
              <a:gd name="connsiteY1" fmla="*/ 0 h 1138237"/>
              <a:gd name="connsiteX2" fmla="*/ 4335236 w 4335236"/>
              <a:gd name="connsiteY2" fmla="*/ 1138237 h 1138237"/>
              <a:gd name="connsiteX3" fmla="*/ 0 w 4335236"/>
              <a:gd name="connsiteY3" fmla="*/ 1138237 h 1138237"/>
              <a:gd name="connsiteX4" fmla="*/ 0 w 4335236"/>
              <a:gd name="connsiteY4" fmla="*/ 0 h 1138237"/>
              <a:gd name="connsiteX0-1" fmla="*/ 0 w 4335236"/>
              <a:gd name="connsiteY0-2" fmla="*/ 0 h 1138237"/>
              <a:gd name="connsiteX1-3" fmla="*/ 4335236 w 4335236"/>
              <a:gd name="connsiteY1-4" fmla="*/ 0 h 1138237"/>
              <a:gd name="connsiteX2-5" fmla="*/ 0 w 4335236"/>
              <a:gd name="connsiteY2-6" fmla="*/ 1138237 h 1138237"/>
              <a:gd name="connsiteX3-7" fmla="*/ 0 w 4335236"/>
              <a:gd name="connsiteY3-8" fmla="*/ 0 h 1138237"/>
              <a:gd name="connsiteX0-9" fmla="*/ 0 w 4335236"/>
              <a:gd name="connsiteY0-10" fmla="*/ 0 h 1863951"/>
              <a:gd name="connsiteX1-11" fmla="*/ 4335236 w 4335236"/>
              <a:gd name="connsiteY1-12" fmla="*/ 0 h 1863951"/>
              <a:gd name="connsiteX2-13" fmla="*/ 2061029 w 4335236"/>
              <a:gd name="connsiteY2-14" fmla="*/ 1863951 h 1863951"/>
              <a:gd name="connsiteX3-15" fmla="*/ 0 w 4335236"/>
              <a:gd name="connsiteY3-16" fmla="*/ 0 h 1863951"/>
              <a:gd name="connsiteX0-17" fmla="*/ 0 w 4335236"/>
              <a:gd name="connsiteY0-18" fmla="*/ 0 h 2879951"/>
              <a:gd name="connsiteX1-19" fmla="*/ 4335236 w 4335236"/>
              <a:gd name="connsiteY1-20" fmla="*/ 0 h 2879951"/>
              <a:gd name="connsiteX2-21" fmla="*/ 2148115 w 4335236"/>
              <a:gd name="connsiteY2-22" fmla="*/ 2879951 h 2879951"/>
              <a:gd name="connsiteX3-23" fmla="*/ 0 w 4335236"/>
              <a:gd name="connsiteY3-24" fmla="*/ 0 h 2879951"/>
            </a:gdLst>
            <a:ahLst/>
            <a:cxnLst>
              <a:cxn ang="0">
                <a:pos x="connsiteX0-17" y="connsiteY0-18"/>
              </a:cxn>
              <a:cxn ang="0">
                <a:pos x="connsiteX1-19" y="connsiteY1-20"/>
              </a:cxn>
              <a:cxn ang="0">
                <a:pos x="connsiteX2-21" y="connsiteY2-22"/>
              </a:cxn>
              <a:cxn ang="0">
                <a:pos x="connsiteX3-23" y="connsiteY3-24"/>
              </a:cxn>
            </a:cxnLst>
            <a:rect l="l" t="t" r="r" b="b"/>
            <a:pathLst>
              <a:path w="4335236" h="2879951">
                <a:moveTo>
                  <a:pt x="0" y="0"/>
                </a:moveTo>
                <a:lnTo>
                  <a:pt x="4335236" y="0"/>
                </a:lnTo>
                <a:lnTo>
                  <a:pt x="2148115" y="2879951"/>
                </a:lnTo>
                <a:lnTo>
                  <a:pt x="0" y="0"/>
                </a:lnTo>
                <a:close/>
              </a:path>
            </a:pathLst>
          </a:custGeom>
          <a:solidFill>
            <a:schemeClr val="accent1"/>
          </a:solidFill>
        </p:spPr>
        <p:txBody>
          <a:bodyPr lIns="540000" rIns="540000" bIns="900000">
            <a:normAutofit/>
          </a:bodyPr>
          <a:lstStyle>
            <a:lvl1pPr algn="ctr">
              <a:defRPr sz="4400">
                <a:solidFill>
                  <a:schemeClr val="bg1"/>
                </a:solidFill>
                <a:latin typeface="华文琥珀" panose="02010800040101010101" pitchFamily="2" charset="-122"/>
                <a:ea typeface="华文琥珀" panose="02010800040101010101" pitchFamily="2" charset="-122"/>
              </a:defRPr>
            </a:lvl1pPr>
          </a:lstStyle>
          <a:p>
            <a:r>
              <a:rPr lang="zh-CN" altLang="en-US" dirty="0"/>
              <a:t>编辑标题</a:t>
            </a:r>
            <a:endParaRPr lang="en-US" dirty="0"/>
          </a:p>
        </p:txBody>
      </p:sp>
      <p:sp>
        <p:nvSpPr>
          <p:cNvPr id="3" name="Date Placeholder 2"/>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EC8CA61-C7BD-4CA6-AE39-E6D204255E4A}" type="slidenum">
              <a:rPr lang="zh-CN" altLang="en-US" smtClean="0"/>
            </a:fld>
            <a:endParaRPr lang="zh-CN" altLang="en-US"/>
          </a:p>
        </p:txBody>
      </p:sp>
      <p:sp>
        <p:nvSpPr>
          <p:cNvPr id="19" name="直角三角形 18"/>
          <p:cNvSpPr/>
          <p:nvPr>
            <p:custDataLst>
              <p:tags r:id="rId2"/>
            </p:custDataLst>
          </p:nvPr>
        </p:nvSpPr>
        <p:spPr>
          <a:xfrm rot="20063428">
            <a:off x="1435913" y="3755850"/>
            <a:ext cx="635735" cy="25267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0" name="直角三角形 19"/>
          <p:cNvSpPr/>
          <p:nvPr>
            <p:custDataLst>
              <p:tags r:id="rId3"/>
            </p:custDataLst>
          </p:nvPr>
        </p:nvSpPr>
        <p:spPr>
          <a:xfrm rot="7409929">
            <a:off x="3283183" y="4042839"/>
            <a:ext cx="302622" cy="281753"/>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1" name="直角三角形 20"/>
          <p:cNvSpPr/>
          <p:nvPr>
            <p:custDataLst>
              <p:tags r:id="rId4"/>
            </p:custDataLst>
          </p:nvPr>
        </p:nvSpPr>
        <p:spPr>
          <a:xfrm rot="17352356">
            <a:off x="2822248" y="4846899"/>
            <a:ext cx="199922" cy="18663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2" name="直角三角形 21"/>
          <p:cNvSpPr/>
          <p:nvPr>
            <p:custDataLst>
              <p:tags r:id="rId5"/>
            </p:custDataLst>
          </p:nvPr>
        </p:nvSpPr>
        <p:spPr>
          <a:xfrm rot="17352356">
            <a:off x="2175825" y="5068378"/>
            <a:ext cx="102699" cy="7357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3" name="直角三角形 22"/>
          <p:cNvSpPr/>
          <p:nvPr>
            <p:custDataLst>
              <p:tags r:id="rId6"/>
            </p:custDataLst>
          </p:nvPr>
        </p:nvSpPr>
        <p:spPr>
          <a:xfrm rot="11413207">
            <a:off x="6425320" y="4649497"/>
            <a:ext cx="283844" cy="13145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4" name="直角三角形 23"/>
          <p:cNvSpPr/>
          <p:nvPr>
            <p:custDataLst>
              <p:tags r:id="rId7"/>
            </p:custDataLst>
          </p:nvPr>
        </p:nvSpPr>
        <p:spPr>
          <a:xfrm rot="18287289">
            <a:off x="6032765" y="4111196"/>
            <a:ext cx="199922" cy="285342"/>
          </a:xfrm>
          <a:prstGeom prst="r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5" name="直角三角形 24"/>
          <p:cNvSpPr/>
          <p:nvPr>
            <p:custDataLst>
              <p:tags r:id="rId8"/>
            </p:custDataLst>
          </p:nvPr>
        </p:nvSpPr>
        <p:spPr>
          <a:xfrm rot="16200000">
            <a:off x="8256935" y="2032913"/>
            <a:ext cx="119131" cy="283546"/>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sp>
        <p:nvSpPr>
          <p:cNvPr id="26" name="直角三角形 25"/>
          <p:cNvSpPr/>
          <p:nvPr>
            <p:custDataLst>
              <p:tags r:id="rId9"/>
            </p:custDataLst>
          </p:nvPr>
        </p:nvSpPr>
        <p:spPr>
          <a:xfrm rot="16200000">
            <a:off x="7293058" y="1443217"/>
            <a:ext cx="57512" cy="13639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35"/>
          </a:p>
        </p:txBody>
      </p:sp>
      <p:cxnSp>
        <p:nvCxnSpPr>
          <p:cNvPr id="27" name="直接连接符 26"/>
          <p:cNvCxnSpPr/>
          <p:nvPr>
            <p:custDataLst>
              <p:tags r:id="rId10"/>
            </p:custDataLst>
          </p:nvPr>
        </p:nvCxnSpPr>
        <p:spPr>
          <a:xfrm flipV="1">
            <a:off x="2300081" y="4243756"/>
            <a:ext cx="876810" cy="3564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11"/>
            </p:custDataLst>
          </p:nvPr>
        </p:nvCxnSpPr>
        <p:spPr>
          <a:xfrm flipV="1">
            <a:off x="1954023" y="4256395"/>
            <a:ext cx="1526156" cy="62062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12"/>
            </p:custDataLst>
          </p:nvPr>
        </p:nvCxnSpPr>
        <p:spPr>
          <a:xfrm flipV="1">
            <a:off x="6316691" y="1617587"/>
            <a:ext cx="878756" cy="3564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13"/>
            </p:custDataLst>
          </p:nvPr>
        </p:nvCxnSpPr>
        <p:spPr>
          <a:xfrm flipV="1">
            <a:off x="6763846" y="1376163"/>
            <a:ext cx="1526156" cy="62188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94325" y="608400"/>
            <a:ext cx="8912475"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94325" y="1501200"/>
            <a:ext cx="420615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5209425" y="1501200"/>
            <a:ext cx="420615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94325" y="608400"/>
            <a:ext cx="8912475"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94325" y="1429200"/>
            <a:ext cx="43407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94325" y="1854000"/>
            <a:ext cx="43407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5066547" y="1421729"/>
            <a:ext cx="43407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5066547" y="1854000"/>
            <a:ext cx="43407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94325" y="608400"/>
            <a:ext cx="8912475"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2" name="图片 1" descr="C:\Users\Administrator\Desktop\1.png1"/>
          <p:cNvPicPr>
            <a:picLocks noChangeAspect="1"/>
          </p:cNvPicPr>
          <p:nvPr userDrawn="1">
            <p:custDataLst>
              <p:tags r:id="rId2"/>
            </p:custDataLst>
          </p:nvPr>
        </p:nvPicPr>
        <p:blipFill>
          <a:blip r:embed="rId3"/>
          <a:srcRect/>
          <a:stretch>
            <a:fillRect/>
          </a:stretch>
        </p:blipFill>
        <p:spPr>
          <a:xfrm>
            <a:off x="0" y="404495"/>
            <a:ext cx="9143365" cy="604837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94325" y="1555200"/>
            <a:ext cx="4251875"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5159701" y="1555200"/>
            <a:ext cx="42471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 name="图片 1" descr="C:\Users\Administrator\Desktop\1.png1"/>
          <p:cNvPicPr>
            <a:picLocks noChangeAspect="1"/>
          </p:cNvPicPr>
          <p:nvPr userDrawn="1">
            <p:custDataLst>
              <p:tags r:id="rId5"/>
            </p:custDataLst>
          </p:nvPr>
        </p:nvPicPr>
        <p:blipFill>
          <a:blip r:embed="rId6"/>
          <a:srcRect/>
          <a:stretch>
            <a:fillRect/>
          </a:stretch>
        </p:blipFill>
        <p:spPr>
          <a:xfrm>
            <a:off x="0" y="404495"/>
            <a:ext cx="9143365" cy="6048375"/>
          </a:xfrm>
          <a:prstGeom prst="rect">
            <a:avLst/>
          </a:prstGeom>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94325" y="774000"/>
            <a:ext cx="89154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974025" y="2484000"/>
            <a:ext cx="796185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974025" y="3560400"/>
            <a:ext cx="796185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4211340" y="457200"/>
            <a:ext cx="5014913"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a:t>单击图标添加图片</a:t>
            </a:r>
            <a:endParaRPr lang="en-US" dirty="0"/>
          </a:p>
        </p:txBody>
      </p:sp>
      <p:sp>
        <p:nvSpPr>
          <p:cNvPr id="4" name="Text Placeholder 3"/>
          <p:cNvSpPr>
            <a:spLocks noGrp="1"/>
          </p:cNvSpPr>
          <p:nvPr>
            <p:ph type="body" sz="half" idx="2"/>
          </p:nvPr>
        </p:nvSpPr>
        <p:spPr>
          <a:xfrm>
            <a:off x="682328" y="2057400"/>
            <a:ext cx="3194943"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Date Placeholder 4"/>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EC8CA61-C7BD-4CA6-AE39-E6D204255E4A}"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image" Target="../media/image1.png"/><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5" Type="http://schemas.openxmlformats.org/officeDocument/2006/relationships/theme" Target="../theme/theme2.xml"/><Relationship Id="rId14" Type="http://schemas.openxmlformats.org/officeDocument/2006/relationships/image" Target="../media/image2.png"/><Relationship Id="rId13" Type="http://schemas.openxmlformats.org/officeDocument/2006/relationships/tags" Target="../tags/tag59.xml"/><Relationship Id="rId12" Type="http://schemas.openxmlformats.org/officeDocument/2006/relationships/tags" Target="../tags/tag58.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5" Type="http://schemas.openxmlformats.org/officeDocument/2006/relationships/theme" Target="../theme/theme3.xml"/><Relationship Id="rId14" Type="http://schemas.openxmlformats.org/officeDocument/2006/relationships/image" Target="../media/image2.png"/><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5" Type="http://schemas.openxmlformats.org/officeDocument/2006/relationships/theme" Target="../theme/theme4.xml"/><Relationship Id="rId14" Type="http://schemas.openxmlformats.org/officeDocument/2006/relationships/image" Target="../media/image2.png"/><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 Type="http://schemas.openxmlformats.org/officeDocument/2006/relationships/slideLayout" Target="../slideLayouts/slideLayout47.xml"/><Relationship Id="rId15" Type="http://schemas.openxmlformats.org/officeDocument/2006/relationships/theme" Target="../theme/theme5.xml"/><Relationship Id="rId14" Type="http://schemas.openxmlformats.org/officeDocument/2006/relationships/image" Target="../media/image2.png"/><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 Type="http://schemas.openxmlformats.org/officeDocument/2006/relationships/slideLayout" Target="../slideLayouts/slideLayout58.xml"/><Relationship Id="rId18" Type="http://schemas.openxmlformats.org/officeDocument/2006/relationships/theme" Target="../theme/theme6.xml"/><Relationship Id="rId17" Type="http://schemas.openxmlformats.org/officeDocument/2006/relationships/tags" Target="../tags/tag196.xml"/><Relationship Id="rId16" Type="http://schemas.openxmlformats.org/officeDocument/2006/relationships/tags" Target="../tags/tag195.xml"/><Relationship Id="rId15" Type="http://schemas.openxmlformats.org/officeDocument/2006/relationships/tags" Target="../tags/tag194.xml"/><Relationship Id="rId14" Type="http://schemas.openxmlformats.org/officeDocument/2006/relationships/tags" Target="../tags/tag193.xml"/><Relationship Id="rId13" Type="http://schemas.openxmlformats.org/officeDocument/2006/relationships/tags" Target="../tags/tag192.xml"/><Relationship Id="rId12" Type="http://schemas.openxmlformats.org/officeDocument/2006/relationships/tags" Target="../tags/tag191.xml"/><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组合 12"/>
          <p:cNvGrpSpPr/>
          <p:nvPr userDrawn="1"/>
        </p:nvGrpSpPr>
        <p:grpSpPr>
          <a:xfrm rot="10800000">
            <a:off x="8017670" y="6091141"/>
            <a:ext cx="1888330" cy="766858"/>
            <a:chOff x="1" y="0"/>
            <a:chExt cx="1743074" cy="766858"/>
          </a:xfrm>
        </p:grpSpPr>
        <p:sp>
          <p:nvSpPr>
            <p:cNvPr id="14" name="等腰三角形 6"/>
            <p:cNvSpPr/>
            <p:nvPr/>
          </p:nvSpPr>
          <p:spPr>
            <a:xfrm>
              <a:off x="1" y="0"/>
              <a:ext cx="1567542" cy="672445"/>
            </a:xfrm>
            <a:custGeom>
              <a:avLst/>
              <a:gdLst>
                <a:gd name="connsiteX0" fmla="*/ 0 w 2081784"/>
                <a:gd name="connsiteY0" fmla="*/ 1024128 h 1024128"/>
                <a:gd name="connsiteX1" fmla="*/ 1040892 w 2081784"/>
                <a:gd name="connsiteY1" fmla="*/ 0 h 1024128"/>
                <a:gd name="connsiteX2" fmla="*/ 2081784 w 2081784"/>
                <a:gd name="connsiteY2" fmla="*/ 1024128 h 1024128"/>
                <a:gd name="connsiteX3" fmla="*/ 0 w 2081784"/>
                <a:gd name="connsiteY3" fmla="*/ 1024128 h 1024128"/>
                <a:gd name="connsiteX0-1" fmla="*/ 1524 w 2083308"/>
                <a:gd name="connsiteY0-2" fmla="*/ 1115568 h 1115568"/>
                <a:gd name="connsiteX1-3" fmla="*/ 0 w 2083308"/>
                <a:gd name="connsiteY1-4" fmla="*/ 0 h 1115568"/>
                <a:gd name="connsiteX2-5" fmla="*/ 2083308 w 2083308"/>
                <a:gd name="connsiteY2-6" fmla="*/ 1115568 h 1115568"/>
                <a:gd name="connsiteX3-7" fmla="*/ 1524 w 2083308"/>
                <a:gd name="connsiteY3-8" fmla="*/ 1115568 h 1115568"/>
                <a:gd name="connsiteX0-9" fmla="*/ 1524 w 2394204"/>
                <a:gd name="connsiteY0-10" fmla="*/ 1115568 h 1115568"/>
                <a:gd name="connsiteX1-11" fmla="*/ 0 w 2394204"/>
                <a:gd name="connsiteY1-12" fmla="*/ 0 h 1115568"/>
                <a:gd name="connsiteX2-13" fmla="*/ 2394204 w 2394204"/>
                <a:gd name="connsiteY2-14" fmla="*/ 128016 h 1115568"/>
                <a:gd name="connsiteX3-15" fmla="*/ 1524 w 2394204"/>
                <a:gd name="connsiteY3-16" fmla="*/ 1115568 h 1115568"/>
                <a:gd name="connsiteX0-17" fmla="*/ 0 w 2392680"/>
                <a:gd name="connsiteY0-18" fmla="*/ 987552 h 987552"/>
                <a:gd name="connsiteX1-19" fmla="*/ 16764 w 2392680"/>
                <a:gd name="connsiteY1-20" fmla="*/ 18288 h 987552"/>
                <a:gd name="connsiteX2-21" fmla="*/ 2392680 w 2392680"/>
                <a:gd name="connsiteY2-22" fmla="*/ 0 h 987552"/>
                <a:gd name="connsiteX3-23" fmla="*/ 0 w 2392680"/>
                <a:gd name="connsiteY3-24" fmla="*/ 987552 h 987552"/>
                <a:gd name="connsiteX0-25" fmla="*/ 0 w 2392680"/>
                <a:gd name="connsiteY0-26" fmla="*/ 1032764 h 1032764"/>
                <a:gd name="connsiteX1-27" fmla="*/ 4064 w 2392680"/>
                <a:gd name="connsiteY1-28" fmla="*/ 0 h 1032764"/>
                <a:gd name="connsiteX2-29" fmla="*/ 2392680 w 2392680"/>
                <a:gd name="connsiteY2-30" fmla="*/ 45212 h 1032764"/>
                <a:gd name="connsiteX3-31" fmla="*/ 0 w 2392680"/>
                <a:gd name="connsiteY3-32" fmla="*/ 1032764 h 1032764"/>
                <a:gd name="connsiteX0-33" fmla="*/ 0 w 2373630"/>
                <a:gd name="connsiteY0-34" fmla="*/ 1032764 h 1032764"/>
                <a:gd name="connsiteX1-35" fmla="*/ 4064 w 2373630"/>
                <a:gd name="connsiteY1-36" fmla="*/ 0 h 1032764"/>
                <a:gd name="connsiteX2-37" fmla="*/ 2373630 w 2373630"/>
                <a:gd name="connsiteY2-38" fmla="*/ 762 h 1032764"/>
                <a:gd name="connsiteX3-39" fmla="*/ 0 w 2373630"/>
                <a:gd name="connsiteY3-40" fmla="*/ 1032764 h 1032764"/>
                <a:gd name="connsiteX0-41" fmla="*/ 15060 w 2388690"/>
                <a:gd name="connsiteY0-42" fmla="*/ 1032764 h 1032764"/>
                <a:gd name="connsiteX1-43" fmla="*/ 74 w 2388690"/>
                <a:gd name="connsiteY1-44" fmla="*/ 0 h 1032764"/>
                <a:gd name="connsiteX2-45" fmla="*/ 2388690 w 2388690"/>
                <a:gd name="connsiteY2-46" fmla="*/ 762 h 1032764"/>
                <a:gd name="connsiteX3-47" fmla="*/ 15060 w 2388690"/>
                <a:gd name="connsiteY3-48" fmla="*/ 1032764 h 1032764"/>
                <a:gd name="connsiteX0-49" fmla="*/ 15060 w 2388690"/>
                <a:gd name="connsiteY0-50" fmla="*/ 1032764 h 1032764"/>
                <a:gd name="connsiteX1-51" fmla="*/ 74 w 2388690"/>
                <a:gd name="connsiteY1-52" fmla="*/ 0 h 1032764"/>
                <a:gd name="connsiteX2-53" fmla="*/ 2388690 w 2388690"/>
                <a:gd name="connsiteY2-54" fmla="*/ 762 h 1032764"/>
                <a:gd name="connsiteX3-55" fmla="*/ 15060 w 2388690"/>
                <a:gd name="connsiteY3-56" fmla="*/ 1032764 h 1032764"/>
                <a:gd name="connsiteX0-57" fmla="*/ 8748 w 2388728"/>
                <a:gd name="connsiteY0-58" fmla="*/ 1026414 h 1026414"/>
                <a:gd name="connsiteX1-59" fmla="*/ 112 w 2388728"/>
                <a:gd name="connsiteY1-60" fmla="*/ 0 h 1026414"/>
                <a:gd name="connsiteX2-61" fmla="*/ 2388728 w 2388728"/>
                <a:gd name="connsiteY2-62" fmla="*/ 762 h 1026414"/>
                <a:gd name="connsiteX3-63" fmla="*/ 8748 w 2388728"/>
                <a:gd name="connsiteY3-64" fmla="*/ 1026414 h 1026414"/>
                <a:gd name="connsiteX0-65" fmla="*/ 8748 w 2388728"/>
                <a:gd name="connsiteY0-66" fmla="*/ 1026414 h 1026414"/>
                <a:gd name="connsiteX1-67" fmla="*/ 112 w 2388728"/>
                <a:gd name="connsiteY1-68" fmla="*/ 0 h 1026414"/>
                <a:gd name="connsiteX2-69" fmla="*/ 2388728 w 2388728"/>
                <a:gd name="connsiteY2-70" fmla="*/ 762 h 1026414"/>
                <a:gd name="connsiteX3-71" fmla="*/ 8748 w 2388728"/>
                <a:gd name="connsiteY3-72" fmla="*/ 1026414 h 1026414"/>
                <a:gd name="connsiteX0-73" fmla="*/ 0 w 2392680"/>
                <a:gd name="connsiteY0-74" fmla="*/ 1026414 h 1026414"/>
                <a:gd name="connsiteX1-75" fmla="*/ 4064 w 2392680"/>
                <a:gd name="connsiteY1-76" fmla="*/ 0 h 1026414"/>
                <a:gd name="connsiteX2-77" fmla="*/ 2392680 w 2392680"/>
                <a:gd name="connsiteY2-78" fmla="*/ 762 h 1026414"/>
                <a:gd name="connsiteX3-79" fmla="*/ 0 w 2392680"/>
                <a:gd name="connsiteY3-80" fmla="*/ 1026414 h 1026414"/>
              </a:gdLst>
              <a:ahLst/>
              <a:cxnLst>
                <a:cxn ang="0">
                  <a:pos x="connsiteX0-73" y="connsiteY0-74"/>
                </a:cxn>
                <a:cxn ang="0">
                  <a:pos x="connsiteX1-75" y="connsiteY1-76"/>
                </a:cxn>
                <a:cxn ang="0">
                  <a:pos x="connsiteX2-77" y="connsiteY2-78"/>
                </a:cxn>
                <a:cxn ang="0">
                  <a:pos x="connsiteX3-79" y="connsiteY3-80"/>
                </a:cxn>
              </a:cxnLst>
              <a:rect l="l" t="t" r="r" b="b"/>
              <a:pathLst>
                <a:path w="2392680" h="1026414">
                  <a:moveTo>
                    <a:pt x="0" y="1026414"/>
                  </a:moveTo>
                  <a:cubicBezTo>
                    <a:pt x="1355" y="682159"/>
                    <a:pt x="2709" y="344255"/>
                    <a:pt x="4064" y="0"/>
                  </a:cubicBezTo>
                  <a:lnTo>
                    <a:pt x="2392680" y="762"/>
                  </a:lnTo>
                  <a:lnTo>
                    <a:pt x="0" y="10264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n>
                  <a:noFill/>
                </a:ln>
              </a:endParaRPr>
            </a:p>
          </p:txBody>
        </p:sp>
        <p:cxnSp>
          <p:nvCxnSpPr>
            <p:cNvPr id="15" name="直接连接符 14"/>
            <p:cNvCxnSpPr/>
            <p:nvPr/>
          </p:nvCxnSpPr>
          <p:spPr>
            <a:xfrm flipV="1">
              <a:off x="9525" y="19363"/>
              <a:ext cx="1733550" cy="747495"/>
            </a:xfrm>
            <a:prstGeom prst="line">
              <a:avLst/>
            </a:prstGeom>
            <a:ln w="57150" cmpd="sng"/>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 y="0"/>
            <a:ext cx="1888330" cy="766858"/>
            <a:chOff x="1" y="0"/>
            <a:chExt cx="1743074" cy="766858"/>
          </a:xfrm>
        </p:grpSpPr>
        <p:sp>
          <p:nvSpPr>
            <p:cNvPr id="17" name="等腰三角形 6"/>
            <p:cNvSpPr/>
            <p:nvPr/>
          </p:nvSpPr>
          <p:spPr>
            <a:xfrm>
              <a:off x="1" y="0"/>
              <a:ext cx="1567542" cy="672445"/>
            </a:xfrm>
            <a:custGeom>
              <a:avLst/>
              <a:gdLst>
                <a:gd name="connsiteX0" fmla="*/ 0 w 2081784"/>
                <a:gd name="connsiteY0" fmla="*/ 1024128 h 1024128"/>
                <a:gd name="connsiteX1" fmla="*/ 1040892 w 2081784"/>
                <a:gd name="connsiteY1" fmla="*/ 0 h 1024128"/>
                <a:gd name="connsiteX2" fmla="*/ 2081784 w 2081784"/>
                <a:gd name="connsiteY2" fmla="*/ 1024128 h 1024128"/>
                <a:gd name="connsiteX3" fmla="*/ 0 w 2081784"/>
                <a:gd name="connsiteY3" fmla="*/ 1024128 h 1024128"/>
                <a:gd name="connsiteX0-1" fmla="*/ 1524 w 2083308"/>
                <a:gd name="connsiteY0-2" fmla="*/ 1115568 h 1115568"/>
                <a:gd name="connsiteX1-3" fmla="*/ 0 w 2083308"/>
                <a:gd name="connsiteY1-4" fmla="*/ 0 h 1115568"/>
                <a:gd name="connsiteX2-5" fmla="*/ 2083308 w 2083308"/>
                <a:gd name="connsiteY2-6" fmla="*/ 1115568 h 1115568"/>
                <a:gd name="connsiteX3-7" fmla="*/ 1524 w 2083308"/>
                <a:gd name="connsiteY3-8" fmla="*/ 1115568 h 1115568"/>
                <a:gd name="connsiteX0-9" fmla="*/ 1524 w 2394204"/>
                <a:gd name="connsiteY0-10" fmla="*/ 1115568 h 1115568"/>
                <a:gd name="connsiteX1-11" fmla="*/ 0 w 2394204"/>
                <a:gd name="connsiteY1-12" fmla="*/ 0 h 1115568"/>
                <a:gd name="connsiteX2-13" fmla="*/ 2394204 w 2394204"/>
                <a:gd name="connsiteY2-14" fmla="*/ 128016 h 1115568"/>
                <a:gd name="connsiteX3-15" fmla="*/ 1524 w 2394204"/>
                <a:gd name="connsiteY3-16" fmla="*/ 1115568 h 1115568"/>
                <a:gd name="connsiteX0-17" fmla="*/ 0 w 2392680"/>
                <a:gd name="connsiteY0-18" fmla="*/ 987552 h 987552"/>
                <a:gd name="connsiteX1-19" fmla="*/ 16764 w 2392680"/>
                <a:gd name="connsiteY1-20" fmla="*/ 18288 h 987552"/>
                <a:gd name="connsiteX2-21" fmla="*/ 2392680 w 2392680"/>
                <a:gd name="connsiteY2-22" fmla="*/ 0 h 987552"/>
                <a:gd name="connsiteX3-23" fmla="*/ 0 w 2392680"/>
                <a:gd name="connsiteY3-24" fmla="*/ 987552 h 987552"/>
                <a:gd name="connsiteX0-25" fmla="*/ 0 w 2392680"/>
                <a:gd name="connsiteY0-26" fmla="*/ 1032764 h 1032764"/>
                <a:gd name="connsiteX1-27" fmla="*/ 4064 w 2392680"/>
                <a:gd name="connsiteY1-28" fmla="*/ 0 h 1032764"/>
                <a:gd name="connsiteX2-29" fmla="*/ 2392680 w 2392680"/>
                <a:gd name="connsiteY2-30" fmla="*/ 45212 h 1032764"/>
                <a:gd name="connsiteX3-31" fmla="*/ 0 w 2392680"/>
                <a:gd name="connsiteY3-32" fmla="*/ 1032764 h 1032764"/>
                <a:gd name="connsiteX0-33" fmla="*/ 0 w 2373630"/>
                <a:gd name="connsiteY0-34" fmla="*/ 1032764 h 1032764"/>
                <a:gd name="connsiteX1-35" fmla="*/ 4064 w 2373630"/>
                <a:gd name="connsiteY1-36" fmla="*/ 0 h 1032764"/>
                <a:gd name="connsiteX2-37" fmla="*/ 2373630 w 2373630"/>
                <a:gd name="connsiteY2-38" fmla="*/ 762 h 1032764"/>
                <a:gd name="connsiteX3-39" fmla="*/ 0 w 2373630"/>
                <a:gd name="connsiteY3-40" fmla="*/ 1032764 h 1032764"/>
                <a:gd name="connsiteX0-41" fmla="*/ 15060 w 2388690"/>
                <a:gd name="connsiteY0-42" fmla="*/ 1032764 h 1032764"/>
                <a:gd name="connsiteX1-43" fmla="*/ 74 w 2388690"/>
                <a:gd name="connsiteY1-44" fmla="*/ 0 h 1032764"/>
                <a:gd name="connsiteX2-45" fmla="*/ 2388690 w 2388690"/>
                <a:gd name="connsiteY2-46" fmla="*/ 762 h 1032764"/>
                <a:gd name="connsiteX3-47" fmla="*/ 15060 w 2388690"/>
                <a:gd name="connsiteY3-48" fmla="*/ 1032764 h 1032764"/>
                <a:gd name="connsiteX0-49" fmla="*/ 15060 w 2388690"/>
                <a:gd name="connsiteY0-50" fmla="*/ 1032764 h 1032764"/>
                <a:gd name="connsiteX1-51" fmla="*/ 74 w 2388690"/>
                <a:gd name="connsiteY1-52" fmla="*/ 0 h 1032764"/>
                <a:gd name="connsiteX2-53" fmla="*/ 2388690 w 2388690"/>
                <a:gd name="connsiteY2-54" fmla="*/ 762 h 1032764"/>
                <a:gd name="connsiteX3-55" fmla="*/ 15060 w 2388690"/>
                <a:gd name="connsiteY3-56" fmla="*/ 1032764 h 1032764"/>
                <a:gd name="connsiteX0-57" fmla="*/ 8748 w 2388728"/>
                <a:gd name="connsiteY0-58" fmla="*/ 1026414 h 1026414"/>
                <a:gd name="connsiteX1-59" fmla="*/ 112 w 2388728"/>
                <a:gd name="connsiteY1-60" fmla="*/ 0 h 1026414"/>
                <a:gd name="connsiteX2-61" fmla="*/ 2388728 w 2388728"/>
                <a:gd name="connsiteY2-62" fmla="*/ 762 h 1026414"/>
                <a:gd name="connsiteX3-63" fmla="*/ 8748 w 2388728"/>
                <a:gd name="connsiteY3-64" fmla="*/ 1026414 h 1026414"/>
                <a:gd name="connsiteX0-65" fmla="*/ 8748 w 2388728"/>
                <a:gd name="connsiteY0-66" fmla="*/ 1026414 h 1026414"/>
                <a:gd name="connsiteX1-67" fmla="*/ 112 w 2388728"/>
                <a:gd name="connsiteY1-68" fmla="*/ 0 h 1026414"/>
                <a:gd name="connsiteX2-69" fmla="*/ 2388728 w 2388728"/>
                <a:gd name="connsiteY2-70" fmla="*/ 762 h 1026414"/>
                <a:gd name="connsiteX3-71" fmla="*/ 8748 w 2388728"/>
                <a:gd name="connsiteY3-72" fmla="*/ 1026414 h 1026414"/>
                <a:gd name="connsiteX0-73" fmla="*/ 0 w 2392680"/>
                <a:gd name="connsiteY0-74" fmla="*/ 1026414 h 1026414"/>
                <a:gd name="connsiteX1-75" fmla="*/ 4064 w 2392680"/>
                <a:gd name="connsiteY1-76" fmla="*/ 0 h 1026414"/>
                <a:gd name="connsiteX2-77" fmla="*/ 2392680 w 2392680"/>
                <a:gd name="connsiteY2-78" fmla="*/ 762 h 1026414"/>
                <a:gd name="connsiteX3-79" fmla="*/ 0 w 2392680"/>
                <a:gd name="connsiteY3-80" fmla="*/ 1026414 h 1026414"/>
              </a:gdLst>
              <a:ahLst/>
              <a:cxnLst>
                <a:cxn ang="0">
                  <a:pos x="connsiteX0-73" y="connsiteY0-74"/>
                </a:cxn>
                <a:cxn ang="0">
                  <a:pos x="connsiteX1-75" y="connsiteY1-76"/>
                </a:cxn>
                <a:cxn ang="0">
                  <a:pos x="connsiteX2-77" y="connsiteY2-78"/>
                </a:cxn>
                <a:cxn ang="0">
                  <a:pos x="connsiteX3-79" y="connsiteY3-80"/>
                </a:cxn>
              </a:cxnLst>
              <a:rect l="l" t="t" r="r" b="b"/>
              <a:pathLst>
                <a:path w="2392680" h="1026414">
                  <a:moveTo>
                    <a:pt x="0" y="1026414"/>
                  </a:moveTo>
                  <a:cubicBezTo>
                    <a:pt x="1355" y="682159"/>
                    <a:pt x="2709" y="344255"/>
                    <a:pt x="4064" y="0"/>
                  </a:cubicBezTo>
                  <a:lnTo>
                    <a:pt x="2392680" y="762"/>
                  </a:lnTo>
                  <a:lnTo>
                    <a:pt x="0" y="10264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n>
                  <a:noFill/>
                </a:ln>
              </a:endParaRPr>
            </a:p>
          </p:txBody>
        </p:sp>
        <p:cxnSp>
          <p:nvCxnSpPr>
            <p:cNvPr id="18" name="直接连接符 17"/>
            <p:cNvCxnSpPr/>
            <p:nvPr/>
          </p:nvCxnSpPr>
          <p:spPr>
            <a:xfrm flipV="1">
              <a:off x="9525" y="19363"/>
              <a:ext cx="1733550" cy="747495"/>
            </a:xfrm>
            <a:prstGeom prst="line">
              <a:avLst/>
            </a:prstGeom>
            <a:ln w="57150" cmpd="sng"/>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custDataLst>
              <p:tags r:id="rId13"/>
            </p:custDataLst>
          </p:nvPr>
        </p:nvSpPr>
        <p:spPr>
          <a:xfrm>
            <a:off x="681038" y="508000"/>
            <a:ext cx="8543925" cy="113823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custDataLst>
              <p:tags r:id="rId14"/>
            </p:custDataLst>
          </p:nvPr>
        </p:nvSpPr>
        <p:spPr>
          <a:xfrm>
            <a:off x="681038" y="1825625"/>
            <a:ext cx="8543925"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996112" y="6356351"/>
            <a:ext cx="222885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AEC8CA61-C7BD-4CA6-AE39-E6D204255E4A}" type="slidenum">
              <a:rPr lang="zh-CN" altLang="en-US" smtClean="0"/>
            </a:fld>
            <a:endParaRPr lang="zh-CN" altLang="en-US"/>
          </a:p>
        </p:txBody>
      </p:sp>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34400" y="228600"/>
            <a:ext cx="1217930" cy="6153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6"/>
        </a:buBlip>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组合 12"/>
          <p:cNvGrpSpPr/>
          <p:nvPr/>
        </p:nvGrpSpPr>
        <p:grpSpPr>
          <a:xfrm rot="10800000">
            <a:off x="8017670" y="6091141"/>
            <a:ext cx="1888330" cy="766858"/>
            <a:chOff x="1" y="0"/>
            <a:chExt cx="1743074" cy="766858"/>
          </a:xfrm>
        </p:grpSpPr>
        <p:sp>
          <p:nvSpPr>
            <p:cNvPr id="14" name="等腰三角形 6"/>
            <p:cNvSpPr/>
            <p:nvPr/>
          </p:nvSpPr>
          <p:spPr>
            <a:xfrm>
              <a:off x="1" y="0"/>
              <a:ext cx="1567542" cy="672445"/>
            </a:xfrm>
            <a:custGeom>
              <a:avLst/>
              <a:gdLst>
                <a:gd name="connsiteX0" fmla="*/ 0 w 2081784"/>
                <a:gd name="connsiteY0" fmla="*/ 1024128 h 1024128"/>
                <a:gd name="connsiteX1" fmla="*/ 1040892 w 2081784"/>
                <a:gd name="connsiteY1" fmla="*/ 0 h 1024128"/>
                <a:gd name="connsiteX2" fmla="*/ 2081784 w 2081784"/>
                <a:gd name="connsiteY2" fmla="*/ 1024128 h 1024128"/>
                <a:gd name="connsiteX3" fmla="*/ 0 w 2081784"/>
                <a:gd name="connsiteY3" fmla="*/ 1024128 h 1024128"/>
                <a:gd name="connsiteX0-1" fmla="*/ 1524 w 2083308"/>
                <a:gd name="connsiteY0-2" fmla="*/ 1115568 h 1115568"/>
                <a:gd name="connsiteX1-3" fmla="*/ 0 w 2083308"/>
                <a:gd name="connsiteY1-4" fmla="*/ 0 h 1115568"/>
                <a:gd name="connsiteX2-5" fmla="*/ 2083308 w 2083308"/>
                <a:gd name="connsiteY2-6" fmla="*/ 1115568 h 1115568"/>
                <a:gd name="connsiteX3-7" fmla="*/ 1524 w 2083308"/>
                <a:gd name="connsiteY3-8" fmla="*/ 1115568 h 1115568"/>
                <a:gd name="connsiteX0-9" fmla="*/ 1524 w 2394204"/>
                <a:gd name="connsiteY0-10" fmla="*/ 1115568 h 1115568"/>
                <a:gd name="connsiteX1-11" fmla="*/ 0 w 2394204"/>
                <a:gd name="connsiteY1-12" fmla="*/ 0 h 1115568"/>
                <a:gd name="connsiteX2-13" fmla="*/ 2394204 w 2394204"/>
                <a:gd name="connsiteY2-14" fmla="*/ 128016 h 1115568"/>
                <a:gd name="connsiteX3-15" fmla="*/ 1524 w 2394204"/>
                <a:gd name="connsiteY3-16" fmla="*/ 1115568 h 1115568"/>
                <a:gd name="connsiteX0-17" fmla="*/ 0 w 2392680"/>
                <a:gd name="connsiteY0-18" fmla="*/ 987552 h 987552"/>
                <a:gd name="connsiteX1-19" fmla="*/ 16764 w 2392680"/>
                <a:gd name="connsiteY1-20" fmla="*/ 18288 h 987552"/>
                <a:gd name="connsiteX2-21" fmla="*/ 2392680 w 2392680"/>
                <a:gd name="connsiteY2-22" fmla="*/ 0 h 987552"/>
                <a:gd name="connsiteX3-23" fmla="*/ 0 w 2392680"/>
                <a:gd name="connsiteY3-24" fmla="*/ 987552 h 987552"/>
                <a:gd name="connsiteX0-25" fmla="*/ 0 w 2392680"/>
                <a:gd name="connsiteY0-26" fmla="*/ 1032764 h 1032764"/>
                <a:gd name="connsiteX1-27" fmla="*/ 4064 w 2392680"/>
                <a:gd name="connsiteY1-28" fmla="*/ 0 h 1032764"/>
                <a:gd name="connsiteX2-29" fmla="*/ 2392680 w 2392680"/>
                <a:gd name="connsiteY2-30" fmla="*/ 45212 h 1032764"/>
                <a:gd name="connsiteX3-31" fmla="*/ 0 w 2392680"/>
                <a:gd name="connsiteY3-32" fmla="*/ 1032764 h 1032764"/>
                <a:gd name="connsiteX0-33" fmla="*/ 0 w 2373630"/>
                <a:gd name="connsiteY0-34" fmla="*/ 1032764 h 1032764"/>
                <a:gd name="connsiteX1-35" fmla="*/ 4064 w 2373630"/>
                <a:gd name="connsiteY1-36" fmla="*/ 0 h 1032764"/>
                <a:gd name="connsiteX2-37" fmla="*/ 2373630 w 2373630"/>
                <a:gd name="connsiteY2-38" fmla="*/ 762 h 1032764"/>
                <a:gd name="connsiteX3-39" fmla="*/ 0 w 2373630"/>
                <a:gd name="connsiteY3-40" fmla="*/ 1032764 h 1032764"/>
                <a:gd name="connsiteX0-41" fmla="*/ 15060 w 2388690"/>
                <a:gd name="connsiteY0-42" fmla="*/ 1032764 h 1032764"/>
                <a:gd name="connsiteX1-43" fmla="*/ 74 w 2388690"/>
                <a:gd name="connsiteY1-44" fmla="*/ 0 h 1032764"/>
                <a:gd name="connsiteX2-45" fmla="*/ 2388690 w 2388690"/>
                <a:gd name="connsiteY2-46" fmla="*/ 762 h 1032764"/>
                <a:gd name="connsiteX3-47" fmla="*/ 15060 w 2388690"/>
                <a:gd name="connsiteY3-48" fmla="*/ 1032764 h 1032764"/>
                <a:gd name="connsiteX0-49" fmla="*/ 15060 w 2388690"/>
                <a:gd name="connsiteY0-50" fmla="*/ 1032764 h 1032764"/>
                <a:gd name="connsiteX1-51" fmla="*/ 74 w 2388690"/>
                <a:gd name="connsiteY1-52" fmla="*/ 0 h 1032764"/>
                <a:gd name="connsiteX2-53" fmla="*/ 2388690 w 2388690"/>
                <a:gd name="connsiteY2-54" fmla="*/ 762 h 1032764"/>
                <a:gd name="connsiteX3-55" fmla="*/ 15060 w 2388690"/>
                <a:gd name="connsiteY3-56" fmla="*/ 1032764 h 1032764"/>
                <a:gd name="connsiteX0-57" fmla="*/ 8748 w 2388728"/>
                <a:gd name="connsiteY0-58" fmla="*/ 1026414 h 1026414"/>
                <a:gd name="connsiteX1-59" fmla="*/ 112 w 2388728"/>
                <a:gd name="connsiteY1-60" fmla="*/ 0 h 1026414"/>
                <a:gd name="connsiteX2-61" fmla="*/ 2388728 w 2388728"/>
                <a:gd name="connsiteY2-62" fmla="*/ 762 h 1026414"/>
                <a:gd name="connsiteX3-63" fmla="*/ 8748 w 2388728"/>
                <a:gd name="connsiteY3-64" fmla="*/ 1026414 h 1026414"/>
                <a:gd name="connsiteX0-65" fmla="*/ 8748 w 2388728"/>
                <a:gd name="connsiteY0-66" fmla="*/ 1026414 h 1026414"/>
                <a:gd name="connsiteX1-67" fmla="*/ 112 w 2388728"/>
                <a:gd name="connsiteY1-68" fmla="*/ 0 h 1026414"/>
                <a:gd name="connsiteX2-69" fmla="*/ 2388728 w 2388728"/>
                <a:gd name="connsiteY2-70" fmla="*/ 762 h 1026414"/>
                <a:gd name="connsiteX3-71" fmla="*/ 8748 w 2388728"/>
                <a:gd name="connsiteY3-72" fmla="*/ 1026414 h 1026414"/>
                <a:gd name="connsiteX0-73" fmla="*/ 0 w 2392680"/>
                <a:gd name="connsiteY0-74" fmla="*/ 1026414 h 1026414"/>
                <a:gd name="connsiteX1-75" fmla="*/ 4064 w 2392680"/>
                <a:gd name="connsiteY1-76" fmla="*/ 0 h 1026414"/>
                <a:gd name="connsiteX2-77" fmla="*/ 2392680 w 2392680"/>
                <a:gd name="connsiteY2-78" fmla="*/ 762 h 1026414"/>
                <a:gd name="connsiteX3-79" fmla="*/ 0 w 2392680"/>
                <a:gd name="connsiteY3-80" fmla="*/ 1026414 h 1026414"/>
              </a:gdLst>
              <a:ahLst/>
              <a:cxnLst>
                <a:cxn ang="0">
                  <a:pos x="connsiteX0-73" y="connsiteY0-74"/>
                </a:cxn>
                <a:cxn ang="0">
                  <a:pos x="connsiteX1-75" y="connsiteY1-76"/>
                </a:cxn>
                <a:cxn ang="0">
                  <a:pos x="connsiteX2-77" y="connsiteY2-78"/>
                </a:cxn>
                <a:cxn ang="0">
                  <a:pos x="connsiteX3-79" y="connsiteY3-80"/>
                </a:cxn>
              </a:cxnLst>
              <a:rect l="l" t="t" r="r" b="b"/>
              <a:pathLst>
                <a:path w="2392680" h="1026414">
                  <a:moveTo>
                    <a:pt x="0" y="1026414"/>
                  </a:moveTo>
                  <a:cubicBezTo>
                    <a:pt x="1355" y="682159"/>
                    <a:pt x="2709" y="344255"/>
                    <a:pt x="4064" y="0"/>
                  </a:cubicBezTo>
                  <a:lnTo>
                    <a:pt x="2392680" y="762"/>
                  </a:lnTo>
                  <a:lnTo>
                    <a:pt x="0" y="10264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n>
                  <a:noFill/>
                </a:ln>
              </a:endParaRPr>
            </a:p>
          </p:txBody>
        </p:sp>
        <p:cxnSp>
          <p:nvCxnSpPr>
            <p:cNvPr id="15" name="直接连接符 14"/>
            <p:cNvCxnSpPr/>
            <p:nvPr/>
          </p:nvCxnSpPr>
          <p:spPr>
            <a:xfrm flipV="1">
              <a:off x="9525" y="19363"/>
              <a:ext cx="1733550" cy="747495"/>
            </a:xfrm>
            <a:prstGeom prst="line">
              <a:avLst/>
            </a:prstGeom>
            <a:ln w="57150" cmpd="sng"/>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1" y="0"/>
            <a:ext cx="1888330" cy="766858"/>
            <a:chOff x="1" y="0"/>
            <a:chExt cx="1743074" cy="766858"/>
          </a:xfrm>
        </p:grpSpPr>
        <p:sp>
          <p:nvSpPr>
            <p:cNvPr id="17" name="等腰三角形 6"/>
            <p:cNvSpPr/>
            <p:nvPr/>
          </p:nvSpPr>
          <p:spPr>
            <a:xfrm>
              <a:off x="1" y="0"/>
              <a:ext cx="1567542" cy="672445"/>
            </a:xfrm>
            <a:custGeom>
              <a:avLst/>
              <a:gdLst>
                <a:gd name="connsiteX0" fmla="*/ 0 w 2081784"/>
                <a:gd name="connsiteY0" fmla="*/ 1024128 h 1024128"/>
                <a:gd name="connsiteX1" fmla="*/ 1040892 w 2081784"/>
                <a:gd name="connsiteY1" fmla="*/ 0 h 1024128"/>
                <a:gd name="connsiteX2" fmla="*/ 2081784 w 2081784"/>
                <a:gd name="connsiteY2" fmla="*/ 1024128 h 1024128"/>
                <a:gd name="connsiteX3" fmla="*/ 0 w 2081784"/>
                <a:gd name="connsiteY3" fmla="*/ 1024128 h 1024128"/>
                <a:gd name="connsiteX0-1" fmla="*/ 1524 w 2083308"/>
                <a:gd name="connsiteY0-2" fmla="*/ 1115568 h 1115568"/>
                <a:gd name="connsiteX1-3" fmla="*/ 0 w 2083308"/>
                <a:gd name="connsiteY1-4" fmla="*/ 0 h 1115568"/>
                <a:gd name="connsiteX2-5" fmla="*/ 2083308 w 2083308"/>
                <a:gd name="connsiteY2-6" fmla="*/ 1115568 h 1115568"/>
                <a:gd name="connsiteX3-7" fmla="*/ 1524 w 2083308"/>
                <a:gd name="connsiteY3-8" fmla="*/ 1115568 h 1115568"/>
                <a:gd name="connsiteX0-9" fmla="*/ 1524 w 2394204"/>
                <a:gd name="connsiteY0-10" fmla="*/ 1115568 h 1115568"/>
                <a:gd name="connsiteX1-11" fmla="*/ 0 w 2394204"/>
                <a:gd name="connsiteY1-12" fmla="*/ 0 h 1115568"/>
                <a:gd name="connsiteX2-13" fmla="*/ 2394204 w 2394204"/>
                <a:gd name="connsiteY2-14" fmla="*/ 128016 h 1115568"/>
                <a:gd name="connsiteX3-15" fmla="*/ 1524 w 2394204"/>
                <a:gd name="connsiteY3-16" fmla="*/ 1115568 h 1115568"/>
                <a:gd name="connsiteX0-17" fmla="*/ 0 w 2392680"/>
                <a:gd name="connsiteY0-18" fmla="*/ 987552 h 987552"/>
                <a:gd name="connsiteX1-19" fmla="*/ 16764 w 2392680"/>
                <a:gd name="connsiteY1-20" fmla="*/ 18288 h 987552"/>
                <a:gd name="connsiteX2-21" fmla="*/ 2392680 w 2392680"/>
                <a:gd name="connsiteY2-22" fmla="*/ 0 h 987552"/>
                <a:gd name="connsiteX3-23" fmla="*/ 0 w 2392680"/>
                <a:gd name="connsiteY3-24" fmla="*/ 987552 h 987552"/>
                <a:gd name="connsiteX0-25" fmla="*/ 0 w 2392680"/>
                <a:gd name="connsiteY0-26" fmla="*/ 1032764 h 1032764"/>
                <a:gd name="connsiteX1-27" fmla="*/ 4064 w 2392680"/>
                <a:gd name="connsiteY1-28" fmla="*/ 0 h 1032764"/>
                <a:gd name="connsiteX2-29" fmla="*/ 2392680 w 2392680"/>
                <a:gd name="connsiteY2-30" fmla="*/ 45212 h 1032764"/>
                <a:gd name="connsiteX3-31" fmla="*/ 0 w 2392680"/>
                <a:gd name="connsiteY3-32" fmla="*/ 1032764 h 1032764"/>
                <a:gd name="connsiteX0-33" fmla="*/ 0 w 2373630"/>
                <a:gd name="connsiteY0-34" fmla="*/ 1032764 h 1032764"/>
                <a:gd name="connsiteX1-35" fmla="*/ 4064 w 2373630"/>
                <a:gd name="connsiteY1-36" fmla="*/ 0 h 1032764"/>
                <a:gd name="connsiteX2-37" fmla="*/ 2373630 w 2373630"/>
                <a:gd name="connsiteY2-38" fmla="*/ 762 h 1032764"/>
                <a:gd name="connsiteX3-39" fmla="*/ 0 w 2373630"/>
                <a:gd name="connsiteY3-40" fmla="*/ 1032764 h 1032764"/>
                <a:gd name="connsiteX0-41" fmla="*/ 15060 w 2388690"/>
                <a:gd name="connsiteY0-42" fmla="*/ 1032764 h 1032764"/>
                <a:gd name="connsiteX1-43" fmla="*/ 74 w 2388690"/>
                <a:gd name="connsiteY1-44" fmla="*/ 0 h 1032764"/>
                <a:gd name="connsiteX2-45" fmla="*/ 2388690 w 2388690"/>
                <a:gd name="connsiteY2-46" fmla="*/ 762 h 1032764"/>
                <a:gd name="connsiteX3-47" fmla="*/ 15060 w 2388690"/>
                <a:gd name="connsiteY3-48" fmla="*/ 1032764 h 1032764"/>
                <a:gd name="connsiteX0-49" fmla="*/ 15060 w 2388690"/>
                <a:gd name="connsiteY0-50" fmla="*/ 1032764 h 1032764"/>
                <a:gd name="connsiteX1-51" fmla="*/ 74 w 2388690"/>
                <a:gd name="connsiteY1-52" fmla="*/ 0 h 1032764"/>
                <a:gd name="connsiteX2-53" fmla="*/ 2388690 w 2388690"/>
                <a:gd name="connsiteY2-54" fmla="*/ 762 h 1032764"/>
                <a:gd name="connsiteX3-55" fmla="*/ 15060 w 2388690"/>
                <a:gd name="connsiteY3-56" fmla="*/ 1032764 h 1032764"/>
                <a:gd name="connsiteX0-57" fmla="*/ 8748 w 2388728"/>
                <a:gd name="connsiteY0-58" fmla="*/ 1026414 h 1026414"/>
                <a:gd name="connsiteX1-59" fmla="*/ 112 w 2388728"/>
                <a:gd name="connsiteY1-60" fmla="*/ 0 h 1026414"/>
                <a:gd name="connsiteX2-61" fmla="*/ 2388728 w 2388728"/>
                <a:gd name="connsiteY2-62" fmla="*/ 762 h 1026414"/>
                <a:gd name="connsiteX3-63" fmla="*/ 8748 w 2388728"/>
                <a:gd name="connsiteY3-64" fmla="*/ 1026414 h 1026414"/>
                <a:gd name="connsiteX0-65" fmla="*/ 8748 w 2388728"/>
                <a:gd name="connsiteY0-66" fmla="*/ 1026414 h 1026414"/>
                <a:gd name="connsiteX1-67" fmla="*/ 112 w 2388728"/>
                <a:gd name="connsiteY1-68" fmla="*/ 0 h 1026414"/>
                <a:gd name="connsiteX2-69" fmla="*/ 2388728 w 2388728"/>
                <a:gd name="connsiteY2-70" fmla="*/ 762 h 1026414"/>
                <a:gd name="connsiteX3-71" fmla="*/ 8748 w 2388728"/>
                <a:gd name="connsiteY3-72" fmla="*/ 1026414 h 1026414"/>
                <a:gd name="connsiteX0-73" fmla="*/ 0 w 2392680"/>
                <a:gd name="connsiteY0-74" fmla="*/ 1026414 h 1026414"/>
                <a:gd name="connsiteX1-75" fmla="*/ 4064 w 2392680"/>
                <a:gd name="connsiteY1-76" fmla="*/ 0 h 1026414"/>
                <a:gd name="connsiteX2-77" fmla="*/ 2392680 w 2392680"/>
                <a:gd name="connsiteY2-78" fmla="*/ 762 h 1026414"/>
                <a:gd name="connsiteX3-79" fmla="*/ 0 w 2392680"/>
                <a:gd name="connsiteY3-80" fmla="*/ 1026414 h 1026414"/>
              </a:gdLst>
              <a:ahLst/>
              <a:cxnLst>
                <a:cxn ang="0">
                  <a:pos x="connsiteX0-73" y="connsiteY0-74"/>
                </a:cxn>
                <a:cxn ang="0">
                  <a:pos x="connsiteX1-75" y="connsiteY1-76"/>
                </a:cxn>
                <a:cxn ang="0">
                  <a:pos x="connsiteX2-77" y="connsiteY2-78"/>
                </a:cxn>
                <a:cxn ang="0">
                  <a:pos x="connsiteX3-79" y="connsiteY3-80"/>
                </a:cxn>
              </a:cxnLst>
              <a:rect l="l" t="t" r="r" b="b"/>
              <a:pathLst>
                <a:path w="2392680" h="1026414">
                  <a:moveTo>
                    <a:pt x="0" y="1026414"/>
                  </a:moveTo>
                  <a:cubicBezTo>
                    <a:pt x="1355" y="682159"/>
                    <a:pt x="2709" y="344255"/>
                    <a:pt x="4064" y="0"/>
                  </a:cubicBezTo>
                  <a:lnTo>
                    <a:pt x="2392680" y="762"/>
                  </a:lnTo>
                  <a:lnTo>
                    <a:pt x="0" y="10264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n>
                  <a:noFill/>
                </a:ln>
              </a:endParaRPr>
            </a:p>
          </p:txBody>
        </p:sp>
        <p:cxnSp>
          <p:nvCxnSpPr>
            <p:cNvPr id="18" name="直接连接符 17"/>
            <p:cNvCxnSpPr/>
            <p:nvPr/>
          </p:nvCxnSpPr>
          <p:spPr>
            <a:xfrm flipV="1">
              <a:off x="9525" y="19363"/>
              <a:ext cx="1733550" cy="747495"/>
            </a:xfrm>
            <a:prstGeom prst="line">
              <a:avLst/>
            </a:prstGeom>
            <a:ln w="57150" cmpd="sng"/>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custDataLst>
              <p:tags r:id="rId12"/>
            </p:custDataLst>
          </p:nvPr>
        </p:nvSpPr>
        <p:spPr>
          <a:xfrm>
            <a:off x="681038" y="508000"/>
            <a:ext cx="8543925" cy="113823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custDataLst>
              <p:tags r:id="rId13"/>
            </p:custDataLst>
          </p:nvPr>
        </p:nvSpPr>
        <p:spPr>
          <a:xfrm>
            <a:off x="681038" y="1825625"/>
            <a:ext cx="8543925"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996112" y="6356351"/>
            <a:ext cx="222885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AEC8CA61-C7BD-4CA6-AE39-E6D204255E4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4"/>
        </a:buBlip>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组合 12"/>
          <p:cNvGrpSpPr/>
          <p:nvPr/>
        </p:nvGrpSpPr>
        <p:grpSpPr>
          <a:xfrm rot="10800000">
            <a:off x="8017670" y="6091141"/>
            <a:ext cx="1888330" cy="766858"/>
            <a:chOff x="1" y="0"/>
            <a:chExt cx="1743074" cy="766858"/>
          </a:xfrm>
        </p:grpSpPr>
        <p:sp>
          <p:nvSpPr>
            <p:cNvPr id="14" name="等腰三角形 6"/>
            <p:cNvSpPr/>
            <p:nvPr/>
          </p:nvSpPr>
          <p:spPr>
            <a:xfrm>
              <a:off x="1" y="0"/>
              <a:ext cx="1567542" cy="672445"/>
            </a:xfrm>
            <a:custGeom>
              <a:avLst/>
              <a:gdLst>
                <a:gd name="connsiteX0" fmla="*/ 0 w 2081784"/>
                <a:gd name="connsiteY0" fmla="*/ 1024128 h 1024128"/>
                <a:gd name="connsiteX1" fmla="*/ 1040892 w 2081784"/>
                <a:gd name="connsiteY1" fmla="*/ 0 h 1024128"/>
                <a:gd name="connsiteX2" fmla="*/ 2081784 w 2081784"/>
                <a:gd name="connsiteY2" fmla="*/ 1024128 h 1024128"/>
                <a:gd name="connsiteX3" fmla="*/ 0 w 2081784"/>
                <a:gd name="connsiteY3" fmla="*/ 1024128 h 1024128"/>
                <a:gd name="connsiteX0-1" fmla="*/ 1524 w 2083308"/>
                <a:gd name="connsiteY0-2" fmla="*/ 1115568 h 1115568"/>
                <a:gd name="connsiteX1-3" fmla="*/ 0 w 2083308"/>
                <a:gd name="connsiteY1-4" fmla="*/ 0 h 1115568"/>
                <a:gd name="connsiteX2-5" fmla="*/ 2083308 w 2083308"/>
                <a:gd name="connsiteY2-6" fmla="*/ 1115568 h 1115568"/>
                <a:gd name="connsiteX3-7" fmla="*/ 1524 w 2083308"/>
                <a:gd name="connsiteY3-8" fmla="*/ 1115568 h 1115568"/>
                <a:gd name="connsiteX0-9" fmla="*/ 1524 w 2394204"/>
                <a:gd name="connsiteY0-10" fmla="*/ 1115568 h 1115568"/>
                <a:gd name="connsiteX1-11" fmla="*/ 0 w 2394204"/>
                <a:gd name="connsiteY1-12" fmla="*/ 0 h 1115568"/>
                <a:gd name="connsiteX2-13" fmla="*/ 2394204 w 2394204"/>
                <a:gd name="connsiteY2-14" fmla="*/ 128016 h 1115568"/>
                <a:gd name="connsiteX3-15" fmla="*/ 1524 w 2394204"/>
                <a:gd name="connsiteY3-16" fmla="*/ 1115568 h 1115568"/>
                <a:gd name="connsiteX0-17" fmla="*/ 0 w 2392680"/>
                <a:gd name="connsiteY0-18" fmla="*/ 987552 h 987552"/>
                <a:gd name="connsiteX1-19" fmla="*/ 16764 w 2392680"/>
                <a:gd name="connsiteY1-20" fmla="*/ 18288 h 987552"/>
                <a:gd name="connsiteX2-21" fmla="*/ 2392680 w 2392680"/>
                <a:gd name="connsiteY2-22" fmla="*/ 0 h 987552"/>
                <a:gd name="connsiteX3-23" fmla="*/ 0 w 2392680"/>
                <a:gd name="connsiteY3-24" fmla="*/ 987552 h 987552"/>
                <a:gd name="connsiteX0-25" fmla="*/ 0 w 2392680"/>
                <a:gd name="connsiteY0-26" fmla="*/ 1032764 h 1032764"/>
                <a:gd name="connsiteX1-27" fmla="*/ 4064 w 2392680"/>
                <a:gd name="connsiteY1-28" fmla="*/ 0 h 1032764"/>
                <a:gd name="connsiteX2-29" fmla="*/ 2392680 w 2392680"/>
                <a:gd name="connsiteY2-30" fmla="*/ 45212 h 1032764"/>
                <a:gd name="connsiteX3-31" fmla="*/ 0 w 2392680"/>
                <a:gd name="connsiteY3-32" fmla="*/ 1032764 h 1032764"/>
                <a:gd name="connsiteX0-33" fmla="*/ 0 w 2373630"/>
                <a:gd name="connsiteY0-34" fmla="*/ 1032764 h 1032764"/>
                <a:gd name="connsiteX1-35" fmla="*/ 4064 w 2373630"/>
                <a:gd name="connsiteY1-36" fmla="*/ 0 h 1032764"/>
                <a:gd name="connsiteX2-37" fmla="*/ 2373630 w 2373630"/>
                <a:gd name="connsiteY2-38" fmla="*/ 762 h 1032764"/>
                <a:gd name="connsiteX3-39" fmla="*/ 0 w 2373630"/>
                <a:gd name="connsiteY3-40" fmla="*/ 1032764 h 1032764"/>
                <a:gd name="connsiteX0-41" fmla="*/ 15060 w 2388690"/>
                <a:gd name="connsiteY0-42" fmla="*/ 1032764 h 1032764"/>
                <a:gd name="connsiteX1-43" fmla="*/ 74 w 2388690"/>
                <a:gd name="connsiteY1-44" fmla="*/ 0 h 1032764"/>
                <a:gd name="connsiteX2-45" fmla="*/ 2388690 w 2388690"/>
                <a:gd name="connsiteY2-46" fmla="*/ 762 h 1032764"/>
                <a:gd name="connsiteX3-47" fmla="*/ 15060 w 2388690"/>
                <a:gd name="connsiteY3-48" fmla="*/ 1032764 h 1032764"/>
                <a:gd name="connsiteX0-49" fmla="*/ 15060 w 2388690"/>
                <a:gd name="connsiteY0-50" fmla="*/ 1032764 h 1032764"/>
                <a:gd name="connsiteX1-51" fmla="*/ 74 w 2388690"/>
                <a:gd name="connsiteY1-52" fmla="*/ 0 h 1032764"/>
                <a:gd name="connsiteX2-53" fmla="*/ 2388690 w 2388690"/>
                <a:gd name="connsiteY2-54" fmla="*/ 762 h 1032764"/>
                <a:gd name="connsiteX3-55" fmla="*/ 15060 w 2388690"/>
                <a:gd name="connsiteY3-56" fmla="*/ 1032764 h 1032764"/>
                <a:gd name="connsiteX0-57" fmla="*/ 8748 w 2388728"/>
                <a:gd name="connsiteY0-58" fmla="*/ 1026414 h 1026414"/>
                <a:gd name="connsiteX1-59" fmla="*/ 112 w 2388728"/>
                <a:gd name="connsiteY1-60" fmla="*/ 0 h 1026414"/>
                <a:gd name="connsiteX2-61" fmla="*/ 2388728 w 2388728"/>
                <a:gd name="connsiteY2-62" fmla="*/ 762 h 1026414"/>
                <a:gd name="connsiteX3-63" fmla="*/ 8748 w 2388728"/>
                <a:gd name="connsiteY3-64" fmla="*/ 1026414 h 1026414"/>
                <a:gd name="connsiteX0-65" fmla="*/ 8748 w 2388728"/>
                <a:gd name="connsiteY0-66" fmla="*/ 1026414 h 1026414"/>
                <a:gd name="connsiteX1-67" fmla="*/ 112 w 2388728"/>
                <a:gd name="connsiteY1-68" fmla="*/ 0 h 1026414"/>
                <a:gd name="connsiteX2-69" fmla="*/ 2388728 w 2388728"/>
                <a:gd name="connsiteY2-70" fmla="*/ 762 h 1026414"/>
                <a:gd name="connsiteX3-71" fmla="*/ 8748 w 2388728"/>
                <a:gd name="connsiteY3-72" fmla="*/ 1026414 h 1026414"/>
                <a:gd name="connsiteX0-73" fmla="*/ 0 w 2392680"/>
                <a:gd name="connsiteY0-74" fmla="*/ 1026414 h 1026414"/>
                <a:gd name="connsiteX1-75" fmla="*/ 4064 w 2392680"/>
                <a:gd name="connsiteY1-76" fmla="*/ 0 h 1026414"/>
                <a:gd name="connsiteX2-77" fmla="*/ 2392680 w 2392680"/>
                <a:gd name="connsiteY2-78" fmla="*/ 762 h 1026414"/>
                <a:gd name="connsiteX3-79" fmla="*/ 0 w 2392680"/>
                <a:gd name="connsiteY3-80" fmla="*/ 1026414 h 1026414"/>
              </a:gdLst>
              <a:ahLst/>
              <a:cxnLst>
                <a:cxn ang="0">
                  <a:pos x="connsiteX0-73" y="connsiteY0-74"/>
                </a:cxn>
                <a:cxn ang="0">
                  <a:pos x="connsiteX1-75" y="connsiteY1-76"/>
                </a:cxn>
                <a:cxn ang="0">
                  <a:pos x="connsiteX2-77" y="connsiteY2-78"/>
                </a:cxn>
                <a:cxn ang="0">
                  <a:pos x="connsiteX3-79" y="connsiteY3-80"/>
                </a:cxn>
              </a:cxnLst>
              <a:rect l="l" t="t" r="r" b="b"/>
              <a:pathLst>
                <a:path w="2392680" h="1026414">
                  <a:moveTo>
                    <a:pt x="0" y="1026414"/>
                  </a:moveTo>
                  <a:cubicBezTo>
                    <a:pt x="1355" y="682159"/>
                    <a:pt x="2709" y="344255"/>
                    <a:pt x="4064" y="0"/>
                  </a:cubicBezTo>
                  <a:lnTo>
                    <a:pt x="2392680" y="762"/>
                  </a:lnTo>
                  <a:lnTo>
                    <a:pt x="0" y="10264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n>
                  <a:noFill/>
                </a:ln>
              </a:endParaRPr>
            </a:p>
          </p:txBody>
        </p:sp>
        <p:cxnSp>
          <p:nvCxnSpPr>
            <p:cNvPr id="15" name="直接连接符 14"/>
            <p:cNvCxnSpPr/>
            <p:nvPr/>
          </p:nvCxnSpPr>
          <p:spPr>
            <a:xfrm flipV="1">
              <a:off x="9525" y="19363"/>
              <a:ext cx="1733550" cy="747495"/>
            </a:xfrm>
            <a:prstGeom prst="line">
              <a:avLst/>
            </a:prstGeom>
            <a:ln w="57150" cmpd="sng"/>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1" y="0"/>
            <a:ext cx="1888330" cy="766858"/>
            <a:chOff x="1" y="0"/>
            <a:chExt cx="1743074" cy="766858"/>
          </a:xfrm>
        </p:grpSpPr>
        <p:sp>
          <p:nvSpPr>
            <p:cNvPr id="17" name="等腰三角形 6"/>
            <p:cNvSpPr/>
            <p:nvPr/>
          </p:nvSpPr>
          <p:spPr>
            <a:xfrm>
              <a:off x="1" y="0"/>
              <a:ext cx="1567542" cy="672445"/>
            </a:xfrm>
            <a:custGeom>
              <a:avLst/>
              <a:gdLst>
                <a:gd name="connsiteX0" fmla="*/ 0 w 2081784"/>
                <a:gd name="connsiteY0" fmla="*/ 1024128 h 1024128"/>
                <a:gd name="connsiteX1" fmla="*/ 1040892 w 2081784"/>
                <a:gd name="connsiteY1" fmla="*/ 0 h 1024128"/>
                <a:gd name="connsiteX2" fmla="*/ 2081784 w 2081784"/>
                <a:gd name="connsiteY2" fmla="*/ 1024128 h 1024128"/>
                <a:gd name="connsiteX3" fmla="*/ 0 w 2081784"/>
                <a:gd name="connsiteY3" fmla="*/ 1024128 h 1024128"/>
                <a:gd name="connsiteX0-1" fmla="*/ 1524 w 2083308"/>
                <a:gd name="connsiteY0-2" fmla="*/ 1115568 h 1115568"/>
                <a:gd name="connsiteX1-3" fmla="*/ 0 w 2083308"/>
                <a:gd name="connsiteY1-4" fmla="*/ 0 h 1115568"/>
                <a:gd name="connsiteX2-5" fmla="*/ 2083308 w 2083308"/>
                <a:gd name="connsiteY2-6" fmla="*/ 1115568 h 1115568"/>
                <a:gd name="connsiteX3-7" fmla="*/ 1524 w 2083308"/>
                <a:gd name="connsiteY3-8" fmla="*/ 1115568 h 1115568"/>
                <a:gd name="connsiteX0-9" fmla="*/ 1524 w 2394204"/>
                <a:gd name="connsiteY0-10" fmla="*/ 1115568 h 1115568"/>
                <a:gd name="connsiteX1-11" fmla="*/ 0 w 2394204"/>
                <a:gd name="connsiteY1-12" fmla="*/ 0 h 1115568"/>
                <a:gd name="connsiteX2-13" fmla="*/ 2394204 w 2394204"/>
                <a:gd name="connsiteY2-14" fmla="*/ 128016 h 1115568"/>
                <a:gd name="connsiteX3-15" fmla="*/ 1524 w 2394204"/>
                <a:gd name="connsiteY3-16" fmla="*/ 1115568 h 1115568"/>
                <a:gd name="connsiteX0-17" fmla="*/ 0 w 2392680"/>
                <a:gd name="connsiteY0-18" fmla="*/ 987552 h 987552"/>
                <a:gd name="connsiteX1-19" fmla="*/ 16764 w 2392680"/>
                <a:gd name="connsiteY1-20" fmla="*/ 18288 h 987552"/>
                <a:gd name="connsiteX2-21" fmla="*/ 2392680 w 2392680"/>
                <a:gd name="connsiteY2-22" fmla="*/ 0 h 987552"/>
                <a:gd name="connsiteX3-23" fmla="*/ 0 w 2392680"/>
                <a:gd name="connsiteY3-24" fmla="*/ 987552 h 987552"/>
                <a:gd name="connsiteX0-25" fmla="*/ 0 w 2392680"/>
                <a:gd name="connsiteY0-26" fmla="*/ 1032764 h 1032764"/>
                <a:gd name="connsiteX1-27" fmla="*/ 4064 w 2392680"/>
                <a:gd name="connsiteY1-28" fmla="*/ 0 h 1032764"/>
                <a:gd name="connsiteX2-29" fmla="*/ 2392680 w 2392680"/>
                <a:gd name="connsiteY2-30" fmla="*/ 45212 h 1032764"/>
                <a:gd name="connsiteX3-31" fmla="*/ 0 w 2392680"/>
                <a:gd name="connsiteY3-32" fmla="*/ 1032764 h 1032764"/>
                <a:gd name="connsiteX0-33" fmla="*/ 0 w 2373630"/>
                <a:gd name="connsiteY0-34" fmla="*/ 1032764 h 1032764"/>
                <a:gd name="connsiteX1-35" fmla="*/ 4064 w 2373630"/>
                <a:gd name="connsiteY1-36" fmla="*/ 0 h 1032764"/>
                <a:gd name="connsiteX2-37" fmla="*/ 2373630 w 2373630"/>
                <a:gd name="connsiteY2-38" fmla="*/ 762 h 1032764"/>
                <a:gd name="connsiteX3-39" fmla="*/ 0 w 2373630"/>
                <a:gd name="connsiteY3-40" fmla="*/ 1032764 h 1032764"/>
                <a:gd name="connsiteX0-41" fmla="*/ 15060 w 2388690"/>
                <a:gd name="connsiteY0-42" fmla="*/ 1032764 h 1032764"/>
                <a:gd name="connsiteX1-43" fmla="*/ 74 w 2388690"/>
                <a:gd name="connsiteY1-44" fmla="*/ 0 h 1032764"/>
                <a:gd name="connsiteX2-45" fmla="*/ 2388690 w 2388690"/>
                <a:gd name="connsiteY2-46" fmla="*/ 762 h 1032764"/>
                <a:gd name="connsiteX3-47" fmla="*/ 15060 w 2388690"/>
                <a:gd name="connsiteY3-48" fmla="*/ 1032764 h 1032764"/>
                <a:gd name="connsiteX0-49" fmla="*/ 15060 w 2388690"/>
                <a:gd name="connsiteY0-50" fmla="*/ 1032764 h 1032764"/>
                <a:gd name="connsiteX1-51" fmla="*/ 74 w 2388690"/>
                <a:gd name="connsiteY1-52" fmla="*/ 0 h 1032764"/>
                <a:gd name="connsiteX2-53" fmla="*/ 2388690 w 2388690"/>
                <a:gd name="connsiteY2-54" fmla="*/ 762 h 1032764"/>
                <a:gd name="connsiteX3-55" fmla="*/ 15060 w 2388690"/>
                <a:gd name="connsiteY3-56" fmla="*/ 1032764 h 1032764"/>
                <a:gd name="connsiteX0-57" fmla="*/ 8748 w 2388728"/>
                <a:gd name="connsiteY0-58" fmla="*/ 1026414 h 1026414"/>
                <a:gd name="connsiteX1-59" fmla="*/ 112 w 2388728"/>
                <a:gd name="connsiteY1-60" fmla="*/ 0 h 1026414"/>
                <a:gd name="connsiteX2-61" fmla="*/ 2388728 w 2388728"/>
                <a:gd name="connsiteY2-62" fmla="*/ 762 h 1026414"/>
                <a:gd name="connsiteX3-63" fmla="*/ 8748 w 2388728"/>
                <a:gd name="connsiteY3-64" fmla="*/ 1026414 h 1026414"/>
                <a:gd name="connsiteX0-65" fmla="*/ 8748 w 2388728"/>
                <a:gd name="connsiteY0-66" fmla="*/ 1026414 h 1026414"/>
                <a:gd name="connsiteX1-67" fmla="*/ 112 w 2388728"/>
                <a:gd name="connsiteY1-68" fmla="*/ 0 h 1026414"/>
                <a:gd name="connsiteX2-69" fmla="*/ 2388728 w 2388728"/>
                <a:gd name="connsiteY2-70" fmla="*/ 762 h 1026414"/>
                <a:gd name="connsiteX3-71" fmla="*/ 8748 w 2388728"/>
                <a:gd name="connsiteY3-72" fmla="*/ 1026414 h 1026414"/>
                <a:gd name="connsiteX0-73" fmla="*/ 0 w 2392680"/>
                <a:gd name="connsiteY0-74" fmla="*/ 1026414 h 1026414"/>
                <a:gd name="connsiteX1-75" fmla="*/ 4064 w 2392680"/>
                <a:gd name="connsiteY1-76" fmla="*/ 0 h 1026414"/>
                <a:gd name="connsiteX2-77" fmla="*/ 2392680 w 2392680"/>
                <a:gd name="connsiteY2-78" fmla="*/ 762 h 1026414"/>
                <a:gd name="connsiteX3-79" fmla="*/ 0 w 2392680"/>
                <a:gd name="connsiteY3-80" fmla="*/ 1026414 h 1026414"/>
              </a:gdLst>
              <a:ahLst/>
              <a:cxnLst>
                <a:cxn ang="0">
                  <a:pos x="connsiteX0-73" y="connsiteY0-74"/>
                </a:cxn>
                <a:cxn ang="0">
                  <a:pos x="connsiteX1-75" y="connsiteY1-76"/>
                </a:cxn>
                <a:cxn ang="0">
                  <a:pos x="connsiteX2-77" y="connsiteY2-78"/>
                </a:cxn>
                <a:cxn ang="0">
                  <a:pos x="connsiteX3-79" y="connsiteY3-80"/>
                </a:cxn>
              </a:cxnLst>
              <a:rect l="l" t="t" r="r" b="b"/>
              <a:pathLst>
                <a:path w="2392680" h="1026414">
                  <a:moveTo>
                    <a:pt x="0" y="1026414"/>
                  </a:moveTo>
                  <a:cubicBezTo>
                    <a:pt x="1355" y="682159"/>
                    <a:pt x="2709" y="344255"/>
                    <a:pt x="4064" y="0"/>
                  </a:cubicBezTo>
                  <a:lnTo>
                    <a:pt x="2392680" y="762"/>
                  </a:lnTo>
                  <a:lnTo>
                    <a:pt x="0" y="10264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n>
                  <a:noFill/>
                </a:ln>
              </a:endParaRPr>
            </a:p>
          </p:txBody>
        </p:sp>
        <p:cxnSp>
          <p:nvCxnSpPr>
            <p:cNvPr id="18" name="直接连接符 17"/>
            <p:cNvCxnSpPr/>
            <p:nvPr/>
          </p:nvCxnSpPr>
          <p:spPr>
            <a:xfrm flipV="1">
              <a:off x="9525" y="19363"/>
              <a:ext cx="1733550" cy="747495"/>
            </a:xfrm>
            <a:prstGeom prst="line">
              <a:avLst/>
            </a:prstGeom>
            <a:ln w="57150" cmpd="sng"/>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custDataLst>
              <p:tags r:id="rId12"/>
            </p:custDataLst>
          </p:nvPr>
        </p:nvSpPr>
        <p:spPr>
          <a:xfrm>
            <a:off x="681038" y="508000"/>
            <a:ext cx="8543925" cy="113823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custDataLst>
              <p:tags r:id="rId13"/>
            </p:custDataLst>
          </p:nvPr>
        </p:nvSpPr>
        <p:spPr>
          <a:xfrm>
            <a:off x="681038" y="1825625"/>
            <a:ext cx="8543925"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996112" y="6356351"/>
            <a:ext cx="222885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AEC8CA61-C7BD-4CA6-AE39-E6D204255E4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4"/>
        </a:buBlip>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组合 12"/>
          <p:cNvGrpSpPr/>
          <p:nvPr/>
        </p:nvGrpSpPr>
        <p:grpSpPr>
          <a:xfrm rot="10800000">
            <a:off x="8017670" y="6091141"/>
            <a:ext cx="1888330" cy="766858"/>
            <a:chOff x="1" y="0"/>
            <a:chExt cx="1743074" cy="766858"/>
          </a:xfrm>
        </p:grpSpPr>
        <p:sp>
          <p:nvSpPr>
            <p:cNvPr id="14" name="等腰三角形 6"/>
            <p:cNvSpPr/>
            <p:nvPr/>
          </p:nvSpPr>
          <p:spPr>
            <a:xfrm>
              <a:off x="1" y="0"/>
              <a:ext cx="1567542" cy="672445"/>
            </a:xfrm>
            <a:custGeom>
              <a:avLst/>
              <a:gdLst>
                <a:gd name="connsiteX0" fmla="*/ 0 w 2081784"/>
                <a:gd name="connsiteY0" fmla="*/ 1024128 h 1024128"/>
                <a:gd name="connsiteX1" fmla="*/ 1040892 w 2081784"/>
                <a:gd name="connsiteY1" fmla="*/ 0 h 1024128"/>
                <a:gd name="connsiteX2" fmla="*/ 2081784 w 2081784"/>
                <a:gd name="connsiteY2" fmla="*/ 1024128 h 1024128"/>
                <a:gd name="connsiteX3" fmla="*/ 0 w 2081784"/>
                <a:gd name="connsiteY3" fmla="*/ 1024128 h 1024128"/>
                <a:gd name="connsiteX0-1" fmla="*/ 1524 w 2083308"/>
                <a:gd name="connsiteY0-2" fmla="*/ 1115568 h 1115568"/>
                <a:gd name="connsiteX1-3" fmla="*/ 0 w 2083308"/>
                <a:gd name="connsiteY1-4" fmla="*/ 0 h 1115568"/>
                <a:gd name="connsiteX2-5" fmla="*/ 2083308 w 2083308"/>
                <a:gd name="connsiteY2-6" fmla="*/ 1115568 h 1115568"/>
                <a:gd name="connsiteX3-7" fmla="*/ 1524 w 2083308"/>
                <a:gd name="connsiteY3-8" fmla="*/ 1115568 h 1115568"/>
                <a:gd name="connsiteX0-9" fmla="*/ 1524 w 2394204"/>
                <a:gd name="connsiteY0-10" fmla="*/ 1115568 h 1115568"/>
                <a:gd name="connsiteX1-11" fmla="*/ 0 w 2394204"/>
                <a:gd name="connsiteY1-12" fmla="*/ 0 h 1115568"/>
                <a:gd name="connsiteX2-13" fmla="*/ 2394204 w 2394204"/>
                <a:gd name="connsiteY2-14" fmla="*/ 128016 h 1115568"/>
                <a:gd name="connsiteX3-15" fmla="*/ 1524 w 2394204"/>
                <a:gd name="connsiteY3-16" fmla="*/ 1115568 h 1115568"/>
                <a:gd name="connsiteX0-17" fmla="*/ 0 w 2392680"/>
                <a:gd name="connsiteY0-18" fmla="*/ 987552 h 987552"/>
                <a:gd name="connsiteX1-19" fmla="*/ 16764 w 2392680"/>
                <a:gd name="connsiteY1-20" fmla="*/ 18288 h 987552"/>
                <a:gd name="connsiteX2-21" fmla="*/ 2392680 w 2392680"/>
                <a:gd name="connsiteY2-22" fmla="*/ 0 h 987552"/>
                <a:gd name="connsiteX3-23" fmla="*/ 0 w 2392680"/>
                <a:gd name="connsiteY3-24" fmla="*/ 987552 h 987552"/>
                <a:gd name="connsiteX0-25" fmla="*/ 0 w 2392680"/>
                <a:gd name="connsiteY0-26" fmla="*/ 1032764 h 1032764"/>
                <a:gd name="connsiteX1-27" fmla="*/ 4064 w 2392680"/>
                <a:gd name="connsiteY1-28" fmla="*/ 0 h 1032764"/>
                <a:gd name="connsiteX2-29" fmla="*/ 2392680 w 2392680"/>
                <a:gd name="connsiteY2-30" fmla="*/ 45212 h 1032764"/>
                <a:gd name="connsiteX3-31" fmla="*/ 0 w 2392680"/>
                <a:gd name="connsiteY3-32" fmla="*/ 1032764 h 1032764"/>
                <a:gd name="connsiteX0-33" fmla="*/ 0 w 2373630"/>
                <a:gd name="connsiteY0-34" fmla="*/ 1032764 h 1032764"/>
                <a:gd name="connsiteX1-35" fmla="*/ 4064 w 2373630"/>
                <a:gd name="connsiteY1-36" fmla="*/ 0 h 1032764"/>
                <a:gd name="connsiteX2-37" fmla="*/ 2373630 w 2373630"/>
                <a:gd name="connsiteY2-38" fmla="*/ 762 h 1032764"/>
                <a:gd name="connsiteX3-39" fmla="*/ 0 w 2373630"/>
                <a:gd name="connsiteY3-40" fmla="*/ 1032764 h 1032764"/>
                <a:gd name="connsiteX0-41" fmla="*/ 15060 w 2388690"/>
                <a:gd name="connsiteY0-42" fmla="*/ 1032764 h 1032764"/>
                <a:gd name="connsiteX1-43" fmla="*/ 74 w 2388690"/>
                <a:gd name="connsiteY1-44" fmla="*/ 0 h 1032764"/>
                <a:gd name="connsiteX2-45" fmla="*/ 2388690 w 2388690"/>
                <a:gd name="connsiteY2-46" fmla="*/ 762 h 1032764"/>
                <a:gd name="connsiteX3-47" fmla="*/ 15060 w 2388690"/>
                <a:gd name="connsiteY3-48" fmla="*/ 1032764 h 1032764"/>
                <a:gd name="connsiteX0-49" fmla="*/ 15060 w 2388690"/>
                <a:gd name="connsiteY0-50" fmla="*/ 1032764 h 1032764"/>
                <a:gd name="connsiteX1-51" fmla="*/ 74 w 2388690"/>
                <a:gd name="connsiteY1-52" fmla="*/ 0 h 1032764"/>
                <a:gd name="connsiteX2-53" fmla="*/ 2388690 w 2388690"/>
                <a:gd name="connsiteY2-54" fmla="*/ 762 h 1032764"/>
                <a:gd name="connsiteX3-55" fmla="*/ 15060 w 2388690"/>
                <a:gd name="connsiteY3-56" fmla="*/ 1032764 h 1032764"/>
                <a:gd name="connsiteX0-57" fmla="*/ 8748 w 2388728"/>
                <a:gd name="connsiteY0-58" fmla="*/ 1026414 h 1026414"/>
                <a:gd name="connsiteX1-59" fmla="*/ 112 w 2388728"/>
                <a:gd name="connsiteY1-60" fmla="*/ 0 h 1026414"/>
                <a:gd name="connsiteX2-61" fmla="*/ 2388728 w 2388728"/>
                <a:gd name="connsiteY2-62" fmla="*/ 762 h 1026414"/>
                <a:gd name="connsiteX3-63" fmla="*/ 8748 w 2388728"/>
                <a:gd name="connsiteY3-64" fmla="*/ 1026414 h 1026414"/>
                <a:gd name="connsiteX0-65" fmla="*/ 8748 w 2388728"/>
                <a:gd name="connsiteY0-66" fmla="*/ 1026414 h 1026414"/>
                <a:gd name="connsiteX1-67" fmla="*/ 112 w 2388728"/>
                <a:gd name="connsiteY1-68" fmla="*/ 0 h 1026414"/>
                <a:gd name="connsiteX2-69" fmla="*/ 2388728 w 2388728"/>
                <a:gd name="connsiteY2-70" fmla="*/ 762 h 1026414"/>
                <a:gd name="connsiteX3-71" fmla="*/ 8748 w 2388728"/>
                <a:gd name="connsiteY3-72" fmla="*/ 1026414 h 1026414"/>
                <a:gd name="connsiteX0-73" fmla="*/ 0 w 2392680"/>
                <a:gd name="connsiteY0-74" fmla="*/ 1026414 h 1026414"/>
                <a:gd name="connsiteX1-75" fmla="*/ 4064 w 2392680"/>
                <a:gd name="connsiteY1-76" fmla="*/ 0 h 1026414"/>
                <a:gd name="connsiteX2-77" fmla="*/ 2392680 w 2392680"/>
                <a:gd name="connsiteY2-78" fmla="*/ 762 h 1026414"/>
                <a:gd name="connsiteX3-79" fmla="*/ 0 w 2392680"/>
                <a:gd name="connsiteY3-80" fmla="*/ 1026414 h 1026414"/>
              </a:gdLst>
              <a:ahLst/>
              <a:cxnLst>
                <a:cxn ang="0">
                  <a:pos x="connsiteX0-73" y="connsiteY0-74"/>
                </a:cxn>
                <a:cxn ang="0">
                  <a:pos x="connsiteX1-75" y="connsiteY1-76"/>
                </a:cxn>
                <a:cxn ang="0">
                  <a:pos x="connsiteX2-77" y="connsiteY2-78"/>
                </a:cxn>
                <a:cxn ang="0">
                  <a:pos x="connsiteX3-79" y="connsiteY3-80"/>
                </a:cxn>
              </a:cxnLst>
              <a:rect l="l" t="t" r="r" b="b"/>
              <a:pathLst>
                <a:path w="2392680" h="1026414">
                  <a:moveTo>
                    <a:pt x="0" y="1026414"/>
                  </a:moveTo>
                  <a:cubicBezTo>
                    <a:pt x="1355" y="682159"/>
                    <a:pt x="2709" y="344255"/>
                    <a:pt x="4064" y="0"/>
                  </a:cubicBezTo>
                  <a:lnTo>
                    <a:pt x="2392680" y="762"/>
                  </a:lnTo>
                  <a:lnTo>
                    <a:pt x="0" y="10264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n>
                  <a:noFill/>
                </a:ln>
              </a:endParaRPr>
            </a:p>
          </p:txBody>
        </p:sp>
        <p:cxnSp>
          <p:nvCxnSpPr>
            <p:cNvPr id="15" name="直接连接符 14"/>
            <p:cNvCxnSpPr/>
            <p:nvPr/>
          </p:nvCxnSpPr>
          <p:spPr>
            <a:xfrm flipV="1">
              <a:off x="9525" y="19363"/>
              <a:ext cx="1733550" cy="747495"/>
            </a:xfrm>
            <a:prstGeom prst="line">
              <a:avLst/>
            </a:prstGeom>
            <a:ln w="57150" cmpd="sng"/>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1" y="0"/>
            <a:ext cx="1888330" cy="766858"/>
            <a:chOff x="1" y="0"/>
            <a:chExt cx="1743074" cy="766858"/>
          </a:xfrm>
        </p:grpSpPr>
        <p:sp>
          <p:nvSpPr>
            <p:cNvPr id="17" name="等腰三角形 6"/>
            <p:cNvSpPr/>
            <p:nvPr/>
          </p:nvSpPr>
          <p:spPr>
            <a:xfrm>
              <a:off x="1" y="0"/>
              <a:ext cx="1567542" cy="672445"/>
            </a:xfrm>
            <a:custGeom>
              <a:avLst/>
              <a:gdLst>
                <a:gd name="connsiteX0" fmla="*/ 0 w 2081784"/>
                <a:gd name="connsiteY0" fmla="*/ 1024128 h 1024128"/>
                <a:gd name="connsiteX1" fmla="*/ 1040892 w 2081784"/>
                <a:gd name="connsiteY1" fmla="*/ 0 h 1024128"/>
                <a:gd name="connsiteX2" fmla="*/ 2081784 w 2081784"/>
                <a:gd name="connsiteY2" fmla="*/ 1024128 h 1024128"/>
                <a:gd name="connsiteX3" fmla="*/ 0 w 2081784"/>
                <a:gd name="connsiteY3" fmla="*/ 1024128 h 1024128"/>
                <a:gd name="connsiteX0-1" fmla="*/ 1524 w 2083308"/>
                <a:gd name="connsiteY0-2" fmla="*/ 1115568 h 1115568"/>
                <a:gd name="connsiteX1-3" fmla="*/ 0 w 2083308"/>
                <a:gd name="connsiteY1-4" fmla="*/ 0 h 1115568"/>
                <a:gd name="connsiteX2-5" fmla="*/ 2083308 w 2083308"/>
                <a:gd name="connsiteY2-6" fmla="*/ 1115568 h 1115568"/>
                <a:gd name="connsiteX3-7" fmla="*/ 1524 w 2083308"/>
                <a:gd name="connsiteY3-8" fmla="*/ 1115568 h 1115568"/>
                <a:gd name="connsiteX0-9" fmla="*/ 1524 w 2394204"/>
                <a:gd name="connsiteY0-10" fmla="*/ 1115568 h 1115568"/>
                <a:gd name="connsiteX1-11" fmla="*/ 0 w 2394204"/>
                <a:gd name="connsiteY1-12" fmla="*/ 0 h 1115568"/>
                <a:gd name="connsiteX2-13" fmla="*/ 2394204 w 2394204"/>
                <a:gd name="connsiteY2-14" fmla="*/ 128016 h 1115568"/>
                <a:gd name="connsiteX3-15" fmla="*/ 1524 w 2394204"/>
                <a:gd name="connsiteY3-16" fmla="*/ 1115568 h 1115568"/>
                <a:gd name="connsiteX0-17" fmla="*/ 0 w 2392680"/>
                <a:gd name="connsiteY0-18" fmla="*/ 987552 h 987552"/>
                <a:gd name="connsiteX1-19" fmla="*/ 16764 w 2392680"/>
                <a:gd name="connsiteY1-20" fmla="*/ 18288 h 987552"/>
                <a:gd name="connsiteX2-21" fmla="*/ 2392680 w 2392680"/>
                <a:gd name="connsiteY2-22" fmla="*/ 0 h 987552"/>
                <a:gd name="connsiteX3-23" fmla="*/ 0 w 2392680"/>
                <a:gd name="connsiteY3-24" fmla="*/ 987552 h 987552"/>
                <a:gd name="connsiteX0-25" fmla="*/ 0 w 2392680"/>
                <a:gd name="connsiteY0-26" fmla="*/ 1032764 h 1032764"/>
                <a:gd name="connsiteX1-27" fmla="*/ 4064 w 2392680"/>
                <a:gd name="connsiteY1-28" fmla="*/ 0 h 1032764"/>
                <a:gd name="connsiteX2-29" fmla="*/ 2392680 w 2392680"/>
                <a:gd name="connsiteY2-30" fmla="*/ 45212 h 1032764"/>
                <a:gd name="connsiteX3-31" fmla="*/ 0 w 2392680"/>
                <a:gd name="connsiteY3-32" fmla="*/ 1032764 h 1032764"/>
                <a:gd name="connsiteX0-33" fmla="*/ 0 w 2373630"/>
                <a:gd name="connsiteY0-34" fmla="*/ 1032764 h 1032764"/>
                <a:gd name="connsiteX1-35" fmla="*/ 4064 w 2373630"/>
                <a:gd name="connsiteY1-36" fmla="*/ 0 h 1032764"/>
                <a:gd name="connsiteX2-37" fmla="*/ 2373630 w 2373630"/>
                <a:gd name="connsiteY2-38" fmla="*/ 762 h 1032764"/>
                <a:gd name="connsiteX3-39" fmla="*/ 0 w 2373630"/>
                <a:gd name="connsiteY3-40" fmla="*/ 1032764 h 1032764"/>
                <a:gd name="connsiteX0-41" fmla="*/ 15060 w 2388690"/>
                <a:gd name="connsiteY0-42" fmla="*/ 1032764 h 1032764"/>
                <a:gd name="connsiteX1-43" fmla="*/ 74 w 2388690"/>
                <a:gd name="connsiteY1-44" fmla="*/ 0 h 1032764"/>
                <a:gd name="connsiteX2-45" fmla="*/ 2388690 w 2388690"/>
                <a:gd name="connsiteY2-46" fmla="*/ 762 h 1032764"/>
                <a:gd name="connsiteX3-47" fmla="*/ 15060 w 2388690"/>
                <a:gd name="connsiteY3-48" fmla="*/ 1032764 h 1032764"/>
                <a:gd name="connsiteX0-49" fmla="*/ 15060 w 2388690"/>
                <a:gd name="connsiteY0-50" fmla="*/ 1032764 h 1032764"/>
                <a:gd name="connsiteX1-51" fmla="*/ 74 w 2388690"/>
                <a:gd name="connsiteY1-52" fmla="*/ 0 h 1032764"/>
                <a:gd name="connsiteX2-53" fmla="*/ 2388690 w 2388690"/>
                <a:gd name="connsiteY2-54" fmla="*/ 762 h 1032764"/>
                <a:gd name="connsiteX3-55" fmla="*/ 15060 w 2388690"/>
                <a:gd name="connsiteY3-56" fmla="*/ 1032764 h 1032764"/>
                <a:gd name="connsiteX0-57" fmla="*/ 8748 w 2388728"/>
                <a:gd name="connsiteY0-58" fmla="*/ 1026414 h 1026414"/>
                <a:gd name="connsiteX1-59" fmla="*/ 112 w 2388728"/>
                <a:gd name="connsiteY1-60" fmla="*/ 0 h 1026414"/>
                <a:gd name="connsiteX2-61" fmla="*/ 2388728 w 2388728"/>
                <a:gd name="connsiteY2-62" fmla="*/ 762 h 1026414"/>
                <a:gd name="connsiteX3-63" fmla="*/ 8748 w 2388728"/>
                <a:gd name="connsiteY3-64" fmla="*/ 1026414 h 1026414"/>
                <a:gd name="connsiteX0-65" fmla="*/ 8748 w 2388728"/>
                <a:gd name="connsiteY0-66" fmla="*/ 1026414 h 1026414"/>
                <a:gd name="connsiteX1-67" fmla="*/ 112 w 2388728"/>
                <a:gd name="connsiteY1-68" fmla="*/ 0 h 1026414"/>
                <a:gd name="connsiteX2-69" fmla="*/ 2388728 w 2388728"/>
                <a:gd name="connsiteY2-70" fmla="*/ 762 h 1026414"/>
                <a:gd name="connsiteX3-71" fmla="*/ 8748 w 2388728"/>
                <a:gd name="connsiteY3-72" fmla="*/ 1026414 h 1026414"/>
                <a:gd name="connsiteX0-73" fmla="*/ 0 w 2392680"/>
                <a:gd name="connsiteY0-74" fmla="*/ 1026414 h 1026414"/>
                <a:gd name="connsiteX1-75" fmla="*/ 4064 w 2392680"/>
                <a:gd name="connsiteY1-76" fmla="*/ 0 h 1026414"/>
                <a:gd name="connsiteX2-77" fmla="*/ 2392680 w 2392680"/>
                <a:gd name="connsiteY2-78" fmla="*/ 762 h 1026414"/>
                <a:gd name="connsiteX3-79" fmla="*/ 0 w 2392680"/>
                <a:gd name="connsiteY3-80" fmla="*/ 1026414 h 1026414"/>
              </a:gdLst>
              <a:ahLst/>
              <a:cxnLst>
                <a:cxn ang="0">
                  <a:pos x="connsiteX0-73" y="connsiteY0-74"/>
                </a:cxn>
                <a:cxn ang="0">
                  <a:pos x="connsiteX1-75" y="connsiteY1-76"/>
                </a:cxn>
                <a:cxn ang="0">
                  <a:pos x="connsiteX2-77" y="connsiteY2-78"/>
                </a:cxn>
                <a:cxn ang="0">
                  <a:pos x="connsiteX3-79" y="connsiteY3-80"/>
                </a:cxn>
              </a:cxnLst>
              <a:rect l="l" t="t" r="r" b="b"/>
              <a:pathLst>
                <a:path w="2392680" h="1026414">
                  <a:moveTo>
                    <a:pt x="0" y="1026414"/>
                  </a:moveTo>
                  <a:cubicBezTo>
                    <a:pt x="1355" y="682159"/>
                    <a:pt x="2709" y="344255"/>
                    <a:pt x="4064" y="0"/>
                  </a:cubicBezTo>
                  <a:lnTo>
                    <a:pt x="2392680" y="762"/>
                  </a:lnTo>
                  <a:lnTo>
                    <a:pt x="0" y="10264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n>
                  <a:noFill/>
                </a:ln>
              </a:endParaRPr>
            </a:p>
          </p:txBody>
        </p:sp>
        <p:cxnSp>
          <p:nvCxnSpPr>
            <p:cNvPr id="18" name="直接连接符 17"/>
            <p:cNvCxnSpPr/>
            <p:nvPr/>
          </p:nvCxnSpPr>
          <p:spPr>
            <a:xfrm flipV="1">
              <a:off x="9525" y="19363"/>
              <a:ext cx="1733550" cy="747495"/>
            </a:xfrm>
            <a:prstGeom prst="line">
              <a:avLst/>
            </a:prstGeom>
            <a:ln w="57150" cmpd="sng"/>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custDataLst>
              <p:tags r:id="rId12"/>
            </p:custDataLst>
          </p:nvPr>
        </p:nvSpPr>
        <p:spPr>
          <a:xfrm>
            <a:off x="681038" y="508000"/>
            <a:ext cx="8543925" cy="113823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custDataLst>
              <p:tags r:id="rId13"/>
            </p:custDataLst>
          </p:nvPr>
        </p:nvSpPr>
        <p:spPr>
          <a:xfrm>
            <a:off x="681038" y="1825625"/>
            <a:ext cx="8543925"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996112" y="6356351"/>
            <a:ext cx="222885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AEC8CA61-C7BD-4CA6-AE39-E6D204255E4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4"/>
        </a:buBlip>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组合 12"/>
          <p:cNvGrpSpPr/>
          <p:nvPr/>
        </p:nvGrpSpPr>
        <p:grpSpPr>
          <a:xfrm rot="10800000">
            <a:off x="8017670" y="6091141"/>
            <a:ext cx="1888330" cy="766858"/>
            <a:chOff x="1" y="0"/>
            <a:chExt cx="1743074" cy="766858"/>
          </a:xfrm>
        </p:grpSpPr>
        <p:sp>
          <p:nvSpPr>
            <p:cNvPr id="14" name="等腰三角形 6"/>
            <p:cNvSpPr/>
            <p:nvPr/>
          </p:nvSpPr>
          <p:spPr>
            <a:xfrm>
              <a:off x="1" y="0"/>
              <a:ext cx="1567542" cy="672445"/>
            </a:xfrm>
            <a:custGeom>
              <a:avLst/>
              <a:gdLst>
                <a:gd name="connsiteX0" fmla="*/ 0 w 2081784"/>
                <a:gd name="connsiteY0" fmla="*/ 1024128 h 1024128"/>
                <a:gd name="connsiteX1" fmla="*/ 1040892 w 2081784"/>
                <a:gd name="connsiteY1" fmla="*/ 0 h 1024128"/>
                <a:gd name="connsiteX2" fmla="*/ 2081784 w 2081784"/>
                <a:gd name="connsiteY2" fmla="*/ 1024128 h 1024128"/>
                <a:gd name="connsiteX3" fmla="*/ 0 w 2081784"/>
                <a:gd name="connsiteY3" fmla="*/ 1024128 h 1024128"/>
                <a:gd name="connsiteX0-1" fmla="*/ 1524 w 2083308"/>
                <a:gd name="connsiteY0-2" fmla="*/ 1115568 h 1115568"/>
                <a:gd name="connsiteX1-3" fmla="*/ 0 w 2083308"/>
                <a:gd name="connsiteY1-4" fmla="*/ 0 h 1115568"/>
                <a:gd name="connsiteX2-5" fmla="*/ 2083308 w 2083308"/>
                <a:gd name="connsiteY2-6" fmla="*/ 1115568 h 1115568"/>
                <a:gd name="connsiteX3-7" fmla="*/ 1524 w 2083308"/>
                <a:gd name="connsiteY3-8" fmla="*/ 1115568 h 1115568"/>
                <a:gd name="connsiteX0-9" fmla="*/ 1524 w 2394204"/>
                <a:gd name="connsiteY0-10" fmla="*/ 1115568 h 1115568"/>
                <a:gd name="connsiteX1-11" fmla="*/ 0 w 2394204"/>
                <a:gd name="connsiteY1-12" fmla="*/ 0 h 1115568"/>
                <a:gd name="connsiteX2-13" fmla="*/ 2394204 w 2394204"/>
                <a:gd name="connsiteY2-14" fmla="*/ 128016 h 1115568"/>
                <a:gd name="connsiteX3-15" fmla="*/ 1524 w 2394204"/>
                <a:gd name="connsiteY3-16" fmla="*/ 1115568 h 1115568"/>
                <a:gd name="connsiteX0-17" fmla="*/ 0 w 2392680"/>
                <a:gd name="connsiteY0-18" fmla="*/ 987552 h 987552"/>
                <a:gd name="connsiteX1-19" fmla="*/ 16764 w 2392680"/>
                <a:gd name="connsiteY1-20" fmla="*/ 18288 h 987552"/>
                <a:gd name="connsiteX2-21" fmla="*/ 2392680 w 2392680"/>
                <a:gd name="connsiteY2-22" fmla="*/ 0 h 987552"/>
                <a:gd name="connsiteX3-23" fmla="*/ 0 w 2392680"/>
                <a:gd name="connsiteY3-24" fmla="*/ 987552 h 987552"/>
                <a:gd name="connsiteX0-25" fmla="*/ 0 w 2392680"/>
                <a:gd name="connsiteY0-26" fmla="*/ 1032764 h 1032764"/>
                <a:gd name="connsiteX1-27" fmla="*/ 4064 w 2392680"/>
                <a:gd name="connsiteY1-28" fmla="*/ 0 h 1032764"/>
                <a:gd name="connsiteX2-29" fmla="*/ 2392680 w 2392680"/>
                <a:gd name="connsiteY2-30" fmla="*/ 45212 h 1032764"/>
                <a:gd name="connsiteX3-31" fmla="*/ 0 w 2392680"/>
                <a:gd name="connsiteY3-32" fmla="*/ 1032764 h 1032764"/>
                <a:gd name="connsiteX0-33" fmla="*/ 0 w 2373630"/>
                <a:gd name="connsiteY0-34" fmla="*/ 1032764 h 1032764"/>
                <a:gd name="connsiteX1-35" fmla="*/ 4064 w 2373630"/>
                <a:gd name="connsiteY1-36" fmla="*/ 0 h 1032764"/>
                <a:gd name="connsiteX2-37" fmla="*/ 2373630 w 2373630"/>
                <a:gd name="connsiteY2-38" fmla="*/ 762 h 1032764"/>
                <a:gd name="connsiteX3-39" fmla="*/ 0 w 2373630"/>
                <a:gd name="connsiteY3-40" fmla="*/ 1032764 h 1032764"/>
                <a:gd name="connsiteX0-41" fmla="*/ 15060 w 2388690"/>
                <a:gd name="connsiteY0-42" fmla="*/ 1032764 h 1032764"/>
                <a:gd name="connsiteX1-43" fmla="*/ 74 w 2388690"/>
                <a:gd name="connsiteY1-44" fmla="*/ 0 h 1032764"/>
                <a:gd name="connsiteX2-45" fmla="*/ 2388690 w 2388690"/>
                <a:gd name="connsiteY2-46" fmla="*/ 762 h 1032764"/>
                <a:gd name="connsiteX3-47" fmla="*/ 15060 w 2388690"/>
                <a:gd name="connsiteY3-48" fmla="*/ 1032764 h 1032764"/>
                <a:gd name="connsiteX0-49" fmla="*/ 15060 w 2388690"/>
                <a:gd name="connsiteY0-50" fmla="*/ 1032764 h 1032764"/>
                <a:gd name="connsiteX1-51" fmla="*/ 74 w 2388690"/>
                <a:gd name="connsiteY1-52" fmla="*/ 0 h 1032764"/>
                <a:gd name="connsiteX2-53" fmla="*/ 2388690 w 2388690"/>
                <a:gd name="connsiteY2-54" fmla="*/ 762 h 1032764"/>
                <a:gd name="connsiteX3-55" fmla="*/ 15060 w 2388690"/>
                <a:gd name="connsiteY3-56" fmla="*/ 1032764 h 1032764"/>
                <a:gd name="connsiteX0-57" fmla="*/ 8748 w 2388728"/>
                <a:gd name="connsiteY0-58" fmla="*/ 1026414 h 1026414"/>
                <a:gd name="connsiteX1-59" fmla="*/ 112 w 2388728"/>
                <a:gd name="connsiteY1-60" fmla="*/ 0 h 1026414"/>
                <a:gd name="connsiteX2-61" fmla="*/ 2388728 w 2388728"/>
                <a:gd name="connsiteY2-62" fmla="*/ 762 h 1026414"/>
                <a:gd name="connsiteX3-63" fmla="*/ 8748 w 2388728"/>
                <a:gd name="connsiteY3-64" fmla="*/ 1026414 h 1026414"/>
                <a:gd name="connsiteX0-65" fmla="*/ 8748 w 2388728"/>
                <a:gd name="connsiteY0-66" fmla="*/ 1026414 h 1026414"/>
                <a:gd name="connsiteX1-67" fmla="*/ 112 w 2388728"/>
                <a:gd name="connsiteY1-68" fmla="*/ 0 h 1026414"/>
                <a:gd name="connsiteX2-69" fmla="*/ 2388728 w 2388728"/>
                <a:gd name="connsiteY2-70" fmla="*/ 762 h 1026414"/>
                <a:gd name="connsiteX3-71" fmla="*/ 8748 w 2388728"/>
                <a:gd name="connsiteY3-72" fmla="*/ 1026414 h 1026414"/>
                <a:gd name="connsiteX0-73" fmla="*/ 0 w 2392680"/>
                <a:gd name="connsiteY0-74" fmla="*/ 1026414 h 1026414"/>
                <a:gd name="connsiteX1-75" fmla="*/ 4064 w 2392680"/>
                <a:gd name="connsiteY1-76" fmla="*/ 0 h 1026414"/>
                <a:gd name="connsiteX2-77" fmla="*/ 2392680 w 2392680"/>
                <a:gd name="connsiteY2-78" fmla="*/ 762 h 1026414"/>
                <a:gd name="connsiteX3-79" fmla="*/ 0 w 2392680"/>
                <a:gd name="connsiteY3-80" fmla="*/ 1026414 h 1026414"/>
              </a:gdLst>
              <a:ahLst/>
              <a:cxnLst>
                <a:cxn ang="0">
                  <a:pos x="connsiteX0-73" y="connsiteY0-74"/>
                </a:cxn>
                <a:cxn ang="0">
                  <a:pos x="connsiteX1-75" y="connsiteY1-76"/>
                </a:cxn>
                <a:cxn ang="0">
                  <a:pos x="connsiteX2-77" y="connsiteY2-78"/>
                </a:cxn>
                <a:cxn ang="0">
                  <a:pos x="connsiteX3-79" y="connsiteY3-80"/>
                </a:cxn>
              </a:cxnLst>
              <a:rect l="l" t="t" r="r" b="b"/>
              <a:pathLst>
                <a:path w="2392680" h="1026414">
                  <a:moveTo>
                    <a:pt x="0" y="1026414"/>
                  </a:moveTo>
                  <a:cubicBezTo>
                    <a:pt x="1355" y="682159"/>
                    <a:pt x="2709" y="344255"/>
                    <a:pt x="4064" y="0"/>
                  </a:cubicBezTo>
                  <a:lnTo>
                    <a:pt x="2392680" y="762"/>
                  </a:lnTo>
                  <a:lnTo>
                    <a:pt x="0" y="10264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n>
                  <a:noFill/>
                </a:ln>
              </a:endParaRPr>
            </a:p>
          </p:txBody>
        </p:sp>
        <p:cxnSp>
          <p:nvCxnSpPr>
            <p:cNvPr id="15" name="直接连接符 14"/>
            <p:cNvCxnSpPr/>
            <p:nvPr/>
          </p:nvCxnSpPr>
          <p:spPr>
            <a:xfrm flipV="1">
              <a:off x="9525" y="19363"/>
              <a:ext cx="1733550" cy="747495"/>
            </a:xfrm>
            <a:prstGeom prst="line">
              <a:avLst/>
            </a:prstGeom>
            <a:ln w="57150" cmpd="sng"/>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1" y="0"/>
            <a:ext cx="1888330" cy="766858"/>
            <a:chOff x="1" y="0"/>
            <a:chExt cx="1743074" cy="766858"/>
          </a:xfrm>
        </p:grpSpPr>
        <p:sp>
          <p:nvSpPr>
            <p:cNvPr id="17" name="等腰三角形 6"/>
            <p:cNvSpPr/>
            <p:nvPr/>
          </p:nvSpPr>
          <p:spPr>
            <a:xfrm>
              <a:off x="1" y="0"/>
              <a:ext cx="1567542" cy="672445"/>
            </a:xfrm>
            <a:custGeom>
              <a:avLst/>
              <a:gdLst>
                <a:gd name="connsiteX0" fmla="*/ 0 w 2081784"/>
                <a:gd name="connsiteY0" fmla="*/ 1024128 h 1024128"/>
                <a:gd name="connsiteX1" fmla="*/ 1040892 w 2081784"/>
                <a:gd name="connsiteY1" fmla="*/ 0 h 1024128"/>
                <a:gd name="connsiteX2" fmla="*/ 2081784 w 2081784"/>
                <a:gd name="connsiteY2" fmla="*/ 1024128 h 1024128"/>
                <a:gd name="connsiteX3" fmla="*/ 0 w 2081784"/>
                <a:gd name="connsiteY3" fmla="*/ 1024128 h 1024128"/>
                <a:gd name="connsiteX0-1" fmla="*/ 1524 w 2083308"/>
                <a:gd name="connsiteY0-2" fmla="*/ 1115568 h 1115568"/>
                <a:gd name="connsiteX1-3" fmla="*/ 0 w 2083308"/>
                <a:gd name="connsiteY1-4" fmla="*/ 0 h 1115568"/>
                <a:gd name="connsiteX2-5" fmla="*/ 2083308 w 2083308"/>
                <a:gd name="connsiteY2-6" fmla="*/ 1115568 h 1115568"/>
                <a:gd name="connsiteX3-7" fmla="*/ 1524 w 2083308"/>
                <a:gd name="connsiteY3-8" fmla="*/ 1115568 h 1115568"/>
                <a:gd name="connsiteX0-9" fmla="*/ 1524 w 2394204"/>
                <a:gd name="connsiteY0-10" fmla="*/ 1115568 h 1115568"/>
                <a:gd name="connsiteX1-11" fmla="*/ 0 w 2394204"/>
                <a:gd name="connsiteY1-12" fmla="*/ 0 h 1115568"/>
                <a:gd name="connsiteX2-13" fmla="*/ 2394204 w 2394204"/>
                <a:gd name="connsiteY2-14" fmla="*/ 128016 h 1115568"/>
                <a:gd name="connsiteX3-15" fmla="*/ 1524 w 2394204"/>
                <a:gd name="connsiteY3-16" fmla="*/ 1115568 h 1115568"/>
                <a:gd name="connsiteX0-17" fmla="*/ 0 w 2392680"/>
                <a:gd name="connsiteY0-18" fmla="*/ 987552 h 987552"/>
                <a:gd name="connsiteX1-19" fmla="*/ 16764 w 2392680"/>
                <a:gd name="connsiteY1-20" fmla="*/ 18288 h 987552"/>
                <a:gd name="connsiteX2-21" fmla="*/ 2392680 w 2392680"/>
                <a:gd name="connsiteY2-22" fmla="*/ 0 h 987552"/>
                <a:gd name="connsiteX3-23" fmla="*/ 0 w 2392680"/>
                <a:gd name="connsiteY3-24" fmla="*/ 987552 h 987552"/>
                <a:gd name="connsiteX0-25" fmla="*/ 0 w 2392680"/>
                <a:gd name="connsiteY0-26" fmla="*/ 1032764 h 1032764"/>
                <a:gd name="connsiteX1-27" fmla="*/ 4064 w 2392680"/>
                <a:gd name="connsiteY1-28" fmla="*/ 0 h 1032764"/>
                <a:gd name="connsiteX2-29" fmla="*/ 2392680 w 2392680"/>
                <a:gd name="connsiteY2-30" fmla="*/ 45212 h 1032764"/>
                <a:gd name="connsiteX3-31" fmla="*/ 0 w 2392680"/>
                <a:gd name="connsiteY3-32" fmla="*/ 1032764 h 1032764"/>
                <a:gd name="connsiteX0-33" fmla="*/ 0 w 2373630"/>
                <a:gd name="connsiteY0-34" fmla="*/ 1032764 h 1032764"/>
                <a:gd name="connsiteX1-35" fmla="*/ 4064 w 2373630"/>
                <a:gd name="connsiteY1-36" fmla="*/ 0 h 1032764"/>
                <a:gd name="connsiteX2-37" fmla="*/ 2373630 w 2373630"/>
                <a:gd name="connsiteY2-38" fmla="*/ 762 h 1032764"/>
                <a:gd name="connsiteX3-39" fmla="*/ 0 w 2373630"/>
                <a:gd name="connsiteY3-40" fmla="*/ 1032764 h 1032764"/>
                <a:gd name="connsiteX0-41" fmla="*/ 15060 w 2388690"/>
                <a:gd name="connsiteY0-42" fmla="*/ 1032764 h 1032764"/>
                <a:gd name="connsiteX1-43" fmla="*/ 74 w 2388690"/>
                <a:gd name="connsiteY1-44" fmla="*/ 0 h 1032764"/>
                <a:gd name="connsiteX2-45" fmla="*/ 2388690 w 2388690"/>
                <a:gd name="connsiteY2-46" fmla="*/ 762 h 1032764"/>
                <a:gd name="connsiteX3-47" fmla="*/ 15060 w 2388690"/>
                <a:gd name="connsiteY3-48" fmla="*/ 1032764 h 1032764"/>
                <a:gd name="connsiteX0-49" fmla="*/ 15060 w 2388690"/>
                <a:gd name="connsiteY0-50" fmla="*/ 1032764 h 1032764"/>
                <a:gd name="connsiteX1-51" fmla="*/ 74 w 2388690"/>
                <a:gd name="connsiteY1-52" fmla="*/ 0 h 1032764"/>
                <a:gd name="connsiteX2-53" fmla="*/ 2388690 w 2388690"/>
                <a:gd name="connsiteY2-54" fmla="*/ 762 h 1032764"/>
                <a:gd name="connsiteX3-55" fmla="*/ 15060 w 2388690"/>
                <a:gd name="connsiteY3-56" fmla="*/ 1032764 h 1032764"/>
                <a:gd name="connsiteX0-57" fmla="*/ 8748 w 2388728"/>
                <a:gd name="connsiteY0-58" fmla="*/ 1026414 h 1026414"/>
                <a:gd name="connsiteX1-59" fmla="*/ 112 w 2388728"/>
                <a:gd name="connsiteY1-60" fmla="*/ 0 h 1026414"/>
                <a:gd name="connsiteX2-61" fmla="*/ 2388728 w 2388728"/>
                <a:gd name="connsiteY2-62" fmla="*/ 762 h 1026414"/>
                <a:gd name="connsiteX3-63" fmla="*/ 8748 w 2388728"/>
                <a:gd name="connsiteY3-64" fmla="*/ 1026414 h 1026414"/>
                <a:gd name="connsiteX0-65" fmla="*/ 8748 w 2388728"/>
                <a:gd name="connsiteY0-66" fmla="*/ 1026414 h 1026414"/>
                <a:gd name="connsiteX1-67" fmla="*/ 112 w 2388728"/>
                <a:gd name="connsiteY1-68" fmla="*/ 0 h 1026414"/>
                <a:gd name="connsiteX2-69" fmla="*/ 2388728 w 2388728"/>
                <a:gd name="connsiteY2-70" fmla="*/ 762 h 1026414"/>
                <a:gd name="connsiteX3-71" fmla="*/ 8748 w 2388728"/>
                <a:gd name="connsiteY3-72" fmla="*/ 1026414 h 1026414"/>
                <a:gd name="connsiteX0-73" fmla="*/ 0 w 2392680"/>
                <a:gd name="connsiteY0-74" fmla="*/ 1026414 h 1026414"/>
                <a:gd name="connsiteX1-75" fmla="*/ 4064 w 2392680"/>
                <a:gd name="connsiteY1-76" fmla="*/ 0 h 1026414"/>
                <a:gd name="connsiteX2-77" fmla="*/ 2392680 w 2392680"/>
                <a:gd name="connsiteY2-78" fmla="*/ 762 h 1026414"/>
                <a:gd name="connsiteX3-79" fmla="*/ 0 w 2392680"/>
                <a:gd name="connsiteY3-80" fmla="*/ 1026414 h 1026414"/>
              </a:gdLst>
              <a:ahLst/>
              <a:cxnLst>
                <a:cxn ang="0">
                  <a:pos x="connsiteX0-73" y="connsiteY0-74"/>
                </a:cxn>
                <a:cxn ang="0">
                  <a:pos x="connsiteX1-75" y="connsiteY1-76"/>
                </a:cxn>
                <a:cxn ang="0">
                  <a:pos x="connsiteX2-77" y="connsiteY2-78"/>
                </a:cxn>
                <a:cxn ang="0">
                  <a:pos x="connsiteX3-79" y="connsiteY3-80"/>
                </a:cxn>
              </a:cxnLst>
              <a:rect l="l" t="t" r="r" b="b"/>
              <a:pathLst>
                <a:path w="2392680" h="1026414">
                  <a:moveTo>
                    <a:pt x="0" y="1026414"/>
                  </a:moveTo>
                  <a:cubicBezTo>
                    <a:pt x="1355" y="682159"/>
                    <a:pt x="2709" y="344255"/>
                    <a:pt x="4064" y="0"/>
                  </a:cubicBezTo>
                  <a:lnTo>
                    <a:pt x="2392680" y="762"/>
                  </a:lnTo>
                  <a:lnTo>
                    <a:pt x="0" y="10264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ln>
                  <a:noFill/>
                </a:ln>
              </a:endParaRPr>
            </a:p>
          </p:txBody>
        </p:sp>
        <p:cxnSp>
          <p:nvCxnSpPr>
            <p:cNvPr id="18" name="直接连接符 17"/>
            <p:cNvCxnSpPr/>
            <p:nvPr/>
          </p:nvCxnSpPr>
          <p:spPr>
            <a:xfrm flipV="1">
              <a:off x="9525" y="19363"/>
              <a:ext cx="1733550" cy="747495"/>
            </a:xfrm>
            <a:prstGeom prst="line">
              <a:avLst/>
            </a:prstGeom>
            <a:ln w="57150" cmpd="sng"/>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p:ph type="title"/>
            <p:custDataLst>
              <p:tags r:id="rId12"/>
            </p:custDataLst>
          </p:nvPr>
        </p:nvSpPr>
        <p:spPr>
          <a:xfrm>
            <a:off x="681038" y="508000"/>
            <a:ext cx="8543925" cy="113823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custDataLst>
              <p:tags r:id="rId13"/>
            </p:custDataLst>
          </p:nvPr>
        </p:nvSpPr>
        <p:spPr>
          <a:xfrm>
            <a:off x="681038" y="1825625"/>
            <a:ext cx="8543925"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3CD95977-5190-42C8-94D5-47DE5157CF00}" type="datetimeFigureOut">
              <a:rPr lang="zh-CN" altLang="en-US" smtClean="0"/>
            </a:fld>
            <a:endParaRPr lang="zh-CN" alt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996112" y="6356351"/>
            <a:ext cx="222885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AEC8CA61-C7BD-4CA6-AE39-E6D204255E4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4"/>
        </a:buBlip>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94325" y="608400"/>
            <a:ext cx="8912475"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94325" y="1490400"/>
            <a:ext cx="8912475"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97250" y="6314400"/>
            <a:ext cx="219375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344250" y="6314400"/>
            <a:ext cx="32175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7213050" y="6314400"/>
            <a:ext cx="219375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6.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211.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9.xml"/><Relationship Id="rId2" Type="http://schemas.openxmlformats.org/officeDocument/2006/relationships/tags" Target="../tags/tag21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9.xml"/><Relationship Id="rId3" Type="http://schemas.openxmlformats.org/officeDocument/2006/relationships/tags" Target="../tags/tag213.xml"/><Relationship Id="rId2" Type="http://schemas.openxmlformats.org/officeDocument/2006/relationships/image" Target="../media/image12.jpe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214.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1.xml"/><Relationship Id="rId2" Type="http://schemas.openxmlformats.org/officeDocument/2006/relationships/tags" Target="../tags/tag215.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2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2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tags" Target="../tags/tag2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6.xml"/><Relationship Id="rId1" Type="http://schemas.openxmlformats.org/officeDocument/2006/relationships/tags" Target="../tags/tag2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7.xml"/><Relationship Id="rId1" Type="http://schemas.openxmlformats.org/officeDocument/2006/relationships/tags" Target="../tags/tag220.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03.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20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2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2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2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2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2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2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tags" Target="../tags/tag2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tags" Target="../tags/tag2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2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tags" Target="../tags/tag230.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20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2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tags" Target="../tags/tag2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tags" Target="../tags/tag2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tags" Target="../tags/tag2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tags" Target="../tags/tag2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tags" Target="../tags/tag2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ags" Target="../tags/tag2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tags" Target="../tags/tag238.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1.xml"/><Relationship Id="rId2" Type="http://schemas.openxmlformats.org/officeDocument/2006/relationships/tags" Target="../tags/tag239.xml"/><Relationship Id="rId1"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tags" Target="../tags/tag2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0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tags" Target="../tags/tag241.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11.xml"/><Relationship Id="rId3" Type="http://schemas.openxmlformats.org/officeDocument/2006/relationships/tags" Target="../tags/tag243.xml"/><Relationship Id="rId2" Type="http://schemas.openxmlformats.org/officeDocument/2006/relationships/image" Target="../media/image15.png"/><Relationship Id="rId1" Type="http://schemas.openxmlformats.org/officeDocument/2006/relationships/tags" Target="../tags/tag242.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1.xml"/><Relationship Id="rId2" Type="http://schemas.openxmlformats.org/officeDocument/2006/relationships/tags" Target="../tags/tag244.xml"/><Relationship Id="rId1" Type="http://schemas.openxmlformats.org/officeDocument/2006/relationships/image" Target="../media/image16.jpeg"/></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49.xml"/><Relationship Id="rId7" Type="http://schemas.openxmlformats.org/officeDocument/2006/relationships/hyperlink" Target="http://www.bofety.com/" TargetMode="External"/><Relationship Id="rId6" Type="http://schemas.openxmlformats.org/officeDocument/2006/relationships/tags" Target="../tags/tag248.xml"/><Relationship Id="rId5" Type="http://schemas.openxmlformats.org/officeDocument/2006/relationships/image" Target="../media/image18.jpeg"/><Relationship Id="rId4" Type="http://schemas.openxmlformats.org/officeDocument/2006/relationships/tags" Target="../tags/tag247.xml"/><Relationship Id="rId3" Type="http://schemas.openxmlformats.org/officeDocument/2006/relationships/image" Target="../media/image17.jpeg"/><Relationship Id="rId2" Type="http://schemas.openxmlformats.org/officeDocument/2006/relationships/tags" Target="../tags/tag246.xml"/><Relationship Id="rId1" Type="http://schemas.openxmlformats.org/officeDocument/2006/relationships/tags" Target="../tags/tag24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0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20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20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209.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1.xml"/><Relationship Id="rId2" Type="http://schemas.openxmlformats.org/officeDocument/2006/relationships/tags" Target="../tags/tag210.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8600" y="1882676"/>
            <a:ext cx="9448800" cy="2306955"/>
          </a:xfrm>
          <a:prstGeom prst="rect">
            <a:avLst/>
          </a:prstGeom>
          <a:noFill/>
        </p:spPr>
        <p:txBody>
          <a:bodyPr wrap="square" rtlCol="0">
            <a:spAutoFit/>
          </a:bodyPr>
          <a:lstStyle/>
          <a:p>
            <a:pPr algn="ctr"/>
            <a:r>
              <a:rPr lang="zh-CN" altLang="en-US" sz="7200" b="1" dirty="0">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rPr>
              <a:t>班组长如何做好</a:t>
            </a:r>
            <a:endParaRPr lang="en-US" altLang="zh-CN" sz="7200" b="1" dirty="0">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r>
              <a:rPr lang="zh-CN" altLang="en-US" sz="7200" b="1" dirty="0">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rPr>
              <a:t>安全管理工作</a:t>
            </a:r>
            <a:endParaRPr lang="zh-CN" altLang="en-US" sz="7200" b="1" dirty="0">
              <a:solidFill>
                <a:srgbClr val="0070C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3505200" y="4343266"/>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3055200" y="559119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bg1"/>
                </a:solidFill>
              </a:rPr>
              <a:t>全面</a:t>
            </a:r>
            <a:endParaRPr lang="zh-CN" altLang="en-US" b="1">
              <a:solidFill>
                <a:schemeClr val="bg1"/>
              </a:solidFill>
            </a:endParaRPr>
          </a:p>
        </p:txBody>
      </p:sp>
      <p:sp>
        <p:nvSpPr>
          <p:cNvPr id="9" name="椭圆 8"/>
          <p:cNvSpPr/>
          <p:nvPr>
            <p:custDataLst>
              <p:tags r:id="rId3"/>
            </p:custDataLst>
          </p:nvPr>
        </p:nvSpPr>
        <p:spPr>
          <a:xfrm>
            <a:off x="4298315" y="559181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bg1"/>
                </a:solidFill>
              </a:rPr>
              <a:t>专业</a:t>
            </a:r>
            <a:endParaRPr lang="zh-CN" altLang="en-US" b="1">
              <a:solidFill>
                <a:schemeClr val="bg1"/>
              </a:solidFill>
            </a:endParaRPr>
          </a:p>
        </p:txBody>
      </p:sp>
      <p:sp>
        <p:nvSpPr>
          <p:cNvPr id="10" name="椭圆 9"/>
          <p:cNvSpPr/>
          <p:nvPr>
            <p:custDataLst>
              <p:tags r:id="rId4"/>
            </p:custDataLst>
          </p:nvPr>
        </p:nvSpPr>
        <p:spPr>
          <a:xfrm>
            <a:off x="5541430" y="559119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bg1"/>
                </a:solidFill>
              </a:rPr>
              <a:t>实用</a:t>
            </a:r>
            <a:endParaRPr lang="zh-CN" altLang="en-US" b="1">
              <a:solidFill>
                <a:schemeClr val="bg1"/>
              </a:solidFill>
            </a:endParaRPr>
          </a:p>
        </p:txBody>
      </p:sp>
    </p:spTree>
    <p:custDataLst>
      <p:tags r:id="rId5"/>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7"/>
          <p:cNvSpPr>
            <a:spLocks noChangeArrowheads="1"/>
          </p:cNvSpPr>
          <p:nvPr/>
        </p:nvSpPr>
        <p:spPr bwMode="auto">
          <a:xfrm>
            <a:off x="2527300" y="2349501"/>
            <a:ext cx="4535488" cy="792163"/>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t>班长的安全角色定位</a:t>
            </a:r>
            <a:endParaRPr lang="zh-CN" altLang="en-US" sz="2400"/>
          </a:p>
        </p:txBody>
      </p:sp>
      <p:sp>
        <p:nvSpPr>
          <p:cNvPr id="36869" name="Rectangle 8"/>
          <p:cNvSpPr>
            <a:spLocks noChangeArrowheads="1"/>
          </p:cNvSpPr>
          <p:nvPr/>
        </p:nvSpPr>
        <p:spPr bwMode="auto">
          <a:xfrm>
            <a:off x="2249488" y="3860801"/>
            <a:ext cx="2303462" cy="1223963"/>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t>了解上级期望</a:t>
            </a:r>
            <a:endParaRPr lang="zh-CN" altLang="en-US" sz="2400"/>
          </a:p>
        </p:txBody>
      </p:sp>
      <p:sp>
        <p:nvSpPr>
          <p:cNvPr id="36870" name="Rectangle 9"/>
          <p:cNvSpPr>
            <a:spLocks noChangeArrowheads="1"/>
          </p:cNvSpPr>
          <p:nvPr/>
        </p:nvSpPr>
        <p:spPr bwMode="auto">
          <a:xfrm>
            <a:off x="5033963" y="3860801"/>
            <a:ext cx="2303462" cy="1223963"/>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t>了解班组成员对</a:t>
            </a:r>
            <a:endParaRPr lang="zh-CN" altLang="en-US" sz="2400"/>
          </a:p>
          <a:p>
            <a:pPr algn="ctr" eaLnBrk="1" hangingPunct="1"/>
            <a:r>
              <a:rPr lang="zh-CN" altLang="en-US" sz="2400"/>
              <a:t>自己的期望</a:t>
            </a:r>
            <a:endParaRPr lang="zh-CN" altLang="en-US" sz="2400"/>
          </a:p>
        </p:txBody>
      </p:sp>
      <p:sp>
        <p:nvSpPr>
          <p:cNvPr id="36871" name="AutoShape 11"/>
          <p:cNvSpPr>
            <a:spLocks noChangeArrowheads="1"/>
          </p:cNvSpPr>
          <p:nvPr/>
        </p:nvSpPr>
        <p:spPr bwMode="auto">
          <a:xfrm>
            <a:off x="655638" y="2565400"/>
            <a:ext cx="1441450" cy="2376488"/>
          </a:xfrm>
          <a:prstGeom prst="curvedRightArrow">
            <a:avLst>
              <a:gd name="adj1" fmla="val 32974"/>
              <a:gd name="adj2" fmla="val 65947"/>
              <a:gd name="adj3" fmla="val 33333"/>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6872" name="AutoShape 14"/>
          <p:cNvSpPr>
            <a:spLocks noChangeArrowheads="1"/>
          </p:cNvSpPr>
          <p:nvPr/>
        </p:nvSpPr>
        <p:spPr bwMode="auto">
          <a:xfrm>
            <a:off x="7400925" y="2636839"/>
            <a:ext cx="1512888" cy="2232025"/>
          </a:xfrm>
          <a:prstGeom prst="curvedLeftArrow">
            <a:avLst>
              <a:gd name="adj1" fmla="val 29507"/>
              <a:gd name="adj2" fmla="val 59014"/>
              <a:gd name="adj3" fmla="val 33333"/>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Tree>
    <p:custDataLst>
      <p:tags r:id="rId1"/>
    </p:custData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Rectangle 2"/>
          <p:cNvPicPr>
            <a:picLocks noGrp="1" noChangeAspect="1" noChangeArrowheads="1"/>
          </p:cNvPicPr>
          <p:nvPr>
            <p:ph type="title" orient="vert"/>
          </p:nvPr>
        </p:nvPicPr>
        <p:blipFill>
          <a:blip r:embed="rId1">
            <a:extLst>
              <a:ext uri="{28A0092B-C50C-407E-A947-70E740481C1C}">
                <a14:useLocalDpi xmlns:a14="http://schemas.microsoft.com/office/drawing/2010/main" val="0"/>
              </a:ext>
            </a:extLst>
          </a:blip>
          <a:srcRect/>
          <a:stretch>
            <a:fillRect/>
          </a:stretch>
        </p:blipFill>
        <p:spPr>
          <a:xfrm>
            <a:off x="501650" y="1261110"/>
            <a:ext cx="7098665" cy="899160"/>
          </a:xfrm>
        </p:spPr>
      </p:pic>
      <p:sp>
        <p:nvSpPr>
          <p:cNvPr id="38916" name="Text Box 6"/>
          <p:cNvSpPr txBox="1">
            <a:spLocks noChangeArrowheads="1"/>
          </p:cNvSpPr>
          <p:nvPr/>
        </p:nvSpPr>
        <p:spPr bwMode="auto">
          <a:xfrm>
            <a:off x="881064" y="2349501"/>
            <a:ext cx="662463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t>1</a:t>
            </a:r>
            <a:r>
              <a:rPr lang="zh-CN" altLang="en-US"/>
              <a:t>、思想素质：安全第一，预防为主</a:t>
            </a:r>
            <a:endParaRPr lang="zh-CN" altLang="en-US"/>
          </a:p>
        </p:txBody>
      </p:sp>
      <p:sp>
        <p:nvSpPr>
          <p:cNvPr id="38917" name="Text Box 11"/>
          <p:cNvSpPr txBox="1">
            <a:spLocks noChangeArrowheads="1"/>
          </p:cNvSpPr>
          <p:nvPr/>
        </p:nvSpPr>
        <p:spPr bwMode="auto">
          <a:xfrm>
            <a:off x="738189" y="3284539"/>
            <a:ext cx="77438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2400"/>
              <a:t>       班长作为班组安全的第一责任人，不仅要组织好班组的安全生产，而且要加强班组成员的各项安全生产规章制度的学习，使班组成员牢固树立起“安全第一，预防为主”的思想。</a:t>
            </a:r>
            <a:endParaRPr lang="zh-CN" altLang="en-US" sz="2400"/>
          </a:p>
        </p:txBody>
      </p:sp>
    </p:spTree>
    <p:custDataLst>
      <p:tags r:id="rId2"/>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
          <p:cNvSpPr txBox="1">
            <a:spLocks noChangeArrowheads="1"/>
          </p:cNvSpPr>
          <p:nvPr/>
        </p:nvSpPr>
        <p:spPr bwMode="auto">
          <a:xfrm>
            <a:off x="849313" y="1659891"/>
            <a:ext cx="756126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t>2</a:t>
            </a:r>
            <a:r>
              <a:rPr lang="zh-CN" altLang="en-US"/>
              <a:t>、技术知识：设备知识、操作知识、应急知识</a:t>
            </a:r>
            <a:endParaRPr lang="zh-CN" altLang="en-US"/>
          </a:p>
        </p:txBody>
      </p:sp>
      <p:sp>
        <p:nvSpPr>
          <p:cNvPr id="40964" name="Text Box 7"/>
          <p:cNvSpPr txBox="1">
            <a:spLocks noChangeArrowheads="1"/>
          </p:cNvSpPr>
          <p:nvPr/>
        </p:nvSpPr>
        <p:spPr bwMode="auto">
          <a:xfrm>
            <a:off x="941389" y="2418716"/>
            <a:ext cx="5832475" cy="460375"/>
          </a:xfrm>
          <a:prstGeom prst="rect">
            <a:avLst/>
          </a:prstGeom>
          <a:noFill/>
          <a:ln w="9525">
            <a:solidFill>
              <a:srgbClr val="FF0000"/>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a:t>不同层级的管理人员安全所需技能的要求</a:t>
            </a:r>
            <a:endParaRPr lang="zh-CN" altLang="en-US" sz="2400"/>
          </a:p>
        </p:txBody>
      </p:sp>
      <p:pic>
        <p:nvPicPr>
          <p:cNvPr id="40965" name="Picture 2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41706" y="2943226"/>
            <a:ext cx="7273925" cy="30003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 name="椭圆 1"/>
          <p:cNvSpPr/>
          <p:nvPr/>
        </p:nvSpPr>
        <p:spPr>
          <a:xfrm>
            <a:off x="1143001" y="5241925"/>
            <a:ext cx="7543800" cy="7016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微信公众号：安全生产管理〕二维码（黑白）"/>
          <p:cNvPicPr>
            <a:picLocks noChangeAspect="1"/>
          </p:cNvPicPr>
          <p:nvPr/>
        </p:nvPicPr>
        <p:blipFill>
          <a:blip r:embed="rId2">
            <a:alphaModFix amt="10000"/>
          </a:blip>
          <a:stretch>
            <a:fillRect/>
          </a:stretch>
        </p:blipFill>
        <p:spPr>
          <a:xfrm>
            <a:off x="6323330" y="3006725"/>
            <a:ext cx="699770" cy="699770"/>
          </a:xfrm>
          <a:prstGeom prst="rect">
            <a:avLst/>
          </a:prstGeom>
        </p:spPr>
      </p:pic>
    </p:spTree>
    <p:custDataLst>
      <p:tags r:id="rId3"/>
    </p:custData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 Box 4"/>
          <p:cNvSpPr txBox="1">
            <a:spLocks noChangeArrowheads="1"/>
          </p:cNvSpPr>
          <p:nvPr/>
        </p:nvSpPr>
        <p:spPr bwMode="auto">
          <a:xfrm>
            <a:off x="1023938" y="2349501"/>
            <a:ext cx="78486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a:t>3</a:t>
            </a:r>
            <a:r>
              <a:rPr lang="zh-CN" altLang="en-US"/>
              <a:t>、管理知识：安全管理方法、安全管理技巧</a:t>
            </a:r>
            <a:endParaRPr lang="zh-CN" altLang="en-US"/>
          </a:p>
        </p:txBody>
      </p:sp>
      <p:sp>
        <p:nvSpPr>
          <p:cNvPr id="43013" name="Text Box 7"/>
          <p:cNvSpPr txBox="1">
            <a:spLocks noChangeArrowheads="1"/>
          </p:cNvSpPr>
          <p:nvPr/>
        </p:nvSpPr>
        <p:spPr bwMode="auto">
          <a:xfrm>
            <a:off x="1423988" y="3573463"/>
            <a:ext cx="75612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t>班长的安全管理能力核心是：</a:t>
            </a:r>
            <a:endParaRPr lang="zh-CN" altLang="en-US"/>
          </a:p>
          <a:p>
            <a:pPr eaLnBrk="1" hangingPunct="1">
              <a:spcBef>
                <a:spcPct val="50000"/>
              </a:spcBef>
            </a:pPr>
            <a:r>
              <a:rPr lang="zh-CN" altLang="en-US"/>
              <a:t>实现：管好自己、管理好成员、管理好班组</a:t>
            </a:r>
            <a:endParaRPr lang="zh-CN" altLang="en-US"/>
          </a:p>
        </p:txBody>
      </p:sp>
    </p:spTree>
    <p:custDataLst>
      <p:tags r:id="rId1"/>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Rectangle 2"/>
          <p:cNvPicPr>
            <a:picLocks noGrp="1" noChangeAspect="1" noChangeArrowheads="1"/>
          </p:cNvPicPr>
          <p:nvPr>
            <p:ph type="title"/>
          </p:nvPr>
        </p:nvPicPr>
        <p:blipFill>
          <a:blip r:embed="rId1">
            <a:extLst>
              <a:ext uri="{28A0092B-C50C-407E-A947-70E740481C1C}">
                <a14:useLocalDpi xmlns:a14="http://schemas.microsoft.com/office/drawing/2010/main" val="0"/>
              </a:ext>
            </a:extLst>
          </a:blip>
          <a:srcRect/>
          <a:stretch>
            <a:fillRect/>
          </a:stretch>
        </p:blipFill>
        <p:spPr>
          <a:xfrm>
            <a:off x="1041400" y="647065"/>
            <a:ext cx="6534785" cy="798830"/>
          </a:xfrm>
        </p:spPr>
      </p:pic>
      <p:sp>
        <p:nvSpPr>
          <p:cNvPr id="30724" name="Text Box 8"/>
          <p:cNvSpPr txBox="1">
            <a:spLocks noChangeArrowheads="1"/>
          </p:cNvSpPr>
          <p:nvPr/>
        </p:nvSpPr>
        <p:spPr bwMode="auto">
          <a:xfrm>
            <a:off x="1230630" y="2120266"/>
            <a:ext cx="748823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t>职责</a:t>
            </a:r>
            <a:r>
              <a:rPr lang="en-US" altLang="zh-CN"/>
              <a:t>1</a:t>
            </a:r>
            <a:r>
              <a:rPr lang="zh-CN" altLang="en-US"/>
              <a:t>：</a:t>
            </a:r>
            <a:endParaRPr lang="zh-CN" altLang="en-US"/>
          </a:p>
          <a:p>
            <a:pPr eaLnBrk="1" hangingPunct="1">
              <a:spcBef>
                <a:spcPct val="50000"/>
              </a:spcBef>
            </a:pPr>
            <a:r>
              <a:rPr lang="zh-CN" altLang="en-US"/>
              <a:t>         贯彻“安全第一，预防为主”的思想方针 </a:t>
            </a:r>
            <a:endParaRPr lang="zh-CN" altLang="en-US"/>
          </a:p>
        </p:txBody>
      </p:sp>
      <p:sp>
        <p:nvSpPr>
          <p:cNvPr id="31748" name="Text Box 4"/>
          <p:cNvSpPr txBox="1">
            <a:spLocks noChangeArrowheads="1"/>
          </p:cNvSpPr>
          <p:nvPr/>
        </p:nvSpPr>
        <p:spPr bwMode="auto">
          <a:xfrm>
            <a:off x="1230630" y="3768726"/>
            <a:ext cx="81724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t>职责</a:t>
            </a:r>
            <a:r>
              <a:rPr lang="en-US" altLang="zh-CN"/>
              <a:t>2</a:t>
            </a:r>
            <a:r>
              <a:rPr lang="zh-CN" altLang="en-US"/>
              <a:t>：</a:t>
            </a:r>
            <a:endParaRPr lang="zh-CN" altLang="en-US"/>
          </a:p>
          <a:p>
            <a:pPr eaLnBrk="1" hangingPunct="1">
              <a:spcBef>
                <a:spcPct val="50000"/>
              </a:spcBef>
            </a:pPr>
            <a:r>
              <a:rPr lang="zh-CN" altLang="en-US"/>
              <a:t>          做好传、帮、带，提升班组成员安全意识 </a:t>
            </a:r>
            <a:endParaRPr lang="zh-CN" altLang="en-US"/>
          </a:p>
        </p:txBody>
      </p:sp>
    </p:spTree>
    <p:custDataLst>
      <p:tags r:id="rId2"/>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1169035" y="1652906"/>
            <a:ext cx="81724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t>职责</a:t>
            </a:r>
            <a:r>
              <a:rPr lang="en-US" altLang="zh-CN"/>
              <a:t>3</a:t>
            </a:r>
            <a:r>
              <a:rPr lang="zh-CN" altLang="en-US"/>
              <a:t>：</a:t>
            </a:r>
            <a:endParaRPr lang="zh-CN" altLang="en-US"/>
          </a:p>
          <a:p>
            <a:pPr eaLnBrk="1" hangingPunct="1">
              <a:spcBef>
                <a:spcPct val="50000"/>
              </a:spcBef>
            </a:pPr>
            <a:r>
              <a:rPr lang="zh-CN" altLang="en-US"/>
              <a:t>          开好班前、班后会，严格作好交接班 </a:t>
            </a:r>
            <a:endParaRPr lang="zh-CN" altLang="en-US"/>
          </a:p>
        </p:txBody>
      </p:sp>
      <p:sp>
        <p:nvSpPr>
          <p:cNvPr id="33796" name="Text Box 4"/>
          <p:cNvSpPr txBox="1">
            <a:spLocks noChangeArrowheads="1"/>
          </p:cNvSpPr>
          <p:nvPr/>
        </p:nvSpPr>
        <p:spPr bwMode="auto">
          <a:xfrm>
            <a:off x="1169035" y="3371850"/>
            <a:ext cx="8172450" cy="159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dirty="0"/>
              <a:t>职责</a:t>
            </a:r>
            <a:r>
              <a:rPr lang="en-US" altLang="zh-CN" dirty="0"/>
              <a:t>4</a:t>
            </a:r>
            <a:r>
              <a:rPr lang="zh-CN" altLang="en-US" dirty="0"/>
              <a:t>：</a:t>
            </a:r>
            <a:endParaRPr lang="zh-CN" altLang="en-US" dirty="0"/>
          </a:p>
          <a:p>
            <a:pPr eaLnBrk="1" hangingPunct="1">
              <a:spcBef>
                <a:spcPct val="50000"/>
              </a:spcBef>
            </a:pPr>
            <a:r>
              <a:rPr lang="zh-CN" altLang="en-US" dirty="0"/>
              <a:t>          落实班组安全生产责任制，提高班组成员    安全生产积极性 </a:t>
            </a:r>
            <a:endParaRPr lang="zh-CN" altLang="en-US" dirty="0"/>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Arial" panose="020B0604020202020204" pitchFamily="34" charset="0"/>
                <a:ea typeface="宋体" panose="02010600030101010101" pitchFamily="2" charset="-122"/>
                <a:sym typeface="+mn-ea"/>
              </a:rPr>
              <a:t>班前会、班后会的内容（班后会）</a:t>
            </a:r>
            <a:endParaRPr lang="en-US" altLang="zh-CN" b="1" dirty="0">
              <a:latin typeface="Arial" panose="020B0604020202020204" pitchFamily="34" charset="0"/>
              <a:ea typeface="宋体" panose="02010600030101010101" pitchFamily="2" charset="-122"/>
              <a:sym typeface="+mn-ea"/>
            </a:endParaRPr>
          </a:p>
        </p:txBody>
      </p:sp>
      <p:sp>
        <p:nvSpPr>
          <p:cNvPr id="3" name="内容占位符 2"/>
          <p:cNvSpPr>
            <a:spLocks noGrp="1"/>
          </p:cNvSpPr>
          <p:nvPr>
            <p:ph idx="1"/>
          </p:nvPr>
        </p:nvSpPr>
        <p:spPr>
          <a:xfrm>
            <a:off x="601663" y="1756410"/>
            <a:ext cx="8543925" cy="4351338"/>
          </a:xfrm>
        </p:spPr>
        <p:txBody>
          <a:bodyPr/>
          <a:lstStyle/>
          <a:p>
            <a:pPr defTabSz="0">
              <a:buChar char="•"/>
              <a:tabLst>
                <a:tab pos="571500" algn="l"/>
              </a:tabLst>
            </a:pPr>
            <a:r>
              <a:rPr lang="zh-CN" altLang="en-US" b="1" dirty="0">
                <a:latin typeface="Arial" panose="020B0604020202020204" pitchFamily="34" charset="0"/>
                <a:ea typeface="宋体" panose="02010600030101010101" pitchFamily="2" charset="-122"/>
                <a:sym typeface="+mn-ea"/>
              </a:rPr>
              <a:t>布置任务和人员工作安排落实安全措施</a:t>
            </a:r>
            <a:endParaRPr lang="zh-CN" altLang="en-US" b="1" dirty="0">
              <a:latin typeface="Arial" panose="020B0604020202020204" pitchFamily="34" charset="0"/>
              <a:ea typeface="宋体" panose="02010600030101010101" pitchFamily="2" charset="-122"/>
            </a:endParaRPr>
          </a:p>
          <a:p>
            <a:pPr defTabSz="0">
              <a:buChar char="•"/>
              <a:tabLst>
                <a:tab pos="571500" algn="l"/>
              </a:tabLst>
            </a:pPr>
            <a:endParaRPr lang="zh-CN" altLang="en-US" b="1" dirty="0">
              <a:latin typeface="Arial" panose="020B0604020202020204" pitchFamily="34" charset="0"/>
              <a:ea typeface="宋体" panose="02010600030101010101" pitchFamily="2" charset="-122"/>
            </a:endParaRPr>
          </a:p>
          <a:p>
            <a:pPr defTabSz="0">
              <a:buChar char="•"/>
              <a:tabLst>
                <a:tab pos="571500" algn="l"/>
              </a:tabLst>
            </a:pPr>
            <a:r>
              <a:rPr lang="zh-CN" altLang="en-US" b="1" dirty="0">
                <a:latin typeface="Arial" panose="020B0604020202020204" pitchFamily="34" charset="0"/>
                <a:ea typeface="宋体" panose="02010600030101010101" pitchFamily="2" charset="-122"/>
                <a:sym typeface="+mn-ea"/>
              </a:rPr>
              <a:t>上级有关指示</a:t>
            </a:r>
            <a:endParaRPr lang="zh-CN" altLang="en-US" b="1" dirty="0">
              <a:latin typeface="Arial" panose="020B0604020202020204" pitchFamily="34" charset="0"/>
              <a:ea typeface="宋体" panose="02010600030101010101" pitchFamily="2" charset="-122"/>
            </a:endParaRPr>
          </a:p>
          <a:p>
            <a:pPr defTabSz="0">
              <a:buChar char="•"/>
              <a:tabLst>
                <a:tab pos="571500" algn="l"/>
              </a:tabLst>
            </a:pPr>
            <a:endParaRPr lang="zh-CN" altLang="en-US" b="1" dirty="0">
              <a:latin typeface="Arial" panose="020B0604020202020204" pitchFamily="34" charset="0"/>
              <a:ea typeface="宋体" panose="02010600030101010101" pitchFamily="2" charset="-122"/>
            </a:endParaRPr>
          </a:p>
          <a:p>
            <a:pPr defTabSz="0">
              <a:buChar char="•"/>
              <a:tabLst>
                <a:tab pos="571500" algn="l"/>
              </a:tabLst>
            </a:pPr>
            <a:r>
              <a:rPr lang="zh-CN" altLang="en-US" b="1" dirty="0">
                <a:latin typeface="Arial" panose="020B0604020202020204" pitchFamily="34" charset="0"/>
                <a:ea typeface="宋体" panose="02010600030101010101" pitchFamily="2" charset="-122"/>
                <a:sym typeface="+mn-ea"/>
              </a:rPr>
              <a:t>提出特殊或重要岗位要求注意事项、危险因素</a:t>
            </a:r>
            <a:endParaRPr lang="zh-CN" altLang="en-US" b="1" dirty="0">
              <a:latin typeface="Arial" panose="020B0604020202020204" pitchFamily="34" charset="0"/>
              <a:ea typeface="宋体" panose="02010600030101010101" pitchFamily="2" charset="-122"/>
            </a:endParaRPr>
          </a:p>
          <a:p>
            <a:pPr defTabSz="0">
              <a:buChar char="•"/>
              <a:tabLst>
                <a:tab pos="571500" algn="l"/>
              </a:tabLst>
            </a:pPr>
            <a:endParaRPr lang="zh-CN" altLang="en-US" b="1" dirty="0">
              <a:latin typeface="Arial" panose="020B0604020202020204" pitchFamily="34" charset="0"/>
              <a:ea typeface="宋体" panose="02010600030101010101" pitchFamily="2" charset="-122"/>
            </a:endParaRPr>
          </a:p>
          <a:p>
            <a:pPr defTabSz="0">
              <a:buChar char="•"/>
              <a:tabLst>
                <a:tab pos="571500" algn="l"/>
              </a:tabLst>
            </a:pPr>
            <a:r>
              <a:rPr lang="zh-CN" altLang="en-US" b="1" dirty="0">
                <a:latin typeface="Arial" panose="020B0604020202020204" pitchFamily="34" charset="0"/>
                <a:ea typeface="宋体" panose="02010600030101010101" pitchFamily="2" charset="-122"/>
                <a:sym typeface="+mn-ea"/>
              </a:rPr>
              <a:t>结合具体任务、设备、作业环境情况布置安全工作</a:t>
            </a:r>
            <a:endParaRPr lang="zh-CN" altLang="en-US" b="1" dirty="0">
              <a:latin typeface="Arial" panose="020B0604020202020204" pitchFamily="34" charset="0"/>
              <a:ea typeface="宋体" panose="02010600030101010101" pitchFamily="2" charset="-122"/>
            </a:endParaRPr>
          </a:p>
          <a:p>
            <a:pPr defTabSz="0">
              <a:buChar char="•"/>
              <a:tabLst>
                <a:tab pos="571500" algn="l"/>
              </a:tabLst>
            </a:pPr>
            <a:endParaRPr lang="zh-CN" altLang="en-US" b="1" dirty="0">
              <a:latin typeface="Arial" panose="020B0604020202020204" pitchFamily="34" charset="0"/>
              <a:ea typeface="宋体" panose="02010600030101010101" pitchFamily="2" charset="-122"/>
            </a:endParaRPr>
          </a:p>
          <a:p>
            <a:pPr defTabSz="0">
              <a:buChar char="•"/>
              <a:tabLst>
                <a:tab pos="571500" algn="l"/>
              </a:tabLst>
            </a:pPr>
            <a:r>
              <a:rPr lang="zh-CN" altLang="en-US" b="1" dirty="0">
                <a:latin typeface="Arial" panose="020B0604020202020204" pitchFamily="34" charset="0"/>
                <a:ea typeface="宋体" panose="02010600030101010101" pitchFamily="2" charset="-122"/>
                <a:sym typeface="+mn-ea"/>
              </a:rPr>
              <a:t>解决班组成员的问题</a:t>
            </a:r>
            <a:endParaRPr lang="zh-CN" altLang="en-US" b="1" dirty="0">
              <a:latin typeface="Arial" panose="020B0604020202020204" pitchFamily="34" charset="0"/>
              <a:ea typeface="宋体" panose="02010600030101010101" pitchFamily="2" charset="-122"/>
            </a:endParaRPr>
          </a:p>
          <a:p>
            <a:pPr marL="0" indent="0">
              <a:buNone/>
            </a:pPr>
            <a:endParaRPr lang="zh-CN" altLang="en-US"/>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Arial" panose="020B0604020202020204" pitchFamily="34" charset="0"/>
                <a:ea typeface="宋体" panose="02010600030101010101" pitchFamily="2" charset="-122"/>
                <a:sym typeface="+mn-ea"/>
              </a:rPr>
              <a:t>班前会、班后会的内容 （班后会）</a:t>
            </a:r>
            <a:endParaRPr lang="zh-CN" altLang="en-US"/>
          </a:p>
        </p:txBody>
      </p:sp>
      <p:sp>
        <p:nvSpPr>
          <p:cNvPr id="3" name="内容占位符 2"/>
          <p:cNvSpPr>
            <a:spLocks noGrp="1"/>
          </p:cNvSpPr>
          <p:nvPr>
            <p:ph idx="1"/>
          </p:nvPr>
        </p:nvSpPr>
        <p:spPr/>
        <p:txBody>
          <a:bodyPr/>
          <a:lstStyle/>
          <a:p>
            <a:pPr marL="0" indent="0">
              <a:lnSpc>
                <a:spcPct val="80000"/>
              </a:lnSpc>
              <a:buNone/>
            </a:pPr>
            <a:r>
              <a:rPr lang="zh-CN" altLang="en-US" b="1" dirty="0">
                <a:ea typeface="楷体_GB2312" pitchFamily="49" charset="-122"/>
                <a:sym typeface="+mn-ea"/>
              </a:rPr>
              <a:t>总结、讲评当班工作的执行完成情况</a:t>
            </a:r>
            <a:endParaRPr lang="zh-CN" altLang="en-US" b="1" dirty="0">
              <a:ea typeface="楷体_GB2312" pitchFamily="49" charset="-122"/>
            </a:endParaRPr>
          </a:p>
          <a:p>
            <a:pPr>
              <a:lnSpc>
                <a:spcPct val="80000"/>
              </a:lnSpc>
            </a:pPr>
            <a:endParaRPr lang="zh-CN" altLang="en-US" b="1" dirty="0">
              <a:ea typeface="楷体_GB2312" pitchFamily="49" charset="-122"/>
            </a:endParaRPr>
          </a:p>
          <a:p>
            <a:pPr marL="0" indent="0">
              <a:lnSpc>
                <a:spcPct val="80000"/>
              </a:lnSpc>
              <a:buNone/>
            </a:pPr>
            <a:r>
              <a:rPr lang="zh-CN" altLang="en-US" b="1" dirty="0">
                <a:ea typeface="楷体_GB2312" pitchFamily="49" charset="-122"/>
                <a:sym typeface="+mn-ea"/>
              </a:rPr>
              <a:t>表扬好人好事</a:t>
            </a:r>
            <a:endParaRPr lang="zh-CN" altLang="en-US" b="1" dirty="0">
              <a:ea typeface="楷体_GB2312" pitchFamily="49" charset="-122"/>
            </a:endParaRPr>
          </a:p>
          <a:p>
            <a:pPr marL="0" indent="0">
              <a:lnSpc>
                <a:spcPct val="80000"/>
              </a:lnSpc>
              <a:buNone/>
            </a:pPr>
            <a:endParaRPr lang="zh-CN" altLang="en-US" b="1" dirty="0">
              <a:ea typeface="楷体_GB2312" pitchFamily="49" charset="-122"/>
            </a:endParaRPr>
          </a:p>
          <a:p>
            <a:pPr marL="0" indent="0">
              <a:lnSpc>
                <a:spcPct val="80000"/>
              </a:lnSpc>
              <a:buNone/>
            </a:pPr>
            <a:r>
              <a:rPr lang="zh-CN" altLang="en-US" b="1" dirty="0">
                <a:ea typeface="楷体_GB2312" pitchFamily="49" charset="-122"/>
                <a:sym typeface="+mn-ea"/>
              </a:rPr>
              <a:t>批评、纠正工作中问题，及时制定整改措施</a:t>
            </a:r>
            <a:endParaRPr lang="zh-CN" altLang="en-US"/>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Arial" panose="020B0604020202020204" pitchFamily="34" charset="0"/>
                <a:ea typeface="宋体" panose="02010600030101010101" pitchFamily="2" charset="-122"/>
                <a:sym typeface="+mn-ea"/>
              </a:rPr>
              <a:t>班前会、班后会存在的问题</a:t>
            </a:r>
            <a:endParaRPr lang="zh-CN" altLang="en-US"/>
          </a:p>
        </p:txBody>
      </p:sp>
      <p:sp>
        <p:nvSpPr>
          <p:cNvPr id="3" name="内容占位符 2"/>
          <p:cNvSpPr>
            <a:spLocks noGrp="1"/>
          </p:cNvSpPr>
          <p:nvPr>
            <p:ph idx="1"/>
          </p:nvPr>
        </p:nvSpPr>
        <p:spPr/>
        <p:txBody>
          <a:bodyPr/>
          <a:lstStyle/>
          <a:p>
            <a:pPr marL="0" indent="0">
              <a:lnSpc>
                <a:spcPct val="80000"/>
              </a:lnSpc>
              <a:buNone/>
            </a:pPr>
            <a:r>
              <a:rPr lang="zh-CN" altLang="en-US"/>
              <a:t>流于形式，无内容，无重点。</a:t>
            </a:r>
            <a:endParaRPr lang="zh-CN" altLang="en-US"/>
          </a:p>
          <a:p>
            <a:pPr marL="0" indent="0">
              <a:lnSpc>
                <a:spcPct val="80000"/>
              </a:lnSpc>
              <a:buNone/>
            </a:pPr>
            <a:endParaRPr lang="zh-CN" altLang="en-US"/>
          </a:p>
          <a:p>
            <a:pPr marL="0" indent="0">
              <a:lnSpc>
                <a:spcPct val="80000"/>
              </a:lnSpc>
              <a:buNone/>
            </a:pPr>
            <a:r>
              <a:rPr lang="zh-CN" altLang="en-US"/>
              <a:t>敷衍了事 ，走过场，时间短。</a:t>
            </a:r>
            <a:endParaRPr lang="zh-CN" altLang="en-US"/>
          </a:p>
          <a:p>
            <a:pPr marL="0" indent="0">
              <a:lnSpc>
                <a:spcPct val="80000"/>
              </a:lnSpc>
              <a:buNone/>
            </a:pPr>
            <a:endParaRPr lang="zh-CN" altLang="en-US"/>
          </a:p>
          <a:p>
            <a:pPr marL="0" indent="0">
              <a:lnSpc>
                <a:spcPct val="80000"/>
              </a:lnSpc>
              <a:buNone/>
            </a:pPr>
            <a:r>
              <a:rPr lang="zh-CN" altLang="en-US"/>
              <a:t>丢三落四，东拉西扯，没任务，没有安全注意事项和预防措施。</a:t>
            </a:r>
            <a:endParaRPr lang="zh-CN" altLang="en-US"/>
          </a:p>
        </p:txBody>
      </p:sp>
    </p:spTree>
    <p:custDataLst>
      <p:tags r:id="rId1"/>
    </p:custData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latin typeface="Arial" panose="020B0604020202020204" pitchFamily="34" charset="0"/>
                <a:ea typeface="宋体" panose="02010600030101010101" pitchFamily="2" charset="-122"/>
                <a:sym typeface="+mn-ea"/>
              </a:rPr>
              <a:t>班前会、班后会的技巧 </a:t>
            </a:r>
            <a:endParaRPr lang="zh-CN" altLang="en-US"/>
          </a:p>
        </p:txBody>
      </p:sp>
      <p:sp>
        <p:nvSpPr>
          <p:cNvPr id="3" name="内容占位符 2"/>
          <p:cNvSpPr>
            <a:spLocks noGrp="1"/>
          </p:cNvSpPr>
          <p:nvPr>
            <p:ph idx="1"/>
          </p:nvPr>
        </p:nvSpPr>
        <p:spPr/>
        <p:txBody>
          <a:bodyPr/>
          <a:lstStyle/>
          <a:p>
            <a:pPr marL="0" indent="0">
              <a:lnSpc>
                <a:spcPct val="80000"/>
              </a:lnSpc>
              <a:buNone/>
            </a:pPr>
            <a:r>
              <a:rPr lang="zh-CN" altLang="en-US">
                <a:sym typeface="+mn-ea"/>
              </a:rPr>
              <a:t>安全工作内容主题明确、针对性强</a:t>
            </a:r>
            <a:endParaRPr lang="zh-CN" altLang="en-US">
              <a:sym typeface="+mn-ea"/>
            </a:endParaRPr>
          </a:p>
          <a:p>
            <a:pPr marL="0" indent="0">
              <a:lnSpc>
                <a:spcPct val="80000"/>
              </a:lnSpc>
              <a:buNone/>
            </a:pPr>
            <a:endParaRPr lang="zh-CN" altLang="en-US" b="1" dirty="0">
              <a:solidFill>
                <a:schemeClr val="bg1"/>
              </a:solidFill>
              <a:latin typeface="Arial" panose="020B0604020202020204" pitchFamily="34" charset="0"/>
              <a:ea typeface="Gulim" panose="020B0600000101010101" pitchFamily="34" charset="-127"/>
            </a:endParaRPr>
          </a:p>
          <a:p>
            <a:pPr marL="0" indent="0">
              <a:lnSpc>
                <a:spcPct val="80000"/>
              </a:lnSpc>
              <a:buNone/>
            </a:pPr>
            <a:r>
              <a:rPr lang="zh-CN" altLang="en-US" b="1" dirty="0">
                <a:solidFill>
                  <a:schemeClr val="tx1"/>
                </a:solidFill>
                <a:latin typeface="Arial" panose="020B0604020202020204" pitchFamily="34" charset="0"/>
                <a:ea typeface="Gulim" panose="020B0600000101010101" pitchFamily="34" charset="-127"/>
                <a:sym typeface="+mn-ea"/>
              </a:rPr>
              <a:t>以人为本，注意沟通技巧，调动工作积极性</a:t>
            </a:r>
            <a:endParaRPr lang="zh-CN" altLang="en-US" b="1" dirty="0">
              <a:solidFill>
                <a:schemeClr val="tx1"/>
              </a:solidFill>
              <a:latin typeface="Arial" panose="020B0604020202020204" pitchFamily="34" charset="0"/>
              <a:ea typeface="Gulim" panose="020B0600000101010101" pitchFamily="34" charset="-127"/>
              <a:sym typeface="+mn-ea"/>
            </a:endParaRPr>
          </a:p>
          <a:p>
            <a:pPr marL="0" indent="0">
              <a:lnSpc>
                <a:spcPct val="80000"/>
              </a:lnSpc>
              <a:buNone/>
            </a:pPr>
            <a:endParaRPr lang="zh-CN" altLang="en-US">
              <a:solidFill>
                <a:schemeClr val="tx1"/>
              </a:solidFill>
            </a:endParaRPr>
          </a:p>
          <a:p>
            <a:pPr marL="0" indent="0">
              <a:lnSpc>
                <a:spcPct val="80000"/>
              </a:lnSpc>
              <a:buNone/>
            </a:pPr>
            <a:r>
              <a:rPr lang="zh-CN" altLang="en-US" b="1" dirty="0">
                <a:solidFill>
                  <a:schemeClr val="tx1"/>
                </a:solidFill>
                <a:latin typeface="Arial" panose="020B0604020202020204" pitchFamily="34" charset="0"/>
                <a:ea typeface="Gulim" panose="020B0600000101010101" pitchFamily="34" charset="-127"/>
                <a:sym typeface="+mn-ea"/>
              </a:rPr>
              <a:t>察言观色，注意职工情绪、思想状况变化</a:t>
            </a:r>
            <a:endParaRPr lang="zh-CN" altLang="en-US" b="1" dirty="0">
              <a:solidFill>
                <a:schemeClr val="tx1"/>
              </a:solidFill>
              <a:latin typeface="Arial" panose="020B0604020202020204" pitchFamily="34" charset="0"/>
              <a:ea typeface="Gulim" panose="020B0600000101010101" pitchFamily="34" charset="-127"/>
              <a:sym typeface="+mn-ea"/>
            </a:endParaRPr>
          </a:p>
        </p:txBody>
      </p:sp>
    </p:spTree>
    <p:custDataLst>
      <p:tags r:id="rId1"/>
    </p:custData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810000" y="4648200"/>
            <a:ext cx="5577800" cy="12185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625" b="1" dirty="0">
                <a:solidFill>
                  <a:schemeClr val="dk1"/>
                </a:solidFill>
                <a:latin typeface="+mn-ea"/>
                <a:cs typeface="宋体" panose="02010600030101010101" pitchFamily="2" charset="-122"/>
                <a:sym typeface="+mn-ea"/>
              </a:rPr>
              <a:t>博富特认为：一个好的培训课程起始于一个好的设计</a:t>
            </a:r>
            <a:r>
              <a:rPr lang="en-US" altLang="zh-CN" sz="1625" b="1" dirty="0">
                <a:solidFill>
                  <a:schemeClr val="dk1"/>
                </a:solidFill>
                <a:latin typeface="+mn-ea"/>
                <a:cs typeface="宋体" panose="02010600030101010101" pitchFamily="2" charset="-122"/>
                <a:sym typeface="+mn-ea"/>
              </a:rPr>
              <a:t>,</a:t>
            </a:r>
            <a:r>
              <a:rPr lang="zh-CN" altLang="en-US" sz="1625"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625"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56895" y="4495483"/>
            <a:ext cx="3057962" cy="2038160"/>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608902" y="1571625"/>
            <a:ext cx="3043515" cy="2028666"/>
          </a:xfrm>
          <a:prstGeom prst="rect">
            <a:avLst/>
          </a:prstGeom>
        </p:spPr>
      </p:pic>
      <p:sp>
        <p:nvSpPr>
          <p:cNvPr id="6" name="标题 3"/>
          <p:cNvSpPr txBox="1"/>
          <p:nvPr/>
        </p:nvSpPr>
        <p:spPr>
          <a:xfrm>
            <a:off x="761841" y="380881"/>
            <a:ext cx="5537557" cy="484981"/>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275"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275" dirty="0">
              <a:solidFill>
                <a:schemeClr val="accent1">
                  <a:lumMod val="75000"/>
                </a:schemeClr>
              </a:solidFill>
              <a:latin typeface="微软雅黑" panose="020B0503020204020204" charset="-122"/>
              <a:sym typeface="宋体" panose="02010600030101010101" pitchFamily="2" charset="-122"/>
            </a:endParaRPr>
          </a:p>
        </p:txBody>
      </p:sp>
      <p:sp>
        <p:nvSpPr>
          <p:cNvPr id="7" name="文本框 6"/>
          <p:cNvSpPr txBox="1"/>
          <p:nvPr/>
        </p:nvSpPr>
        <p:spPr>
          <a:xfrm>
            <a:off x="313690" y="914400"/>
            <a:ext cx="6163945" cy="3192780"/>
          </a:xfrm>
          <a:prstGeom prst="rect">
            <a:avLst/>
          </a:prstGeom>
          <a:noFill/>
        </p:spPr>
        <p:txBody>
          <a:bodyPr wrap="square" rtlCol="0" anchor="t">
            <a:spAutoFit/>
          </a:bodyPr>
          <a:p>
            <a:pPr indent="304800" algn="just">
              <a:lnSpc>
                <a:spcPct val="16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6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Tree>
    <p:custDataLst>
      <p:tags r:id="rId4"/>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4294967295"/>
          </p:nvPr>
        </p:nvSpPr>
        <p:spPr>
          <a:xfrm>
            <a:off x="381000" y="2204720"/>
            <a:ext cx="8148955" cy="2673985"/>
          </a:xfrm>
        </p:spPr>
        <p:txBody>
          <a:bodyPr/>
          <a:lstStyle/>
          <a:p>
            <a:pPr eaLnBrk="1" hangingPunct="1">
              <a:buFontTx/>
              <a:buNone/>
            </a:pPr>
            <a:r>
              <a:rPr lang="zh-CN" altLang="en-US" dirty="0">
                <a:ea typeface="宋体" panose="02010600030101010101" pitchFamily="2" charset="-122"/>
              </a:rPr>
              <a:t>（一）作业人员不安全行为的表现</a:t>
            </a:r>
            <a:endParaRPr lang="zh-CN" altLang="en-US" dirty="0">
              <a:ea typeface="宋体" panose="02010600030101010101" pitchFamily="2" charset="-122"/>
            </a:endParaRPr>
          </a:p>
          <a:p>
            <a:pPr eaLnBrk="1" hangingPunct="1">
              <a:buFontTx/>
              <a:buNone/>
            </a:pPr>
            <a:r>
              <a:rPr lang="zh-CN" altLang="en-US" dirty="0">
                <a:ea typeface="宋体" panose="02010600030101010101" pitchFamily="2" charset="-122"/>
              </a:rPr>
              <a:t>（二）怎样提高人员的安全意识</a:t>
            </a:r>
            <a:endParaRPr lang="zh-CN" altLang="en-US" dirty="0">
              <a:ea typeface="宋体" panose="02010600030101010101" pitchFamily="2" charset="-122"/>
            </a:endParaRPr>
          </a:p>
          <a:p>
            <a:pPr eaLnBrk="1" hangingPunct="1">
              <a:buFontTx/>
              <a:buNone/>
            </a:pPr>
            <a:r>
              <a:rPr lang="zh-CN" altLang="en-US" dirty="0">
                <a:ea typeface="宋体" panose="02010600030101010101" pitchFamily="2" charset="-122"/>
              </a:rPr>
              <a:t>（三）不安全行为的原因分析及解决方法</a:t>
            </a:r>
            <a:endParaRPr lang="zh-CN" altLang="en-US" dirty="0">
              <a:ea typeface="宋体" panose="02010600030101010101" pitchFamily="2" charset="-122"/>
            </a:endParaRPr>
          </a:p>
          <a:p>
            <a:pPr eaLnBrk="1" hangingPunct="1">
              <a:buFontTx/>
              <a:buNone/>
            </a:pPr>
            <a:r>
              <a:rPr lang="zh-CN" altLang="en-US" dirty="0">
                <a:ea typeface="宋体" panose="02010600030101010101" pitchFamily="2" charset="-122"/>
              </a:rPr>
              <a:t>（四）怎样消除习惯性违章</a:t>
            </a:r>
            <a:endParaRPr lang="en-US" altLang="zh-CN" dirty="0">
              <a:ea typeface="宋体" panose="02010600030101010101" pitchFamily="2" charset="-122"/>
            </a:endParaRPr>
          </a:p>
          <a:p>
            <a:pPr eaLnBrk="1" hangingPunct="1">
              <a:buFontTx/>
              <a:buNone/>
            </a:pPr>
            <a:r>
              <a:rPr lang="zh-CN" altLang="en-US" dirty="0">
                <a:ea typeface="宋体" panose="02010600030101010101" pitchFamily="2" charset="-122"/>
              </a:rPr>
              <a:t>（五）作业的标准化</a:t>
            </a:r>
            <a:endParaRPr lang="zh-CN" altLang="en-US" dirty="0">
              <a:ea typeface="宋体" panose="02010600030101010101" pitchFamily="2" charset="-122"/>
            </a:endParaRPr>
          </a:p>
        </p:txBody>
      </p:sp>
      <p:sp>
        <p:nvSpPr>
          <p:cNvPr id="4" name="Rectangle 2"/>
          <p:cNvSpPr txBox="1">
            <a:spLocks noChangeArrowheads="1"/>
          </p:cNvSpPr>
          <p:nvPr/>
        </p:nvSpPr>
        <p:spPr bwMode="auto">
          <a:xfrm>
            <a:off x="381000" y="45688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4000" b="1" dirty="0">
                <a:solidFill>
                  <a:schemeClr val="tx2"/>
                </a:solidFill>
              </a:rPr>
              <a:t>二、如何控制人的不安全行为</a:t>
            </a:r>
            <a:endParaRPr lang="zh-CN" altLang="en-US" sz="4000" b="1" dirty="0">
              <a:solidFill>
                <a:schemeClr val="tx2"/>
              </a:solidFill>
            </a:endParaRPr>
          </a:p>
        </p:txBody>
      </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内容占位符 7"/>
          <p:cNvSpPr>
            <a:spLocks noGrp="1"/>
          </p:cNvSpPr>
          <p:nvPr>
            <p:ph idx="4294967295"/>
          </p:nvPr>
        </p:nvSpPr>
        <p:spPr>
          <a:xfrm>
            <a:off x="609600" y="2054860"/>
            <a:ext cx="9144000" cy="4526280"/>
          </a:xfrm>
        </p:spPr>
        <p:txBody>
          <a:bodyPr/>
          <a:lstStyle/>
          <a:p>
            <a:pPr marL="381000" indent="-381000" eaLnBrk="1" hangingPunct="1">
              <a:lnSpc>
                <a:spcPct val="90000"/>
              </a:lnSpc>
              <a:buNone/>
            </a:pP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、不用设备附带的安全装置，嫌麻烦，或把这些装置调整到“固定状态”下运行；</a:t>
            </a:r>
            <a:endParaRPr lang="zh-CN" altLang="en-US" dirty="0">
              <a:latin typeface="宋体" panose="02010600030101010101" pitchFamily="2" charset="-122"/>
              <a:ea typeface="宋体" panose="02010600030101010101" pitchFamily="2" charset="-122"/>
            </a:endParaRPr>
          </a:p>
          <a:p>
            <a:pPr marL="381000" indent="-381000" eaLnBrk="1" hangingPunct="1">
              <a:lnSpc>
                <a:spcPct val="90000"/>
              </a:lnSpc>
              <a:buNone/>
            </a:pP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、作业的指挥者，主要负责人或监护人不在现场的情况下，擅自进行作业；</a:t>
            </a:r>
            <a:endParaRPr lang="zh-CN" altLang="en-US" dirty="0">
              <a:latin typeface="宋体" panose="02010600030101010101" pitchFamily="2" charset="-122"/>
              <a:ea typeface="宋体" panose="02010600030101010101" pitchFamily="2" charset="-122"/>
            </a:endParaRPr>
          </a:p>
          <a:p>
            <a:pPr marL="381000" indent="-381000" eaLnBrk="1" hangingPunct="1">
              <a:lnSpc>
                <a:spcPct val="90000"/>
              </a:lnSpc>
              <a:buNone/>
            </a:pP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、设备运行过程中，不专心操作或者干其他不相关的事情</a:t>
            </a:r>
            <a:endParaRPr lang="en-US" altLang="zh-CN" dirty="0">
              <a:latin typeface="宋体" panose="02010600030101010101" pitchFamily="2" charset="-122"/>
              <a:ea typeface="宋体" panose="02010600030101010101" pitchFamily="2" charset="-122"/>
            </a:endParaRPr>
          </a:p>
          <a:p>
            <a:pPr marL="381000" indent="-381000" eaLnBrk="1" hangingPunct="1">
              <a:lnSpc>
                <a:spcPct val="90000"/>
              </a:lnSpc>
              <a:buNone/>
            </a:pPr>
            <a:r>
              <a:rPr lang="en-US" altLang="zh-CN" dirty="0">
                <a:latin typeface="宋体" panose="02010600030101010101" pitchFamily="2" charset="-122"/>
                <a:ea typeface="宋体" panose="02010600030101010101" pitchFamily="2" charset="-122"/>
              </a:rPr>
              <a:t>4 </a:t>
            </a:r>
            <a:r>
              <a:rPr lang="zh-CN" altLang="en-US" dirty="0">
                <a:latin typeface="宋体" panose="02010600030101010101" pitchFamily="2" charset="-122"/>
                <a:ea typeface="宋体" panose="02010600030101010101" pitchFamily="2" charset="-122"/>
              </a:rPr>
              <a:t>、以错误的姿势和站立操作设备 ；</a:t>
            </a:r>
            <a:endParaRPr lang="zh-CN" altLang="en-US" dirty="0">
              <a:latin typeface="宋体" panose="02010600030101010101" pitchFamily="2" charset="-122"/>
              <a:ea typeface="宋体" panose="02010600030101010101" pitchFamily="2" charset="-122"/>
            </a:endParaRPr>
          </a:p>
          <a:p>
            <a:pPr marL="381000" indent="-381000" eaLnBrk="1" hangingPunct="1">
              <a:lnSpc>
                <a:spcPct val="90000"/>
              </a:lnSpc>
              <a:buNone/>
            </a:pPr>
            <a:r>
              <a:rPr lang="en-US" altLang="zh-CN" dirty="0">
                <a:latin typeface="宋体" panose="02010600030101010101" pitchFamily="2" charset="-122"/>
                <a:ea typeface="宋体" panose="02010600030101010101" pitchFamily="2" charset="-122"/>
              </a:rPr>
              <a:t>5</a:t>
            </a:r>
            <a:r>
              <a:rPr lang="zh-CN" altLang="en-US" dirty="0">
                <a:latin typeface="宋体" panose="02010600030101010101" pitchFamily="2" charset="-122"/>
                <a:ea typeface="宋体" panose="02010600030101010101" pitchFamily="2" charset="-122"/>
              </a:rPr>
              <a:t>、应使用却</a:t>
            </a:r>
            <a:r>
              <a:rPr lang="zh-CN" altLang="en-US" dirty="0">
                <a:solidFill>
                  <a:srgbClr val="FF3300"/>
                </a:solidFill>
                <a:latin typeface="宋体" panose="02010600030101010101" pitchFamily="2" charset="-122"/>
                <a:ea typeface="宋体" panose="02010600030101010101" pitchFamily="2" charset="-122"/>
              </a:rPr>
              <a:t>不使用必要的防护用具</a:t>
            </a:r>
            <a:r>
              <a:rPr lang="zh-CN" altLang="en-US" dirty="0">
                <a:latin typeface="宋体" panose="02010600030101010101" pitchFamily="2" charset="-122"/>
                <a:ea typeface="宋体" panose="02010600030101010101" pitchFamily="2" charset="-122"/>
              </a:rPr>
              <a:t>进行作业；</a:t>
            </a:r>
            <a:endParaRPr lang="zh-CN" altLang="en-US" dirty="0">
              <a:latin typeface="宋体" panose="02010600030101010101" pitchFamily="2" charset="-122"/>
              <a:ea typeface="宋体" panose="02010600030101010101" pitchFamily="2" charset="-122"/>
            </a:endParaRPr>
          </a:p>
          <a:p>
            <a:pPr marL="381000" indent="-381000" eaLnBrk="1" hangingPunct="1">
              <a:lnSpc>
                <a:spcPct val="90000"/>
              </a:lnSpc>
              <a:buNone/>
            </a:pPr>
            <a:r>
              <a:rPr lang="en-US" altLang="zh-CN" dirty="0">
                <a:latin typeface="宋体" panose="02010600030101010101" pitchFamily="2" charset="-122"/>
                <a:ea typeface="宋体" panose="02010600030101010101" pitchFamily="2" charset="-122"/>
              </a:rPr>
              <a:t>6</a:t>
            </a:r>
            <a:r>
              <a:rPr lang="zh-CN" altLang="en-US" dirty="0">
                <a:latin typeface="宋体" panose="02010600030101010101" pitchFamily="2" charset="-122"/>
                <a:ea typeface="宋体" panose="02010600030101010101" pitchFamily="2" charset="-122"/>
              </a:rPr>
              <a:t>、心神不定，</a:t>
            </a:r>
            <a:r>
              <a:rPr lang="zh-CN" altLang="en-US" dirty="0">
                <a:solidFill>
                  <a:srgbClr val="FF3300"/>
                </a:solidFill>
                <a:latin typeface="宋体" panose="02010600030101010101" pitchFamily="2" charset="-122"/>
                <a:ea typeface="宋体" panose="02010600030101010101" pitchFamily="2" charset="-122"/>
              </a:rPr>
              <a:t>过度疲劳</a:t>
            </a:r>
            <a:r>
              <a:rPr lang="zh-CN" altLang="en-US" dirty="0">
                <a:latin typeface="宋体" panose="02010600030101010101" pitchFamily="2" charset="-122"/>
                <a:ea typeface="宋体" panose="02010600030101010101" pitchFamily="2" charset="-122"/>
              </a:rPr>
              <a:t>等身心异常状态；</a:t>
            </a:r>
            <a:endParaRPr lang="zh-CN" altLang="en-US" dirty="0">
              <a:latin typeface="宋体" panose="02010600030101010101" pitchFamily="2" charset="-122"/>
              <a:ea typeface="宋体" panose="02010600030101010101" pitchFamily="2" charset="-122"/>
            </a:endParaRPr>
          </a:p>
          <a:p>
            <a:pPr marL="381000" indent="-381000" eaLnBrk="1" hangingPunct="1">
              <a:lnSpc>
                <a:spcPct val="90000"/>
              </a:lnSpc>
              <a:buNone/>
            </a:pPr>
            <a:r>
              <a:rPr lang="en-US" altLang="zh-CN" dirty="0">
                <a:latin typeface="宋体" panose="02010600030101010101" pitchFamily="2" charset="-122"/>
                <a:ea typeface="宋体" panose="02010600030101010101" pitchFamily="2" charset="-122"/>
              </a:rPr>
              <a:t>7</a:t>
            </a:r>
            <a:r>
              <a:rPr lang="zh-CN" altLang="en-US" dirty="0">
                <a:latin typeface="宋体" panose="02010600030101010101" pitchFamily="2" charset="-122"/>
                <a:ea typeface="宋体" panose="02010600030101010101" pitchFamily="2" charset="-122"/>
              </a:rPr>
              <a:t>、其他不安全行为。</a:t>
            </a:r>
            <a:endParaRPr lang="zh-CN" altLang="en-US" dirty="0">
              <a:latin typeface="宋体" panose="02010600030101010101" pitchFamily="2" charset="-122"/>
              <a:ea typeface="宋体" panose="02010600030101010101" pitchFamily="2" charset="-122"/>
            </a:endParaRPr>
          </a:p>
          <a:p>
            <a:pPr marL="381000" indent="-381000" eaLnBrk="1" hangingPunct="1">
              <a:lnSpc>
                <a:spcPct val="90000"/>
              </a:lnSpc>
              <a:buNone/>
            </a:pPr>
            <a:r>
              <a:rPr lang="en-US" altLang="zh-CN" dirty="0">
                <a:latin typeface="宋体" panose="02010600030101010101" pitchFamily="2" charset="-122"/>
                <a:ea typeface="宋体" panose="02010600030101010101" pitchFamily="2" charset="-122"/>
              </a:rPr>
              <a:t>      ……</a:t>
            </a:r>
            <a:endParaRPr lang="en-US" altLang="zh-CN" dirty="0">
              <a:latin typeface="宋体" panose="02010600030101010101" pitchFamily="2" charset="-122"/>
              <a:ea typeface="宋体" panose="02010600030101010101" pitchFamily="2" charset="-122"/>
            </a:endParaRPr>
          </a:p>
          <a:p>
            <a:pPr marL="381000" indent="-381000" eaLnBrk="1" hangingPunct="1">
              <a:lnSpc>
                <a:spcPct val="90000"/>
              </a:lnSpc>
              <a:buNone/>
            </a:pPr>
            <a:endParaRPr lang="zh-CN" altLang="en-US" dirty="0">
              <a:latin typeface="宋体" panose="02010600030101010101" pitchFamily="2" charset="-122"/>
              <a:ea typeface="宋体" panose="02010600030101010101" pitchFamily="2" charset="-122"/>
            </a:endParaRPr>
          </a:p>
        </p:txBody>
      </p:sp>
      <p:sp>
        <p:nvSpPr>
          <p:cNvPr id="2" name="文本框 1"/>
          <p:cNvSpPr txBox="1"/>
          <p:nvPr/>
        </p:nvSpPr>
        <p:spPr>
          <a:xfrm>
            <a:off x="396240" y="1021788"/>
            <a:ext cx="6629400" cy="583565"/>
          </a:xfrm>
          <a:prstGeom prst="rect">
            <a:avLst/>
          </a:prstGeom>
          <a:noFill/>
        </p:spPr>
        <p:txBody>
          <a:bodyPr wrap="square" rtlCol="0">
            <a:spAutoFit/>
          </a:bodyPr>
          <a:lstStyle/>
          <a:p>
            <a:r>
              <a:rPr lang="zh-CN" altLang="en-US" sz="3200" dirty="0">
                <a:solidFill>
                  <a:srgbClr val="4298B5"/>
                </a:solidFill>
              </a:rPr>
              <a:t>（一）作业人员不安全行为的表现</a:t>
            </a:r>
            <a:endParaRPr lang="zh-CN" altLang="en-US" sz="3200" dirty="0">
              <a:solidFill>
                <a:srgbClr val="4298B5"/>
              </a:solidFill>
            </a:endParaRPr>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内容占位符 7"/>
          <p:cNvSpPr>
            <a:spLocks noGrp="1"/>
          </p:cNvSpPr>
          <p:nvPr>
            <p:ph idx="4294967295"/>
          </p:nvPr>
        </p:nvSpPr>
        <p:spPr>
          <a:xfrm>
            <a:off x="544830" y="2116455"/>
            <a:ext cx="8229600" cy="4525645"/>
          </a:xfrm>
        </p:spPr>
        <p:txBody>
          <a:bodyPr/>
          <a:lstStyle/>
          <a:p>
            <a:pPr marL="381000" indent="-381000" eaLnBrk="1" hangingPunct="1">
              <a:buNone/>
            </a:pPr>
            <a:r>
              <a:rPr lang="en-US" altLang="zh-CN" sz="3200" dirty="0">
                <a:solidFill>
                  <a:srgbClr val="FF3300"/>
                </a:solidFill>
                <a:ea typeface="宋体" panose="02010600030101010101" pitchFamily="2" charset="-122"/>
              </a:rPr>
              <a:t>   1</a:t>
            </a:r>
            <a:r>
              <a:rPr lang="zh-CN" altLang="en-US" sz="3200" dirty="0">
                <a:solidFill>
                  <a:srgbClr val="FF3300"/>
                </a:solidFill>
                <a:ea typeface="宋体" panose="02010600030101010101" pitchFamily="2" charset="-122"/>
              </a:rPr>
              <a:t>、预防为主，安全第一</a:t>
            </a:r>
            <a:endParaRPr lang="zh-CN" altLang="en-US" sz="3200" dirty="0">
              <a:solidFill>
                <a:srgbClr val="FF3300"/>
              </a:solidFill>
              <a:ea typeface="宋体" panose="02010600030101010101" pitchFamily="2" charset="-122"/>
            </a:endParaRPr>
          </a:p>
          <a:p>
            <a:pPr marL="381000" indent="-381000" eaLnBrk="1" hangingPunct="1">
              <a:buNone/>
            </a:pPr>
            <a:r>
              <a:rPr lang="zh-CN" altLang="en-US" dirty="0">
                <a:ea typeface="宋体" panose="02010600030101010101" pitchFamily="2" charset="-122"/>
              </a:rPr>
              <a:t>          一定要坚持安全第一，预防为主，包括努力改进机械设备的安全性能，包括监督职工</a:t>
            </a:r>
            <a:r>
              <a:rPr lang="zh-CN" altLang="zh-CN" dirty="0">
                <a:ea typeface="宋体" panose="02010600030101010101" pitchFamily="2" charset="-122"/>
              </a:rPr>
              <a:t>严格按照操作规程办事</a:t>
            </a:r>
            <a:r>
              <a:rPr lang="zh-CN" altLang="en-US" dirty="0">
                <a:ea typeface="宋体" panose="02010600030101010101" pitchFamily="2" charset="-122"/>
              </a:rPr>
              <a:t>。</a:t>
            </a:r>
            <a:endParaRPr lang="zh-CN" altLang="en-US" dirty="0">
              <a:ea typeface="宋体" panose="02010600030101010101" pitchFamily="2" charset="-122"/>
            </a:endParaRPr>
          </a:p>
        </p:txBody>
      </p:sp>
      <p:sp>
        <p:nvSpPr>
          <p:cNvPr id="5" name="文本框 1"/>
          <p:cNvSpPr txBox="1"/>
          <p:nvPr/>
        </p:nvSpPr>
        <p:spPr>
          <a:xfrm>
            <a:off x="715168" y="1199862"/>
            <a:ext cx="6629400" cy="58356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3200" dirty="0">
                <a:solidFill>
                  <a:srgbClr val="4298B5"/>
                </a:solidFill>
              </a:rPr>
              <a:t>（二）怎样提高人员的安全意识</a:t>
            </a:r>
            <a:endParaRPr lang="zh-CN" altLang="en-US" sz="3200" dirty="0">
              <a:solidFill>
                <a:srgbClr val="4298B5"/>
              </a:solidFill>
            </a:endParaRPr>
          </a:p>
        </p:txBody>
      </p:sp>
    </p:spTree>
    <p:custDataLst>
      <p:tags r:id="rId1"/>
    </p:custData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内容占位符 7"/>
          <p:cNvSpPr>
            <a:spLocks noGrp="1"/>
          </p:cNvSpPr>
          <p:nvPr>
            <p:ph idx="4294967295"/>
          </p:nvPr>
        </p:nvSpPr>
        <p:spPr>
          <a:xfrm>
            <a:off x="264795" y="1269365"/>
            <a:ext cx="9144000" cy="4525645"/>
          </a:xfrm>
        </p:spPr>
        <p:txBody>
          <a:bodyPr/>
          <a:lstStyle/>
          <a:p>
            <a:pPr marL="381000" indent="-381000" eaLnBrk="1" hangingPunct="1">
              <a:buNone/>
            </a:pPr>
            <a:r>
              <a:rPr lang="en-US" altLang="zh-CN" sz="3200" dirty="0">
                <a:solidFill>
                  <a:srgbClr val="FF3300"/>
                </a:solidFill>
                <a:ea typeface="宋体" panose="02010600030101010101" pitchFamily="2" charset="-122"/>
              </a:rPr>
              <a:t>   2</a:t>
            </a:r>
            <a:r>
              <a:rPr lang="zh-CN" altLang="en-US" sz="3200" dirty="0">
                <a:solidFill>
                  <a:srgbClr val="FF3300"/>
                </a:solidFill>
                <a:ea typeface="宋体" panose="02010600030101010101" pitchFamily="2" charset="-122"/>
              </a:rPr>
              <a:t>、以人为本，教育为先</a:t>
            </a:r>
            <a:endParaRPr lang="zh-CN" altLang="en-US" sz="3200" dirty="0">
              <a:solidFill>
                <a:srgbClr val="FF3300"/>
              </a:solidFill>
              <a:ea typeface="宋体" panose="02010600030101010101" pitchFamily="2" charset="-122"/>
            </a:endParaRPr>
          </a:p>
          <a:p>
            <a:pPr marL="381000" indent="-381000" eaLnBrk="1" hangingPunct="1">
              <a:buNone/>
            </a:pPr>
            <a:r>
              <a:rPr lang="zh-CN" altLang="en-US" dirty="0">
                <a:ea typeface="宋体" panose="02010600030101010101" pitchFamily="2" charset="-122"/>
              </a:rPr>
              <a:t>   </a:t>
            </a:r>
            <a:r>
              <a:rPr lang="zh-CN" altLang="en-US" sz="2800" dirty="0">
                <a:ea typeface="宋体" panose="02010600030101010101" pitchFamily="2" charset="-122"/>
              </a:rPr>
              <a:t>  （</a:t>
            </a:r>
            <a:r>
              <a:rPr lang="en-US" altLang="zh-CN" sz="2800" dirty="0">
                <a:ea typeface="宋体" panose="02010600030101010101" pitchFamily="2" charset="-122"/>
              </a:rPr>
              <a:t>1</a:t>
            </a:r>
            <a:r>
              <a:rPr lang="zh-CN" altLang="en-US" sz="2800" dirty="0">
                <a:ea typeface="宋体" panose="02010600030101010101" pitchFamily="2" charset="-122"/>
              </a:rPr>
              <a:t>）开好班前会，充分发挥班前会预知危险作用。 </a:t>
            </a:r>
            <a:endParaRPr lang="zh-CN" altLang="en-US" sz="2800" dirty="0">
              <a:ea typeface="宋体" panose="02010600030101010101" pitchFamily="2" charset="-122"/>
            </a:endParaRPr>
          </a:p>
          <a:p>
            <a:pPr marL="381000" indent="-381000" eaLnBrk="1" hangingPunct="1">
              <a:buNone/>
            </a:pPr>
            <a:r>
              <a:rPr lang="zh-CN" altLang="en-US" sz="2800" dirty="0">
                <a:ea typeface="宋体" panose="02010600030101010101" pitchFamily="2" charset="-122"/>
              </a:rPr>
              <a:t>     （</a:t>
            </a:r>
            <a:r>
              <a:rPr lang="en-US" altLang="zh-CN" sz="2800" dirty="0">
                <a:ea typeface="宋体" panose="02010600030101010101" pitchFamily="2" charset="-122"/>
              </a:rPr>
              <a:t>2</a:t>
            </a:r>
            <a:r>
              <a:rPr lang="zh-CN" altLang="en-US" sz="2800" dirty="0">
                <a:ea typeface="宋体" panose="02010600030101010101" pitchFamily="2" charset="-122"/>
              </a:rPr>
              <a:t>）组织三级安全教育，有效地提高了全员的安全意识 </a:t>
            </a:r>
            <a:endParaRPr lang="zh-CN" altLang="en-US" sz="2800" dirty="0">
              <a:ea typeface="宋体" panose="02010600030101010101" pitchFamily="2" charset="-122"/>
            </a:endParaRPr>
          </a:p>
          <a:p>
            <a:pPr marL="381000" indent="-381000" eaLnBrk="1" hangingPunct="1">
              <a:buNone/>
            </a:pPr>
            <a:r>
              <a:rPr lang="zh-CN" altLang="en-US" sz="2800" dirty="0">
                <a:ea typeface="宋体" panose="02010600030101010101" pitchFamily="2" charset="-122"/>
              </a:rPr>
              <a:t>     （</a:t>
            </a:r>
            <a:r>
              <a:rPr lang="en-US" altLang="zh-CN" sz="2800" dirty="0">
                <a:ea typeface="宋体" panose="02010600030101010101" pitchFamily="2" charset="-122"/>
              </a:rPr>
              <a:t>3</a:t>
            </a:r>
            <a:r>
              <a:rPr lang="zh-CN" altLang="en-US" sz="2800" dirty="0">
                <a:ea typeface="宋体" panose="02010600030101010101" pitchFamily="2" charset="-122"/>
              </a:rPr>
              <a:t>）开展形式多样的安全教育活动，加强员工的技能训练。</a:t>
            </a:r>
            <a:r>
              <a:rPr lang="zh-CN" altLang="en-US" dirty="0">
                <a:ea typeface="宋体" panose="02010600030101010101" pitchFamily="2" charset="-122"/>
              </a:rPr>
              <a:t>  </a:t>
            </a:r>
            <a:endParaRPr lang="zh-CN" altLang="en-US" dirty="0">
              <a:ea typeface="宋体" panose="02010600030101010101" pitchFamily="2" charset="-122"/>
            </a:endParaRPr>
          </a:p>
        </p:txBody>
      </p:sp>
      <p:sp>
        <p:nvSpPr>
          <p:cNvPr id="61445" name="Text Box 5"/>
          <p:cNvSpPr txBox="1">
            <a:spLocks noChangeArrowheads="1"/>
          </p:cNvSpPr>
          <p:nvPr/>
        </p:nvSpPr>
        <p:spPr bwMode="auto">
          <a:xfrm>
            <a:off x="878205" y="4771074"/>
            <a:ext cx="8675688" cy="953135"/>
          </a:xfrm>
          <a:prstGeom prst="rect">
            <a:avLst/>
          </a:prstGeom>
          <a:noFill/>
          <a:ln w="9525">
            <a:solidFill>
              <a:srgbClr val="00CCFF"/>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a:solidFill>
                  <a:srgbClr val="FF3300"/>
                </a:solidFill>
              </a:rPr>
              <a:t>       最终实现：“要我安全”到“我要安全”“我会安全” 的思想转变</a:t>
            </a:r>
            <a:endParaRPr lang="zh-CN" altLang="en-US">
              <a:solidFill>
                <a:srgbClr val="FF3300"/>
              </a:solidFill>
            </a:endParaRPr>
          </a:p>
        </p:txBody>
      </p:sp>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内容占位符 7"/>
          <p:cNvSpPr>
            <a:spLocks noChangeArrowheads="1"/>
          </p:cNvSpPr>
          <p:nvPr/>
        </p:nvSpPr>
        <p:spPr bwMode="auto">
          <a:xfrm>
            <a:off x="723583" y="130143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3200">
                <a:solidFill>
                  <a:srgbClr val="FF3300"/>
                </a:solidFill>
              </a:rPr>
              <a:t>1</a:t>
            </a:r>
            <a:r>
              <a:rPr lang="zh-CN" altLang="en-US" sz="3200">
                <a:solidFill>
                  <a:srgbClr val="FF3300"/>
                </a:solidFill>
              </a:rPr>
              <a:t>、不安全行为原因分析</a:t>
            </a:r>
            <a:endParaRPr lang="zh-CN" altLang="en-US" sz="3200">
              <a:solidFill>
                <a:srgbClr val="FF3300"/>
              </a:solidFill>
            </a:endParaRPr>
          </a:p>
          <a:p>
            <a:pPr eaLnBrk="1" hangingPunct="1">
              <a:spcBef>
                <a:spcPct val="20000"/>
              </a:spcBef>
            </a:pPr>
            <a:r>
              <a:rPr lang="zh-CN" altLang="en-US" sz="3200"/>
              <a:t>          </a:t>
            </a:r>
            <a:endParaRPr lang="zh-CN" altLang="en-US" sz="3200"/>
          </a:p>
        </p:txBody>
      </p:sp>
      <p:sp>
        <p:nvSpPr>
          <p:cNvPr id="40965" name="左大括号 4"/>
          <p:cNvSpPr/>
          <p:nvPr/>
        </p:nvSpPr>
        <p:spPr bwMode="auto">
          <a:xfrm>
            <a:off x="2008188" y="2600326"/>
            <a:ext cx="500062" cy="2500313"/>
          </a:xfrm>
          <a:prstGeom prst="leftBrace">
            <a:avLst>
              <a:gd name="adj1" fmla="val 0"/>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66" name="TextBox 5"/>
          <p:cNvSpPr txBox="1">
            <a:spLocks noChangeArrowheads="1"/>
          </p:cNvSpPr>
          <p:nvPr/>
        </p:nvSpPr>
        <p:spPr bwMode="auto">
          <a:xfrm>
            <a:off x="381000" y="3600451"/>
            <a:ext cx="1714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2400"/>
              <a:t>不全安行为</a:t>
            </a:r>
            <a:endParaRPr lang="zh-CN" altLang="en-US" sz="2400"/>
          </a:p>
        </p:txBody>
      </p:sp>
      <p:sp>
        <p:nvSpPr>
          <p:cNvPr id="40967" name="TextBox 8"/>
          <p:cNvSpPr txBox="1">
            <a:spLocks noChangeArrowheads="1"/>
          </p:cNvSpPr>
          <p:nvPr/>
        </p:nvSpPr>
        <p:spPr bwMode="auto">
          <a:xfrm>
            <a:off x="2166938" y="2174876"/>
            <a:ext cx="2214562"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t>知识不足</a:t>
            </a:r>
            <a:endParaRPr lang="en-US" altLang="zh-CN" sz="2400"/>
          </a:p>
          <a:p>
            <a:pPr algn="ctr" eaLnBrk="1" hangingPunct="1"/>
            <a:r>
              <a:rPr lang="zh-CN" altLang="en-US" sz="2400"/>
              <a:t>（不知道）</a:t>
            </a:r>
            <a:endParaRPr lang="zh-CN" altLang="en-US" sz="2400"/>
          </a:p>
        </p:txBody>
      </p:sp>
      <p:sp>
        <p:nvSpPr>
          <p:cNvPr id="40968" name="TextBox 9"/>
          <p:cNvSpPr txBox="1">
            <a:spLocks noChangeArrowheads="1"/>
          </p:cNvSpPr>
          <p:nvPr/>
        </p:nvSpPr>
        <p:spPr bwMode="auto">
          <a:xfrm>
            <a:off x="2095501" y="3217863"/>
            <a:ext cx="2214563"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dirty="0"/>
              <a:t>能力不足</a:t>
            </a:r>
            <a:endParaRPr lang="en-US" altLang="zh-CN" sz="2400" dirty="0"/>
          </a:p>
          <a:p>
            <a:pPr algn="ctr" eaLnBrk="1" hangingPunct="1"/>
            <a:r>
              <a:rPr lang="zh-CN" altLang="en-US" sz="2400" dirty="0"/>
              <a:t>（ 不会）</a:t>
            </a:r>
            <a:endParaRPr lang="zh-CN" altLang="en-US" sz="2400" dirty="0"/>
          </a:p>
        </p:txBody>
      </p:sp>
      <p:sp>
        <p:nvSpPr>
          <p:cNvPr id="40969" name="TextBox 10"/>
          <p:cNvSpPr txBox="1">
            <a:spLocks noChangeArrowheads="1"/>
          </p:cNvSpPr>
          <p:nvPr/>
        </p:nvSpPr>
        <p:spPr bwMode="auto">
          <a:xfrm>
            <a:off x="2365376" y="4687888"/>
            <a:ext cx="2214563"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t>会且有能力但不去做</a:t>
            </a:r>
            <a:endParaRPr lang="zh-CN" altLang="en-US" sz="2400"/>
          </a:p>
        </p:txBody>
      </p:sp>
      <p:sp>
        <p:nvSpPr>
          <p:cNvPr id="40970" name="左大括号 12"/>
          <p:cNvSpPr/>
          <p:nvPr/>
        </p:nvSpPr>
        <p:spPr bwMode="auto">
          <a:xfrm>
            <a:off x="4356101" y="4357689"/>
            <a:ext cx="500063" cy="1571625"/>
          </a:xfrm>
          <a:prstGeom prst="leftBrace">
            <a:avLst>
              <a:gd name="adj1" fmla="val 8337"/>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71" name="TextBox 13"/>
          <p:cNvSpPr txBox="1">
            <a:spLocks noChangeArrowheads="1"/>
          </p:cNvSpPr>
          <p:nvPr/>
        </p:nvSpPr>
        <p:spPr bwMode="auto">
          <a:xfrm>
            <a:off x="4894263" y="3997325"/>
            <a:ext cx="142875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t>人的失误</a:t>
            </a:r>
            <a:endParaRPr lang="en-US" altLang="zh-CN" sz="2400"/>
          </a:p>
          <a:p>
            <a:pPr algn="ctr" eaLnBrk="1" hangingPunct="1"/>
            <a:r>
              <a:rPr lang="zh-CN" altLang="en-US" sz="2400"/>
              <a:t>（不注意）</a:t>
            </a:r>
            <a:endParaRPr lang="zh-CN" altLang="en-US" sz="2400"/>
          </a:p>
        </p:txBody>
      </p:sp>
      <p:sp>
        <p:nvSpPr>
          <p:cNvPr id="40972" name="TextBox 14"/>
          <p:cNvSpPr txBox="1">
            <a:spLocks noChangeArrowheads="1"/>
          </p:cNvSpPr>
          <p:nvPr/>
        </p:nvSpPr>
        <p:spPr bwMode="auto">
          <a:xfrm>
            <a:off x="4881563" y="5577841"/>
            <a:ext cx="1428750"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a:t>不负责任的行为</a:t>
            </a:r>
            <a:endParaRPr lang="zh-CN" altLang="en-US" sz="2400"/>
          </a:p>
        </p:txBody>
      </p:sp>
      <p:sp>
        <p:nvSpPr>
          <p:cNvPr id="40973" name="右箭头 23"/>
          <p:cNvSpPr>
            <a:spLocks noChangeArrowheads="1"/>
          </p:cNvSpPr>
          <p:nvPr/>
        </p:nvSpPr>
        <p:spPr bwMode="auto">
          <a:xfrm>
            <a:off x="4095751" y="2401889"/>
            <a:ext cx="1857375" cy="71437"/>
          </a:xfrm>
          <a:prstGeom prst="rightArrow">
            <a:avLst>
              <a:gd name="adj1" fmla="val 50000"/>
              <a:gd name="adj2" fmla="val 49954"/>
            </a:avLst>
          </a:prstGeom>
          <a:solidFill>
            <a:schemeClr val="tx1"/>
          </a:solidFill>
          <a:ln w="9525">
            <a:solidFill>
              <a:schemeClr val="tx1"/>
            </a:solidFill>
            <a:miter lim="800000"/>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74" name="左大括号 24"/>
          <p:cNvSpPr/>
          <p:nvPr/>
        </p:nvSpPr>
        <p:spPr bwMode="auto">
          <a:xfrm>
            <a:off x="6330950" y="3987801"/>
            <a:ext cx="357188" cy="1000125"/>
          </a:xfrm>
          <a:prstGeom prst="leftBrace">
            <a:avLst>
              <a:gd name="adj1" fmla="val 8335"/>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75" name="左大括号 26"/>
          <p:cNvSpPr/>
          <p:nvPr/>
        </p:nvSpPr>
        <p:spPr bwMode="auto">
          <a:xfrm>
            <a:off x="6329364" y="5492751"/>
            <a:ext cx="357187" cy="1000125"/>
          </a:xfrm>
          <a:prstGeom prst="leftBrace">
            <a:avLst>
              <a:gd name="adj1" fmla="val 8335"/>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76" name="左大括号 27"/>
          <p:cNvSpPr/>
          <p:nvPr/>
        </p:nvSpPr>
        <p:spPr bwMode="auto">
          <a:xfrm>
            <a:off x="6329364" y="1885951"/>
            <a:ext cx="357187" cy="1000125"/>
          </a:xfrm>
          <a:prstGeom prst="leftBrace">
            <a:avLst>
              <a:gd name="adj1" fmla="val 8335"/>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77" name="左大括号 28"/>
          <p:cNvSpPr/>
          <p:nvPr/>
        </p:nvSpPr>
        <p:spPr bwMode="auto">
          <a:xfrm>
            <a:off x="6310314" y="2913064"/>
            <a:ext cx="357187" cy="1000125"/>
          </a:xfrm>
          <a:prstGeom prst="leftBrace">
            <a:avLst>
              <a:gd name="adj1" fmla="val 8335"/>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78" name="右箭头 29"/>
          <p:cNvSpPr>
            <a:spLocks noChangeArrowheads="1"/>
          </p:cNvSpPr>
          <p:nvPr/>
        </p:nvSpPr>
        <p:spPr bwMode="auto">
          <a:xfrm>
            <a:off x="4117976" y="3468689"/>
            <a:ext cx="1857375" cy="71437"/>
          </a:xfrm>
          <a:prstGeom prst="rightArrow">
            <a:avLst>
              <a:gd name="adj1" fmla="val 50000"/>
              <a:gd name="adj2" fmla="val 49954"/>
            </a:avLst>
          </a:prstGeom>
          <a:solidFill>
            <a:schemeClr val="tx1"/>
          </a:solidFill>
          <a:ln w="9525">
            <a:solidFill>
              <a:schemeClr val="tx1"/>
            </a:solidFill>
            <a:miter lim="800000"/>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0979" name="TextBox 30"/>
          <p:cNvSpPr txBox="1">
            <a:spLocks noChangeArrowheads="1"/>
          </p:cNvSpPr>
          <p:nvPr/>
        </p:nvSpPr>
        <p:spPr bwMode="auto">
          <a:xfrm>
            <a:off x="6810376" y="1957389"/>
            <a:ext cx="1357313"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zh-CN" altLang="en-US" sz="1400"/>
              <a:t>没教给我</a:t>
            </a:r>
            <a:endParaRPr lang="en-US" altLang="zh-CN" sz="1400"/>
          </a:p>
          <a:p>
            <a:pPr eaLnBrk="1" hangingPunct="1">
              <a:buFont typeface="Arial" panose="020B0604020202020204" pitchFamily="34" charset="0"/>
              <a:buChar char="•"/>
            </a:pPr>
            <a:r>
              <a:rPr lang="zh-CN" altLang="en-US" sz="1400"/>
              <a:t>没记住</a:t>
            </a:r>
            <a:endParaRPr lang="en-US" altLang="zh-CN" sz="1400"/>
          </a:p>
          <a:p>
            <a:pPr eaLnBrk="1" hangingPunct="1">
              <a:buFont typeface="Arial" panose="020B0604020202020204" pitchFamily="34" charset="0"/>
              <a:buChar char="•"/>
            </a:pPr>
            <a:r>
              <a:rPr lang="zh-CN" altLang="en-US" sz="1400"/>
              <a:t>忘了</a:t>
            </a:r>
            <a:endParaRPr lang="zh-CN" altLang="en-US" sz="1400"/>
          </a:p>
        </p:txBody>
      </p:sp>
      <p:sp>
        <p:nvSpPr>
          <p:cNvPr id="40980" name="TextBox 31"/>
          <p:cNvSpPr txBox="1">
            <a:spLocks noChangeArrowheads="1"/>
          </p:cNvSpPr>
          <p:nvPr/>
        </p:nvSpPr>
        <p:spPr bwMode="auto">
          <a:xfrm>
            <a:off x="6829425" y="2924175"/>
            <a:ext cx="1695450"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zh-CN" altLang="en-US" sz="1400"/>
              <a:t>这项工作太难</a:t>
            </a:r>
            <a:endParaRPr lang="en-US" altLang="zh-CN" sz="1400"/>
          </a:p>
          <a:p>
            <a:pPr eaLnBrk="1" hangingPunct="1">
              <a:buFont typeface="Arial" panose="020B0604020202020204" pitchFamily="34" charset="0"/>
              <a:buChar char="•"/>
            </a:pPr>
            <a:r>
              <a:rPr lang="zh-CN" altLang="en-US" sz="1400"/>
              <a:t>技术不成熟</a:t>
            </a:r>
            <a:endParaRPr lang="en-US" altLang="zh-CN" sz="1400"/>
          </a:p>
          <a:p>
            <a:pPr eaLnBrk="1" hangingPunct="1">
              <a:buFont typeface="Arial" panose="020B0604020202020204" pitchFamily="34" charset="0"/>
              <a:buChar char="•"/>
            </a:pPr>
            <a:r>
              <a:rPr lang="zh-CN" altLang="en-US" sz="1400"/>
              <a:t>只是这会儿不会</a:t>
            </a:r>
            <a:endParaRPr lang="zh-CN" altLang="en-US" sz="1400"/>
          </a:p>
        </p:txBody>
      </p:sp>
      <p:sp>
        <p:nvSpPr>
          <p:cNvPr id="40981" name="TextBox 33"/>
          <p:cNvSpPr txBox="1">
            <a:spLocks noChangeArrowheads="1"/>
          </p:cNvSpPr>
          <p:nvPr/>
        </p:nvSpPr>
        <p:spPr bwMode="auto">
          <a:xfrm>
            <a:off x="6850064" y="4029075"/>
            <a:ext cx="210343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zh-CN" altLang="en-US" sz="1400"/>
              <a:t>看错了，听错了</a:t>
            </a:r>
            <a:endParaRPr lang="en-US" altLang="zh-CN" sz="1400"/>
          </a:p>
          <a:p>
            <a:pPr eaLnBrk="1" hangingPunct="1">
              <a:buFont typeface="Arial" panose="020B0604020202020204" pitchFamily="34" charset="0"/>
              <a:buChar char="•"/>
            </a:pPr>
            <a:r>
              <a:rPr lang="zh-CN" altLang="en-US" sz="1400"/>
              <a:t>暂时忘了</a:t>
            </a:r>
            <a:endParaRPr lang="en-US" altLang="zh-CN" sz="1400"/>
          </a:p>
          <a:p>
            <a:pPr eaLnBrk="1" hangingPunct="1">
              <a:buFont typeface="Arial" panose="020B0604020202020204" pitchFamily="34" charset="0"/>
              <a:buChar char="•"/>
            </a:pPr>
            <a:r>
              <a:rPr lang="zh-CN" altLang="en-US" sz="1400"/>
              <a:t>无意识的动作</a:t>
            </a:r>
            <a:endParaRPr lang="en-US" altLang="zh-CN" sz="1400"/>
          </a:p>
          <a:p>
            <a:pPr eaLnBrk="1" hangingPunct="1">
              <a:buFont typeface="Arial" panose="020B0604020202020204" pitchFamily="34" charset="0"/>
              <a:buChar char="•"/>
            </a:pPr>
            <a:r>
              <a:rPr lang="zh-CN" altLang="en-US" sz="1400"/>
              <a:t>不集中精神，精神恍惚</a:t>
            </a:r>
            <a:endParaRPr lang="en-US" altLang="zh-CN" sz="1400"/>
          </a:p>
          <a:p>
            <a:pPr eaLnBrk="1" hangingPunct="1">
              <a:buFont typeface="Arial" panose="020B0604020202020204" pitchFamily="34" charset="0"/>
              <a:buChar char="•"/>
            </a:pPr>
            <a:endParaRPr lang="zh-CN" altLang="en-US" sz="1400"/>
          </a:p>
        </p:txBody>
      </p:sp>
      <p:sp>
        <p:nvSpPr>
          <p:cNvPr id="40982" name="TextBox 34"/>
          <p:cNvSpPr txBox="1">
            <a:spLocks noChangeArrowheads="1"/>
          </p:cNvSpPr>
          <p:nvPr/>
        </p:nvSpPr>
        <p:spPr bwMode="auto">
          <a:xfrm>
            <a:off x="6881813" y="5495925"/>
            <a:ext cx="1357312"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zh-CN" altLang="en-US" sz="1400"/>
              <a:t>麻烦</a:t>
            </a:r>
            <a:endParaRPr lang="en-US" altLang="zh-CN" sz="1400"/>
          </a:p>
          <a:p>
            <a:pPr eaLnBrk="1" hangingPunct="1">
              <a:buFont typeface="Arial" panose="020B0604020202020204" pitchFamily="34" charset="0"/>
              <a:buChar char="•"/>
            </a:pPr>
            <a:r>
              <a:rPr lang="zh-CN" altLang="en-US" sz="1400"/>
              <a:t>应该没事吧</a:t>
            </a:r>
            <a:endParaRPr lang="en-US" altLang="zh-CN" sz="1400"/>
          </a:p>
          <a:p>
            <a:pPr eaLnBrk="1" hangingPunct="1">
              <a:buFont typeface="Arial" panose="020B0604020202020204" pitchFamily="34" charset="0"/>
              <a:buChar char="•"/>
            </a:pPr>
            <a:r>
              <a:rPr lang="zh-CN" altLang="en-US" sz="1400"/>
              <a:t>只是一点点</a:t>
            </a:r>
            <a:endParaRPr lang="en-US" altLang="zh-CN" sz="1400"/>
          </a:p>
          <a:p>
            <a:pPr eaLnBrk="1" hangingPunct="1">
              <a:buFont typeface="Arial" panose="020B0604020202020204" pitchFamily="34" charset="0"/>
              <a:buChar char="•"/>
            </a:pPr>
            <a:r>
              <a:rPr lang="zh-CN" altLang="en-US" sz="1400"/>
              <a:t>大家都这么做</a:t>
            </a:r>
            <a:endParaRPr lang="zh-CN" altLang="en-US" sz="1400"/>
          </a:p>
        </p:txBody>
      </p:sp>
      <p:sp>
        <p:nvSpPr>
          <p:cNvPr id="23" name="文本框 1"/>
          <p:cNvSpPr txBox="1"/>
          <p:nvPr/>
        </p:nvSpPr>
        <p:spPr>
          <a:xfrm>
            <a:off x="491331" y="574303"/>
            <a:ext cx="8462169" cy="58356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3200" dirty="0">
                <a:solidFill>
                  <a:srgbClr val="4298B5"/>
                </a:solidFill>
              </a:rPr>
              <a:t>（三）不安全行为的原因分析及解决方法</a:t>
            </a:r>
            <a:endParaRPr lang="zh-CN" altLang="en-US" sz="3200" dirty="0">
              <a:solidFill>
                <a:srgbClr val="4298B5"/>
              </a:solidFill>
            </a:endParaRPr>
          </a:p>
        </p:txBody>
      </p:sp>
    </p:spTree>
    <p:custDataLst>
      <p:tags r:id="rId1"/>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内容占位符 7"/>
          <p:cNvSpPr>
            <a:spLocks noChangeArrowheads="1"/>
          </p:cNvSpPr>
          <p:nvPr/>
        </p:nvSpPr>
        <p:spPr bwMode="auto">
          <a:xfrm>
            <a:off x="558800" y="1166435"/>
            <a:ext cx="89296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3200" dirty="0">
                <a:solidFill>
                  <a:srgbClr val="FF3300"/>
                </a:solidFill>
              </a:rPr>
              <a:t>2</a:t>
            </a:r>
            <a:r>
              <a:rPr lang="zh-CN" altLang="en-US" sz="3200" dirty="0">
                <a:solidFill>
                  <a:srgbClr val="FF3300"/>
                </a:solidFill>
              </a:rPr>
              <a:t>、解决不安全行为的方法</a:t>
            </a:r>
            <a:endParaRPr lang="en-US" altLang="zh-CN" sz="2700" dirty="0"/>
          </a:p>
          <a:p>
            <a:pPr eaLnBrk="1" hangingPunct="1">
              <a:spcBef>
                <a:spcPct val="20000"/>
              </a:spcBef>
            </a:pPr>
            <a:r>
              <a:rPr lang="zh-CN" altLang="en-US" sz="2400" dirty="0"/>
              <a:t>（</a:t>
            </a:r>
            <a:r>
              <a:rPr lang="en-US" altLang="zh-CN" sz="2400" dirty="0"/>
              <a:t>1</a:t>
            </a:r>
            <a:r>
              <a:rPr lang="zh-CN" altLang="en-US" sz="2400" dirty="0"/>
              <a:t>）提高感知的敏锐程度</a:t>
            </a:r>
            <a:endParaRPr lang="en-US" altLang="zh-CN" sz="2400" dirty="0"/>
          </a:p>
          <a:p>
            <a:pPr eaLnBrk="1" hangingPunct="1">
              <a:spcBef>
                <a:spcPct val="20000"/>
              </a:spcBef>
            </a:pPr>
            <a:r>
              <a:rPr lang="en-US" altLang="zh-CN" sz="2400" dirty="0"/>
              <a:t>         </a:t>
            </a:r>
            <a:r>
              <a:rPr lang="zh-CN" altLang="en-US" sz="2400" dirty="0"/>
              <a:t>当感知班组成员能力迟钝，没有认为那是危险时，一定不让班组成员做；</a:t>
            </a:r>
            <a:endParaRPr lang="en-US" altLang="zh-CN" sz="2400" dirty="0"/>
          </a:p>
          <a:p>
            <a:pPr eaLnBrk="1" hangingPunct="1">
              <a:spcBef>
                <a:spcPct val="20000"/>
              </a:spcBef>
            </a:pPr>
            <a:r>
              <a:rPr lang="zh-CN" altLang="en-US" sz="2400" dirty="0"/>
              <a:t>（</a:t>
            </a:r>
            <a:r>
              <a:rPr lang="en-US" altLang="zh-CN" sz="2400" dirty="0"/>
              <a:t>2</a:t>
            </a:r>
            <a:r>
              <a:rPr lang="zh-CN" altLang="en-US" sz="2400" dirty="0"/>
              <a:t>）提高注意力</a:t>
            </a:r>
            <a:endParaRPr lang="en-US" altLang="zh-CN" sz="2400" dirty="0"/>
          </a:p>
          <a:p>
            <a:pPr eaLnBrk="1" hangingPunct="1">
              <a:spcBef>
                <a:spcPct val="20000"/>
              </a:spcBef>
            </a:pPr>
            <a:r>
              <a:rPr lang="en-US" altLang="zh-CN" sz="2400" dirty="0"/>
              <a:t>          </a:t>
            </a:r>
            <a:r>
              <a:rPr lang="zh-CN" altLang="en-US" sz="2400" dirty="0"/>
              <a:t>当发现班组成员不知不觉中没有留神，恍恍惚惚时，也一定不让做；</a:t>
            </a:r>
            <a:endParaRPr lang="en-US" altLang="zh-CN" sz="2400" dirty="0"/>
          </a:p>
          <a:p>
            <a:pPr eaLnBrk="1" hangingPunct="1">
              <a:spcBef>
                <a:spcPct val="20000"/>
              </a:spcBef>
            </a:pPr>
            <a:r>
              <a:rPr lang="zh-CN" altLang="en-US" sz="2400" dirty="0"/>
              <a:t>（</a:t>
            </a:r>
            <a:r>
              <a:rPr lang="en-US" altLang="zh-CN" sz="2400" dirty="0"/>
              <a:t>3</a:t>
            </a:r>
            <a:r>
              <a:rPr lang="zh-CN" altLang="en-US" sz="2400" dirty="0"/>
              <a:t>）加强付诸实践的热情</a:t>
            </a:r>
            <a:endParaRPr lang="en-US" altLang="zh-CN" sz="2400" dirty="0"/>
          </a:p>
          <a:p>
            <a:pPr eaLnBrk="1" hangingPunct="1">
              <a:spcBef>
                <a:spcPct val="20000"/>
              </a:spcBef>
            </a:pPr>
            <a:r>
              <a:rPr lang="en-US" altLang="zh-CN" sz="2400" dirty="0"/>
              <a:t>           </a:t>
            </a:r>
            <a:r>
              <a:rPr lang="zh-CN" altLang="en-US" sz="2400" dirty="0"/>
              <a:t>如果班组成员从开始就“不想干”时，就一定不让其做。</a:t>
            </a:r>
            <a:endParaRPr lang="en-US" altLang="zh-CN" sz="2400" dirty="0"/>
          </a:p>
          <a:p>
            <a:pPr eaLnBrk="1" hangingPunct="1">
              <a:spcBef>
                <a:spcPct val="20000"/>
              </a:spcBef>
            </a:pPr>
            <a:endParaRPr lang="zh-CN" altLang="en-US" sz="3200" dirty="0">
              <a:solidFill>
                <a:srgbClr val="FF3300"/>
              </a:solidFill>
            </a:endParaRPr>
          </a:p>
          <a:p>
            <a:pPr eaLnBrk="1" hangingPunct="1">
              <a:spcBef>
                <a:spcPct val="20000"/>
              </a:spcBef>
            </a:pPr>
            <a:r>
              <a:rPr lang="zh-CN" altLang="en-US" sz="3200" dirty="0"/>
              <a:t>          </a:t>
            </a:r>
            <a:endParaRPr lang="zh-CN" altLang="en-US" sz="3200" dirty="0"/>
          </a:p>
        </p:txBody>
      </p:sp>
    </p:spTree>
    <p:custDataLst>
      <p:tags r:id="rId1"/>
    </p:custData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内容占位符 7"/>
          <p:cNvSpPr>
            <a:spLocks noChangeArrowheads="1"/>
          </p:cNvSpPr>
          <p:nvPr/>
        </p:nvSpPr>
        <p:spPr bwMode="auto">
          <a:xfrm>
            <a:off x="537311" y="2000984"/>
            <a:ext cx="89296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3200" dirty="0">
                <a:solidFill>
                  <a:srgbClr val="FF3300"/>
                </a:solidFill>
              </a:rPr>
              <a:t>1</a:t>
            </a:r>
            <a:r>
              <a:rPr lang="zh-CN" altLang="en-US" sz="3200" dirty="0">
                <a:solidFill>
                  <a:srgbClr val="FF3300"/>
                </a:solidFill>
              </a:rPr>
              <a:t>、习惯性违章的含义及表现</a:t>
            </a:r>
            <a:endParaRPr lang="zh-CN" altLang="en-US" sz="2400" dirty="0">
              <a:solidFill>
                <a:srgbClr val="FF3300"/>
              </a:solidFill>
            </a:endParaRPr>
          </a:p>
          <a:p>
            <a:pPr eaLnBrk="1" hangingPunct="1">
              <a:spcBef>
                <a:spcPct val="20000"/>
              </a:spcBef>
            </a:pPr>
            <a:r>
              <a:rPr lang="zh-CN" altLang="en-US" sz="2400" dirty="0">
                <a:solidFill>
                  <a:srgbClr val="FF3300"/>
                </a:solidFill>
              </a:rPr>
              <a:t>含义：</a:t>
            </a:r>
            <a:r>
              <a:rPr lang="zh-CN" altLang="en-US" sz="2400" dirty="0"/>
              <a:t>固守旧有的不良作业传统和工作习惯，违反安全工作规</a:t>
            </a:r>
            <a:endParaRPr lang="zh-CN" altLang="en-US" sz="2400" dirty="0"/>
          </a:p>
          <a:p>
            <a:pPr eaLnBrk="1" hangingPunct="1">
              <a:spcBef>
                <a:spcPct val="20000"/>
              </a:spcBef>
            </a:pPr>
            <a:r>
              <a:rPr lang="zh-CN" altLang="en-US" sz="2400" dirty="0"/>
              <a:t>          程的行为。</a:t>
            </a:r>
            <a:endParaRPr lang="zh-CN" altLang="en-US" sz="2400" dirty="0">
              <a:solidFill>
                <a:srgbClr val="FF3300"/>
              </a:solidFill>
            </a:endParaRPr>
          </a:p>
          <a:p>
            <a:pPr eaLnBrk="1" hangingPunct="1">
              <a:spcBef>
                <a:spcPct val="20000"/>
              </a:spcBef>
            </a:pPr>
            <a:r>
              <a:rPr lang="zh-CN" altLang="en-US" sz="2400" dirty="0">
                <a:solidFill>
                  <a:srgbClr val="FF3300"/>
                </a:solidFill>
              </a:rPr>
              <a:t>表现：</a:t>
            </a:r>
            <a:r>
              <a:rPr lang="zh-CN" altLang="en-US" sz="2400" dirty="0"/>
              <a:t>①它是长期沿袭下来的行为，实质上是违反安全生产工作</a:t>
            </a:r>
            <a:endParaRPr lang="zh-CN" altLang="en-US" sz="2400" dirty="0"/>
          </a:p>
          <a:p>
            <a:pPr eaLnBrk="1" hangingPunct="1">
              <a:spcBef>
                <a:spcPct val="20000"/>
              </a:spcBef>
            </a:pPr>
            <a:r>
              <a:rPr lang="zh-CN" altLang="en-US" sz="2400" dirty="0"/>
              <a:t>          客观规律，盲目的自觉或不自觉的随心所欲，但都习以为</a:t>
            </a:r>
            <a:endParaRPr lang="zh-CN" altLang="en-US" sz="2400" dirty="0"/>
          </a:p>
          <a:p>
            <a:pPr eaLnBrk="1" hangingPunct="1">
              <a:spcBef>
                <a:spcPct val="20000"/>
              </a:spcBef>
            </a:pPr>
            <a:r>
              <a:rPr lang="zh-CN" altLang="en-US" sz="2400" dirty="0"/>
              <a:t>          常习惯成自然；</a:t>
            </a:r>
            <a:endParaRPr lang="en-US" altLang="zh-CN" sz="2400"/>
          </a:p>
          <a:p>
            <a:pPr eaLnBrk="1" hangingPunct="1">
              <a:spcBef>
                <a:spcPct val="20000"/>
              </a:spcBef>
            </a:pPr>
            <a:r>
              <a:rPr lang="zh-CN" altLang="en-US" sz="2400"/>
              <a:t>          </a:t>
            </a:r>
            <a:r>
              <a:rPr lang="zh-CN" altLang="en-US" sz="2400" dirty="0"/>
              <a:t>②它不是在一个人身上偶尔出现，而是在许多人身上经常</a:t>
            </a:r>
            <a:endParaRPr lang="zh-CN" altLang="en-US" sz="2400" dirty="0"/>
          </a:p>
          <a:p>
            <a:pPr eaLnBrk="1" hangingPunct="1">
              <a:spcBef>
                <a:spcPct val="20000"/>
              </a:spcBef>
            </a:pPr>
            <a:r>
              <a:rPr lang="zh-CN" altLang="en-US" sz="2400" dirty="0"/>
              <a:t>             表现的违章行为。</a:t>
            </a:r>
            <a:endParaRPr lang="zh-CN" altLang="en-US" sz="2400" dirty="0"/>
          </a:p>
        </p:txBody>
      </p:sp>
      <p:sp>
        <p:nvSpPr>
          <p:cNvPr id="5" name="文本框 1"/>
          <p:cNvSpPr txBox="1"/>
          <p:nvPr/>
        </p:nvSpPr>
        <p:spPr>
          <a:xfrm>
            <a:off x="537311" y="1161197"/>
            <a:ext cx="8462169" cy="583565"/>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3200" dirty="0">
                <a:solidFill>
                  <a:srgbClr val="4298B5"/>
                </a:solidFill>
              </a:rPr>
              <a:t>（四）怎样消除习惯性违章</a:t>
            </a:r>
            <a:endParaRPr lang="zh-CN" altLang="en-US" sz="3200" dirty="0">
              <a:solidFill>
                <a:srgbClr val="4298B5"/>
              </a:solidFill>
            </a:endParaRPr>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内容占位符 7"/>
          <p:cNvSpPr>
            <a:spLocks noChangeArrowheads="1"/>
          </p:cNvSpPr>
          <p:nvPr/>
        </p:nvSpPr>
        <p:spPr bwMode="auto">
          <a:xfrm>
            <a:off x="609600" y="2057400"/>
            <a:ext cx="89296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3200" dirty="0">
                <a:solidFill>
                  <a:srgbClr val="FF3300"/>
                </a:solidFill>
              </a:rPr>
              <a:t>2</a:t>
            </a:r>
            <a:r>
              <a:rPr lang="zh-CN" altLang="en-US" sz="3200" dirty="0">
                <a:solidFill>
                  <a:srgbClr val="FF3300"/>
                </a:solidFill>
              </a:rPr>
              <a:t>、习惯性违章的特征</a:t>
            </a:r>
            <a:endParaRPr lang="zh-CN" altLang="en-US" sz="3200" dirty="0">
              <a:solidFill>
                <a:srgbClr val="FF3300"/>
              </a:solidFill>
            </a:endParaRPr>
          </a:p>
          <a:p>
            <a:pPr eaLnBrk="1" hangingPunct="1">
              <a:spcBef>
                <a:spcPct val="20000"/>
              </a:spcBef>
            </a:pPr>
            <a:endParaRPr lang="zh-CN" altLang="en-US" sz="2400" dirty="0"/>
          </a:p>
          <a:p>
            <a:pPr eaLnBrk="1" hangingPunct="1">
              <a:spcBef>
                <a:spcPct val="20000"/>
              </a:spcBef>
            </a:pPr>
            <a:r>
              <a:rPr lang="zh-CN" altLang="en-US" sz="2400" dirty="0"/>
              <a:t>（</a:t>
            </a:r>
            <a:r>
              <a:rPr lang="en-US" altLang="zh-CN" sz="2400" dirty="0"/>
              <a:t>1</a:t>
            </a:r>
            <a:r>
              <a:rPr lang="zh-CN" altLang="en-US" sz="2400" dirty="0"/>
              <a:t>）顽固性：习惯性行为方式，安全心里不改变，难以纠正；</a:t>
            </a:r>
            <a:endParaRPr lang="zh-CN" altLang="en-US" sz="2400" dirty="0"/>
          </a:p>
          <a:p>
            <a:pPr eaLnBrk="1" hangingPunct="1">
              <a:spcBef>
                <a:spcPct val="20000"/>
              </a:spcBef>
            </a:pPr>
            <a:r>
              <a:rPr lang="zh-CN" altLang="en-US" sz="2400" dirty="0"/>
              <a:t>（</a:t>
            </a:r>
            <a:r>
              <a:rPr lang="en-US" altLang="zh-CN" sz="2400" dirty="0"/>
              <a:t>2</a:t>
            </a:r>
            <a:r>
              <a:rPr lang="zh-CN" altLang="en-US" sz="2400" dirty="0"/>
              <a:t>）丧失警觉性：习以为常，不以为然；</a:t>
            </a:r>
            <a:endParaRPr lang="zh-CN" altLang="en-US" sz="2400" dirty="0"/>
          </a:p>
          <a:p>
            <a:pPr eaLnBrk="1" hangingPunct="1">
              <a:spcBef>
                <a:spcPct val="20000"/>
              </a:spcBef>
            </a:pPr>
            <a:r>
              <a:rPr lang="zh-CN" altLang="en-US" sz="2400" dirty="0"/>
              <a:t>（</a:t>
            </a:r>
            <a:r>
              <a:rPr lang="en-US" altLang="zh-CN" sz="2400" dirty="0"/>
              <a:t>3</a:t>
            </a:r>
            <a:r>
              <a:rPr lang="zh-CN" altLang="en-US" sz="2400" dirty="0"/>
              <a:t>）有影响力：很强的传染力，危害性大；</a:t>
            </a:r>
            <a:endParaRPr lang="zh-CN" altLang="en-US" sz="2400" dirty="0"/>
          </a:p>
          <a:p>
            <a:pPr eaLnBrk="1" hangingPunct="1">
              <a:spcBef>
                <a:spcPct val="20000"/>
              </a:spcBef>
            </a:pPr>
            <a:r>
              <a:rPr lang="zh-CN" altLang="en-US" sz="2400" dirty="0"/>
              <a:t>（</a:t>
            </a:r>
            <a:r>
              <a:rPr lang="en-US" altLang="zh-CN" sz="2400" dirty="0"/>
              <a:t>4</a:t>
            </a:r>
            <a:r>
              <a:rPr lang="zh-CN" altLang="en-US" sz="2400" dirty="0"/>
              <a:t>）事故必然性：习惯性违章行为越来越多，发生事故的机率越</a:t>
            </a:r>
            <a:endParaRPr lang="zh-CN" altLang="en-US" sz="2400" dirty="0"/>
          </a:p>
          <a:p>
            <a:pPr eaLnBrk="1" hangingPunct="1">
              <a:spcBef>
                <a:spcPct val="20000"/>
              </a:spcBef>
            </a:pPr>
            <a:r>
              <a:rPr lang="zh-CN" altLang="en-US" sz="2400" dirty="0"/>
              <a:t>         大。</a:t>
            </a:r>
            <a:endParaRPr lang="zh-CN" altLang="en-US" sz="2400" dirty="0"/>
          </a:p>
        </p:txBody>
      </p:sp>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内容占位符 7"/>
          <p:cNvSpPr>
            <a:spLocks noChangeArrowheads="1"/>
          </p:cNvSpPr>
          <p:nvPr/>
        </p:nvSpPr>
        <p:spPr bwMode="auto">
          <a:xfrm>
            <a:off x="693420" y="1364140"/>
            <a:ext cx="89296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3200" dirty="0">
                <a:solidFill>
                  <a:srgbClr val="FF3300"/>
                </a:solidFill>
              </a:rPr>
              <a:t>3</a:t>
            </a:r>
            <a:r>
              <a:rPr lang="zh-CN" altLang="en-US" sz="3200" dirty="0">
                <a:solidFill>
                  <a:srgbClr val="FF3300"/>
                </a:solidFill>
              </a:rPr>
              <a:t>、怎样消除习惯性违章</a:t>
            </a:r>
            <a:endParaRPr lang="zh-CN" altLang="en-US" sz="3200" dirty="0">
              <a:solidFill>
                <a:srgbClr val="FF3300"/>
              </a:solidFill>
            </a:endParaRPr>
          </a:p>
          <a:p>
            <a:pPr eaLnBrk="1" hangingPunct="1">
              <a:spcBef>
                <a:spcPct val="20000"/>
              </a:spcBef>
            </a:pPr>
            <a:r>
              <a:rPr lang="zh-CN" altLang="en-US" sz="3200" dirty="0">
                <a:solidFill>
                  <a:srgbClr val="FF3300"/>
                </a:solidFill>
              </a:rPr>
              <a:t>      </a:t>
            </a:r>
            <a:endParaRPr lang="zh-CN" altLang="en-US" dirty="0">
              <a:solidFill>
                <a:srgbClr val="FF3300"/>
              </a:solidFill>
            </a:endParaRPr>
          </a:p>
        </p:txBody>
      </p:sp>
      <p:grpSp>
        <p:nvGrpSpPr>
          <p:cNvPr id="2" name="Group 5"/>
          <p:cNvGrpSpPr/>
          <p:nvPr/>
        </p:nvGrpSpPr>
        <p:grpSpPr bwMode="auto">
          <a:xfrm>
            <a:off x="415925" y="3068639"/>
            <a:ext cx="5899150" cy="3309937"/>
            <a:chOff x="0" y="0"/>
            <a:chExt cx="3716" cy="2085"/>
          </a:xfrm>
        </p:grpSpPr>
        <p:sp>
          <p:nvSpPr>
            <p:cNvPr id="45063" name="Text Box 6"/>
            <p:cNvSpPr txBox="1">
              <a:spLocks noChangeArrowheads="1"/>
            </p:cNvSpPr>
            <p:nvPr/>
          </p:nvSpPr>
          <p:spPr bwMode="auto">
            <a:xfrm>
              <a:off x="1131" y="0"/>
              <a:ext cx="2585" cy="256"/>
            </a:xfrm>
            <a:prstGeom prst="rect">
              <a:avLst/>
            </a:prstGeom>
            <a:solidFill>
              <a:schemeClr val="folHlink"/>
            </a:solidFill>
            <a:ln w="9525">
              <a:solidFill>
                <a:schemeClr val="folHlink"/>
              </a:solidFill>
              <a:miter lim="800000"/>
            </a:ln>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a:solidFill>
                    <a:srgbClr val="6600FF"/>
                  </a:solidFill>
                </a:rPr>
                <a:t>进行事故演练</a:t>
              </a:r>
              <a:endParaRPr lang="zh-CN" altLang="en-US" sz="2000">
                <a:solidFill>
                  <a:srgbClr val="6600FF"/>
                </a:solidFill>
              </a:endParaRPr>
            </a:p>
          </p:txBody>
        </p:sp>
        <p:sp>
          <p:nvSpPr>
            <p:cNvPr id="45064" name="Text Box 7"/>
            <p:cNvSpPr txBox="1">
              <a:spLocks noChangeArrowheads="1"/>
            </p:cNvSpPr>
            <p:nvPr/>
          </p:nvSpPr>
          <p:spPr bwMode="auto">
            <a:xfrm>
              <a:off x="994" y="301"/>
              <a:ext cx="2585" cy="256"/>
            </a:xfrm>
            <a:prstGeom prst="rect">
              <a:avLst/>
            </a:prstGeom>
            <a:solidFill>
              <a:schemeClr val="folHlink"/>
            </a:solidFill>
            <a:ln w="9525">
              <a:solidFill>
                <a:schemeClr val="folHlink"/>
              </a:solidFill>
              <a:miter lim="800000"/>
            </a:ln>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a:solidFill>
                    <a:srgbClr val="6600FF"/>
                  </a:solidFill>
                </a:rPr>
                <a:t>做好</a:t>
              </a:r>
              <a:r>
                <a:rPr lang="en-US" altLang="zh-CN" sz="2000">
                  <a:solidFill>
                    <a:srgbClr val="6600FF"/>
                  </a:solidFill>
                </a:rPr>
                <a:t>5S</a:t>
              </a:r>
              <a:r>
                <a:rPr lang="zh-CN" altLang="en-US" sz="2000">
                  <a:solidFill>
                    <a:srgbClr val="6600FF"/>
                  </a:solidFill>
                </a:rPr>
                <a:t>现场管理</a:t>
              </a:r>
              <a:endParaRPr lang="zh-CN" altLang="en-US" sz="2000">
                <a:solidFill>
                  <a:srgbClr val="6600FF"/>
                </a:solidFill>
              </a:endParaRPr>
            </a:p>
          </p:txBody>
        </p:sp>
        <p:sp>
          <p:nvSpPr>
            <p:cNvPr id="45065" name="Text Box 8"/>
            <p:cNvSpPr txBox="1">
              <a:spLocks noChangeArrowheads="1"/>
            </p:cNvSpPr>
            <p:nvPr/>
          </p:nvSpPr>
          <p:spPr bwMode="auto">
            <a:xfrm>
              <a:off x="223" y="1521"/>
              <a:ext cx="2585" cy="256"/>
            </a:xfrm>
            <a:prstGeom prst="rect">
              <a:avLst/>
            </a:prstGeom>
            <a:solidFill>
              <a:schemeClr val="folHlink"/>
            </a:solidFill>
            <a:ln w="9525">
              <a:solidFill>
                <a:schemeClr val="folHlink"/>
              </a:solidFill>
              <a:miter lim="800000"/>
            </a:ln>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a:solidFill>
                    <a:srgbClr val="6600FF"/>
                  </a:solidFill>
                </a:rPr>
                <a:t>做好每日的安全检查</a:t>
              </a:r>
              <a:endParaRPr lang="zh-CN" altLang="en-US" sz="2000">
                <a:solidFill>
                  <a:srgbClr val="6600FF"/>
                </a:solidFill>
              </a:endParaRPr>
            </a:p>
          </p:txBody>
        </p:sp>
        <p:sp>
          <p:nvSpPr>
            <p:cNvPr id="45066" name="Text Box 9"/>
            <p:cNvSpPr txBox="1">
              <a:spLocks noChangeArrowheads="1"/>
            </p:cNvSpPr>
            <p:nvPr/>
          </p:nvSpPr>
          <p:spPr bwMode="auto">
            <a:xfrm>
              <a:off x="662" y="902"/>
              <a:ext cx="2585" cy="256"/>
            </a:xfrm>
            <a:prstGeom prst="rect">
              <a:avLst/>
            </a:prstGeom>
            <a:solidFill>
              <a:schemeClr val="folHlink"/>
            </a:solidFill>
            <a:ln w="9525">
              <a:solidFill>
                <a:schemeClr val="folHlink"/>
              </a:solidFill>
              <a:miter lim="800000"/>
            </a:ln>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a:solidFill>
                    <a:srgbClr val="6600FF"/>
                  </a:solidFill>
                </a:rPr>
                <a:t>做好安全教育</a:t>
              </a:r>
              <a:endParaRPr lang="zh-CN" altLang="en-US" sz="2000">
                <a:solidFill>
                  <a:srgbClr val="6600FF"/>
                </a:solidFill>
              </a:endParaRPr>
            </a:p>
          </p:txBody>
        </p:sp>
        <p:sp>
          <p:nvSpPr>
            <p:cNvPr id="45067" name="Text Box 10"/>
            <p:cNvSpPr txBox="1">
              <a:spLocks noChangeArrowheads="1"/>
            </p:cNvSpPr>
            <p:nvPr/>
          </p:nvSpPr>
          <p:spPr bwMode="auto">
            <a:xfrm>
              <a:off x="465" y="1213"/>
              <a:ext cx="2585" cy="256"/>
            </a:xfrm>
            <a:prstGeom prst="rect">
              <a:avLst/>
            </a:prstGeom>
            <a:solidFill>
              <a:schemeClr val="folHlink"/>
            </a:solidFill>
            <a:ln w="9525">
              <a:solidFill>
                <a:schemeClr val="folHlink"/>
              </a:solidFill>
              <a:miter lim="800000"/>
            </a:ln>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a:solidFill>
                    <a:srgbClr val="6600FF"/>
                  </a:solidFill>
                </a:rPr>
                <a:t>实行标准化作业</a:t>
              </a:r>
              <a:endParaRPr lang="zh-CN" altLang="en-US" sz="2000">
                <a:solidFill>
                  <a:srgbClr val="6600FF"/>
                </a:solidFill>
              </a:endParaRPr>
            </a:p>
          </p:txBody>
        </p:sp>
        <p:sp>
          <p:nvSpPr>
            <p:cNvPr id="45068" name="Text Box 11"/>
            <p:cNvSpPr txBox="1">
              <a:spLocks noChangeArrowheads="1"/>
            </p:cNvSpPr>
            <p:nvPr/>
          </p:nvSpPr>
          <p:spPr bwMode="auto">
            <a:xfrm>
              <a:off x="0" y="1829"/>
              <a:ext cx="2585" cy="256"/>
            </a:xfrm>
            <a:prstGeom prst="rect">
              <a:avLst/>
            </a:prstGeom>
            <a:solidFill>
              <a:schemeClr val="folHlink"/>
            </a:solidFill>
            <a:ln w="9525">
              <a:solidFill>
                <a:schemeClr val="folHlink"/>
              </a:solidFill>
              <a:miter lim="800000"/>
            </a:ln>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a:solidFill>
                    <a:srgbClr val="6600FF"/>
                  </a:solidFill>
                </a:rPr>
                <a:t>开好班前班后会</a:t>
              </a:r>
              <a:endParaRPr lang="zh-CN" altLang="en-US" sz="2000">
                <a:solidFill>
                  <a:srgbClr val="6600FF"/>
                </a:solidFill>
              </a:endParaRPr>
            </a:p>
          </p:txBody>
        </p:sp>
        <p:sp>
          <p:nvSpPr>
            <p:cNvPr id="45069" name="Text Box 12"/>
            <p:cNvSpPr txBox="1">
              <a:spLocks noChangeArrowheads="1"/>
            </p:cNvSpPr>
            <p:nvPr/>
          </p:nvSpPr>
          <p:spPr bwMode="auto">
            <a:xfrm>
              <a:off x="848" y="603"/>
              <a:ext cx="2585" cy="256"/>
            </a:xfrm>
            <a:prstGeom prst="rect">
              <a:avLst/>
            </a:prstGeom>
            <a:solidFill>
              <a:schemeClr val="folHlink"/>
            </a:solidFill>
            <a:ln w="9525">
              <a:solidFill>
                <a:schemeClr val="folHlink"/>
              </a:solidFill>
              <a:miter lim="800000"/>
            </a:ln>
          </p:spPr>
          <p:txBody>
            <a:bodyPr>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a:solidFill>
                    <a:srgbClr val="6600FF"/>
                  </a:solidFill>
                </a:rPr>
                <a:t>做好危险源控制</a:t>
              </a:r>
              <a:endParaRPr lang="zh-CN" altLang="en-US" sz="2000">
                <a:solidFill>
                  <a:srgbClr val="6600FF"/>
                </a:solidFill>
              </a:endParaRPr>
            </a:p>
          </p:txBody>
        </p:sp>
      </p:grpSp>
      <p:sp>
        <p:nvSpPr>
          <p:cNvPr id="71693" name="AutoShape 13"/>
          <p:cNvSpPr>
            <a:spLocks noChangeArrowheads="1"/>
          </p:cNvSpPr>
          <p:nvPr/>
        </p:nvSpPr>
        <p:spPr bwMode="auto">
          <a:xfrm>
            <a:off x="6290945" y="2695259"/>
            <a:ext cx="2808288" cy="2376487"/>
          </a:xfrm>
          <a:prstGeom prst="wedgeRoundRectCallout">
            <a:avLst>
              <a:gd name="adj1" fmla="val -73458"/>
              <a:gd name="adj2" fmla="val -236"/>
              <a:gd name="adj3" fmla="val 16667"/>
            </a:avLst>
          </a:prstGeom>
          <a:noFill/>
          <a:ln w="9525">
            <a:solidFill>
              <a:srgbClr val="6600FF"/>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3300"/>
              </a:solidFill>
            </a:endParaRPr>
          </a:p>
          <a:p>
            <a:pPr algn="ctr" eaLnBrk="1" hangingPunct="1"/>
            <a:r>
              <a:rPr lang="zh-CN" altLang="en-US">
                <a:solidFill>
                  <a:srgbClr val="FF3300"/>
                </a:solidFill>
              </a:rPr>
              <a:t>消除习惯性违章班组是重点</a:t>
            </a:r>
            <a:endParaRPr lang="zh-CN" altLang="en-US">
              <a:solidFill>
                <a:srgbClr val="FF33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1693"/>
                                        </p:tgtEl>
                                        <p:attrNameLst>
                                          <p:attrName>style.visibility</p:attrName>
                                        </p:attrNameLst>
                                      </p:cBhvr>
                                      <p:to>
                                        <p:strVal val="visible"/>
                                      </p:to>
                                    </p:set>
                                    <p:animEffect transition="in" filter="strips(downLeft)">
                                      <p:cBhvr>
                                        <p:cTn id="7" dur="500"/>
                                        <p:tgtEl>
                                          <p:spTgt spid="7169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3" grpId="0" bldLvl="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txBox="1">
            <a:spLocks noChangeArrowheads="1"/>
          </p:cNvSpPr>
          <p:nvPr/>
        </p:nvSpPr>
        <p:spPr bwMode="auto">
          <a:xfrm>
            <a:off x="595314" y="20553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4000" b="1" dirty="0">
                <a:solidFill>
                  <a:schemeClr val="tx2"/>
                </a:solidFill>
                <a:latin typeface="Lucida Sans Unicode" panose="020B0602030504020204" pitchFamily="34" charset="0"/>
                <a:ea typeface="黑体" panose="02010609060101010101" pitchFamily="49" charset="-122"/>
              </a:rPr>
              <a:t>三、如何控制物的不安全状态</a:t>
            </a:r>
            <a:endParaRPr lang="zh-CN" altLang="en-US" sz="4000" b="1" dirty="0">
              <a:solidFill>
                <a:schemeClr val="tx2"/>
              </a:solidFill>
              <a:latin typeface="Lucida Sans Unicode" panose="020B0602030504020204" pitchFamily="34" charset="0"/>
              <a:ea typeface="黑体" panose="02010609060101010101" pitchFamily="49" charset="-122"/>
            </a:endParaRPr>
          </a:p>
        </p:txBody>
      </p:sp>
      <p:sp>
        <p:nvSpPr>
          <p:cNvPr id="52228" name="内容占位符 7"/>
          <p:cNvSpPr>
            <a:spLocks noChangeArrowheads="1"/>
          </p:cNvSpPr>
          <p:nvPr/>
        </p:nvSpPr>
        <p:spPr bwMode="auto">
          <a:xfrm>
            <a:off x="595314" y="1905000"/>
            <a:ext cx="89296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t>1</a:t>
            </a:r>
            <a:r>
              <a:rPr lang="zh-CN" altLang="en-US" sz="2400" dirty="0"/>
              <a:t>、设备自身的安全防护装置或设施缺少、不全或长期损坏待修 </a:t>
            </a:r>
            <a:endParaRPr lang="zh-CN" altLang="en-US" sz="2400" dirty="0"/>
          </a:p>
          <a:p>
            <a:pPr eaLnBrk="1" hangingPunct="1"/>
            <a:endParaRPr lang="en-US" altLang="zh-CN" sz="2400" dirty="0"/>
          </a:p>
          <a:p>
            <a:pPr eaLnBrk="1" hangingPunct="1"/>
            <a:r>
              <a:rPr lang="en-US" altLang="zh-CN" sz="2400" dirty="0"/>
              <a:t>2</a:t>
            </a:r>
            <a:r>
              <a:rPr lang="zh-CN" altLang="en-US" sz="2400" dirty="0"/>
              <a:t>、设备的设计存在缺陷，易引发员工误操作造成事故</a:t>
            </a:r>
            <a:endParaRPr lang="zh-CN" altLang="en-US" sz="2400" dirty="0"/>
          </a:p>
          <a:p>
            <a:pPr eaLnBrk="1" hangingPunct="1"/>
            <a:endParaRPr lang="en-US" altLang="zh-CN" sz="2400" dirty="0"/>
          </a:p>
          <a:p>
            <a:pPr eaLnBrk="1" hangingPunct="1"/>
            <a:r>
              <a:rPr lang="en-US" altLang="zh-CN" sz="2400" dirty="0"/>
              <a:t>3</a:t>
            </a:r>
            <a:r>
              <a:rPr lang="zh-CN" altLang="en-US" sz="2400" dirty="0"/>
              <a:t>、安全防护罩和个人的防护用品的质量存在缺陷，起不到防护作用</a:t>
            </a:r>
            <a:endParaRPr lang="zh-CN" altLang="en-US" sz="2400" dirty="0"/>
          </a:p>
          <a:p>
            <a:pPr eaLnBrk="1" hangingPunct="1"/>
            <a:endParaRPr lang="en-US" altLang="zh-CN" sz="2400" dirty="0"/>
          </a:p>
          <a:p>
            <a:pPr eaLnBrk="1" hangingPunct="1"/>
            <a:r>
              <a:rPr lang="en-US" altLang="zh-CN" sz="2400" dirty="0"/>
              <a:t>4</a:t>
            </a:r>
            <a:r>
              <a:rPr lang="zh-CN" altLang="en-US" sz="2400" dirty="0"/>
              <a:t>、设备、材料、工具没有按照指定的位置存储或摆放，不符合安全规程和防火要求</a:t>
            </a:r>
            <a:endParaRPr lang="zh-CN" altLang="en-US" sz="2400" dirty="0"/>
          </a:p>
        </p:txBody>
      </p:sp>
      <p:sp>
        <p:nvSpPr>
          <p:cNvPr id="2" name="文本框 1"/>
          <p:cNvSpPr txBox="1"/>
          <p:nvPr/>
        </p:nvSpPr>
        <p:spPr>
          <a:xfrm>
            <a:off x="375285" y="1245661"/>
            <a:ext cx="6858000" cy="583565"/>
          </a:xfrm>
          <a:prstGeom prst="rect">
            <a:avLst/>
          </a:prstGeom>
          <a:noFill/>
        </p:spPr>
        <p:txBody>
          <a:bodyPr wrap="square" rtlCol="0">
            <a:spAutoFit/>
          </a:bodyPr>
          <a:lstStyle/>
          <a:p>
            <a:r>
              <a:rPr lang="zh-CN" altLang="en-US" sz="3200" dirty="0">
                <a:solidFill>
                  <a:srgbClr val="4298B5"/>
                </a:solidFill>
              </a:rPr>
              <a:t>（一）物的不安全状态的表现</a:t>
            </a:r>
            <a:endParaRPr lang="zh-CN" altLang="en-US" sz="3200" dirty="0">
              <a:solidFill>
                <a:srgbClr val="4298B5"/>
              </a:solidFill>
            </a:endParaRPr>
          </a:p>
        </p:txBody>
      </p:sp>
    </p:spTree>
    <p:custDataLst>
      <p:tags r:id="rId1"/>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nvSpPr>
        <p:spPr bwMode="auto">
          <a:xfrm>
            <a:off x="1646555" y="543878"/>
            <a:ext cx="707231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zh-CN" altLang="en-US" sz="4800" b="1" dirty="0">
                <a:solidFill>
                  <a:srgbClr val="FF0000"/>
                </a:solidFill>
                <a:sym typeface="Arial" panose="020B0604020202020204" pitchFamily="34" charset="0"/>
              </a:rPr>
              <a:t>目  录</a:t>
            </a:r>
            <a:endParaRPr lang="zh-CN" altLang="en-US" sz="4800" b="1" dirty="0">
              <a:solidFill>
                <a:srgbClr val="FF0000"/>
              </a:solidFill>
              <a:latin typeface="宋体" panose="02010600030101010101" pitchFamily="2" charset="-122"/>
              <a:sym typeface="Arial" panose="020B0604020202020204" pitchFamily="34" charset="0"/>
            </a:endParaRPr>
          </a:p>
          <a:p>
            <a:pPr algn="just" eaLnBrk="1" hangingPunct="1">
              <a:spcBef>
                <a:spcPct val="20000"/>
              </a:spcBef>
            </a:pPr>
            <a:endParaRPr lang="zh-CN" altLang="en-US" sz="3600" b="1" dirty="0">
              <a:solidFill>
                <a:srgbClr val="FFFF00"/>
              </a:solidFill>
              <a:latin typeface="宋体" panose="02010600030101010101" pitchFamily="2" charset="-122"/>
              <a:sym typeface="Arial" panose="020B0604020202020204" pitchFamily="34" charset="0"/>
            </a:endParaRPr>
          </a:p>
        </p:txBody>
      </p:sp>
      <p:graphicFrame>
        <p:nvGraphicFramePr>
          <p:cNvPr id="2" name="图示 1"/>
          <p:cNvGraphicFramePr/>
          <p:nvPr/>
        </p:nvGraphicFramePr>
        <p:xfrm>
          <a:off x="1651000" y="1769533"/>
          <a:ext cx="6604000" cy="4402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ustDataLst>
      <p:tags r:id="rId6"/>
    </p:custDataLst>
  </p:cSld>
  <p:clrMapOvr>
    <a:masterClrMapping/>
  </p:clrMapOvr>
  <p:transition advTm="3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内容占位符 7"/>
          <p:cNvSpPr>
            <a:spLocks noChangeArrowheads="1"/>
          </p:cNvSpPr>
          <p:nvPr/>
        </p:nvSpPr>
        <p:spPr bwMode="auto">
          <a:xfrm>
            <a:off x="561195" y="1828800"/>
            <a:ext cx="89296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2400" dirty="0"/>
              <a:t>5</a:t>
            </a:r>
            <a:r>
              <a:rPr lang="zh-CN" altLang="en-US" sz="2400" dirty="0"/>
              <a:t>、消防器材不合格或已过期，特种设备已过校验期</a:t>
            </a:r>
            <a:endParaRPr lang="zh-CN" altLang="en-US" sz="2400" dirty="0"/>
          </a:p>
          <a:p>
            <a:pPr eaLnBrk="1" hangingPunct="1"/>
            <a:endParaRPr lang="en-US" altLang="zh-CN" sz="2400" dirty="0"/>
          </a:p>
          <a:p>
            <a:pPr eaLnBrk="1" hangingPunct="1"/>
            <a:r>
              <a:rPr lang="en-US" altLang="zh-CN" sz="2400" dirty="0"/>
              <a:t>6</a:t>
            </a:r>
            <a:r>
              <a:rPr lang="zh-CN" altLang="en-US" sz="2400" dirty="0"/>
              <a:t>、各类安全警示，指示标志缺少或不明确</a:t>
            </a:r>
            <a:endParaRPr lang="zh-CN" altLang="en-US" sz="2400" dirty="0"/>
          </a:p>
          <a:p>
            <a:pPr eaLnBrk="1" hangingPunct="1"/>
            <a:endParaRPr lang="en-US" altLang="zh-CN" sz="2400" dirty="0"/>
          </a:p>
          <a:p>
            <a:pPr eaLnBrk="1" hangingPunct="1"/>
            <a:r>
              <a:rPr lang="en-US" altLang="zh-CN" sz="2400" dirty="0"/>
              <a:t>7</a:t>
            </a:r>
            <a:r>
              <a:rPr lang="zh-CN" altLang="en-US" sz="2400" dirty="0"/>
              <a:t>、现场</a:t>
            </a:r>
            <a:r>
              <a:rPr lang="en-US" altLang="zh-CN" sz="2400" dirty="0"/>
              <a:t>5S</a:t>
            </a:r>
            <a:r>
              <a:rPr lang="zh-CN" altLang="en-US" sz="2400" dirty="0"/>
              <a:t>未做到位，容易引发事故</a:t>
            </a:r>
            <a:endParaRPr lang="zh-CN" altLang="en-US" sz="2400" dirty="0"/>
          </a:p>
          <a:p>
            <a:pPr eaLnBrk="1" hangingPunct="1"/>
            <a:endParaRPr lang="en-US" altLang="zh-CN" sz="2400" dirty="0"/>
          </a:p>
          <a:p>
            <a:pPr eaLnBrk="1" hangingPunct="1"/>
            <a:r>
              <a:rPr lang="en-US" altLang="zh-CN" sz="2400" dirty="0"/>
              <a:t>8</a:t>
            </a:r>
            <a:r>
              <a:rPr lang="zh-CN" altLang="en-US" sz="2400" dirty="0"/>
              <a:t>、电气设备使用不规范，私拉或乱接等</a:t>
            </a:r>
            <a:endParaRPr lang="zh-CN" altLang="en-US" sz="2400" dirty="0"/>
          </a:p>
          <a:p>
            <a:pPr eaLnBrk="1" hangingPunct="1"/>
            <a:r>
              <a:rPr lang="en-US" altLang="zh-CN" sz="2400" dirty="0"/>
              <a:t>……</a:t>
            </a:r>
            <a:endParaRPr lang="en-US" altLang="zh-CN" sz="2400" dirty="0"/>
          </a:p>
        </p:txBody>
      </p:sp>
    </p:spTree>
    <p:custDataLst>
      <p:tags r:id="rId1"/>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内容占位符 7"/>
          <p:cNvSpPr>
            <a:spLocks noChangeArrowheads="1"/>
          </p:cNvSpPr>
          <p:nvPr/>
        </p:nvSpPr>
        <p:spPr bwMode="auto">
          <a:xfrm>
            <a:off x="595314" y="1905000"/>
            <a:ext cx="838993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rPr>
              <a:t>1</a:t>
            </a:r>
            <a:r>
              <a:rPr lang="zh-CN" altLang="en-US" sz="3200" dirty="0">
                <a:solidFill>
                  <a:srgbClr val="FF3300"/>
                </a:solidFill>
              </a:rPr>
              <a:t>、健全设备管理制度</a:t>
            </a:r>
            <a:endParaRPr lang="en-US" altLang="zh-CN" sz="3200" dirty="0"/>
          </a:p>
          <a:p>
            <a:pPr eaLnBrk="1" hangingPunct="1"/>
            <a:endParaRPr lang="zh-CN" altLang="en-US" sz="3200" dirty="0"/>
          </a:p>
          <a:p>
            <a:pPr eaLnBrk="1" hangingPunct="1"/>
            <a:r>
              <a:rPr lang="zh-CN" altLang="en-US" sz="2400" dirty="0"/>
              <a:t>（</a:t>
            </a:r>
            <a:r>
              <a:rPr lang="en-US" altLang="zh-CN" sz="2400" dirty="0"/>
              <a:t>1</a:t>
            </a:r>
            <a:r>
              <a:rPr lang="zh-CN" altLang="en-US" sz="2400" dirty="0"/>
              <a:t>）机械设备使用的日常管理由各生产班组负责，即贯彻</a:t>
            </a:r>
            <a:endParaRPr lang="zh-CN" altLang="en-US" sz="2400" dirty="0"/>
          </a:p>
          <a:p>
            <a:pPr eaLnBrk="1" hangingPunct="1"/>
            <a:r>
              <a:rPr lang="zh-CN" altLang="en-US" sz="2400" dirty="0"/>
              <a:t>“谁使用，谁管理”的原则。󰀀  </a:t>
            </a:r>
            <a:endParaRPr lang="zh-CN" altLang="en-US" sz="2400" dirty="0"/>
          </a:p>
          <a:p>
            <a:pPr eaLnBrk="1" hangingPunct="1"/>
            <a:endParaRPr lang="en-US" altLang="zh-CN" sz="2400" dirty="0"/>
          </a:p>
          <a:p>
            <a:pPr eaLnBrk="1" hangingPunct="1"/>
            <a:r>
              <a:rPr lang="zh-CN" altLang="en-US" sz="2400" dirty="0"/>
              <a:t>（</a:t>
            </a:r>
            <a:r>
              <a:rPr lang="en-US" altLang="zh-CN" sz="2400" dirty="0"/>
              <a:t>2</a:t>
            </a:r>
            <a:r>
              <a:rPr lang="zh-CN" altLang="en-US" sz="2400" dirty="0"/>
              <a:t>）设备管理员应具备机械设备基础知识和一定的设备管理维护经验。</a:t>
            </a:r>
            <a:endParaRPr lang="zh-CN" altLang="en-US" sz="2400" dirty="0"/>
          </a:p>
          <a:p>
            <a:pPr eaLnBrk="1" hangingPunct="1"/>
            <a:endParaRPr lang="en-US" altLang="zh-CN" sz="2400" dirty="0"/>
          </a:p>
          <a:p>
            <a:pPr eaLnBrk="1" hangingPunct="1"/>
            <a:r>
              <a:rPr lang="zh-CN" altLang="en-US" sz="2400" dirty="0"/>
              <a:t>（</a:t>
            </a:r>
            <a:r>
              <a:rPr lang="en-US" altLang="zh-CN" sz="2400" dirty="0"/>
              <a:t>3</a:t>
            </a:r>
            <a:r>
              <a:rPr lang="zh-CN" altLang="en-US" sz="2400" dirty="0"/>
              <a:t>）机械设备使用应按规定配备足够的工作人员（操作人员、管理人员及维修人员）操作人员必须按规定持证上岗。</a:t>
            </a:r>
            <a:endParaRPr lang="zh-CN" altLang="en-US" sz="2400" dirty="0"/>
          </a:p>
          <a:p>
            <a:pPr eaLnBrk="1" hangingPunct="1"/>
            <a:r>
              <a:rPr lang="zh-CN" altLang="en-US" sz="2400" dirty="0"/>
              <a:t>󰀀  </a:t>
            </a:r>
            <a:endParaRPr lang="zh-CN" altLang="en-US" sz="2400" dirty="0"/>
          </a:p>
          <a:p>
            <a:pPr eaLnBrk="1" hangingPunct="1"/>
            <a:r>
              <a:rPr lang="zh-CN" altLang="en-US" sz="2400" dirty="0"/>
              <a:t>󰀀  </a:t>
            </a:r>
            <a:endParaRPr lang="zh-CN" altLang="en-US" sz="2400" dirty="0"/>
          </a:p>
        </p:txBody>
      </p:sp>
      <p:sp>
        <p:nvSpPr>
          <p:cNvPr id="5" name="文本框 4"/>
          <p:cNvSpPr txBox="1"/>
          <p:nvPr/>
        </p:nvSpPr>
        <p:spPr>
          <a:xfrm>
            <a:off x="595314" y="1182688"/>
            <a:ext cx="6858000" cy="583565"/>
          </a:xfrm>
          <a:prstGeom prst="rect">
            <a:avLst/>
          </a:prstGeom>
          <a:noFill/>
        </p:spPr>
        <p:txBody>
          <a:bodyPr wrap="square" rtlCol="0">
            <a:spAutoFit/>
          </a:bodyPr>
          <a:lstStyle/>
          <a:p>
            <a:r>
              <a:rPr lang="zh-CN" altLang="en-US" sz="3200" dirty="0">
                <a:solidFill>
                  <a:srgbClr val="4298B5"/>
                </a:solidFill>
              </a:rPr>
              <a:t>（二）如何控制物的不安全状态</a:t>
            </a:r>
            <a:endParaRPr lang="zh-CN" altLang="en-US" sz="3200" dirty="0">
              <a:solidFill>
                <a:srgbClr val="4298B5"/>
              </a:solidFill>
            </a:endParaRPr>
          </a:p>
        </p:txBody>
      </p:sp>
    </p:spTree>
    <p:custDataLst>
      <p:tags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内容占位符 7"/>
          <p:cNvSpPr>
            <a:spLocks noChangeArrowheads="1"/>
          </p:cNvSpPr>
          <p:nvPr/>
        </p:nvSpPr>
        <p:spPr bwMode="auto">
          <a:xfrm>
            <a:off x="578134" y="1076358"/>
            <a:ext cx="89296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rPr>
              <a:t>1</a:t>
            </a:r>
            <a:r>
              <a:rPr lang="zh-CN" altLang="en-US" sz="3200" dirty="0">
                <a:solidFill>
                  <a:srgbClr val="FF3300"/>
                </a:solidFill>
              </a:rPr>
              <a:t>、健全设备管理制度</a:t>
            </a:r>
            <a:endParaRPr lang="en-US" altLang="zh-CN" sz="3200" dirty="0"/>
          </a:p>
          <a:p>
            <a:pPr eaLnBrk="1" hangingPunct="1"/>
            <a:endParaRPr lang="en-US" altLang="zh-CN" sz="3200" dirty="0"/>
          </a:p>
          <a:p>
            <a:pPr eaLnBrk="1" hangingPunct="1"/>
            <a:r>
              <a:rPr lang="zh-CN" altLang="en-US" sz="2400" dirty="0"/>
              <a:t>（</a:t>
            </a:r>
            <a:r>
              <a:rPr lang="en-US" altLang="zh-CN" sz="2400" dirty="0"/>
              <a:t>4</a:t>
            </a:r>
            <a:r>
              <a:rPr lang="zh-CN" altLang="en-US" sz="2400" dirty="0"/>
              <a:t>）机械设备使用的工作人员应能胜任所担任的工作，熟悉所使用的设备性能特点和维护、保养要求。</a:t>
            </a:r>
            <a:endParaRPr lang="zh-CN" altLang="en-US" sz="2400" dirty="0"/>
          </a:p>
          <a:p>
            <a:pPr eaLnBrk="1" hangingPunct="1"/>
            <a:endParaRPr lang="en-US" altLang="zh-CN" sz="2400" dirty="0"/>
          </a:p>
          <a:p>
            <a:pPr eaLnBrk="1" hangingPunct="1"/>
            <a:r>
              <a:rPr lang="zh-CN" altLang="en-US" sz="2400" dirty="0"/>
              <a:t>（</a:t>
            </a:r>
            <a:r>
              <a:rPr lang="en-US" altLang="zh-CN" sz="2400" dirty="0"/>
              <a:t>5</a:t>
            </a:r>
            <a:r>
              <a:rPr lang="zh-CN" altLang="en-US" sz="2400" dirty="0"/>
              <a:t>）所有机械设备的使用应按照设备操作规程和使用说明书的规定要求进行，严禁超负荷运转。</a:t>
            </a:r>
            <a:endParaRPr lang="zh-CN" altLang="en-US" sz="2400" dirty="0"/>
          </a:p>
          <a:p>
            <a:pPr eaLnBrk="1" hangingPunct="1"/>
            <a:r>
              <a:rPr lang="zh-CN" altLang="en-US" sz="2400" dirty="0">
                <a:sym typeface="+mn-ea"/>
              </a:rPr>
              <a:t>（</a:t>
            </a:r>
            <a:r>
              <a:rPr lang="en-US" altLang="zh-CN" sz="2400" dirty="0">
                <a:sym typeface="+mn-ea"/>
              </a:rPr>
              <a:t>6</a:t>
            </a:r>
            <a:r>
              <a:rPr lang="zh-CN" altLang="en-US" sz="2400" dirty="0">
                <a:sym typeface="+mn-ea"/>
              </a:rPr>
              <a:t>）所有机械设备在使用期间要按</a:t>
            </a:r>
            <a:r>
              <a:rPr lang="en-US" altLang="zh-CN" sz="2400" dirty="0">
                <a:sym typeface="+mn-ea"/>
              </a:rPr>
              <a:t>《</a:t>
            </a:r>
            <a:r>
              <a:rPr lang="zh-CN" altLang="en-US" sz="2400" dirty="0">
                <a:sym typeface="+mn-ea"/>
              </a:rPr>
              <a:t>设备保养规程</a:t>
            </a:r>
            <a:r>
              <a:rPr lang="en-US" altLang="zh-CN" sz="2400" dirty="0">
                <a:sym typeface="+mn-ea"/>
              </a:rPr>
              <a:t>》</a:t>
            </a:r>
            <a:r>
              <a:rPr lang="zh-CN" altLang="en-US" sz="2400" dirty="0">
                <a:sym typeface="+mn-ea"/>
              </a:rPr>
              <a:t>的规定做好日常保养、小修、中修等维护保养工作，严禁带病运转。</a:t>
            </a:r>
            <a:endParaRPr lang="zh-CN" altLang="en-US" sz="2400" dirty="0"/>
          </a:p>
          <a:p>
            <a:pPr eaLnBrk="1" hangingPunct="1"/>
            <a:r>
              <a:rPr lang="zh-CN" altLang="en-US" sz="2400" dirty="0">
                <a:sym typeface="+mn-ea"/>
              </a:rPr>
              <a:t>󰀀  </a:t>
            </a:r>
            <a:endParaRPr lang="zh-CN" altLang="en-US" sz="2400" dirty="0"/>
          </a:p>
          <a:p>
            <a:pPr eaLnBrk="1" hangingPunct="1"/>
            <a:r>
              <a:rPr lang="zh-CN" altLang="en-US" sz="2400" dirty="0">
                <a:sym typeface="+mn-ea"/>
              </a:rPr>
              <a:t>（</a:t>
            </a:r>
            <a:r>
              <a:rPr lang="en-US" altLang="zh-CN" sz="2400" dirty="0">
                <a:sym typeface="+mn-ea"/>
              </a:rPr>
              <a:t>7</a:t>
            </a:r>
            <a:r>
              <a:rPr lang="zh-CN" altLang="en-US" sz="2400" dirty="0">
                <a:sym typeface="+mn-ea"/>
              </a:rPr>
              <a:t>）机械设备的操作、维修人员应认真做好</a:t>
            </a:r>
            <a:r>
              <a:rPr lang="en-US" altLang="zh-CN" sz="2400" dirty="0">
                <a:sym typeface="+mn-ea"/>
              </a:rPr>
              <a:t>《</a:t>
            </a:r>
            <a:r>
              <a:rPr lang="zh-CN" altLang="en-US" sz="2400" dirty="0">
                <a:sym typeface="+mn-ea"/>
              </a:rPr>
              <a:t>设备运转</a:t>
            </a:r>
            <a:r>
              <a:rPr lang="en-US" altLang="zh-CN" sz="2400" dirty="0">
                <a:sym typeface="+mn-ea"/>
              </a:rPr>
              <a:t>(</a:t>
            </a:r>
            <a:r>
              <a:rPr lang="zh-CN" altLang="en-US" sz="2400" dirty="0">
                <a:sym typeface="+mn-ea"/>
              </a:rPr>
              <a:t>当班</a:t>
            </a:r>
            <a:r>
              <a:rPr lang="en-US" altLang="zh-CN" sz="2400" dirty="0">
                <a:sym typeface="+mn-ea"/>
              </a:rPr>
              <a:t>)</a:t>
            </a:r>
            <a:r>
              <a:rPr lang="zh-CN" altLang="en-US" sz="2400" dirty="0">
                <a:sym typeface="+mn-ea"/>
              </a:rPr>
              <a:t>记录</a:t>
            </a:r>
            <a:r>
              <a:rPr lang="en-US" altLang="zh-CN" sz="2400" dirty="0">
                <a:sym typeface="+mn-ea"/>
              </a:rPr>
              <a:t>》</a:t>
            </a:r>
            <a:r>
              <a:rPr lang="zh-CN" altLang="en-US" sz="2400" dirty="0">
                <a:sym typeface="+mn-ea"/>
              </a:rPr>
              <a:t>及</a:t>
            </a:r>
            <a:r>
              <a:rPr lang="en-US" altLang="zh-CN" sz="2400" dirty="0">
                <a:sym typeface="+mn-ea"/>
              </a:rPr>
              <a:t>《</a:t>
            </a:r>
            <a:r>
              <a:rPr lang="zh-CN" altLang="en-US" sz="2400" dirty="0">
                <a:sym typeface="+mn-ea"/>
              </a:rPr>
              <a:t>设备维修记录</a:t>
            </a:r>
            <a:r>
              <a:rPr lang="en-US" altLang="zh-CN" sz="2400" dirty="0">
                <a:sym typeface="+mn-ea"/>
              </a:rPr>
              <a:t>》</a:t>
            </a:r>
            <a:r>
              <a:rPr lang="zh-CN" altLang="en-US" sz="2400" dirty="0">
                <a:sym typeface="+mn-ea"/>
              </a:rPr>
              <a:t>。</a:t>
            </a:r>
            <a:endParaRPr lang="zh-CN" altLang="en-US" sz="2400" dirty="0"/>
          </a:p>
          <a:p>
            <a:pPr eaLnBrk="1" hangingPunct="1"/>
            <a:endParaRPr lang="zh-CN" altLang="en-US" sz="2400" dirty="0"/>
          </a:p>
          <a:p>
            <a:pPr eaLnBrk="1" hangingPunct="1"/>
            <a:r>
              <a:rPr lang="zh-CN" altLang="en-US" sz="2400" dirty="0"/>
              <a:t>󰀀  </a:t>
            </a:r>
            <a:endParaRPr lang="zh-CN" altLang="en-US" sz="2400" dirty="0"/>
          </a:p>
        </p:txBody>
      </p:sp>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内容占位符 7"/>
          <p:cNvSpPr>
            <a:spLocks noChangeArrowheads="1"/>
          </p:cNvSpPr>
          <p:nvPr/>
        </p:nvSpPr>
        <p:spPr bwMode="auto">
          <a:xfrm>
            <a:off x="564909" y="1165860"/>
            <a:ext cx="89296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rPr>
              <a:t>2</a:t>
            </a:r>
            <a:r>
              <a:rPr lang="zh-CN" altLang="en-US" sz="3200" dirty="0">
                <a:solidFill>
                  <a:srgbClr val="FF3300"/>
                </a:solidFill>
              </a:rPr>
              <a:t>、做好设备的安全检查</a:t>
            </a:r>
            <a:endParaRPr lang="en-US" altLang="zh-CN" sz="3200" dirty="0"/>
          </a:p>
          <a:p>
            <a:pPr eaLnBrk="1" hangingPunct="1"/>
            <a:r>
              <a:rPr lang="zh-CN" altLang="en-US" sz="2400" dirty="0"/>
              <a:t>󰀀  </a:t>
            </a:r>
            <a:endParaRPr lang="zh-CN" altLang="en-US" sz="2400" dirty="0"/>
          </a:p>
          <a:p>
            <a:pPr eaLnBrk="1" hangingPunct="1"/>
            <a:r>
              <a:rPr lang="zh-CN" altLang="en-US" sz="2400" dirty="0">
                <a:solidFill>
                  <a:schemeClr val="folHlink"/>
                </a:solidFill>
              </a:rPr>
              <a:t>一查：</a:t>
            </a:r>
            <a:r>
              <a:rPr lang="zh-CN" altLang="en-US" dirty="0">
                <a:solidFill>
                  <a:schemeClr val="folHlink"/>
                </a:solidFill>
              </a:rPr>
              <a:t>班组自查</a:t>
            </a:r>
            <a:r>
              <a:rPr lang="zh-CN" altLang="en-US" dirty="0"/>
              <a:t> </a:t>
            </a:r>
            <a:endParaRPr lang="zh-CN" altLang="en-US" dirty="0"/>
          </a:p>
          <a:p>
            <a:pPr eaLnBrk="1" hangingPunct="1"/>
            <a:r>
              <a:rPr lang="zh-CN" altLang="en-US" dirty="0"/>
              <a:t>       </a:t>
            </a:r>
            <a:endParaRPr lang="zh-CN" altLang="en-US" dirty="0"/>
          </a:p>
          <a:p>
            <a:pPr eaLnBrk="1" hangingPunct="1"/>
            <a:r>
              <a:rPr lang="zh-CN" altLang="en-US" dirty="0"/>
              <a:t>       </a:t>
            </a:r>
            <a:r>
              <a:rPr lang="zh-CN" altLang="en-US" sz="2400" dirty="0"/>
              <a:t>对设备当天的使用情况进行质量检查，排除设备故障隐患， </a:t>
            </a:r>
            <a:endParaRPr lang="zh-CN" altLang="en-US" sz="2400" dirty="0"/>
          </a:p>
          <a:p>
            <a:pPr eaLnBrk="1" hangingPunct="1"/>
            <a:endParaRPr lang="zh-CN" altLang="en-US" sz="2400" dirty="0"/>
          </a:p>
          <a:p>
            <a:pPr eaLnBrk="1" hangingPunct="1"/>
            <a:r>
              <a:rPr lang="zh-CN" altLang="en-US" sz="2400" dirty="0"/>
              <a:t>以确保第二日开工后，设备的安全平稳运行。</a:t>
            </a:r>
            <a:br>
              <a:rPr lang="zh-CN" altLang="en-US" sz="2400" dirty="0"/>
            </a:br>
            <a:endParaRPr lang="zh-CN" altLang="en-US" sz="2400" dirty="0"/>
          </a:p>
        </p:txBody>
      </p:sp>
    </p:spTree>
    <p:custDataLst>
      <p:tags r:id="rId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内容占位符 7"/>
          <p:cNvSpPr>
            <a:spLocks noChangeArrowheads="1"/>
          </p:cNvSpPr>
          <p:nvPr/>
        </p:nvSpPr>
        <p:spPr bwMode="auto">
          <a:xfrm>
            <a:off x="576966" y="1310005"/>
            <a:ext cx="89296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rPr>
              <a:t>2</a:t>
            </a:r>
            <a:r>
              <a:rPr lang="zh-CN" altLang="en-US" sz="3200" dirty="0">
                <a:solidFill>
                  <a:srgbClr val="FF3300"/>
                </a:solidFill>
              </a:rPr>
              <a:t>、做好设备的安全检查</a:t>
            </a:r>
            <a:endParaRPr lang="en-US" altLang="zh-CN" sz="3200" dirty="0"/>
          </a:p>
          <a:p>
            <a:pPr eaLnBrk="1" hangingPunct="1"/>
            <a:r>
              <a:rPr lang="zh-CN" altLang="en-US" sz="2400" dirty="0"/>
              <a:t>󰀀  </a:t>
            </a:r>
            <a:endParaRPr lang="zh-CN" altLang="en-US" sz="2400" dirty="0"/>
          </a:p>
          <a:p>
            <a:pPr eaLnBrk="1" hangingPunct="1"/>
            <a:r>
              <a:rPr lang="zh-CN" altLang="en-US" sz="2400" dirty="0">
                <a:solidFill>
                  <a:schemeClr val="folHlink"/>
                </a:solidFill>
              </a:rPr>
              <a:t>二定：</a:t>
            </a:r>
            <a:r>
              <a:rPr lang="zh-CN" altLang="en-US" dirty="0">
                <a:solidFill>
                  <a:schemeClr val="folHlink"/>
                </a:solidFill>
              </a:rPr>
              <a:t>定人员、定周期 </a:t>
            </a:r>
            <a:endParaRPr lang="zh-CN" altLang="en-US" dirty="0">
              <a:solidFill>
                <a:schemeClr val="folHlink"/>
              </a:solidFill>
            </a:endParaRPr>
          </a:p>
          <a:p>
            <a:pPr eaLnBrk="1" hangingPunct="1"/>
            <a:r>
              <a:rPr lang="zh-CN" altLang="en-US" dirty="0"/>
              <a:t>       </a:t>
            </a:r>
            <a:endParaRPr lang="zh-CN" altLang="en-US" dirty="0"/>
          </a:p>
          <a:p>
            <a:pPr eaLnBrk="1" hangingPunct="1"/>
            <a:r>
              <a:rPr lang="zh-CN" altLang="en-US" sz="2400" dirty="0"/>
              <a:t>        由车间班组长及技术员等技术骨干，根据设备的使用频率、</a:t>
            </a:r>
            <a:endParaRPr lang="zh-CN" altLang="en-US" sz="2400" dirty="0"/>
          </a:p>
          <a:p>
            <a:pPr eaLnBrk="1" hangingPunct="1"/>
            <a:endParaRPr lang="zh-CN" altLang="en-US" sz="2400" dirty="0"/>
          </a:p>
          <a:p>
            <a:pPr eaLnBrk="1" hangingPunct="1"/>
            <a:r>
              <a:rPr lang="zh-CN" altLang="en-US" sz="2400" dirty="0"/>
              <a:t>故障周期 ，提前排除设备故障，更换易损配件，消除设备安全风</a:t>
            </a:r>
            <a:endParaRPr lang="zh-CN" altLang="en-US" sz="2400" dirty="0"/>
          </a:p>
          <a:p>
            <a:pPr eaLnBrk="1" hangingPunct="1"/>
            <a:endParaRPr lang="zh-CN" altLang="en-US" sz="2400" dirty="0"/>
          </a:p>
          <a:p>
            <a:pPr eaLnBrk="1" hangingPunct="1"/>
            <a:r>
              <a:rPr lang="zh-CN" altLang="en-US" sz="2400" dirty="0"/>
              <a:t>险隐患。</a:t>
            </a:r>
            <a:br>
              <a:rPr lang="zh-CN" altLang="en-US" dirty="0"/>
            </a:br>
            <a:endParaRPr lang="zh-CN" altLang="en-US" dirty="0"/>
          </a:p>
        </p:txBody>
      </p:sp>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内容占位符 7"/>
          <p:cNvSpPr>
            <a:spLocks noChangeArrowheads="1"/>
          </p:cNvSpPr>
          <p:nvPr/>
        </p:nvSpPr>
        <p:spPr bwMode="auto">
          <a:xfrm>
            <a:off x="603275" y="1386205"/>
            <a:ext cx="8929687"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rPr>
              <a:t>2</a:t>
            </a:r>
            <a:r>
              <a:rPr lang="zh-CN" altLang="en-US" sz="3200" dirty="0">
                <a:solidFill>
                  <a:srgbClr val="FF3300"/>
                </a:solidFill>
              </a:rPr>
              <a:t>、做好设备的安全检查</a:t>
            </a:r>
            <a:endParaRPr lang="en-US" altLang="zh-CN" sz="3200" dirty="0"/>
          </a:p>
          <a:p>
            <a:pPr eaLnBrk="1" hangingPunct="1"/>
            <a:r>
              <a:rPr lang="zh-CN" altLang="en-US" sz="2400" dirty="0"/>
              <a:t>󰀀  </a:t>
            </a:r>
            <a:endParaRPr lang="zh-CN" altLang="en-US" sz="2400" dirty="0"/>
          </a:p>
          <a:p>
            <a:pPr eaLnBrk="1" hangingPunct="1"/>
            <a:r>
              <a:rPr lang="zh-CN" altLang="en-US" dirty="0">
                <a:solidFill>
                  <a:schemeClr val="folHlink"/>
                </a:solidFill>
              </a:rPr>
              <a:t>三检 </a:t>
            </a:r>
            <a:r>
              <a:rPr lang="zh-CN" altLang="en-US" sz="2400" dirty="0">
                <a:solidFill>
                  <a:schemeClr val="folHlink"/>
                </a:solidFill>
              </a:rPr>
              <a:t>：</a:t>
            </a:r>
            <a:r>
              <a:rPr lang="zh-CN" altLang="en-US" dirty="0">
                <a:solidFill>
                  <a:schemeClr val="folHlink"/>
                </a:solidFill>
              </a:rPr>
              <a:t>日例检、周抽检、月复检 </a:t>
            </a:r>
            <a:endParaRPr lang="zh-CN" altLang="en-US" dirty="0">
              <a:solidFill>
                <a:schemeClr val="folHlink"/>
              </a:solidFill>
            </a:endParaRPr>
          </a:p>
          <a:p>
            <a:pPr eaLnBrk="1" hangingPunct="1"/>
            <a:r>
              <a:rPr lang="zh-CN" altLang="en-US" sz="2400" dirty="0"/>
              <a:t>       </a:t>
            </a:r>
            <a:endParaRPr lang="zh-CN" altLang="en-US" sz="2400" dirty="0"/>
          </a:p>
          <a:p>
            <a:pPr eaLnBrk="1" hangingPunct="1"/>
            <a:r>
              <a:rPr lang="zh-CN" altLang="en-US" sz="2400" dirty="0">
                <a:solidFill>
                  <a:srgbClr val="FF3300"/>
                </a:solidFill>
              </a:rPr>
              <a:t>日例检：</a:t>
            </a:r>
            <a:r>
              <a:rPr lang="zh-CN" altLang="en-US" sz="2400" dirty="0"/>
              <a:t>由维修班组每日在开工前，对设备进行一次巡查，并通       </a:t>
            </a:r>
            <a:endParaRPr lang="zh-CN" altLang="en-US" sz="2400" dirty="0"/>
          </a:p>
          <a:p>
            <a:pPr eaLnBrk="1" hangingPunct="1"/>
            <a:r>
              <a:rPr lang="zh-CN" altLang="en-US" sz="2400" dirty="0"/>
              <a:t>              过与操作工的沟通了解设备使用状况，并作好记录。</a:t>
            </a:r>
            <a:endParaRPr lang="zh-CN" altLang="en-US" sz="2400" dirty="0">
              <a:solidFill>
                <a:srgbClr val="FF3300"/>
              </a:solidFill>
            </a:endParaRPr>
          </a:p>
          <a:p>
            <a:pPr eaLnBrk="1" hangingPunct="1"/>
            <a:r>
              <a:rPr lang="zh-CN" altLang="en-US" sz="2400" dirty="0">
                <a:solidFill>
                  <a:srgbClr val="FF3300"/>
                </a:solidFill>
              </a:rPr>
              <a:t>周抽检：</a:t>
            </a:r>
            <a:r>
              <a:rPr lang="zh-CN" altLang="en-US" sz="2400" dirty="0"/>
              <a:t>每周对设备进行质量抽查，对班组设备检修质量把关。</a:t>
            </a:r>
            <a:endParaRPr lang="zh-CN" altLang="en-US" sz="2400" dirty="0">
              <a:solidFill>
                <a:srgbClr val="FF3300"/>
              </a:solidFill>
            </a:endParaRPr>
          </a:p>
          <a:p>
            <a:pPr eaLnBrk="1" hangingPunct="1"/>
            <a:r>
              <a:rPr lang="zh-CN" altLang="en-US" sz="2400" dirty="0">
                <a:solidFill>
                  <a:srgbClr val="FF3300"/>
                </a:solidFill>
              </a:rPr>
              <a:t>月复检：</a:t>
            </a:r>
            <a:r>
              <a:rPr lang="zh-CN" altLang="en-US" sz="2400" dirty="0"/>
              <a:t>由车间负责人，每月对设备集中、定期检修情况进行复</a:t>
            </a:r>
            <a:endParaRPr lang="zh-CN" altLang="en-US" sz="2400" dirty="0"/>
          </a:p>
          <a:p>
            <a:pPr eaLnBrk="1" hangingPunct="1"/>
            <a:r>
              <a:rPr lang="zh-CN" altLang="en-US" sz="2400" dirty="0"/>
              <a:t>               查，以确保设备检修质量过关。</a:t>
            </a:r>
            <a:endParaRPr lang="zh-CN" altLang="en-US" sz="2400" dirty="0"/>
          </a:p>
        </p:txBody>
      </p:sp>
    </p:spTree>
    <p:custDataLst>
      <p:tags r:id="rId1"/>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4294967295"/>
          </p:nvPr>
        </p:nvSpPr>
        <p:spPr>
          <a:xfrm>
            <a:off x="1137920" y="2240915"/>
            <a:ext cx="8218805" cy="4637405"/>
          </a:xfrm>
        </p:spPr>
        <p:txBody>
          <a:bodyPr/>
          <a:lstStyle/>
          <a:p>
            <a:pPr eaLnBrk="1" hangingPunct="1">
              <a:buFontTx/>
              <a:buNone/>
            </a:pPr>
            <a:r>
              <a:rPr lang="zh-CN" altLang="zh-CN" dirty="0">
                <a:ea typeface="宋体" panose="02010600030101010101" pitchFamily="2" charset="-122"/>
              </a:rPr>
              <a:t>（</a:t>
            </a:r>
            <a:r>
              <a:rPr lang="zh-CN" altLang="en-US" dirty="0">
                <a:ea typeface="宋体" panose="02010600030101010101" pitchFamily="2" charset="-122"/>
              </a:rPr>
              <a:t>一</a:t>
            </a:r>
            <a:r>
              <a:rPr lang="zh-CN" altLang="zh-CN" dirty="0">
                <a:ea typeface="宋体" panose="02010600030101010101" pitchFamily="2" charset="-122"/>
              </a:rPr>
              <a:t>）</a:t>
            </a:r>
            <a:r>
              <a:rPr lang="zh-CN" altLang="en-US" dirty="0">
                <a:ea typeface="宋体" panose="02010600030101010101" pitchFamily="2" charset="-122"/>
              </a:rPr>
              <a:t>职业危害</a:t>
            </a:r>
            <a:r>
              <a:rPr lang="zh-CN" altLang="zh-CN" dirty="0">
                <a:ea typeface="宋体" panose="02010600030101010101" pitchFamily="2" charset="-122"/>
              </a:rPr>
              <a:t>的防范</a:t>
            </a:r>
            <a:endParaRPr lang="zh-CN" altLang="zh-CN" dirty="0">
              <a:ea typeface="宋体" panose="02010600030101010101" pitchFamily="2" charset="-122"/>
            </a:endParaRPr>
          </a:p>
          <a:p>
            <a:pPr eaLnBrk="1" hangingPunct="1">
              <a:buFontTx/>
              <a:buNone/>
            </a:pPr>
            <a:r>
              <a:rPr lang="zh-CN" altLang="zh-CN" dirty="0">
                <a:ea typeface="宋体" panose="02010600030101010101" pitchFamily="2" charset="-122"/>
              </a:rPr>
              <a:t>（</a:t>
            </a:r>
            <a:r>
              <a:rPr lang="zh-CN" altLang="en-US" dirty="0">
                <a:ea typeface="宋体" panose="02010600030101010101" pitchFamily="2" charset="-122"/>
              </a:rPr>
              <a:t>二</a:t>
            </a:r>
            <a:r>
              <a:rPr lang="zh-CN" altLang="zh-CN" dirty="0">
                <a:ea typeface="宋体" panose="02010600030101010101" pitchFamily="2" charset="-122"/>
              </a:rPr>
              <a:t>）员工不良情绪的管理</a:t>
            </a:r>
            <a:endParaRPr lang="zh-CN" altLang="zh-CN" dirty="0">
              <a:ea typeface="宋体" panose="02010600030101010101" pitchFamily="2" charset="-122"/>
            </a:endParaRPr>
          </a:p>
          <a:p>
            <a:pPr eaLnBrk="1" hangingPunct="1">
              <a:buFontTx/>
              <a:buNone/>
            </a:pPr>
            <a:r>
              <a:rPr lang="zh-CN" altLang="zh-CN" dirty="0">
                <a:ea typeface="宋体" panose="02010600030101010101" pitchFamily="2" charset="-122"/>
              </a:rPr>
              <a:t>（</a:t>
            </a:r>
            <a:r>
              <a:rPr lang="zh-CN" altLang="en-US" dirty="0">
                <a:ea typeface="宋体" panose="02010600030101010101" pitchFamily="2" charset="-122"/>
              </a:rPr>
              <a:t>三</a:t>
            </a:r>
            <a:r>
              <a:rPr lang="zh-CN" altLang="zh-CN" dirty="0">
                <a:ea typeface="宋体" panose="02010600030101010101" pitchFamily="2" charset="-122"/>
              </a:rPr>
              <a:t>）交通安全防范</a:t>
            </a:r>
            <a:endParaRPr lang="zh-CN" altLang="zh-CN" dirty="0">
              <a:ea typeface="宋体" panose="02010600030101010101" pitchFamily="2" charset="-122"/>
            </a:endParaRPr>
          </a:p>
        </p:txBody>
      </p:sp>
      <p:sp>
        <p:nvSpPr>
          <p:cNvPr id="4" name="文本框 3"/>
          <p:cNvSpPr txBox="1"/>
          <p:nvPr/>
        </p:nvSpPr>
        <p:spPr>
          <a:xfrm>
            <a:off x="752475" y="1069043"/>
            <a:ext cx="8401192" cy="707886"/>
          </a:xfrm>
          <a:prstGeom prst="rect">
            <a:avLst/>
          </a:prstGeom>
          <a:noFill/>
        </p:spPr>
        <p:txBody>
          <a:bodyPr wrap="square" rtlCol="0">
            <a:spAutoFit/>
          </a:bodyPr>
          <a:lstStyle/>
          <a:p>
            <a:r>
              <a:rPr lang="zh-CN" altLang="en-US" sz="4000" b="1" dirty="0">
                <a:solidFill>
                  <a:schemeClr val="accent1"/>
                </a:solidFill>
                <a:latin typeface="+mj-ea"/>
                <a:ea typeface="+mj-ea"/>
              </a:rPr>
              <a:t>四、如何控制环境及其他</a:t>
            </a:r>
            <a:endParaRPr lang="zh-CN" altLang="en-US" sz="4000" b="1" dirty="0">
              <a:solidFill>
                <a:schemeClr val="accent1"/>
              </a:solidFill>
              <a:latin typeface="+mj-ea"/>
              <a:ea typeface="+mj-ea"/>
            </a:endParaRPr>
          </a:p>
        </p:txBody>
      </p:sp>
    </p:spTree>
    <p:custDataLst>
      <p:tags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ChangeArrowheads="1"/>
          </p:cNvSpPr>
          <p:nvPr/>
        </p:nvSpPr>
        <p:spPr bwMode="auto">
          <a:xfrm>
            <a:off x="894715" y="1845311"/>
            <a:ext cx="63579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00B0F0"/>
                </a:solidFill>
              </a:rPr>
              <a:t>（一）职业危害的防范</a:t>
            </a:r>
            <a:endParaRPr lang="zh-CN" altLang="en-US" sz="3200" b="1" dirty="0">
              <a:solidFill>
                <a:srgbClr val="00B0F0"/>
              </a:solidFill>
            </a:endParaRPr>
          </a:p>
        </p:txBody>
      </p:sp>
      <p:sp>
        <p:nvSpPr>
          <p:cNvPr id="106500" name="Rectangle 5"/>
          <p:cNvSpPr>
            <a:spLocks noChangeArrowheads="1"/>
          </p:cNvSpPr>
          <p:nvPr/>
        </p:nvSpPr>
        <p:spPr bwMode="auto">
          <a:xfrm>
            <a:off x="390525" y="3109279"/>
            <a:ext cx="9124808" cy="178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endParaRPr lang="en-US" altLang="zh-CN" sz="2400" dirty="0"/>
          </a:p>
          <a:p>
            <a:pPr eaLnBrk="1" hangingPunct="1">
              <a:spcBef>
                <a:spcPct val="20000"/>
              </a:spcBef>
            </a:pPr>
            <a:r>
              <a:rPr lang="en-US" altLang="zh-CN" sz="2400" dirty="0"/>
              <a:t>1</a:t>
            </a:r>
            <a:r>
              <a:rPr lang="zh-CN" altLang="en-US" sz="2400" dirty="0"/>
              <a:t>、提醒班组成员有充足的睡眠来增强抵抗力 ；</a:t>
            </a:r>
            <a:endParaRPr lang="zh-CN" altLang="en-US" sz="2400" dirty="0"/>
          </a:p>
          <a:p>
            <a:pPr eaLnBrk="1" hangingPunct="1">
              <a:spcBef>
                <a:spcPct val="20000"/>
              </a:spcBef>
            </a:pPr>
            <a:endParaRPr lang="zh-CN" altLang="en-US" sz="2400" dirty="0"/>
          </a:p>
          <a:p>
            <a:pPr eaLnBrk="1" hangingPunct="1">
              <a:spcBef>
                <a:spcPct val="20000"/>
              </a:spcBef>
            </a:pPr>
            <a:r>
              <a:rPr lang="en-US" altLang="zh-CN" sz="2400" dirty="0"/>
              <a:t>2</a:t>
            </a:r>
            <a:r>
              <a:rPr lang="zh-CN" altLang="en-US" sz="2400" dirty="0"/>
              <a:t>、做好个人防护工作，如佩戴防护眼睛、口罩、耳塞等  防护工具。</a:t>
            </a:r>
            <a:endParaRPr lang="zh-CN" altLang="en-US" sz="24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50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50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ChangeArrowheads="1"/>
          </p:cNvSpPr>
          <p:nvPr/>
        </p:nvSpPr>
        <p:spPr bwMode="auto">
          <a:xfrm>
            <a:off x="762000" y="1096815"/>
            <a:ext cx="63579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00B0F0"/>
                </a:solidFill>
              </a:rPr>
              <a:t>（二）员工不良情绪的管理</a:t>
            </a:r>
            <a:endParaRPr lang="zh-CN" altLang="en-US" sz="3200" b="1" dirty="0">
              <a:solidFill>
                <a:srgbClr val="00B0F0"/>
              </a:solidFill>
            </a:endParaRPr>
          </a:p>
        </p:txBody>
      </p:sp>
      <p:sp>
        <p:nvSpPr>
          <p:cNvPr id="110596" name="内容占位符 7"/>
          <p:cNvSpPr>
            <a:spLocks noChangeArrowheads="1"/>
          </p:cNvSpPr>
          <p:nvPr/>
        </p:nvSpPr>
        <p:spPr bwMode="auto">
          <a:xfrm>
            <a:off x="380598" y="1921938"/>
            <a:ext cx="9144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rPr>
              <a:t>1</a:t>
            </a:r>
            <a:r>
              <a:rPr lang="zh-CN" altLang="en-US" sz="3200" dirty="0">
                <a:solidFill>
                  <a:srgbClr val="FF3300"/>
                </a:solidFill>
              </a:rPr>
              <a:t>、</a:t>
            </a:r>
            <a:r>
              <a:rPr lang="zh-CN" altLang="en-US" dirty="0">
                <a:solidFill>
                  <a:srgbClr val="FF3300"/>
                </a:solidFill>
              </a:rPr>
              <a:t>充分重视职工情绪在队组安全生产中的作用</a:t>
            </a:r>
            <a:endParaRPr lang="zh-CN" altLang="en-US" sz="3200" dirty="0">
              <a:solidFill>
                <a:srgbClr val="FF3300"/>
              </a:solidFill>
            </a:endParaRPr>
          </a:p>
          <a:p>
            <a:pPr eaLnBrk="1" hangingPunct="1"/>
            <a:endParaRPr lang="zh-CN" altLang="en-US" sz="2400" dirty="0"/>
          </a:p>
          <a:p>
            <a:pPr eaLnBrk="1" hangingPunct="1"/>
            <a:r>
              <a:rPr lang="zh-CN" altLang="en-US" sz="2400" dirty="0"/>
              <a:t>              班长时刻关注班组成员情绪的微妙变化，用正确的方法、相应的对策灵活地处理这种班组安全管理中的潜在危机，保证每天管理目标的实现。</a:t>
            </a:r>
            <a:endParaRPr lang="zh-CN" altLang="en-US" sz="2400" dirty="0">
              <a:solidFill>
                <a:srgbClr val="FF3300"/>
              </a:solidFill>
            </a:endParaRPr>
          </a:p>
          <a:p>
            <a:pPr eaLnBrk="1" hangingPunct="1"/>
            <a:endParaRPr lang="zh-CN" altLang="en-US" sz="2400" dirty="0">
              <a:solidFill>
                <a:srgbClr val="FF3300"/>
              </a:solidFill>
            </a:endParaRPr>
          </a:p>
          <a:p>
            <a:pPr eaLnBrk="1" hangingPunct="1"/>
            <a:endParaRPr lang="en-US" altLang="zh-CN" sz="2400" dirty="0"/>
          </a:p>
        </p:txBody>
      </p:sp>
      <p:pic>
        <p:nvPicPr>
          <p:cNvPr id="66565" name="Picture 5" descr="W02011072955044682290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97538" y="4324350"/>
            <a:ext cx="3810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内容占位符 7"/>
          <p:cNvSpPr>
            <a:spLocks noChangeArrowheads="1"/>
          </p:cNvSpPr>
          <p:nvPr/>
        </p:nvSpPr>
        <p:spPr bwMode="auto">
          <a:xfrm>
            <a:off x="457200" y="1852613"/>
            <a:ext cx="89296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rPr>
              <a:t>2</a:t>
            </a:r>
            <a:r>
              <a:rPr lang="zh-CN" altLang="en-US" sz="3200" dirty="0">
                <a:solidFill>
                  <a:srgbClr val="FF3300"/>
                </a:solidFill>
              </a:rPr>
              <a:t>、班长</a:t>
            </a:r>
            <a:r>
              <a:rPr lang="zh-CN" altLang="en-US" dirty="0">
                <a:solidFill>
                  <a:srgbClr val="FF3300"/>
                </a:solidFill>
              </a:rPr>
              <a:t>不要把自己的情绪带到工作中去 </a:t>
            </a:r>
            <a:endParaRPr lang="zh-CN" altLang="en-US" sz="3200" dirty="0">
              <a:solidFill>
                <a:srgbClr val="FF3300"/>
              </a:solidFill>
            </a:endParaRPr>
          </a:p>
          <a:p>
            <a:pPr eaLnBrk="1" hangingPunct="1"/>
            <a:r>
              <a:rPr lang="zh-CN" altLang="en-US" sz="3200" dirty="0">
                <a:solidFill>
                  <a:srgbClr val="FF3300"/>
                </a:solidFill>
              </a:rPr>
              <a:t>            </a:t>
            </a:r>
            <a:endParaRPr lang="zh-CN" altLang="en-US" sz="3200" dirty="0">
              <a:solidFill>
                <a:srgbClr val="FF3300"/>
              </a:solidFill>
            </a:endParaRPr>
          </a:p>
          <a:p>
            <a:pPr eaLnBrk="1" hangingPunct="1"/>
            <a:r>
              <a:rPr lang="zh-CN" altLang="en-US" sz="2400" dirty="0"/>
              <a:t>                如果班长把自己的情绪带到工作中会使整个班组的情绪都不佳，生产过程当中发生事故的概率就会增加。</a:t>
            </a:r>
            <a:endParaRPr lang="zh-CN" altLang="en-US" sz="2400" dirty="0"/>
          </a:p>
          <a:p>
            <a:pPr eaLnBrk="1" hangingPunct="1"/>
            <a:r>
              <a:rPr lang="zh-CN" altLang="en-US" sz="2400" dirty="0"/>
              <a:t> </a:t>
            </a:r>
            <a:endParaRPr lang="en-US" altLang="zh-CN" sz="2400" dirty="0"/>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nvSpPr>
        <p:spPr bwMode="auto">
          <a:xfrm>
            <a:off x="488315" y="1434465"/>
            <a:ext cx="89296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zh-CN" altLang="en-US" sz="3600" dirty="0">
                <a:sym typeface="Arial" panose="020B0604020202020204" pitchFamily="34" charset="0"/>
              </a:rPr>
              <a:t>案例：</a:t>
            </a:r>
            <a:endParaRPr lang="zh-CN" altLang="en-US" sz="3600" dirty="0">
              <a:sym typeface="Arial" panose="020B0604020202020204" pitchFamily="34" charset="0"/>
            </a:endParaRPr>
          </a:p>
          <a:p>
            <a:pPr algn="just" eaLnBrk="1" hangingPunct="1">
              <a:spcBef>
                <a:spcPct val="20000"/>
              </a:spcBef>
            </a:pPr>
            <a:r>
              <a:rPr lang="en-US" altLang="zh-CN" sz="3600" dirty="0">
                <a:sym typeface="Arial" panose="020B0604020202020204" pitchFamily="34" charset="0"/>
              </a:rPr>
              <a:t>         </a:t>
            </a:r>
            <a:r>
              <a:rPr lang="en-US" altLang="zh-CN" dirty="0">
                <a:sym typeface="Arial" panose="020B0604020202020204" pitchFamily="34" charset="0"/>
              </a:rPr>
              <a:t>2015</a:t>
            </a:r>
            <a:r>
              <a:rPr lang="zh-CN" altLang="en-US" dirty="0">
                <a:sym typeface="Arial" panose="020B0604020202020204" pitchFamily="34" charset="0"/>
              </a:rPr>
              <a:t>年</a:t>
            </a:r>
            <a:r>
              <a:rPr lang="en-US" altLang="zh-CN" dirty="0">
                <a:sym typeface="Arial" panose="020B0604020202020204" pitchFamily="34" charset="0"/>
              </a:rPr>
              <a:t>4</a:t>
            </a:r>
            <a:r>
              <a:rPr lang="zh-CN" altLang="en-US" dirty="0">
                <a:sym typeface="Arial" panose="020B0604020202020204" pitchFamily="34" charset="0"/>
              </a:rPr>
              <a:t>月</a:t>
            </a:r>
            <a:r>
              <a:rPr lang="en-US" altLang="zh-CN" dirty="0">
                <a:sym typeface="Arial" panose="020B0604020202020204" pitchFamily="34" charset="0"/>
              </a:rPr>
              <a:t>7</a:t>
            </a:r>
            <a:r>
              <a:rPr lang="zh-CN" altLang="en-US" dirty="0">
                <a:sym typeface="Arial" panose="020B0604020202020204" pitchFamily="34" charset="0"/>
              </a:rPr>
              <a:t>日上午</a:t>
            </a:r>
            <a:r>
              <a:rPr lang="en-US" altLang="zh-CN" dirty="0">
                <a:sym typeface="Arial" panose="020B0604020202020204" pitchFamily="34" charset="0"/>
              </a:rPr>
              <a:t>9</a:t>
            </a:r>
            <a:r>
              <a:rPr lang="zh-CN" altLang="en-US" dirty="0">
                <a:sym typeface="Arial" panose="020B0604020202020204" pitchFamily="34" charset="0"/>
              </a:rPr>
              <a:t>时</a:t>
            </a:r>
            <a:r>
              <a:rPr lang="en-US" altLang="zh-CN" dirty="0">
                <a:sym typeface="Arial" panose="020B0604020202020204" pitchFamily="34" charset="0"/>
              </a:rPr>
              <a:t>50</a:t>
            </a:r>
            <a:r>
              <a:rPr lang="zh-CN" altLang="en-US" dirty="0">
                <a:sym typeface="Arial" panose="020B0604020202020204" pitchFamily="34" charset="0"/>
              </a:rPr>
              <a:t>分左右，某基地球釉车间白班拉料组长吴某开</a:t>
            </a:r>
            <a:r>
              <a:rPr lang="en-US" altLang="zh-CN" dirty="0">
                <a:sym typeface="Arial" panose="020B0604020202020204" pitchFamily="34" charset="0"/>
              </a:rPr>
              <a:t>36#</a:t>
            </a:r>
            <a:r>
              <a:rPr lang="zh-CN" altLang="en-US" dirty="0">
                <a:sym typeface="Arial" panose="020B0604020202020204" pitchFamily="34" charset="0"/>
              </a:rPr>
              <a:t>球磨机，发现皮带轮过松需要打蜡增加摩擦力，在设备运行过程中进行调整工作，严重违反安全操作规程，同时由于地面积水较多，脚底打滑，身体失去平衡往右前方倾斜，右手被正在运行的球磨机皮带卷入，造成右手受伤，送至医院进行治疗，最终以截肢处理。</a:t>
            </a:r>
            <a:endParaRPr lang="zh-CN" altLang="en-US" dirty="0">
              <a:latin typeface="宋体" panose="02010600030101010101" pitchFamily="2" charset="-122"/>
              <a:sym typeface="Arial" panose="020B0604020202020204" pitchFamily="34" charset="0"/>
            </a:endParaRPr>
          </a:p>
          <a:p>
            <a:pPr algn="just" eaLnBrk="1" hangingPunct="1">
              <a:spcBef>
                <a:spcPct val="20000"/>
              </a:spcBef>
            </a:pPr>
            <a:endParaRPr lang="zh-CN" altLang="en-US" sz="3200" dirty="0">
              <a:latin typeface="宋体" panose="02010600030101010101" pitchFamily="2" charset="-122"/>
              <a:sym typeface="Arial" panose="020B0604020202020204" pitchFamily="34" charset="0"/>
            </a:endParaRPr>
          </a:p>
        </p:txBody>
      </p:sp>
      <p:sp>
        <p:nvSpPr>
          <p:cNvPr id="20483" name="Rectangle 3"/>
          <p:cNvSpPr>
            <a:spLocks noGrp="1" noChangeArrowheads="1"/>
          </p:cNvSpPr>
          <p:nvPr/>
        </p:nvSpPr>
        <p:spPr bwMode="auto">
          <a:xfrm>
            <a:off x="1646555" y="543878"/>
            <a:ext cx="707231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zh-CN" altLang="en-US" sz="3600" b="1" dirty="0">
                <a:solidFill>
                  <a:srgbClr val="FF0000"/>
                </a:solidFill>
                <a:sym typeface="Arial" panose="020B0604020202020204" pitchFamily="34" charset="0"/>
              </a:rPr>
              <a:t>思考：案例中事故原因有哪些？</a:t>
            </a:r>
            <a:endParaRPr lang="zh-CN" altLang="en-US" sz="3600" b="1" dirty="0">
              <a:solidFill>
                <a:srgbClr val="FF0000"/>
              </a:solidFill>
              <a:latin typeface="宋体" panose="02010600030101010101" pitchFamily="2" charset="-122"/>
              <a:sym typeface="Arial" panose="020B0604020202020204" pitchFamily="34" charset="0"/>
            </a:endParaRPr>
          </a:p>
          <a:p>
            <a:pPr algn="just" eaLnBrk="1" hangingPunct="1">
              <a:spcBef>
                <a:spcPct val="20000"/>
              </a:spcBef>
            </a:pPr>
            <a:endParaRPr lang="zh-CN" altLang="en-US" sz="3600" b="1" dirty="0">
              <a:solidFill>
                <a:srgbClr val="FFFF00"/>
              </a:solidFill>
              <a:latin typeface="宋体" panose="02010600030101010101" pitchFamily="2" charset="-122"/>
              <a:sym typeface="Arial" panose="020B0604020202020204" pitchFamily="34" charset="0"/>
            </a:endParaRPr>
          </a:p>
        </p:txBody>
      </p:sp>
    </p:spTree>
    <p:custDataLst>
      <p:tags r:id="rId1"/>
    </p:custDataLst>
  </p:cSld>
  <p:clrMapOvr>
    <a:masterClrMapping/>
  </p:clrMapOvr>
  <p:transition advTm="300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内容占位符 7"/>
          <p:cNvSpPr>
            <a:spLocks noChangeArrowheads="1"/>
          </p:cNvSpPr>
          <p:nvPr/>
        </p:nvSpPr>
        <p:spPr bwMode="auto">
          <a:xfrm>
            <a:off x="457200" y="1874044"/>
            <a:ext cx="89296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rPr>
              <a:t>3</a:t>
            </a:r>
            <a:r>
              <a:rPr lang="zh-CN" altLang="en-US" sz="3200" dirty="0">
                <a:solidFill>
                  <a:srgbClr val="FF3300"/>
                </a:solidFill>
              </a:rPr>
              <a:t>、</a:t>
            </a:r>
            <a:r>
              <a:rPr lang="zh-CN" altLang="en-US" dirty="0">
                <a:solidFill>
                  <a:srgbClr val="FF3300"/>
                </a:solidFill>
              </a:rPr>
              <a:t>班组成员的情绪状况是班组安排不同岗位工作和岗位协作的基础 </a:t>
            </a:r>
            <a:endParaRPr lang="zh-CN" altLang="en-US" sz="3200" dirty="0">
              <a:solidFill>
                <a:srgbClr val="FF3300"/>
              </a:solidFill>
            </a:endParaRPr>
          </a:p>
          <a:p>
            <a:pPr eaLnBrk="1" hangingPunct="1"/>
            <a:endParaRPr lang="zh-CN" altLang="en-US" sz="2400" dirty="0"/>
          </a:p>
          <a:p>
            <a:pPr eaLnBrk="1" hangingPunct="1"/>
            <a:r>
              <a:rPr lang="zh-CN" altLang="en-US" sz="2400" dirty="0"/>
              <a:t>               当一个班组成员情绪极低落，思想极麻痹的时候，绝对不能让他在装置运行及不平稳的岗位上作业，他会因为工作压力和麻痹思想而误操作，使安全生产没有保障。</a:t>
            </a:r>
            <a:endParaRPr lang="zh-CN" altLang="en-US" sz="2400" dirty="0">
              <a:solidFill>
                <a:srgbClr val="FF3300"/>
              </a:solidFill>
            </a:endParaRPr>
          </a:p>
          <a:p>
            <a:pPr eaLnBrk="1" hangingPunct="1"/>
            <a:endParaRPr lang="en-US" altLang="zh-CN" sz="2400" dirty="0"/>
          </a:p>
        </p:txBody>
      </p:sp>
    </p:spTree>
    <p:custDataLst>
      <p:tags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ChangeArrowheads="1"/>
          </p:cNvSpPr>
          <p:nvPr/>
        </p:nvSpPr>
        <p:spPr bwMode="auto">
          <a:xfrm>
            <a:off x="685800" y="1056564"/>
            <a:ext cx="63579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00B0F0"/>
                </a:solidFill>
              </a:rPr>
              <a:t>（三）交通安全防范</a:t>
            </a:r>
            <a:endParaRPr lang="zh-CN" altLang="en-US" sz="3200" b="1" dirty="0">
              <a:solidFill>
                <a:srgbClr val="00B0F0"/>
              </a:solidFill>
            </a:endParaRPr>
          </a:p>
        </p:txBody>
      </p:sp>
      <p:sp>
        <p:nvSpPr>
          <p:cNvPr id="116740" name="内容占位符 7"/>
          <p:cNvSpPr>
            <a:spLocks noChangeArrowheads="1"/>
          </p:cNvSpPr>
          <p:nvPr/>
        </p:nvSpPr>
        <p:spPr bwMode="auto">
          <a:xfrm>
            <a:off x="457200" y="1842377"/>
            <a:ext cx="89296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rPr>
              <a:t>1</a:t>
            </a:r>
            <a:r>
              <a:rPr lang="zh-CN" altLang="en-US" sz="3200" dirty="0">
                <a:solidFill>
                  <a:srgbClr val="FF3300"/>
                </a:solidFill>
              </a:rPr>
              <a:t>、厂内交通安全</a:t>
            </a:r>
            <a:r>
              <a:rPr lang="zh-CN" altLang="en-US" dirty="0"/>
              <a:t> </a:t>
            </a:r>
            <a:endParaRPr lang="zh-CN" altLang="en-US" sz="3200" dirty="0">
              <a:solidFill>
                <a:srgbClr val="FF3300"/>
              </a:solidFill>
            </a:endParaRPr>
          </a:p>
          <a:p>
            <a:pPr eaLnBrk="1" hangingPunct="1"/>
            <a:r>
              <a:rPr lang="zh-CN" altLang="en-US" sz="2400" dirty="0"/>
              <a:t>（</a:t>
            </a:r>
            <a:r>
              <a:rPr lang="en-US" altLang="zh-CN" sz="2400" dirty="0"/>
              <a:t>1</a:t>
            </a:r>
            <a:r>
              <a:rPr lang="zh-CN" altLang="en-US" sz="2400" dirty="0"/>
              <a:t>）厂内职工或外单位入厂车辆都必须遵守</a:t>
            </a:r>
            <a:r>
              <a:rPr lang="zh-CN" altLang="en-US" sz="2400" b="1" dirty="0"/>
              <a:t>国家</a:t>
            </a:r>
            <a:r>
              <a:rPr lang="zh-CN" altLang="en-US" sz="2400" dirty="0"/>
              <a:t>交通法和厂内交通安全规定。</a:t>
            </a:r>
            <a:r>
              <a:rPr lang="en-US" altLang="zh-CN" sz="2400" dirty="0"/>
              <a:t>                                                   </a:t>
            </a:r>
            <a:r>
              <a:rPr lang="zh-CN" altLang="en-US" sz="2400" dirty="0"/>
              <a:t>。</a:t>
            </a:r>
            <a:endParaRPr lang="en-US" altLang="zh-CN" sz="2400" dirty="0"/>
          </a:p>
          <a:p>
            <a:pPr eaLnBrk="1" hangingPunct="1"/>
            <a:r>
              <a:rPr lang="zh-CN" altLang="en-US" sz="2400" dirty="0"/>
              <a:t>（</a:t>
            </a:r>
            <a:r>
              <a:rPr lang="en-US" altLang="zh-CN" sz="2400" dirty="0"/>
              <a:t>2</a:t>
            </a:r>
            <a:r>
              <a:rPr lang="zh-CN" altLang="en-US" sz="2400" dirty="0"/>
              <a:t>）车间内限速</a:t>
            </a:r>
            <a:r>
              <a:rPr lang="en-US" altLang="zh-CN" sz="2400" dirty="0"/>
              <a:t>5</a:t>
            </a:r>
            <a:r>
              <a:rPr lang="zh-CN" altLang="en-US" sz="2400" dirty="0"/>
              <a:t>公里</a:t>
            </a:r>
            <a:r>
              <a:rPr lang="en-US" altLang="zh-CN" sz="2400" dirty="0"/>
              <a:t>/</a:t>
            </a:r>
            <a:r>
              <a:rPr lang="zh-CN" altLang="en-US" sz="2400" dirty="0"/>
              <a:t>小时。</a:t>
            </a:r>
            <a:endParaRPr lang="en-US" altLang="zh-CN" sz="2400" dirty="0"/>
          </a:p>
          <a:p>
            <a:pPr eaLnBrk="1" hangingPunct="1"/>
            <a:r>
              <a:rPr lang="zh-CN" altLang="en-US" sz="2400" dirty="0"/>
              <a:t>（</a:t>
            </a:r>
            <a:r>
              <a:rPr lang="en-US" altLang="zh-CN" sz="2400" dirty="0"/>
              <a:t>3</a:t>
            </a:r>
            <a:r>
              <a:rPr lang="zh-CN" altLang="en-US" sz="2400" dirty="0"/>
              <a:t>）厂内机动车辆操作人员必须按照国家有关规定，持厂内机动车驾驶证或特种作业操作证方能上岗。</a:t>
            </a:r>
            <a:endParaRPr lang="en-US" altLang="zh-CN" sz="2400" dirty="0"/>
          </a:p>
          <a:p>
            <a:pPr eaLnBrk="1" hangingPunct="1"/>
            <a:r>
              <a:rPr lang="zh-CN" altLang="en-US" sz="2400" dirty="0"/>
              <a:t>（</a:t>
            </a:r>
            <a:r>
              <a:rPr lang="en-US" altLang="zh-CN" sz="2400" dirty="0"/>
              <a:t>4</a:t>
            </a:r>
            <a:r>
              <a:rPr lang="zh-CN" altLang="en-US" sz="2400" dirty="0"/>
              <a:t>）厂内机动车辆驾驶员应精力集中，严禁违章作业，必须遵守交通规则，禁止超速行驶、酒后开车。</a:t>
            </a:r>
            <a:endParaRPr lang="en-US" altLang="zh-CN" sz="2400" dirty="0"/>
          </a:p>
          <a:p>
            <a:pPr eaLnBrk="1" hangingPunct="1"/>
            <a:r>
              <a:rPr lang="zh-CN" altLang="en-US" sz="2400" dirty="0"/>
              <a:t>（</a:t>
            </a:r>
            <a:r>
              <a:rPr lang="en-US" altLang="zh-CN" sz="2400" dirty="0"/>
              <a:t>5</a:t>
            </a:r>
            <a:r>
              <a:rPr lang="zh-CN" altLang="en-US" sz="2400" dirty="0"/>
              <a:t>）车辆通过道口、拐弯，应显示信号，要做到“一慢、二看、三通过”，注意观察。</a:t>
            </a:r>
            <a:endParaRPr lang="zh-CN" altLang="en-US" sz="2400" dirty="0"/>
          </a:p>
          <a:p>
            <a:pPr eaLnBrk="1" hangingPunct="1"/>
            <a:endParaRPr lang="zh-CN" altLang="en-US" sz="2400" dirty="0"/>
          </a:p>
        </p:txBody>
      </p:sp>
      <p:pic>
        <p:nvPicPr>
          <p:cNvPr id="46" name="图片 45" descr="1"/>
          <p:cNvPicPr>
            <a:picLocks noChangeAspect="1"/>
          </p:cNvPicPr>
          <p:nvPr>
            <p:custDataLst>
              <p:tags r:id="rId1"/>
            </p:custDataLst>
          </p:nvPr>
        </p:nvPicPr>
        <p:blipFill>
          <a:blip r:embed="rId2">
            <a:alphaModFix amt="60000"/>
          </a:blip>
          <a:stretch>
            <a:fillRect/>
          </a:stretch>
        </p:blipFill>
        <p:spPr>
          <a:xfrm>
            <a:off x="2695575" y="2696210"/>
            <a:ext cx="4797425" cy="484505"/>
          </a:xfrm>
          <a:prstGeom prst="rect">
            <a:avLst/>
          </a:prstGeom>
        </p:spPr>
      </p:pic>
    </p:spTree>
    <p:custDataLst>
      <p:tags r:id="rId3"/>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内容占位符 7"/>
          <p:cNvSpPr>
            <a:spLocks noChangeArrowheads="1"/>
          </p:cNvSpPr>
          <p:nvPr/>
        </p:nvSpPr>
        <p:spPr bwMode="auto">
          <a:xfrm>
            <a:off x="674319" y="1329214"/>
            <a:ext cx="89296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en-US" altLang="zh-CN" sz="3200" dirty="0">
                <a:solidFill>
                  <a:srgbClr val="FF3300"/>
                </a:solidFill>
              </a:rPr>
              <a:t>2</a:t>
            </a:r>
            <a:r>
              <a:rPr lang="zh-CN" altLang="en-US" sz="3200" dirty="0">
                <a:solidFill>
                  <a:srgbClr val="FF3300"/>
                </a:solidFill>
              </a:rPr>
              <a:t>、厂外交通安全</a:t>
            </a:r>
            <a:r>
              <a:rPr lang="zh-CN" altLang="en-US" dirty="0"/>
              <a:t> </a:t>
            </a:r>
            <a:endParaRPr lang="zh-CN" altLang="en-US" sz="3200" dirty="0">
              <a:solidFill>
                <a:srgbClr val="FF3300"/>
              </a:solidFill>
            </a:endParaRPr>
          </a:p>
          <a:p>
            <a:pPr eaLnBrk="1" hangingPunct="1"/>
            <a:endParaRPr lang="zh-CN" altLang="en-US" sz="3200" dirty="0">
              <a:solidFill>
                <a:srgbClr val="FF3300"/>
              </a:solidFill>
            </a:endParaRPr>
          </a:p>
          <a:p>
            <a:pPr eaLnBrk="1" hangingPunct="1"/>
            <a:r>
              <a:rPr lang="zh-CN" altLang="en-US" sz="2400" dirty="0"/>
              <a:t>（</a:t>
            </a:r>
            <a:r>
              <a:rPr lang="en-US" altLang="zh-CN" sz="2400" dirty="0"/>
              <a:t>1</a:t>
            </a:r>
            <a:r>
              <a:rPr lang="zh-CN" altLang="en-US" sz="2400" dirty="0"/>
              <a:t>）员工上下班必须自觉严格遵守交通法规，骑摩托车或电瓶车必须戴好头盔，未戴头盔者，保安员有权拒绝放行入厂区；</a:t>
            </a:r>
            <a:endParaRPr lang="zh-CN" altLang="en-US" sz="2400" dirty="0"/>
          </a:p>
          <a:p>
            <a:pPr eaLnBrk="1" hangingPunct="1"/>
            <a:r>
              <a:rPr lang="zh-CN" altLang="en-US" sz="2400" dirty="0">
                <a:sym typeface="+mn-ea"/>
              </a:rPr>
              <a:t>（</a:t>
            </a:r>
            <a:r>
              <a:rPr lang="en-US" altLang="zh-CN" sz="2400" dirty="0">
                <a:sym typeface="+mn-ea"/>
              </a:rPr>
              <a:t>2</a:t>
            </a:r>
            <a:r>
              <a:rPr lang="zh-CN" altLang="en-US" sz="2400" dirty="0">
                <a:sym typeface="+mn-ea"/>
              </a:rPr>
              <a:t>）员工上下班使用交通工具时必须做到低速行驶，宁停三分，不抢一秒，不超速，不开英雄车；</a:t>
            </a:r>
            <a:endParaRPr lang="zh-CN" altLang="en-US" sz="2400" dirty="0">
              <a:sym typeface="+mn-ea"/>
            </a:endParaRPr>
          </a:p>
          <a:p>
            <a:pPr eaLnBrk="1" hangingPunct="1"/>
            <a:r>
              <a:rPr lang="zh-CN" altLang="en-US" sz="2400" dirty="0">
                <a:sym typeface="+mn-ea"/>
              </a:rPr>
              <a:t>（</a:t>
            </a:r>
            <a:r>
              <a:rPr lang="en-US" altLang="zh-CN" sz="2400" dirty="0">
                <a:sym typeface="+mn-ea"/>
              </a:rPr>
              <a:t>3</a:t>
            </a:r>
            <a:r>
              <a:rPr lang="zh-CN" altLang="en-US" sz="2400" dirty="0">
                <a:sym typeface="+mn-ea"/>
              </a:rPr>
              <a:t>）十字路口或转弯调头时必须按照</a:t>
            </a:r>
            <a:endParaRPr lang="zh-CN" altLang="en-US" sz="2400" dirty="0"/>
          </a:p>
          <a:p>
            <a:pPr eaLnBrk="1" hangingPunct="1"/>
            <a:r>
              <a:rPr lang="zh-CN" altLang="en-US" sz="2400" dirty="0">
                <a:sym typeface="+mn-ea"/>
              </a:rPr>
              <a:t>         红绿灯指示行驶；</a:t>
            </a:r>
            <a:endParaRPr lang="zh-CN" altLang="en-US" sz="2400" dirty="0">
              <a:sym typeface="+mn-ea"/>
            </a:endParaRPr>
          </a:p>
          <a:p>
            <a:pPr eaLnBrk="1" hangingPunct="1"/>
            <a:r>
              <a:rPr lang="zh-CN" altLang="en-US" sz="2400" dirty="0">
                <a:sym typeface="+mn-ea"/>
              </a:rPr>
              <a:t>（</a:t>
            </a:r>
            <a:r>
              <a:rPr lang="en-US" altLang="zh-CN" sz="2400" dirty="0">
                <a:sym typeface="+mn-ea"/>
              </a:rPr>
              <a:t>4</a:t>
            </a:r>
            <a:r>
              <a:rPr lang="zh-CN" altLang="en-US" sz="2400" dirty="0">
                <a:sym typeface="+mn-ea"/>
              </a:rPr>
              <a:t>）严禁员工酒后驾驶；</a:t>
            </a:r>
            <a:endParaRPr lang="zh-CN" altLang="en-US" sz="2400" dirty="0"/>
          </a:p>
          <a:p>
            <a:pPr eaLnBrk="1" hangingPunct="1"/>
            <a:r>
              <a:rPr lang="zh-CN" altLang="en-US" sz="2400" dirty="0">
                <a:sym typeface="+mn-ea"/>
              </a:rPr>
              <a:t>（</a:t>
            </a:r>
            <a:r>
              <a:rPr lang="en-US" altLang="zh-CN" sz="2400" dirty="0">
                <a:sym typeface="+mn-ea"/>
              </a:rPr>
              <a:t>5</a:t>
            </a:r>
            <a:r>
              <a:rPr lang="zh-CN" altLang="en-US" sz="2400" dirty="0">
                <a:sym typeface="+mn-ea"/>
              </a:rPr>
              <a:t>）员工因临时性突发事件而导致上班迟到时，一定要按照交通规定谨慎驾驶车辆，牢记迟到是小事，安全第一，避免自己受到意外的伤害。</a:t>
            </a:r>
            <a:endParaRPr lang="en-US" altLang="zh-CN" sz="2400" dirty="0"/>
          </a:p>
          <a:p>
            <a:pPr eaLnBrk="1" hangingPunct="1"/>
            <a:endParaRPr lang="zh-CN" altLang="en-US" sz="2400" dirty="0"/>
          </a:p>
          <a:p>
            <a:pPr eaLnBrk="1" hangingPunct="1"/>
            <a:endParaRPr lang="zh-CN" altLang="en-US" sz="2400" dirty="0"/>
          </a:p>
        </p:txBody>
      </p:sp>
      <p:pic>
        <p:nvPicPr>
          <p:cNvPr id="71685" name="Picture 5" descr="getCATS6EQ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49476" y="325228"/>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857414" y="1849290"/>
            <a:ext cx="4293574" cy="958431"/>
          </a:xfrm>
        </p:spPr>
        <p:txBody>
          <a:bodyPr>
            <a:noAutofit/>
          </a:bodyPr>
          <a:lstStyle/>
          <a:p>
            <a:r>
              <a:rPr sz="5365"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5365"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6482239" y="4014065"/>
            <a:ext cx="3082211" cy="1287143"/>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7541458" y="4066175"/>
            <a:ext cx="965250" cy="965250"/>
          </a:xfrm>
          <a:prstGeom prst="rect">
            <a:avLst/>
          </a:prstGeom>
        </p:spPr>
      </p:pic>
      <p:sp>
        <p:nvSpPr>
          <p:cNvPr id="2" name="文本框 1"/>
          <p:cNvSpPr txBox="1"/>
          <p:nvPr>
            <p:custDataLst>
              <p:tags r:id="rId4"/>
            </p:custDataLst>
          </p:nvPr>
        </p:nvSpPr>
        <p:spPr>
          <a:xfrm>
            <a:off x="6571897" y="4298039"/>
            <a:ext cx="1022072" cy="706318"/>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14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14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14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14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8580557" y="4110030"/>
            <a:ext cx="899217" cy="877500"/>
          </a:xfrm>
          <a:prstGeom prst="rect">
            <a:avLst/>
          </a:prstGeom>
        </p:spPr>
      </p:pic>
      <p:sp>
        <p:nvSpPr>
          <p:cNvPr id="7" name="文本框 6"/>
          <p:cNvSpPr txBox="1"/>
          <p:nvPr>
            <p:custDataLst>
              <p:tags r:id="rId6"/>
            </p:custDataLst>
          </p:nvPr>
        </p:nvSpPr>
        <p:spPr>
          <a:xfrm>
            <a:off x="1384468" y="4130872"/>
            <a:ext cx="3266290" cy="86423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3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3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3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140" b="1" dirty="0">
              <a:solidFill>
                <a:schemeClr val="accent1">
                  <a:lumMod val="50000"/>
                </a:schemeClr>
              </a:solidFill>
              <a:cs typeface="+mn-ea"/>
              <a:sym typeface="+mn-lt"/>
            </a:endParaRPr>
          </a:p>
          <a:p>
            <a:pPr algn="ctr">
              <a:lnSpc>
                <a:spcPct val="125000"/>
              </a:lnSpc>
            </a:pPr>
            <a:r>
              <a:rPr lang="zh-CN" altLang="en-US" sz="1140" b="1" dirty="0">
                <a:solidFill>
                  <a:schemeClr val="accent5">
                    <a:lumMod val="50000"/>
                  </a:schemeClr>
                </a:solidFill>
                <a:cs typeface="+mn-ea"/>
                <a:sym typeface="+mn-lt"/>
              </a:rPr>
              <a:t>联系我们 </a:t>
            </a:r>
            <a:r>
              <a:rPr lang="en-US" altLang="zh-CN" sz="1140" dirty="0">
                <a:solidFill>
                  <a:schemeClr val="accent5">
                    <a:lumMod val="50000"/>
                  </a:schemeClr>
                </a:solidFill>
                <a:cs typeface="+mn-ea"/>
                <a:sym typeface="+mn-lt"/>
              </a:rPr>
              <a:t>| </a:t>
            </a:r>
            <a:r>
              <a:rPr lang="en-US" altLang="zh-CN" sz="1140" kern="900" dirty="0">
                <a:solidFill>
                  <a:schemeClr val="accent5">
                    <a:lumMod val="50000"/>
                  </a:schemeClr>
                </a:solidFill>
                <a:cs typeface="+mn-ea"/>
                <a:sym typeface="+mn-lt"/>
              </a:rPr>
              <a:t>15250014332 / 0512-68637852</a:t>
            </a:r>
            <a:endParaRPr lang="en-US" altLang="zh-CN" sz="1140" kern="900" dirty="0">
              <a:solidFill>
                <a:schemeClr val="accent5">
                  <a:lumMod val="50000"/>
                </a:schemeClr>
              </a:solidFill>
              <a:cs typeface="+mn-ea"/>
              <a:sym typeface="+mn-lt"/>
            </a:endParaRPr>
          </a:p>
        </p:txBody>
      </p:sp>
      <p:sp>
        <p:nvSpPr>
          <p:cNvPr id="8" name="文本框 7"/>
          <p:cNvSpPr txBox="1"/>
          <p:nvPr/>
        </p:nvSpPr>
        <p:spPr>
          <a:xfrm>
            <a:off x="1726328" y="3077961"/>
            <a:ext cx="2556470" cy="851813"/>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3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3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3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3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140" b="1" dirty="0">
                <a:solidFill>
                  <a:schemeClr val="accent5">
                    <a:lumMod val="50000"/>
                  </a:schemeClr>
                </a:solidFill>
                <a:cs typeface="+mn-ea"/>
                <a:sym typeface="+mn-lt"/>
              </a:rPr>
              <a:t>公司官网</a:t>
            </a:r>
            <a:r>
              <a:rPr lang="zh-CN" altLang="en-US" sz="1300" b="1" dirty="0">
                <a:solidFill>
                  <a:schemeClr val="accent5">
                    <a:lumMod val="50000"/>
                  </a:schemeClr>
                </a:solidFill>
                <a:cs typeface="+mn-ea"/>
                <a:sym typeface="+mn-lt"/>
              </a:rPr>
              <a:t> </a:t>
            </a:r>
            <a:r>
              <a:rPr lang="en-US" altLang="zh-CN" sz="1300" dirty="0">
                <a:solidFill>
                  <a:schemeClr val="accent5">
                    <a:lumMod val="50000"/>
                  </a:schemeClr>
                </a:solidFill>
                <a:cs typeface="+mn-ea"/>
                <a:sym typeface="+mn-lt"/>
              </a:rPr>
              <a:t>| </a:t>
            </a:r>
            <a:r>
              <a:rPr lang="en-US" altLang="zh-CN" sz="1300" dirty="0">
                <a:solidFill>
                  <a:schemeClr val="accent5">
                    <a:lumMod val="50000"/>
                  </a:schemeClr>
                </a:solidFill>
                <a:cs typeface="+mn-ea"/>
                <a:sym typeface="+mn-lt"/>
                <a:hlinkClick r:id="rId7"/>
              </a:rPr>
              <a:t>http://www.bofety.com/</a:t>
            </a:r>
            <a:endParaRPr lang="zh-CN" altLang="en-US" sz="13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644299" y="5031425"/>
            <a:ext cx="760585" cy="229870"/>
          </a:xfrm>
          <a:prstGeom prst="rect">
            <a:avLst/>
          </a:prstGeom>
          <a:noFill/>
        </p:spPr>
        <p:txBody>
          <a:bodyPr wrap="square" rtlCol="0">
            <a:spAutoFit/>
          </a:bodyPr>
          <a:lstStyle/>
          <a:p>
            <a:pPr algn="ctr"/>
            <a:r>
              <a:rPr lang="zh-CN" altLang="en-US" sz="895" dirty="0"/>
              <a:t>微信公众号</a:t>
            </a:r>
            <a:endParaRPr lang="zh-CN" altLang="en-US" sz="895" dirty="0"/>
          </a:p>
        </p:txBody>
      </p:sp>
      <p:sp>
        <p:nvSpPr>
          <p:cNvPr id="9" name="文本框 8"/>
          <p:cNvSpPr txBox="1"/>
          <p:nvPr/>
        </p:nvSpPr>
        <p:spPr>
          <a:xfrm>
            <a:off x="8604374" y="5030405"/>
            <a:ext cx="760585" cy="229870"/>
          </a:xfrm>
          <a:prstGeom prst="rect">
            <a:avLst/>
          </a:prstGeom>
          <a:noFill/>
        </p:spPr>
        <p:txBody>
          <a:bodyPr wrap="square" rtlCol="0">
            <a:spAutoFit/>
          </a:bodyPr>
          <a:lstStyle/>
          <a:p>
            <a:pPr algn="ctr"/>
            <a:r>
              <a:rPr lang="zh-CN" altLang="en-US" sz="895" dirty="0"/>
              <a:t>抖音</a:t>
            </a:r>
            <a:endParaRPr lang="zh-CN" altLang="en-US" sz="895" dirty="0"/>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nvSpPr>
        <p:spPr bwMode="auto">
          <a:xfrm>
            <a:off x="488315" y="643574"/>
            <a:ext cx="89296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zh-CN" altLang="en-US" sz="3000" b="1" dirty="0">
                <a:sym typeface="Arial" panose="020B0604020202020204" pitchFamily="34" charset="0"/>
              </a:rPr>
              <a:t>事故原因分析：</a:t>
            </a:r>
            <a:endParaRPr lang="en-US" altLang="zh-CN" sz="3000" b="1" dirty="0">
              <a:sym typeface="Arial" panose="020B0604020202020204" pitchFamily="34" charset="0"/>
            </a:endParaRPr>
          </a:p>
          <a:p>
            <a:pPr algn="just" eaLnBrk="1" hangingPunct="1">
              <a:spcBef>
                <a:spcPct val="20000"/>
              </a:spcBef>
            </a:pPr>
            <a:endParaRPr lang="en-US" altLang="zh-CN" sz="2400" b="1" dirty="0">
              <a:sym typeface="Arial" panose="020B0604020202020204" pitchFamily="34" charset="0"/>
            </a:endParaRPr>
          </a:p>
          <a:p>
            <a:pPr algn="just" eaLnBrk="1" hangingPunct="1">
              <a:spcBef>
                <a:spcPct val="20000"/>
              </a:spcBef>
            </a:pPr>
            <a:r>
              <a:rPr lang="en-US" altLang="zh-CN" sz="2400" dirty="0">
                <a:sym typeface="Arial" panose="020B0604020202020204" pitchFamily="34" charset="0"/>
              </a:rPr>
              <a:t>1</a:t>
            </a:r>
            <a:r>
              <a:rPr lang="zh-CN" altLang="en-US" sz="2400" b="1" dirty="0">
                <a:sym typeface="Arial" panose="020B0604020202020204" pitchFamily="34" charset="0"/>
              </a:rPr>
              <a:t>、当事人严重违反安全操作规程是事故发生的直接原因。</a:t>
            </a:r>
            <a:endParaRPr lang="en-US" altLang="zh-CN" sz="2400" b="1" dirty="0">
              <a:sym typeface="Arial" panose="020B0604020202020204" pitchFamily="34" charset="0"/>
            </a:endParaRPr>
          </a:p>
          <a:p>
            <a:pPr algn="just" eaLnBrk="1" hangingPunct="1">
              <a:spcBef>
                <a:spcPct val="20000"/>
              </a:spcBef>
            </a:pPr>
            <a:r>
              <a:rPr lang="en-US" altLang="zh-CN" sz="2400" b="1" dirty="0">
                <a:latin typeface="宋体" panose="02010600030101010101" pitchFamily="2" charset="-122"/>
                <a:sym typeface="Arial" panose="020B0604020202020204" pitchFamily="34" charset="0"/>
              </a:rPr>
              <a:t>2</a:t>
            </a:r>
            <a:r>
              <a:rPr lang="zh-CN" altLang="en-US" sz="2400" b="1" dirty="0">
                <a:latin typeface="宋体" panose="02010600030101010101" pitchFamily="2" charset="-122"/>
                <a:sym typeface="Arial" panose="020B0604020202020204" pitchFamily="34" charset="0"/>
              </a:rPr>
              <a:t>、事故现场不良的作业环境是事故发生的主要原因。</a:t>
            </a:r>
            <a:endParaRPr lang="en-US" altLang="zh-CN" sz="2400" b="1" dirty="0">
              <a:latin typeface="宋体" panose="02010600030101010101" pitchFamily="2" charset="-122"/>
              <a:sym typeface="Arial" panose="020B0604020202020204" pitchFamily="34" charset="0"/>
            </a:endParaRPr>
          </a:p>
          <a:p>
            <a:pPr algn="just" eaLnBrk="1" hangingPunct="1">
              <a:spcBef>
                <a:spcPct val="20000"/>
              </a:spcBef>
            </a:pPr>
            <a:r>
              <a:rPr lang="en-US" altLang="zh-CN" sz="2400" b="1" dirty="0">
                <a:latin typeface="宋体" panose="02010600030101010101" pitchFamily="2" charset="-122"/>
                <a:sym typeface="Arial" panose="020B0604020202020204" pitchFamily="34" charset="0"/>
              </a:rPr>
              <a:t>3</a:t>
            </a:r>
            <a:r>
              <a:rPr lang="zh-CN" altLang="en-US" sz="2400" b="1" dirty="0">
                <a:latin typeface="宋体" panose="02010600030101010101" pitchFamily="2" charset="-122"/>
                <a:sym typeface="Arial" panose="020B0604020202020204" pitchFamily="34" charset="0"/>
              </a:rPr>
              <a:t>、安全培训不到位且现场监管不足是事故发生的间接原因。</a:t>
            </a:r>
            <a:endParaRPr lang="zh-CN" altLang="en-US" sz="2400" b="1" dirty="0">
              <a:latin typeface="宋体" panose="02010600030101010101" pitchFamily="2" charset="-122"/>
              <a:sym typeface="Arial" panose="020B0604020202020204" pitchFamily="34" charset="0"/>
            </a:endParaRPr>
          </a:p>
          <a:p>
            <a:pPr algn="just" eaLnBrk="1" hangingPunct="1">
              <a:spcBef>
                <a:spcPct val="20000"/>
              </a:spcBef>
            </a:pPr>
            <a:endParaRPr lang="zh-CN" altLang="en-US" sz="2400" b="1" dirty="0">
              <a:latin typeface="宋体" panose="02010600030101010101" pitchFamily="2" charset="-122"/>
              <a:sym typeface="Arial" panose="020B0604020202020204" pitchFamily="34" charset="0"/>
            </a:endParaRPr>
          </a:p>
        </p:txBody>
      </p:sp>
      <p:sp>
        <p:nvSpPr>
          <p:cNvPr id="22531" name="Rectangle 3"/>
          <p:cNvSpPr>
            <a:spLocks noGrp="1" noChangeArrowheads="1"/>
          </p:cNvSpPr>
          <p:nvPr/>
        </p:nvSpPr>
        <p:spPr bwMode="auto">
          <a:xfrm>
            <a:off x="595313" y="3716339"/>
            <a:ext cx="8640762"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pPr>
            <a:r>
              <a:rPr lang="zh-CN" altLang="en-US" sz="2400" b="1" dirty="0">
                <a:solidFill>
                  <a:srgbClr val="FF0000"/>
                </a:solidFill>
                <a:sym typeface="Arial" panose="020B0604020202020204" pitchFamily="34" charset="0"/>
              </a:rPr>
              <a:t>试问？</a:t>
            </a:r>
            <a:endParaRPr lang="en-US" altLang="zh-CN" sz="2400" b="1" dirty="0">
              <a:solidFill>
                <a:srgbClr val="FF0000"/>
              </a:solidFill>
              <a:sym typeface="Arial" panose="020B0604020202020204" pitchFamily="34" charset="0"/>
            </a:endParaRPr>
          </a:p>
          <a:p>
            <a:pPr algn="just" eaLnBrk="1" hangingPunct="1">
              <a:spcBef>
                <a:spcPct val="20000"/>
              </a:spcBef>
            </a:pPr>
            <a:r>
              <a:rPr lang="en-US" altLang="zh-CN" sz="2400" b="1" dirty="0">
                <a:solidFill>
                  <a:srgbClr val="FF0000"/>
                </a:solidFill>
                <a:latin typeface="宋体" panose="02010600030101010101" pitchFamily="2" charset="-122"/>
                <a:sym typeface="Arial" panose="020B0604020202020204" pitchFamily="34" charset="0"/>
              </a:rPr>
              <a:t>1</a:t>
            </a:r>
            <a:r>
              <a:rPr lang="zh-CN" altLang="en-US" sz="2400" b="1" dirty="0">
                <a:solidFill>
                  <a:srgbClr val="FF0000"/>
                </a:solidFill>
                <a:sym typeface="Arial" panose="020B0604020202020204" pitchFamily="34" charset="0"/>
              </a:rPr>
              <a:t>、这难道是员工第一次违章作业就发生了事故吗？</a:t>
            </a:r>
            <a:endParaRPr lang="en-US" altLang="zh-CN" sz="2400" b="1" dirty="0">
              <a:solidFill>
                <a:srgbClr val="FF0000"/>
              </a:solidFill>
              <a:sym typeface="Arial" panose="020B0604020202020204" pitchFamily="34" charset="0"/>
            </a:endParaRPr>
          </a:p>
          <a:p>
            <a:pPr algn="just" eaLnBrk="1" hangingPunct="1">
              <a:spcBef>
                <a:spcPct val="20000"/>
              </a:spcBef>
            </a:pPr>
            <a:r>
              <a:rPr lang="en-US" altLang="zh-CN" sz="2400" b="1" dirty="0">
                <a:solidFill>
                  <a:srgbClr val="FF0000"/>
                </a:solidFill>
                <a:latin typeface="宋体" panose="02010600030101010101" pitchFamily="2" charset="-122"/>
                <a:sym typeface="Arial" panose="020B0604020202020204" pitchFamily="34" charset="0"/>
              </a:rPr>
              <a:t>2</a:t>
            </a:r>
            <a:r>
              <a:rPr lang="zh-CN" altLang="en-US" sz="2400" b="1" dirty="0">
                <a:solidFill>
                  <a:srgbClr val="FF0000"/>
                </a:solidFill>
                <a:latin typeface="宋体" panose="02010600030101010101" pitchFamily="2" charset="-122"/>
                <a:sym typeface="Arial" panose="020B0604020202020204" pitchFamily="34" charset="0"/>
              </a:rPr>
              <a:t>、之前员工这样违章操作，有人干涉过没有？</a:t>
            </a:r>
            <a:endParaRPr lang="en-US" altLang="zh-CN" sz="2400" b="1" dirty="0">
              <a:solidFill>
                <a:srgbClr val="FF0000"/>
              </a:solidFill>
              <a:latin typeface="宋体" panose="02010600030101010101" pitchFamily="2" charset="-122"/>
              <a:sym typeface="Arial" panose="020B0604020202020204" pitchFamily="34" charset="0"/>
            </a:endParaRPr>
          </a:p>
          <a:p>
            <a:pPr algn="just" eaLnBrk="1" hangingPunct="1">
              <a:spcBef>
                <a:spcPct val="20000"/>
              </a:spcBef>
            </a:pPr>
            <a:r>
              <a:rPr lang="en-US" altLang="zh-CN" sz="2400" b="1" dirty="0">
                <a:solidFill>
                  <a:srgbClr val="FF0000"/>
                </a:solidFill>
                <a:latin typeface="宋体" panose="02010600030101010101" pitchFamily="2" charset="-122"/>
                <a:sym typeface="Arial" panose="020B0604020202020204" pitchFamily="34" charset="0"/>
              </a:rPr>
              <a:t>3</a:t>
            </a:r>
            <a:r>
              <a:rPr lang="zh-CN" altLang="en-US" sz="2400" b="1" dirty="0">
                <a:solidFill>
                  <a:srgbClr val="FF0000"/>
                </a:solidFill>
                <a:latin typeface="宋体" panose="02010600030101010101" pitchFamily="2" charset="-122"/>
                <a:sym typeface="Arial" panose="020B0604020202020204" pitchFamily="34" charset="0"/>
              </a:rPr>
              <a:t>、同样的违章作业是否也存在其他岗位？</a:t>
            </a:r>
            <a:endParaRPr lang="zh-CN" altLang="en-US" sz="2400" b="1" dirty="0">
              <a:solidFill>
                <a:srgbClr val="FFFF00"/>
              </a:solidFill>
              <a:latin typeface="宋体" panose="02010600030101010101" pitchFamily="2" charset="-122"/>
              <a:sym typeface="Arial" panose="020B0604020202020204" pitchFamily="34" charset="0"/>
            </a:endParaRP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4838" y="3215005"/>
            <a:ext cx="8543925" cy="1138237"/>
          </a:xfrm>
        </p:spPr>
        <p:txBody>
          <a:bodyPr>
            <a:normAutofit/>
          </a:bodyPr>
          <a:lstStyle/>
          <a:p>
            <a:r>
              <a:rPr lang="zh-CN" altLang="en-US" sz="4800" dirty="0">
                <a:solidFill>
                  <a:schemeClr val="folHlink"/>
                </a:solidFill>
                <a:latin typeface="黑体" panose="02010609060101010101" pitchFamily="49" charset="-122"/>
                <a:sym typeface="+mn-ea"/>
              </a:rPr>
              <a:t>做好班组安全管理工作</a:t>
            </a:r>
            <a:endParaRPr lang="zh-CN" altLang="en-US" sz="4800"/>
          </a:p>
        </p:txBody>
      </p:sp>
      <p:sp>
        <p:nvSpPr>
          <p:cNvPr id="21506" name="Rectangle 2"/>
          <p:cNvSpPr>
            <a:spLocks noGrp="1" noChangeArrowheads="1"/>
          </p:cNvSpPr>
          <p:nvPr>
            <p:ph type="body" idx="1"/>
          </p:nvPr>
        </p:nvSpPr>
        <p:spPr>
          <a:xfrm>
            <a:off x="605353" y="1265515"/>
            <a:ext cx="6497400" cy="824400"/>
          </a:xfrm>
        </p:spPr>
        <p:txBody>
          <a:bodyPr>
            <a:normAutofit fontScale="90000"/>
          </a:bodyPr>
          <a:lstStyle/>
          <a:p>
            <a:pPr eaLnBrk="1" hangingPunct="1">
              <a:buFontTx/>
              <a:buNone/>
            </a:pPr>
            <a:r>
              <a:rPr lang="zh-CN" altLang="zh-CN" sz="3200" b="1" dirty="0">
                <a:solidFill>
                  <a:srgbClr val="FF0000"/>
                </a:solidFill>
                <a:latin typeface="黑体" panose="02010609060101010101" pitchFamily="49" charset="-122"/>
              </a:rPr>
              <a:t>出现上述案例中的问题是因为车间没有 </a:t>
            </a:r>
            <a:endParaRPr lang="zh-CN" altLang="zh-CN" sz="3200" b="1" dirty="0">
              <a:solidFill>
                <a:srgbClr val="FF0000"/>
              </a:solidFill>
              <a:latin typeface="黑体" panose="02010609060101010101" pitchFamily="49" charset="-122"/>
            </a:endParaRPr>
          </a:p>
        </p:txBody>
      </p:sp>
      <p:sp>
        <p:nvSpPr>
          <p:cNvPr id="26627" name="Rectangle 3"/>
          <p:cNvSpPr>
            <a:spLocks noGrp="1" noChangeArrowheads="1"/>
          </p:cNvSpPr>
          <p:nvPr/>
        </p:nvSpPr>
        <p:spPr bwMode="auto">
          <a:xfrm>
            <a:off x="1238250" y="3214688"/>
            <a:ext cx="77866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spcBef>
                <a:spcPct val="20000"/>
              </a:spcBef>
            </a:pPr>
            <a:endParaRPr lang="zh-CN" altLang="en-US" sz="5800" b="1" dirty="0">
              <a:solidFill>
                <a:schemeClr val="folHlink"/>
              </a:solidFill>
              <a:latin typeface="黑体" panose="02010609060101010101" pitchFamily="49" charset="-122"/>
              <a:ea typeface="黑体" panose="02010609060101010101" pitchFamily="49" charset="-122"/>
            </a:endParaRP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AutoShape 10"/>
          <p:cNvSpPr>
            <a:spLocks noChangeArrowheads="1"/>
          </p:cNvSpPr>
          <p:nvPr/>
        </p:nvSpPr>
        <p:spPr bwMode="auto">
          <a:xfrm flipV="1">
            <a:off x="381000" y="4799013"/>
            <a:ext cx="9144000" cy="69850"/>
          </a:xfrm>
          <a:prstGeom prst="flowChartProcess">
            <a:avLst/>
          </a:prstGeom>
          <a:solidFill>
            <a:schemeClr val="tx2"/>
          </a:solidFill>
          <a:ln w="9525">
            <a:solidFill>
              <a:schemeClr val="tx1"/>
            </a:solidFill>
            <a:miter lim="800000"/>
          </a:ln>
        </p:spPr>
        <p:txBody>
          <a:bodyPr rot="10800000"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3200" b="1">
              <a:solidFill>
                <a:schemeClr val="bg1"/>
              </a:solidFill>
            </a:endParaRPr>
          </a:p>
        </p:txBody>
      </p:sp>
      <p:sp>
        <p:nvSpPr>
          <p:cNvPr id="136196" name="Text Box 11"/>
          <p:cNvSpPr txBox="1">
            <a:spLocks noChangeArrowheads="1"/>
          </p:cNvSpPr>
          <p:nvPr/>
        </p:nvSpPr>
        <p:spPr bwMode="auto">
          <a:xfrm>
            <a:off x="1766888" y="4870450"/>
            <a:ext cx="67865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p>
          <a:p>
            <a:pPr algn="ctr" eaLnBrk="1" hangingPunct="1"/>
            <a:r>
              <a:rPr lang="zh-CN" altLang="en-US"/>
              <a:t>做好班组安全工作的目的在于:</a:t>
            </a:r>
            <a:endParaRPr lang="zh-CN" altLang="en-US"/>
          </a:p>
        </p:txBody>
      </p:sp>
      <p:sp>
        <p:nvSpPr>
          <p:cNvPr id="136197" name="矩形 14"/>
          <p:cNvSpPr>
            <a:spLocks noChangeArrowheads="1"/>
          </p:cNvSpPr>
          <p:nvPr/>
        </p:nvSpPr>
        <p:spPr bwMode="auto">
          <a:xfrm>
            <a:off x="2981326" y="5789613"/>
            <a:ext cx="4113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b="1">
                <a:solidFill>
                  <a:schemeClr val="folHlink"/>
                </a:solidFill>
              </a:rPr>
              <a:t>确保安全生产的正常进行</a:t>
            </a:r>
            <a:endParaRPr lang="zh-CN" altLang="en-US" b="1">
              <a:solidFill>
                <a:schemeClr val="folHlink"/>
              </a:solidFill>
            </a:endParaRPr>
          </a:p>
        </p:txBody>
      </p:sp>
      <p:sp>
        <p:nvSpPr>
          <p:cNvPr id="136198" name="Text Box 3"/>
          <p:cNvSpPr txBox="1">
            <a:spLocks noChangeArrowheads="1"/>
          </p:cNvSpPr>
          <p:nvPr/>
        </p:nvSpPr>
        <p:spPr bwMode="auto">
          <a:xfrm>
            <a:off x="3297239" y="1109664"/>
            <a:ext cx="3455987" cy="935037"/>
          </a:xfrm>
          <a:prstGeom prst="rect">
            <a:avLst/>
          </a:prstGeom>
          <a:solidFill>
            <a:srgbClr val="00B0F0"/>
          </a:solidFill>
          <a:ln w="9525">
            <a:solidFill>
              <a:schemeClr val="bg1"/>
            </a:solidFill>
            <a:miter lim="800000"/>
          </a:ln>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chemeClr val="bg1"/>
                </a:solidFill>
              </a:rPr>
              <a:t>班长如何做好班组安全管理工作</a:t>
            </a:r>
            <a:endParaRPr lang="zh-CN" altLang="en-US" b="1" dirty="0">
              <a:solidFill>
                <a:schemeClr val="bg1"/>
              </a:solidFill>
            </a:endParaRPr>
          </a:p>
        </p:txBody>
      </p:sp>
      <p:sp>
        <p:nvSpPr>
          <p:cNvPr id="136199" name="AutoShape 3"/>
          <p:cNvSpPr>
            <a:spLocks noChangeArrowheads="1"/>
          </p:cNvSpPr>
          <p:nvPr/>
        </p:nvSpPr>
        <p:spPr bwMode="auto">
          <a:xfrm>
            <a:off x="409575" y="3505201"/>
            <a:ext cx="2071688" cy="1069975"/>
          </a:xfrm>
          <a:prstGeom prst="flowChartProcess">
            <a:avLst/>
          </a:prstGeom>
          <a:solidFill>
            <a:schemeClr val="tx2"/>
          </a:solidFill>
          <a:ln w="9525">
            <a:solidFill>
              <a:schemeClr val="tx1"/>
            </a:solidFill>
            <a:miter lim="800000"/>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bg1"/>
                </a:solidFill>
              </a:rPr>
              <a:t>班长</a:t>
            </a:r>
            <a:endParaRPr lang="en-US" altLang="zh-CN" sz="2400" b="1" dirty="0">
              <a:solidFill>
                <a:schemeClr val="bg1"/>
              </a:solidFill>
            </a:endParaRPr>
          </a:p>
          <a:p>
            <a:pPr algn="ctr" eaLnBrk="1" hangingPunct="1"/>
            <a:r>
              <a:rPr lang="zh-CN" altLang="en-US" sz="2400" b="1" dirty="0">
                <a:solidFill>
                  <a:schemeClr val="bg1"/>
                </a:solidFill>
              </a:rPr>
              <a:t>安全角色认</a:t>
            </a:r>
            <a:r>
              <a:rPr lang="zh-CN" altLang="en-US" sz="2600" b="1" dirty="0">
                <a:solidFill>
                  <a:schemeClr val="bg1"/>
                </a:solidFill>
              </a:rPr>
              <a:t>知</a:t>
            </a:r>
            <a:endParaRPr lang="zh-CN" altLang="en-US" sz="2600" b="1" dirty="0">
              <a:solidFill>
                <a:schemeClr val="bg1"/>
              </a:solidFill>
            </a:endParaRPr>
          </a:p>
        </p:txBody>
      </p:sp>
      <p:cxnSp>
        <p:nvCxnSpPr>
          <p:cNvPr id="136200" name="AutoShape 5"/>
          <p:cNvCxnSpPr>
            <a:cxnSpLocks noChangeShapeType="1"/>
          </p:cNvCxnSpPr>
          <p:nvPr/>
        </p:nvCxnSpPr>
        <p:spPr bwMode="auto">
          <a:xfrm flipH="1">
            <a:off x="1462088" y="2060575"/>
            <a:ext cx="3433762" cy="1443038"/>
          </a:xfrm>
          <a:prstGeom prst="straightConnector1">
            <a:avLst/>
          </a:prstGeom>
          <a:noFill/>
          <a:ln w="38100">
            <a:solidFill>
              <a:schemeClr val="tx1"/>
            </a:solidFill>
            <a:round/>
          </a:ln>
          <a:extLst>
            <a:ext uri="{909E8E84-426E-40DD-AFC4-6F175D3DCCD1}">
              <a14:hiddenFill xmlns:a14="http://schemas.microsoft.com/office/drawing/2010/main">
                <a:noFill/>
              </a14:hiddenFill>
            </a:ext>
          </a:extLst>
        </p:spPr>
      </p:cxnSp>
      <p:sp>
        <p:nvSpPr>
          <p:cNvPr id="136201" name="AutoShape 6"/>
          <p:cNvSpPr>
            <a:spLocks noChangeArrowheads="1"/>
          </p:cNvSpPr>
          <p:nvPr/>
        </p:nvSpPr>
        <p:spPr bwMode="auto">
          <a:xfrm>
            <a:off x="7354889" y="3495675"/>
            <a:ext cx="2147887" cy="1079500"/>
          </a:xfrm>
          <a:prstGeom prst="flowChartProcess">
            <a:avLst/>
          </a:prstGeom>
          <a:solidFill>
            <a:schemeClr val="tx2"/>
          </a:solidFill>
          <a:ln w="9525">
            <a:solidFill>
              <a:schemeClr val="tx1"/>
            </a:solidFill>
            <a:miter lim="800000"/>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chemeClr val="bg1"/>
                </a:solidFill>
              </a:rPr>
              <a:t>如何控制环境的</a:t>
            </a:r>
            <a:endParaRPr lang="zh-CN" altLang="en-US" sz="2400" b="1">
              <a:solidFill>
                <a:schemeClr val="bg1"/>
              </a:solidFill>
            </a:endParaRPr>
          </a:p>
          <a:p>
            <a:pPr algn="ctr" eaLnBrk="1" hangingPunct="1"/>
            <a:r>
              <a:rPr lang="zh-CN" altLang="en-US" sz="2400" b="1">
                <a:solidFill>
                  <a:schemeClr val="bg1"/>
                </a:solidFill>
              </a:rPr>
              <a:t>不安全状态</a:t>
            </a:r>
            <a:endParaRPr lang="zh-CN" altLang="en-US" sz="2400" b="1">
              <a:solidFill>
                <a:schemeClr val="bg1"/>
              </a:solidFill>
            </a:endParaRPr>
          </a:p>
        </p:txBody>
      </p:sp>
      <p:sp>
        <p:nvSpPr>
          <p:cNvPr id="136202" name="AutoShape 7"/>
          <p:cNvSpPr>
            <a:spLocks noChangeArrowheads="1"/>
          </p:cNvSpPr>
          <p:nvPr/>
        </p:nvSpPr>
        <p:spPr bwMode="auto">
          <a:xfrm>
            <a:off x="2525714" y="3500438"/>
            <a:ext cx="2211387" cy="1079500"/>
          </a:xfrm>
          <a:prstGeom prst="flowChartProcess">
            <a:avLst/>
          </a:prstGeom>
          <a:solidFill>
            <a:schemeClr val="tx2"/>
          </a:solidFill>
          <a:ln w="9525">
            <a:solidFill>
              <a:schemeClr val="tx1"/>
            </a:solidFill>
            <a:miter lim="800000"/>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chemeClr val="bg1"/>
                </a:solidFill>
              </a:rPr>
              <a:t>如何控制人的</a:t>
            </a:r>
            <a:endParaRPr lang="zh-CN" altLang="en-US" sz="2400" b="1" dirty="0">
              <a:solidFill>
                <a:schemeClr val="bg1"/>
              </a:solidFill>
            </a:endParaRPr>
          </a:p>
          <a:p>
            <a:pPr algn="ctr" eaLnBrk="1" hangingPunct="1"/>
            <a:r>
              <a:rPr lang="zh-CN" altLang="en-US" sz="2400" b="1" dirty="0">
                <a:solidFill>
                  <a:schemeClr val="bg1"/>
                </a:solidFill>
              </a:rPr>
              <a:t>不安全行为</a:t>
            </a:r>
            <a:endParaRPr lang="zh-CN" altLang="en-US" sz="2400" b="1" dirty="0">
              <a:solidFill>
                <a:schemeClr val="bg1"/>
              </a:solidFill>
            </a:endParaRPr>
          </a:p>
        </p:txBody>
      </p:sp>
      <p:cxnSp>
        <p:nvCxnSpPr>
          <p:cNvPr id="136203" name="AutoShape 8"/>
          <p:cNvCxnSpPr>
            <a:cxnSpLocks noChangeShapeType="1"/>
          </p:cNvCxnSpPr>
          <p:nvPr/>
        </p:nvCxnSpPr>
        <p:spPr bwMode="auto">
          <a:xfrm flipH="1">
            <a:off x="3632201" y="2074864"/>
            <a:ext cx="1249363" cy="1443037"/>
          </a:xfrm>
          <a:prstGeom prst="straightConnector1">
            <a:avLst/>
          </a:prstGeom>
          <a:noFill/>
          <a:ln w="38100">
            <a:solidFill>
              <a:schemeClr val="tx1"/>
            </a:solidFill>
            <a:round/>
          </a:ln>
          <a:extLst>
            <a:ext uri="{909E8E84-426E-40DD-AFC4-6F175D3DCCD1}">
              <a14:hiddenFill xmlns:a14="http://schemas.microsoft.com/office/drawing/2010/main">
                <a:noFill/>
              </a14:hiddenFill>
            </a:ext>
          </a:extLst>
        </p:spPr>
      </p:cxnSp>
      <p:cxnSp>
        <p:nvCxnSpPr>
          <p:cNvPr id="136204" name="AutoShape 9"/>
          <p:cNvCxnSpPr>
            <a:cxnSpLocks noChangeShapeType="1"/>
          </p:cNvCxnSpPr>
          <p:nvPr/>
        </p:nvCxnSpPr>
        <p:spPr bwMode="auto">
          <a:xfrm rot="16200000" flipH="1">
            <a:off x="6138863" y="817563"/>
            <a:ext cx="1443038" cy="3929063"/>
          </a:xfrm>
          <a:prstGeom prst="straightConnector1">
            <a:avLst/>
          </a:prstGeom>
          <a:noFill/>
          <a:ln w="38100">
            <a:solidFill>
              <a:schemeClr val="tx1"/>
            </a:solidFill>
            <a:round/>
          </a:ln>
          <a:extLst>
            <a:ext uri="{909E8E84-426E-40DD-AFC4-6F175D3DCCD1}">
              <a14:hiddenFill xmlns:a14="http://schemas.microsoft.com/office/drawing/2010/main">
                <a:noFill/>
              </a14:hiddenFill>
            </a:ext>
          </a:extLst>
        </p:spPr>
      </p:cxnSp>
      <p:cxnSp>
        <p:nvCxnSpPr>
          <p:cNvPr id="136205" name="AutoShape 8"/>
          <p:cNvCxnSpPr>
            <a:cxnSpLocks noChangeShapeType="1"/>
          </p:cNvCxnSpPr>
          <p:nvPr/>
        </p:nvCxnSpPr>
        <p:spPr bwMode="auto">
          <a:xfrm rot="16200000" flipH="1">
            <a:off x="4710113" y="2246313"/>
            <a:ext cx="1443038" cy="1071563"/>
          </a:xfrm>
          <a:prstGeom prst="straightConnector1">
            <a:avLst/>
          </a:prstGeom>
          <a:noFill/>
          <a:ln w="38100">
            <a:solidFill>
              <a:schemeClr val="tx1"/>
            </a:solidFill>
            <a:round/>
          </a:ln>
          <a:extLst>
            <a:ext uri="{909E8E84-426E-40DD-AFC4-6F175D3DCCD1}">
              <a14:hiddenFill xmlns:a14="http://schemas.microsoft.com/office/drawing/2010/main">
                <a:noFill/>
              </a14:hiddenFill>
            </a:ext>
          </a:extLst>
        </p:spPr>
      </p:cxnSp>
      <p:sp>
        <p:nvSpPr>
          <p:cNvPr id="136206" name="AutoShape 6"/>
          <p:cNvSpPr>
            <a:spLocks noChangeArrowheads="1"/>
          </p:cNvSpPr>
          <p:nvPr/>
        </p:nvSpPr>
        <p:spPr bwMode="auto">
          <a:xfrm>
            <a:off x="4791075" y="3505200"/>
            <a:ext cx="2522538" cy="1079500"/>
          </a:xfrm>
          <a:prstGeom prst="flowChartProcess">
            <a:avLst/>
          </a:prstGeom>
          <a:solidFill>
            <a:schemeClr val="tx2"/>
          </a:solidFill>
          <a:ln w="9525">
            <a:solidFill>
              <a:schemeClr val="tx1"/>
            </a:solidFill>
            <a:miter lim="800000"/>
          </a:ln>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chemeClr val="bg1"/>
                </a:solidFill>
              </a:rPr>
              <a:t>如何控制物的</a:t>
            </a:r>
            <a:endParaRPr lang="zh-CN" altLang="en-US" sz="2400" b="1">
              <a:solidFill>
                <a:schemeClr val="bg1"/>
              </a:solidFill>
            </a:endParaRPr>
          </a:p>
          <a:p>
            <a:pPr algn="ctr" eaLnBrk="1" hangingPunct="1"/>
            <a:r>
              <a:rPr lang="zh-CN" altLang="en-US" sz="2400" b="1">
                <a:solidFill>
                  <a:schemeClr val="bg1"/>
                </a:solidFill>
              </a:rPr>
              <a:t>不安全状态</a:t>
            </a:r>
            <a:endParaRPr lang="zh-CN" altLang="en-US" sz="2400" b="1">
              <a:solidFill>
                <a:schemeClr val="bg1"/>
              </a:solidFill>
            </a:endParaRPr>
          </a:p>
        </p:txBody>
      </p:sp>
      <p:sp>
        <p:nvSpPr>
          <p:cNvPr id="136207" name="TextBox 2"/>
          <p:cNvSpPr txBox="1">
            <a:spLocks noChangeArrowheads="1"/>
          </p:cNvSpPr>
          <p:nvPr/>
        </p:nvSpPr>
        <p:spPr bwMode="auto">
          <a:xfrm>
            <a:off x="2901157" y="430439"/>
            <a:ext cx="42481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dirty="0">
                <a:solidFill>
                  <a:srgbClr val="000000"/>
                </a:solidFill>
                <a:sym typeface="Arial" panose="020B0604020202020204" pitchFamily="34" charset="0"/>
              </a:rPr>
              <a:t>本次课程要解决的问题是</a:t>
            </a:r>
            <a:r>
              <a:rPr lang="zh-CN" altLang="en-US" sz="2400" dirty="0">
                <a:solidFill>
                  <a:srgbClr val="000000"/>
                </a:solidFill>
                <a:latin typeface="幼圆" panose="02010509060101010101" pitchFamily="49" charset="-122"/>
                <a:ea typeface="幼圆" panose="02010509060101010101" pitchFamily="49" charset="-122"/>
                <a:sym typeface="Arial" panose="020B0604020202020204" pitchFamily="34" charset="0"/>
              </a:rPr>
              <a:t>：</a:t>
            </a:r>
            <a:endParaRPr lang="zh-CN" altLang="en-US" sz="2400" dirty="0">
              <a:solidFill>
                <a:srgbClr val="000000"/>
              </a:solidFill>
              <a:latin typeface="幼圆" panose="02010509060101010101" pitchFamily="49" charset="-122"/>
              <a:ea typeface="幼圆" panose="02010509060101010101" pitchFamily="49" charset="-122"/>
              <a:sym typeface="Arial" panose="020B0604020202020204" pitchFamily="34" charset="0"/>
            </a:endParaRP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4294967295"/>
          </p:nvPr>
        </p:nvSpPr>
        <p:spPr>
          <a:xfrm>
            <a:off x="304800" y="2924175"/>
            <a:ext cx="8148955" cy="2549525"/>
          </a:xfrm>
        </p:spPr>
        <p:txBody>
          <a:bodyPr/>
          <a:lstStyle/>
          <a:p>
            <a:pPr eaLnBrk="1" hangingPunct="1">
              <a:buFontTx/>
              <a:buNone/>
            </a:pPr>
            <a:r>
              <a:rPr lang="zh-CN" altLang="en-US" sz="2800" dirty="0">
                <a:ea typeface="宋体" panose="02010600030101010101" pitchFamily="2" charset="-122"/>
              </a:rPr>
              <a:t>（一）班长的地位和作用</a:t>
            </a:r>
            <a:endParaRPr lang="zh-CN" altLang="en-US" sz="2800" dirty="0">
              <a:ea typeface="宋体" panose="02010600030101010101" pitchFamily="2" charset="-122"/>
            </a:endParaRPr>
          </a:p>
          <a:p>
            <a:pPr eaLnBrk="1" hangingPunct="1">
              <a:buFontTx/>
              <a:buNone/>
            </a:pPr>
            <a:r>
              <a:rPr lang="zh-CN" altLang="en-US" sz="2800" dirty="0">
                <a:ea typeface="宋体" panose="02010600030101010101" pitchFamily="2" charset="-122"/>
              </a:rPr>
              <a:t>（二）班长应具备的安全管理素质</a:t>
            </a:r>
            <a:endParaRPr lang="zh-CN" altLang="en-US" sz="2800" dirty="0">
              <a:ea typeface="宋体" panose="02010600030101010101" pitchFamily="2" charset="-122"/>
            </a:endParaRPr>
          </a:p>
          <a:p>
            <a:pPr eaLnBrk="1" hangingPunct="1">
              <a:buFontTx/>
              <a:buNone/>
            </a:pPr>
            <a:r>
              <a:rPr lang="zh-CN" altLang="en-US" sz="2800" dirty="0">
                <a:ea typeface="宋体" panose="02010600030101010101" pitchFamily="2" charset="-122"/>
              </a:rPr>
              <a:t>（三）班长安全管理职责</a:t>
            </a:r>
            <a:endParaRPr lang="zh-CN" altLang="en-US" sz="2800" dirty="0">
              <a:ea typeface="宋体" panose="02010600030101010101" pitchFamily="2" charset="-122"/>
            </a:endParaRPr>
          </a:p>
        </p:txBody>
      </p:sp>
      <p:sp>
        <p:nvSpPr>
          <p:cNvPr id="24579" name="Rectangle 2"/>
          <p:cNvSpPr txBox="1">
            <a:spLocks noChangeArrowheads="1"/>
          </p:cNvSpPr>
          <p:nvPr/>
        </p:nvSpPr>
        <p:spPr bwMode="auto">
          <a:xfrm>
            <a:off x="394335" y="89154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4000" b="1" dirty="0">
                <a:solidFill>
                  <a:schemeClr val="tx2"/>
                </a:solidFill>
                <a:latin typeface="宋体" panose="02010600030101010101" pitchFamily="2" charset="-122"/>
              </a:rPr>
              <a:t>一、班长安全角色认识</a:t>
            </a:r>
            <a:endParaRPr lang="zh-CN" altLang="en-US" sz="4000" b="1" dirty="0">
              <a:solidFill>
                <a:schemeClr val="tx2"/>
              </a:solidFill>
              <a:latin typeface="宋体" panose="02010600030101010101" pitchFamily="2" charset="-122"/>
            </a:endParaRPr>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Rectangle 2"/>
          <p:cNvPicPr>
            <a:picLocks noGrp="1" noChangeAspect="1" noChangeArrowheads="1"/>
          </p:cNvPicPr>
          <p:nvPr>
            <p:ph type="title"/>
          </p:nvPr>
        </p:nvPicPr>
        <p:blipFill>
          <a:blip r:embed="rId1">
            <a:extLst>
              <a:ext uri="{28A0092B-C50C-407E-A947-70E740481C1C}">
                <a14:useLocalDpi xmlns:a14="http://schemas.microsoft.com/office/drawing/2010/main" val="0"/>
              </a:ext>
            </a:extLst>
          </a:blip>
          <a:srcRect/>
          <a:stretch>
            <a:fillRect/>
          </a:stretch>
        </p:blipFill>
        <p:spPr>
          <a:xfrm>
            <a:off x="86360" y="1699260"/>
            <a:ext cx="5132705" cy="841375"/>
          </a:xfrm>
        </p:spPr>
      </p:pic>
      <p:sp>
        <p:nvSpPr>
          <p:cNvPr id="25603" name="Rectangle 2"/>
          <p:cNvSpPr txBox="1">
            <a:spLocks noChangeArrowheads="1"/>
          </p:cNvSpPr>
          <p:nvPr/>
        </p:nvSpPr>
        <p:spPr bwMode="auto">
          <a:xfrm>
            <a:off x="370063" y="577954"/>
            <a:ext cx="8229600"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eaLnBrk="1" hangingPunct="1"/>
            <a:r>
              <a:rPr lang="zh-CN" altLang="en-US" sz="4000" b="1" dirty="0">
                <a:solidFill>
                  <a:schemeClr val="tx2"/>
                </a:solidFill>
                <a:latin typeface="宋体" panose="02010600030101010101" pitchFamily="2" charset="-122"/>
              </a:rPr>
              <a:t>一、班长安全角色认识</a:t>
            </a:r>
            <a:endParaRPr lang="zh-CN" altLang="en-US" sz="4000" b="1" dirty="0">
              <a:solidFill>
                <a:schemeClr val="tx2"/>
              </a:solidFill>
              <a:latin typeface="宋体" panose="02010600030101010101" pitchFamily="2" charset="-122"/>
            </a:endParaRPr>
          </a:p>
        </p:txBody>
      </p:sp>
      <p:sp>
        <p:nvSpPr>
          <p:cNvPr id="34820" name="Rectangle 6"/>
          <p:cNvSpPr>
            <a:spLocks noChangeArrowheads="1"/>
          </p:cNvSpPr>
          <p:nvPr/>
        </p:nvSpPr>
        <p:spPr bwMode="auto">
          <a:xfrm>
            <a:off x="2360613" y="3571876"/>
            <a:ext cx="42481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a:t>班组长是生产一线的指挥者</a:t>
            </a:r>
            <a:endParaRPr lang="zh-CN" altLang="en-US"/>
          </a:p>
          <a:p>
            <a:pPr algn="ctr" eaLnBrk="1" hangingPunct="1"/>
            <a:r>
              <a:rPr lang="zh-CN" altLang="en-US"/>
              <a:t>班组长是班组建设的组织者</a:t>
            </a:r>
            <a:endParaRPr lang="zh-CN" altLang="en-US"/>
          </a:p>
        </p:txBody>
      </p:sp>
      <p:sp>
        <p:nvSpPr>
          <p:cNvPr id="34821" name="Rectangle 7"/>
          <p:cNvSpPr>
            <a:spLocks noChangeArrowheads="1"/>
          </p:cNvSpPr>
          <p:nvPr/>
        </p:nvSpPr>
        <p:spPr bwMode="auto">
          <a:xfrm>
            <a:off x="1309688" y="2420939"/>
            <a:ext cx="650081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a:t>上面一条线，下面一根针，针头是关键</a:t>
            </a:r>
            <a:endParaRPr lang="zh-CN" altLang="en-US"/>
          </a:p>
        </p:txBody>
      </p:sp>
      <p:sp>
        <p:nvSpPr>
          <p:cNvPr id="34822" name="Rectangle 8"/>
          <p:cNvSpPr>
            <a:spLocks noChangeArrowheads="1"/>
          </p:cNvSpPr>
          <p:nvPr/>
        </p:nvSpPr>
        <p:spPr bwMode="auto">
          <a:xfrm>
            <a:off x="381000" y="5214939"/>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Arial" panose="020B0604020202020204" pitchFamily="34" charset="0"/>
                <a:ea typeface="宋体" panose="02010600030101010101" pitchFamily="2" charset="-122"/>
              </a:defRPr>
            </a:lvl1pPr>
            <a:lvl2pPr marL="742950" indent="-285750" eaLnBrk="0" hangingPunct="0">
              <a:defRPr sz="2800">
                <a:solidFill>
                  <a:schemeClr val="tx1"/>
                </a:solidFill>
                <a:latin typeface="Arial" panose="020B0604020202020204" pitchFamily="34" charset="0"/>
                <a:ea typeface="宋体" panose="02010600030101010101" pitchFamily="2" charset="-122"/>
              </a:defRPr>
            </a:lvl2pPr>
            <a:lvl3pPr marL="1143000" indent="-228600" eaLnBrk="0" hangingPunct="0">
              <a:defRPr sz="2800">
                <a:solidFill>
                  <a:schemeClr val="tx1"/>
                </a:solidFill>
                <a:latin typeface="Arial" panose="020B0604020202020204" pitchFamily="34" charset="0"/>
                <a:ea typeface="宋体" panose="02010600030101010101" pitchFamily="2" charset="-122"/>
              </a:defRPr>
            </a:lvl3pPr>
            <a:lvl4pPr marL="1600200" indent="-228600" eaLnBrk="0" hangingPunct="0">
              <a:defRPr sz="2800">
                <a:solidFill>
                  <a:schemeClr val="tx1"/>
                </a:solidFill>
                <a:latin typeface="Arial" panose="020B0604020202020204" pitchFamily="34" charset="0"/>
                <a:ea typeface="宋体" panose="02010600030101010101" pitchFamily="2" charset="-122"/>
              </a:defRPr>
            </a:lvl4pPr>
            <a:lvl5pPr marL="2057400" indent="-228600" eaLnBrk="0" hangingPunct="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r>
              <a:rPr lang="zh-CN" altLang="en-US">
                <a:solidFill>
                  <a:srgbClr val="FF0000"/>
                </a:solidFill>
              </a:rPr>
              <a:t>最基层的管理者</a:t>
            </a:r>
            <a:r>
              <a:rPr lang="en-US" altLang="zh-CN">
                <a:solidFill>
                  <a:srgbClr val="FF0000"/>
                </a:solidFill>
              </a:rPr>
              <a:t>.</a:t>
            </a:r>
            <a:r>
              <a:rPr lang="zh-CN" altLang="en-US">
                <a:solidFill>
                  <a:srgbClr val="FF0000"/>
                </a:solidFill>
              </a:rPr>
              <a:t>组织者</a:t>
            </a:r>
            <a:r>
              <a:rPr lang="en-US" altLang="zh-CN">
                <a:solidFill>
                  <a:srgbClr val="FF0000"/>
                </a:solidFill>
              </a:rPr>
              <a:t>.</a:t>
            </a:r>
            <a:r>
              <a:rPr lang="zh-CN" altLang="en-US">
                <a:solidFill>
                  <a:srgbClr val="FF0000"/>
                </a:solidFill>
              </a:rPr>
              <a:t>教育者</a:t>
            </a:r>
            <a:r>
              <a:rPr lang="en-US" altLang="zh-CN">
                <a:solidFill>
                  <a:srgbClr val="FF0000"/>
                </a:solidFill>
              </a:rPr>
              <a:t>.</a:t>
            </a:r>
            <a:r>
              <a:rPr lang="zh-CN" altLang="en-US">
                <a:solidFill>
                  <a:srgbClr val="FF0000"/>
                </a:solidFill>
              </a:rPr>
              <a:t>领导者</a:t>
            </a:r>
            <a:r>
              <a:rPr lang="en-US" altLang="zh-CN">
                <a:solidFill>
                  <a:srgbClr val="FF0000"/>
                </a:solidFill>
              </a:rPr>
              <a:t>.</a:t>
            </a:r>
            <a:r>
              <a:rPr lang="zh-CN" altLang="en-US">
                <a:solidFill>
                  <a:srgbClr val="FF0000"/>
                </a:solidFill>
              </a:rPr>
              <a:t>指挥者</a:t>
            </a:r>
            <a:endParaRPr lang="zh-CN" altLang="en-US">
              <a:solidFill>
                <a:srgbClr val="FF0000"/>
              </a:solidFill>
            </a:endParaRPr>
          </a:p>
        </p:txBody>
      </p:sp>
    </p:spTree>
    <p:custDataLst>
      <p:tags r:id="rId2"/>
    </p:custDataLst>
  </p:cSld>
  <p:clrMapOvr>
    <a:masterClrMapping/>
  </p:clrMapOvr>
  <p:transition/>
</p:sld>
</file>

<file path=ppt/tags/tag1.xml><?xml version="1.0" encoding="utf-8"?>
<p:tagLst xmlns:p="http://schemas.openxmlformats.org/presentationml/2006/main">
  <p:tag name="MH" val="20150923172202"/>
  <p:tag name="MH_LIBRARY" val="GRAPHIC"/>
  <p:tag name="MH_ORDER" val="Isosceles Triangle 26"/>
</p:tagLst>
</file>

<file path=ppt/tags/tag10.xml><?xml version="1.0" encoding="utf-8"?>
<p:tagLst xmlns:p="http://schemas.openxmlformats.org/presentationml/2006/main">
  <p:tag name="MH" val="20150923172202"/>
  <p:tag name="MH_LIBRARY" val="GRAPHIC"/>
  <p:tag name="MH_ORDER" val="Oval 25"/>
</p:tagLst>
</file>

<file path=ppt/tags/tag100.xml><?xml version="1.0" encoding="utf-8"?>
<p:tagLst xmlns:p="http://schemas.openxmlformats.org/presentationml/2006/main">
  <p:tag name="MH" val="20150923170952"/>
  <p:tag name="MH_LIBRARY" val="GRAPHIC"/>
  <p:tag name="MH_ORDER" val="Right Triangle 4"/>
</p:tagLst>
</file>

<file path=ppt/tags/tag101.xml><?xml version="1.0" encoding="utf-8"?>
<p:tagLst xmlns:p="http://schemas.openxmlformats.org/presentationml/2006/main">
  <p:tag name="MH" val="20150923170952"/>
  <p:tag name="MH_LIBRARY" val="GRAPHIC"/>
  <p:tag name="MH_ORDER" val="Right Triangle 5"/>
</p:tagLst>
</file>

<file path=ppt/tags/tag102.xml><?xml version="1.0" encoding="utf-8"?>
<p:tagLst xmlns:p="http://schemas.openxmlformats.org/presentationml/2006/main">
  <p:tag name="MH" val="20150923170952"/>
  <p:tag name="MH_LIBRARY" val="GRAPHIC"/>
  <p:tag name="MH_ORDER" val="Right Triangle 6"/>
</p:tagLst>
</file>

<file path=ppt/tags/tag103.xml><?xml version="1.0" encoding="utf-8"?>
<p:tagLst xmlns:p="http://schemas.openxmlformats.org/presentationml/2006/main">
  <p:tag name="MH" val="20150923170952"/>
  <p:tag name="MH_LIBRARY" val="GRAPHIC"/>
  <p:tag name="MH_ORDER" val="Right Triangle 7"/>
</p:tagLst>
</file>

<file path=ppt/tags/tag104.xml><?xml version="1.0" encoding="utf-8"?>
<p:tagLst xmlns:p="http://schemas.openxmlformats.org/presentationml/2006/main">
  <p:tag name="MH" val="20150923170952"/>
  <p:tag name="MH_LIBRARY" val="GRAPHIC"/>
  <p:tag name="MH_ORDER" val="Right Triangle 8"/>
</p:tagLst>
</file>

<file path=ppt/tags/tag105.xml><?xml version="1.0" encoding="utf-8"?>
<p:tagLst xmlns:p="http://schemas.openxmlformats.org/presentationml/2006/main">
  <p:tag name="MH" val="20150923170952"/>
  <p:tag name="MH_LIBRARY" val="GRAPHIC"/>
  <p:tag name="MH_ORDER" val="Right Triangle 9"/>
</p:tagLst>
</file>

<file path=ppt/tags/tag106.xml><?xml version="1.0" encoding="utf-8"?>
<p:tagLst xmlns:p="http://schemas.openxmlformats.org/presentationml/2006/main">
  <p:tag name="MH" val="20150923170952"/>
  <p:tag name="MH_LIBRARY" val="GRAPHIC"/>
  <p:tag name="MH_ORDER" val="Straight Connector 10"/>
</p:tagLst>
</file>

<file path=ppt/tags/tag107.xml><?xml version="1.0" encoding="utf-8"?>
<p:tagLst xmlns:p="http://schemas.openxmlformats.org/presentationml/2006/main">
  <p:tag name="MH" val="20150923170952"/>
  <p:tag name="MH_LIBRARY" val="GRAPHIC"/>
  <p:tag name="MH_ORDER" val="Straight Connector 11"/>
</p:tagLst>
</file>

<file path=ppt/tags/tag108.xml><?xml version="1.0" encoding="utf-8"?>
<p:tagLst xmlns:p="http://schemas.openxmlformats.org/presentationml/2006/main">
  <p:tag name="MH" val="20150923170952"/>
  <p:tag name="MH_LIBRARY" val="GRAPHIC"/>
  <p:tag name="MH_ORDER" val="Straight Connector 12"/>
</p:tagLst>
</file>

<file path=ppt/tags/tag109.xml><?xml version="1.0" encoding="utf-8"?>
<p:tagLst xmlns:p="http://schemas.openxmlformats.org/presentationml/2006/main">
  <p:tag name="MH" val="20150923170952"/>
  <p:tag name="MH_LIBRARY" val="GRAPHIC"/>
  <p:tag name="MH_ORDER" val="Straight Connector 13"/>
</p:tagLst>
</file>

<file path=ppt/tags/tag11.xml><?xml version="1.0" encoding="utf-8"?>
<p:tagLst xmlns:p="http://schemas.openxmlformats.org/presentationml/2006/main">
  <p:tag name="MH" val="20150923172202"/>
  <p:tag name="MH_LIBRARY" val="GRAPHIC"/>
  <p:tag name="MH_ORDER" val="Isosceles Triangle 26"/>
</p:tagLst>
</file>

<file path=ppt/tags/tag110.xml><?xml version="1.0" encoding="utf-8"?>
<p:tagLst xmlns:p="http://schemas.openxmlformats.org/presentationml/2006/main">
  <p:tag name="KSO_WM_TAG_VERSION" val="1.0"/>
  <p:tag name="KSO_WM_TEMPLATE_CATEGORY" val="custom"/>
  <p:tag name="KSO_WM_TEMPLATE_INDEX" val="652"/>
</p:tagLst>
</file>

<file path=ppt/tags/tag111.xml><?xml version="1.0" encoding="utf-8"?>
<p:tagLst xmlns:p="http://schemas.openxmlformats.org/presentationml/2006/main">
  <p:tag name="KSO_WM_TAG_VERSION" val="1.0"/>
  <p:tag name="KSO_WM_TEMPLATE_CATEGORY" val="custom"/>
  <p:tag name="KSO_WM_TEMPLATE_INDEX" val="652"/>
</p:tagLst>
</file>

<file path=ppt/tags/tag112.xml><?xml version="1.0" encoding="utf-8"?>
<p:tagLst xmlns:p="http://schemas.openxmlformats.org/presentationml/2006/main">
  <p:tag name="MH" val="20150923172202"/>
  <p:tag name="MH_LIBRARY" val="GRAPHIC"/>
  <p:tag name="MH_ORDER" val="Isosceles Triangle 26"/>
</p:tagLst>
</file>

<file path=ppt/tags/tag113.xml><?xml version="1.0" encoding="utf-8"?>
<p:tagLst xmlns:p="http://schemas.openxmlformats.org/presentationml/2006/main">
  <p:tag name="MH" val="20150923172202"/>
  <p:tag name="MH_LIBRARY" val="GRAPHIC"/>
  <p:tag name="MH_ORDER" val="Straight Connector 13"/>
</p:tagLst>
</file>

<file path=ppt/tags/tag114.xml><?xml version="1.0" encoding="utf-8"?>
<p:tagLst xmlns:p="http://schemas.openxmlformats.org/presentationml/2006/main">
  <p:tag name="MH" val="20150923172202"/>
  <p:tag name="MH_LIBRARY" val="GRAPHIC"/>
  <p:tag name="MH_ORDER" val="Isosceles Triangle 18"/>
</p:tagLst>
</file>

<file path=ppt/tags/tag115.xml><?xml version="1.0" encoding="utf-8"?>
<p:tagLst xmlns:p="http://schemas.openxmlformats.org/presentationml/2006/main">
  <p:tag name="MH" val="20150923172202"/>
  <p:tag name="MH_LIBRARY" val="GRAPHIC"/>
  <p:tag name="MH_ORDER" val="Isosceles Triangle 19"/>
</p:tagLst>
</file>

<file path=ppt/tags/tag116.xml><?xml version="1.0" encoding="utf-8"?>
<p:tagLst xmlns:p="http://schemas.openxmlformats.org/presentationml/2006/main">
  <p:tag name="MH" val="20150923172202"/>
  <p:tag name="MH_LIBRARY" val="GRAPHIC"/>
  <p:tag name="MH_ORDER" val="Isosceles Triangle 20"/>
</p:tagLst>
</file>

<file path=ppt/tags/tag117.xml><?xml version="1.0" encoding="utf-8"?>
<p:tagLst xmlns:p="http://schemas.openxmlformats.org/presentationml/2006/main">
  <p:tag name="MH" val="20150923172202"/>
  <p:tag name="MH_LIBRARY" val="GRAPHIC"/>
  <p:tag name="MH_ORDER" val="Isosceles Triangle 21"/>
</p:tagLst>
</file>

<file path=ppt/tags/tag118.xml><?xml version="1.0" encoding="utf-8"?>
<p:tagLst xmlns:p="http://schemas.openxmlformats.org/presentationml/2006/main">
  <p:tag name="MH" val="20150923172202"/>
  <p:tag name="MH_LIBRARY" val="GRAPHIC"/>
  <p:tag name="MH_ORDER" val="Isosceles Triangle 22"/>
</p:tagLst>
</file>

<file path=ppt/tags/tag119.xml><?xml version="1.0" encoding="utf-8"?>
<p:tagLst xmlns:p="http://schemas.openxmlformats.org/presentationml/2006/main">
  <p:tag name="MH" val="20150923172202"/>
  <p:tag name="MH_LIBRARY" val="GRAPHIC"/>
  <p:tag name="MH_ORDER" val="Oval 23"/>
</p:tagLst>
</file>

<file path=ppt/tags/tag12.xml><?xml version="1.0" encoding="utf-8"?>
<p:tagLst xmlns:p="http://schemas.openxmlformats.org/presentationml/2006/main">
  <p:tag name="MH" val="20150923172202"/>
  <p:tag name="MH_LIBRARY" val="GRAPHIC"/>
  <p:tag name="MH_ORDER" val="Isosceles Triangle 27"/>
</p:tagLst>
</file>

<file path=ppt/tags/tag120.xml><?xml version="1.0" encoding="utf-8"?>
<p:tagLst xmlns:p="http://schemas.openxmlformats.org/presentationml/2006/main">
  <p:tag name="MH" val="20150923172202"/>
  <p:tag name="MH_LIBRARY" val="GRAPHIC"/>
  <p:tag name="MH_ORDER" val="Oval 24"/>
</p:tagLst>
</file>

<file path=ppt/tags/tag121.xml><?xml version="1.0" encoding="utf-8"?>
<p:tagLst xmlns:p="http://schemas.openxmlformats.org/presentationml/2006/main">
  <p:tag name="MH" val="20150923172202"/>
  <p:tag name="MH_LIBRARY" val="GRAPHIC"/>
  <p:tag name="MH_ORDER" val="Oval 25"/>
</p:tagLst>
</file>

<file path=ppt/tags/tag122.xml><?xml version="1.0" encoding="utf-8"?>
<p:tagLst xmlns:p="http://schemas.openxmlformats.org/presentationml/2006/main">
  <p:tag name="MH" val="20150923172202"/>
  <p:tag name="MH_LIBRARY" val="GRAPHIC"/>
  <p:tag name="MH_ORDER" val="Isosceles Triangle 26"/>
</p:tagLst>
</file>

<file path=ppt/tags/tag123.xml><?xml version="1.0" encoding="utf-8"?>
<p:tagLst xmlns:p="http://schemas.openxmlformats.org/presentationml/2006/main">
  <p:tag name="MH" val="20150923172202"/>
  <p:tag name="MH_LIBRARY" val="GRAPHIC"/>
  <p:tag name="MH_ORDER" val="Isosceles Triangle 27"/>
</p:tagLst>
</file>

<file path=ppt/tags/tag124.xml><?xml version="1.0" encoding="utf-8"?>
<p:tagLst xmlns:p="http://schemas.openxmlformats.org/presentationml/2006/main">
  <p:tag name="MH" val="20150923170952"/>
  <p:tag name="MH_LIBRARY" val="GRAPHIC"/>
  <p:tag name="MH_ORDER" val="Right Triangle 2"/>
</p:tagLst>
</file>

<file path=ppt/tags/tag125.xml><?xml version="1.0" encoding="utf-8"?>
<p:tagLst xmlns:p="http://schemas.openxmlformats.org/presentationml/2006/main">
  <p:tag name="MH" val="20150923170952"/>
  <p:tag name="MH_LIBRARY" val="GRAPHIC"/>
  <p:tag name="MH_ORDER" val="Right Triangle 3"/>
</p:tagLst>
</file>

<file path=ppt/tags/tag126.xml><?xml version="1.0" encoding="utf-8"?>
<p:tagLst xmlns:p="http://schemas.openxmlformats.org/presentationml/2006/main">
  <p:tag name="MH" val="20150923170952"/>
  <p:tag name="MH_LIBRARY" val="GRAPHIC"/>
  <p:tag name="MH_ORDER" val="Right Triangle 4"/>
</p:tagLst>
</file>

<file path=ppt/tags/tag127.xml><?xml version="1.0" encoding="utf-8"?>
<p:tagLst xmlns:p="http://schemas.openxmlformats.org/presentationml/2006/main">
  <p:tag name="MH" val="20150923170952"/>
  <p:tag name="MH_LIBRARY" val="GRAPHIC"/>
  <p:tag name="MH_ORDER" val="Right Triangle 5"/>
</p:tagLst>
</file>

<file path=ppt/tags/tag128.xml><?xml version="1.0" encoding="utf-8"?>
<p:tagLst xmlns:p="http://schemas.openxmlformats.org/presentationml/2006/main">
  <p:tag name="MH" val="20150923170952"/>
  <p:tag name="MH_LIBRARY" val="GRAPHIC"/>
  <p:tag name="MH_ORDER" val="Right Triangle 6"/>
</p:tagLst>
</file>

<file path=ppt/tags/tag129.xml><?xml version="1.0" encoding="utf-8"?>
<p:tagLst xmlns:p="http://schemas.openxmlformats.org/presentationml/2006/main">
  <p:tag name="MH" val="20150923170952"/>
  <p:tag name="MH_LIBRARY" val="GRAPHIC"/>
  <p:tag name="MH_ORDER" val="Right Triangle 7"/>
</p:tagLst>
</file>

<file path=ppt/tags/tag13.xml><?xml version="1.0" encoding="utf-8"?>
<p:tagLst xmlns:p="http://schemas.openxmlformats.org/presentationml/2006/main">
  <p:tag name="MH" val="20150923170952"/>
  <p:tag name="MH_LIBRARY" val="GRAPHIC"/>
  <p:tag name="MH_ORDER" val="Right Triangle 2"/>
</p:tagLst>
</file>

<file path=ppt/tags/tag130.xml><?xml version="1.0" encoding="utf-8"?>
<p:tagLst xmlns:p="http://schemas.openxmlformats.org/presentationml/2006/main">
  <p:tag name="MH" val="20150923170952"/>
  <p:tag name="MH_LIBRARY" val="GRAPHIC"/>
  <p:tag name="MH_ORDER" val="Right Triangle 8"/>
</p:tagLst>
</file>

<file path=ppt/tags/tag131.xml><?xml version="1.0" encoding="utf-8"?>
<p:tagLst xmlns:p="http://schemas.openxmlformats.org/presentationml/2006/main">
  <p:tag name="MH" val="20150923170952"/>
  <p:tag name="MH_LIBRARY" val="GRAPHIC"/>
  <p:tag name="MH_ORDER" val="Right Triangle 9"/>
</p:tagLst>
</file>

<file path=ppt/tags/tag132.xml><?xml version="1.0" encoding="utf-8"?>
<p:tagLst xmlns:p="http://schemas.openxmlformats.org/presentationml/2006/main">
  <p:tag name="MH" val="20150923170952"/>
  <p:tag name="MH_LIBRARY" val="GRAPHIC"/>
  <p:tag name="MH_ORDER" val="Straight Connector 10"/>
</p:tagLst>
</file>

<file path=ppt/tags/tag133.xml><?xml version="1.0" encoding="utf-8"?>
<p:tagLst xmlns:p="http://schemas.openxmlformats.org/presentationml/2006/main">
  <p:tag name="MH" val="20150923170952"/>
  <p:tag name="MH_LIBRARY" val="GRAPHIC"/>
  <p:tag name="MH_ORDER" val="Straight Connector 11"/>
</p:tagLst>
</file>

<file path=ppt/tags/tag134.xml><?xml version="1.0" encoding="utf-8"?>
<p:tagLst xmlns:p="http://schemas.openxmlformats.org/presentationml/2006/main">
  <p:tag name="MH" val="20150923170952"/>
  <p:tag name="MH_LIBRARY" val="GRAPHIC"/>
  <p:tag name="MH_ORDER" val="Straight Connector 12"/>
</p:tagLst>
</file>

<file path=ppt/tags/tag135.xml><?xml version="1.0" encoding="utf-8"?>
<p:tagLst xmlns:p="http://schemas.openxmlformats.org/presentationml/2006/main">
  <p:tag name="MH" val="20150923170952"/>
  <p:tag name="MH_LIBRARY" val="GRAPHIC"/>
  <p:tag name="MH_ORDER" val="Straight Connector 13"/>
</p:tagLst>
</file>

<file path=ppt/tags/tag136.xml><?xml version="1.0" encoding="utf-8"?>
<p:tagLst xmlns:p="http://schemas.openxmlformats.org/presentationml/2006/main">
  <p:tag name="KSO_WM_TAG_VERSION" val="1.0"/>
  <p:tag name="KSO_WM_TEMPLATE_CATEGORY" val="custom"/>
  <p:tag name="KSO_WM_TEMPLATE_INDEX" val="652"/>
</p:tagLst>
</file>

<file path=ppt/tags/tag137.xml><?xml version="1.0" encoding="utf-8"?>
<p:tagLst xmlns:p="http://schemas.openxmlformats.org/presentationml/2006/main">
  <p:tag name="KSO_WM_TAG_VERSION" val="1.0"/>
  <p:tag name="KSO_WM_TEMPLATE_CATEGORY" val="custom"/>
  <p:tag name="KSO_WM_TEMPLATE_INDEX" val="65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MH" val="20150923170952"/>
  <p:tag name="MH_LIBRARY" val="GRAPHIC"/>
  <p:tag name="MH_ORDER" val="Right Triangle 3"/>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MH" val="20150923170952"/>
  <p:tag name="MH_LIBRARY" val="GRAPHIC"/>
  <p:tag name="MH_ORDER" val="Right Triangle 4"/>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xml><?xml version="1.0" encoding="utf-8"?>
<p:tagLst xmlns:p="http://schemas.openxmlformats.org/presentationml/2006/main">
  <p:tag name="MH" val="20150923170952"/>
  <p:tag name="MH_LIBRARY" val="GRAPHIC"/>
  <p:tag name="MH_ORDER" val="Right Triangle 5"/>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MH" val="20150923170952"/>
  <p:tag name="MH_LIBRARY" val="GRAPHIC"/>
  <p:tag name="MH_ORDER" val="Right Triangle 6"/>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1.xml><?xml version="1.0" encoding="utf-8"?>
<p:tagLst xmlns:p="http://schemas.openxmlformats.org/presentationml/2006/main">
  <p:tag name="KSO_WM_BEAUTIFY_FLAG" val=""/>
  <p:tag name="KSO_WM_UNIT_PLACING_PICTURE_USER_VIEWPORT" val="{&quot;height&quot;:9525,&quot;width&quot;:10726.5}"/>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xml><?xml version="1.0" encoding="utf-8"?>
<p:tagLst xmlns:p="http://schemas.openxmlformats.org/presentationml/2006/main">
  <p:tag name="MH" val="20150923170952"/>
  <p:tag name="MH_LIBRARY" val="GRAPHIC"/>
  <p:tag name="MH_ORDER" val="Right Triangle 7"/>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81.xml><?xml version="1.0" encoding="utf-8"?>
<p:tagLst xmlns:p="http://schemas.openxmlformats.org/presentationml/2006/main">
  <p:tag name="KSO_WM_BEAUTIFY_FLAG" val=""/>
  <p:tag name="KSO_WM_UNIT_PLACING_PICTURE_USER_VIEWPORT" val="{&quot;height&quot;:9525,&quot;width&quot;:10726.5}"/>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xml><?xml version="1.0" encoding="utf-8"?>
<p:tagLst xmlns:p="http://schemas.openxmlformats.org/presentationml/2006/main">
  <p:tag name="MH" val="20150923170952"/>
  <p:tag name="MH_LIBRARY" val="GRAPHIC"/>
  <p:tag name="MH_ORDER" val="Right Triangle 8"/>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9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9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xml><?xml version="1.0" encoding="utf-8"?>
<p:tagLst xmlns:p="http://schemas.openxmlformats.org/presentationml/2006/main">
  <p:tag name="MH" val="20150923172202"/>
  <p:tag name="MH_LIBRARY" val="GRAPHIC"/>
  <p:tag name="MH_ORDER" val="Straight Connector 13"/>
</p:tagLst>
</file>

<file path=ppt/tags/tag20.xml><?xml version="1.0" encoding="utf-8"?>
<p:tagLst xmlns:p="http://schemas.openxmlformats.org/presentationml/2006/main">
  <p:tag name="MH" val="20150923170952"/>
  <p:tag name="MH_LIBRARY" val="GRAPHIC"/>
  <p:tag name="MH_ORDER" val="Right Triangle 9"/>
</p:tagLst>
</file>

<file path=ppt/tags/tag20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01.xml><?xml version="1.0" encoding="utf-8"?>
<p:tagLst xmlns:p="http://schemas.openxmlformats.org/presentationml/2006/main">
  <p:tag name="KSO_WM_TEMPLATE_CATEGORY" val="custom"/>
  <p:tag name="KSO_WM_TEMPLATE_INDEX" val="652"/>
</p:tagLst>
</file>

<file path=ppt/tags/tag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SPECIAL_SOURCE" val="bdnull"/>
</p:tagLst>
</file>

<file path=ppt/tags/tag204.xml><?xml version="1.0" encoding="utf-8"?>
<p:tagLst xmlns:p="http://schemas.openxmlformats.org/presentationml/2006/main">
  <p:tag name="KSO_WM_TEMPLATE_CATEGORY" val="custom"/>
  <p:tag name="KSO_WM_TEMPLATE_INDEX" val="652"/>
</p:tagLst>
</file>

<file path=ppt/tags/tag205.xml><?xml version="1.0" encoding="utf-8"?>
<p:tagLst xmlns:p="http://schemas.openxmlformats.org/presentationml/2006/main">
  <p:tag name="KSO_WM_TEMPLATE_CATEGORY" val="custom"/>
  <p:tag name="KSO_WM_TEMPLATE_INDEX" val="652"/>
</p:tagLst>
</file>

<file path=ppt/tags/tag206.xml><?xml version="1.0" encoding="utf-8"?>
<p:tagLst xmlns:p="http://schemas.openxmlformats.org/presentationml/2006/main">
  <p:tag name="KSO_WM_TEMPLATE_CATEGORY" val="custom"/>
  <p:tag name="KSO_WM_TEMPLATE_INDEX" val="652"/>
</p:tagLst>
</file>

<file path=ppt/tags/tag207.xml><?xml version="1.0" encoding="utf-8"?>
<p:tagLst xmlns:p="http://schemas.openxmlformats.org/presentationml/2006/main">
  <p:tag name="KSO_WM_TEMPLATE_CATEGORY" val="custom"/>
  <p:tag name="KSO_WM_TEMPLATE_INDEX" val="652"/>
</p:tagLst>
</file>

<file path=ppt/tags/tag208.xml><?xml version="1.0" encoding="utf-8"?>
<p:tagLst xmlns:p="http://schemas.openxmlformats.org/presentationml/2006/main">
  <p:tag name="KSO_WM_TEMPLATE_CATEGORY" val="custom"/>
  <p:tag name="KSO_WM_TEMPLATE_INDEX" val="652"/>
</p:tagLst>
</file>

<file path=ppt/tags/tag209.xml><?xml version="1.0" encoding="utf-8"?>
<p:tagLst xmlns:p="http://schemas.openxmlformats.org/presentationml/2006/main">
  <p:tag name="KSO_WM_TEMPLATE_CATEGORY" val="custom"/>
  <p:tag name="KSO_WM_TEMPLATE_INDEX" val="652"/>
</p:tagLst>
</file>

<file path=ppt/tags/tag21.xml><?xml version="1.0" encoding="utf-8"?>
<p:tagLst xmlns:p="http://schemas.openxmlformats.org/presentationml/2006/main">
  <p:tag name="MH" val="20150923170952"/>
  <p:tag name="MH_LIBRARY" val="GRAPHIC"/>
  <p:tag name="MH_ORDER" val="Straight Connector 10"/>
</p:tagLst>
</file>

<file path=ppt/tags/tag210.xml><?xml version="1.0" encoding="utf-8"?>
<p:tagLst xmlns:p="http://schemas.openxmlformats.org/presentationml/2006/main">
  <p:tag name="KSO_WM_TEMPLATE_CATEGORY" val="custom"/>
  <p:tag name="KSO_WM_TEMPLATE_INDEX" val="652"/>
</p:tagLst>
</file>

<file path=ppt/tags/tag211.xml><?xml version="1.0" encoding="utf-8"?>
<p:tagLst xmlns:p="http://schemas.openxmlformats.org/presentationml/2006/main">
  <p:tag name="KSO_WM_TEMPLATE_CATEGORY" val="custom"/>
  <p:tag name="KSO_WM_TEMPLATE_INDEX" val="652"/>
</p:tagLst>
</file>

<file path=ppt/tags/tag212.xml><?xml version="1.0" encoding="utf-8"?>
<p:tagLst xmlns:p="http://schemas.openxmlformats.org/presentationml/2006/main">
  <p:tag name="KSO_WM_TEMPLATE_CATEGORY" val="custom"/>
  <p:tag name="KSO_WM_TEMPLATE_INDEX" val="652"/>
</p:tagLst>
</file>

<file path=ppt/tags/tag213.xml><?xml version="1.0" encoding="utf-8"?>
<p:tagLst xmlns:p="http://schemas.openxmlformats.org/presentationml/2006/main">
  <p:tag name="KSO_WM_TEMPLATE_CATEGORY" val="custom"/>
  <p:tag name="KSO_WM_TEMPLATE_INDEX" val="652"/>
</p:tagLst>
</file>

<file path=ppt/tags/tag214.xml><?xml version="1.0" encoding="utf-8"?>
<p:tagLst xmlns:p="http://schemas.openxmlformats.org/presentationml/2006/main">
  <p:tag name="KSO_WM_TEMPLATE_CATEGORY" val="custom"/>
  <p:tag name="KSO_WM_TEMPLATE_INDEX" val="652"/>
</p:tagLst>
</file>

<file path=ppt/tags/tag215.xml><?xml version="1.0" encoding="utf-8"?>
<p:tagLst xmlns:p="http://schemas.openxmlformats.org/presentationml/2006/main">
  <p:tag name="KSO_WM_TEMPLATE_CATEGORY" val="custom"/>
  <p:tag name="KSO_WM_TEMPLATE_INDEX" val="652"/>
</p:tagLst>
</file>

<file path=ppt/tags/tag216.xml><?xml version="1.0" encoding="utf-8"?>
<p:tagLst xmlns:p="http://schemas.openxmlformats.org/presentationml/2006/main">
  <p:tag name="KSO_WM_TEMPLATE_CATEGORY" val="custom"/>
  <p:tag name="KSO_WM_TEMPLATE_INDEX" val="652"/>
</p:tagLst>
</file>

<file path=ppt/tags/tag217.xml><?xml version="1.0" encoding="utf-8"?>
<p:tagLst xmlns:p="http://schemas.openxmlformats.org/presentationml/2006/main">
  <p:tag name="KSO_WM_TEMPLATE_CATEGORY" val="custom"/>
  <p:tag name="KSO_WM_TEMPLATE_INDEX" val="652"/>
</p:tagLst>
</file>

<file path=ppt/tags/tag218.xml><?xml version="1.0" encoding="utf-8"?>
<p:tagLst xmlns:p="http://schemas.openxmlformats.org/presentationml/2006/main">
  <p:tag name="KSO_WM_TEMPLATE_CATEGORY" val="custom"/>
  <p:tag name="KSO_WM_TEMPLATE_INDEX" val="652"/>
</p:tagLst>
</file>

<file path=ppt/tags/tag219.xml><?xml version="1.0" encoding="utf-8"?>
<p:tagLst xmlns:p="http://schemas.openxmlformats.org/presentationml/2006/main">
  <p:tag name="KSO_WM_TEMPLATE_CATEGORY" val="custom"/>
  <p:tag name="KSO_WM_TEMPLATE_INDEX" val="652"/>
</p:tagLst>
</file>

<file path=ppt/tags/tag22.xml><?xml version="1.0" encoding="utf-8"?>
<p:tagLst xmlns:p="http://schemas.openxmlformats.org/presentationml/2006/main">
  <p:tag name="MH" val="20150923170952"/>
  <p:tag name="MH_LIBRARY" val="GRAPHIC"/>
  <p:tag name="MH_ORDER" val="Straight Connector 11"/>
</p:tagLst>
</file>

<file path=ppt/tags/tag220.xml><?xml version="1.0" encoding="utf-8"?>
<p:tagLst xmlns:p="http://schemas.openxmlformats.org/presentationml/2006/main">
  <p:tag name="KSO_WM_TEMPLATE_CATEGORY" val="custom"/>
  <p:tag name="KSO_WM_TEMPLATE_INDEX" val="652"/>
</p:tagLst>
</file>

<file path=ppt/tags/tag221.xml><?xml version="1.0" encoding="utf-8"?>
<p:tagLst xmlns:p="http://schemas.openxmlformats.org/presentationml/2006/main">
  <p:tag name="KSO_WM_TEMPLATE_CATEGORY" val="custom"/>
  <p:tag name="KSO_WM_TEMPLATE_INDEX" val="652"/>
</p:tagLst>
</file>

<file path=ppt/tags/tag222.xml><?xml version="1.0" encoding="utf-8"?>
<p:tagLst xmlns:p="http://schemas.openxmlformats.org/presentationml/2006/main">
  <p:tag name="KSO_WM_TEMPLATE_CATEGORY" val="custom"/>
  <p:tag name="KSO_WM_TEMPLATE_INDEX" val="652"/>
</p:tagLst>
</file>

<file path=ppt/tags/tag223.xml><?xml version="1.0" encoding="utf-8"?>
<p:tagLst xmlns:p="http://schemas.openxmlformats.org/presentationml/2006/main">
  <p:tag name="KSO_WM_TEMPLATE_CATEGORY" val="custom"/>
  <p:tag name="KSO_WM_TEMPLATE_INDEX" val="652"/>
</p:tagLst>
</file>

<file path=ppt/tags/tag224.xml><?xml version="1.0" encoding="utf-8"?>
<p:tagLst xmlns:p="http://schemas.openxmlformats.org/presentationml/2006/main">
  <p:tag name="KSO_WM_TEMPLATE_CATEGORY" val="custom"/>
  <p:tag name="KSO_WM_TEMPLATE_INDEX" val="652"/>
</p:tagLst>
</file>

<file path=ppt/tags/tag225.xml><?xml version="1.0" encoding="utf-8"?>
<p:tagLst xmlns:p="http://schemas.openxmlformats.org/presentationml/2006/main">
  <p:tag name="KSO_WM_TEMPLATE_CATEGORY" val="custom"/>
  <p:tag name="KSO_WM_TEMPLATE_INDEX" val="652"/>
</p:tagLst>
</file>

<file path=ppt/tags/tag226.xml><?xml version="1.0" encoding="utf-8"?>
<p:tagLst xmlns:p="http://schemas.openxmlformats.org/presentationml/2006/main">
  <p:tag name="KSO_WM_TEMPLATE_CATEGORY" val="custom"/>
  <p:tag name="KSO_WM_TEMPLATE_INDEX" val="652"/>
</p:tagLst>
</file>

<file path=ppt/tags/tag227.xml><?xml version="1.0" encoding="utf-8"?>
<p:tagLst xmlns:p="http://schemas.openxmlformats.org/presentationml/2006/main">
  <p:tag name="KSO_WM_TEMPLATE_CATEGORY" val="custom"/>
  <p:tag name="KSO_WM_TEMPLATE_INDEX" val="652"/>
</p:tagLst>
</file>

<file path=ppt/tags/tag228.xml><?xml version="1.0" encoding="utf-8"?>
<p:tagLst xmlns:p="http://schemas.openxmlformats.org/presentationml/2006/main">
  <p:tag name="KSO_WM_TEMPLATE_CATEGORY" val="custom"/>
  <p:tag name="KSO_WM_TEMPLATE_INDEX" val="652"/>
</p:tagLst>
</file>

<file path=ppt/tags/tag229.xml><?xml version="1.0" encoding="utf-8"?>
<p:tagLst xmlns:p="http://schemas.openxmlformats.org/presentationml/2006/main">
  <p:tag name="KSO_WM_TEMPLATE_CATEGORY" val="custom"/>
  <p:tag name="KSO_WM_TEMPLATE_INDEX" val="652"/>
</p:tagLst>
</file>

<file path=ppt/tags/tag23.xml><?xml version="1.0" encoding="utf-8"?>
<p:tagLst xmlns:p="http://schemas.openxmlformats.org/presentationml/2006/main">
  <p:tag name="MH" val="20150923170952"/>
  <p:tag name="MH_LIBRARY" val="GRAPHIC"/>
  <p:tag name="MH_ORDER" val="Straight Connector 12"/>
</p:tagLst>
</file>

<file path=ppt/tags/tag230.xml><?xml version="1.0" encoding="utf-8"?>
<p:tagLst xmlns:p="http://schemas.openxmlformats.org/presentationml/2006/main">
  <p:tag name="KSO_WM_TEMPLATE_CATEGORY" val="custom"/>
  <p:tag name="KSO_WM_TEMPLATE_INDEX" val="652"/>
</p:tagLst>
</file>

<file path=ppt/tags/tag231.xml><?xml version="1.0" encoding="utf-8"?>
<p:tagLst xmlns:p="http://schemas.openxmlformats.org/presentationml/2006/main">
  <p:tag name="KSO_WM_TEMPLATE_CATEGORY" val="custom"/>
  <p:tag name="KSO_WM_TEMPLATE_INDEX" val="652"/>
</p:tagLst>
</file>

<file path=ppt/tags/tag232.xml><?xml version="1.0" encoding="utf-8"?>
<p:tagLst xmlns:p="http://schemas.openxmlformats.org/presentationml/2006/main">
  <p:tag name="KSO_WM_TEMPLATE_CATEGORY" val="custom"/>
  <p:tag name="KSO_WM_TEMPLATE_INDEX" val="652"/>
</p:tagLst>
</file>

<file path=ppt/tags/tag233.xml><?xml version="1.0" encoding="utf-8"?>
<p:tagLst xmlns:p="http://schemas.openxmlformats.org/presentationml/2006/main">
  <p:tag name="KSO_WM_TEMPLATE_CATEGORY" val="custom"/>
  <p:tag name="KSO_WM_TEMPLATE_INDEX" val="652"/>
</p:tagLst>
</file>

<file path=ppt/tags/tag234.xml><?xml version="1.0" encoding="utf-8"?>
<p:tagLst xmlns:p="http://schemas.openxmlformats.org/presentationml/2006/main">
  <p:tag name="KSO_WM_TEMPLATE_CATEGORY" val="custom"/>
  <p:tag name="KSO_WM_TEMPLATE_INDEX" val="652"/>
</p:tagLst>
</file>

<file path=ppt/tags/tag235.xml><?xml version="1.0" encoding="utf-8"?>
<p:tagLst xmlns:p="http://schemas.openxmlformats.org/presentationml/2006/main">
  <p:tag name="KSO_WM_TEMPLATE_CATEGORY" val="custom"/>
  <p:tag name="KSO_WM_TEMPLATE_INDEX" val="652"/>
</p:tagLst>
</file>

<file path=ppt/tags/tag236.xml><?xml version="1.0" encoding="utf-8"?>
<p:tagLst xmlns:p="http://schemas.openxmlformats.org/presentationml/2006/main">
  <p:tag name="KSO_WM_TEMPLATE_CATEGORY" val="custom"/>
  <p:tag name="KSO_WM_TEMPLATE_INDEX" val="652"/>
</p:tagLst>
</file>

<file path=ppt/tags/tag237.xml><?xml version="1.0" encoding="utf-8"?>
<p:tagLst xmlns:p="http://schemas.openxmlformats.org/presentationml/2006/main">
  <p:tag name="KSO_WM_TEMPLATE_CATEGORY" val="custom"/>
  <p:tag name="KSO_WM_TEMPLATE_INDEX" val="652"/>
</p:tagLst>
</file>

<file path=ppt/tags/tag238.xml><?xml version="1.0" encoding="utf-8"?>
<p:tagLst xmlns:p="http://schemas.openxmlformats.org/presentationml/2006/main">
  <p:tag name="KSO_WM_TEMPLATE_CATEGORY" val="custom"/>
  <p:tag name="KSO_WM_TEMPLATE_INDEX" val="652"/>
</p:tagLst>
</file>

<file path=ppt/tags/tag239.xml><?xml version="1.0" encoding="utf-8"?>
<p:tagLst xmlns:p="http://schemas.openxmlformats.org/presentationml/2006/main">
  <p:tag name="KSO_WM_TEMPLATE_CATEGORY" val="custom"/>
  <p:tag name="KSO_WM_TEMPLATE_INDEX" val="652"/>
</p:tagLst>
</file>

<file path=ppt/tags/tag24.xml><?xml version="1.0" encoding="utf-8"?>
<p:tagLst xmlns:p="http://schemas.openxmlformats.org/presentationml/2006/main">
  <p:tag name="MH" val="20150923170952"/>
  <p:tag name="MH_LIBRARY" val="GRAPHIC"/>
  <p:tag name="MH_ORDER" val="Straight Connector 13"/>
</p:tagLst>
</file>

<file path=ppt/tags/tag240.xml><?xml version="1.0" encoding="utf-8"?>
<p:tagLst xmlns:p="http://schemas.openxmlformats.org/presentationml/2006/main">
  <p:tag name="KSO_WM_TEMPLATE_CATEGORY" val="custom"/>
  <p:tag name="KSO_WM_TEMPLATE_INDEX" val="652"/>
</p:tagLst>
</file>

<file path=ppt/tags/tag241.xml><?xml version="1.0" encoding="utf-8"?>
<p:tagLst xmlns:p="http://schemas.openxmlformats.org/presentationml/2006/main">
  <p:tag name="KSO_WM_TEMPLATE_CATEGORY" val="custom"/>
  <p:tag name="KSO_WM_TEMPLATE_INDEX" val="652"/>
</p:tagLst>
</file>

<file path=ppt/tags/tag242.xml><?xml version="1.0" encoding="utf-8"?>
<p:tagLst xmlns:p="http://schemas.openxmlformats.org/presentationml/2006/main">
  <p:tag name="KSO_WM_UNIT_PLACING_PICTURE_USER_VIEWPORT" val="{&quot;height&quot;:538,&quot;width&quot;:5338}"/>
  <p:tag name="KSO_WM_BEAUTIFY_FLAG" val=""/>
</p:tagLst>
</file>

<file path=ppt/tags/tag243.xml><?xml version="1.0" encoding="utf-8"?>
<p:tagLst xmlns:p="http://schemas.openxmlformats.org/presentationml/2006/main">
  <p:tag name="KSO_WM_TEMPLATE_CATEGORY" val="custom"/>
  <p:tag name="KSO_WM_TEMPLATE_INDEX" val="652"/>
</p:tagLst>
</file>

<file path=ppt/tags/tag244.xml><?xml version="1.0" encoding="utf-8"?>
<p:tagLst xmlns:p="http://schemas.openxmlformats.org/presentationml/2006/main">
  <p:tag name="KSO_WM_TEMPLATE_CATEGORY" val="custom"/>
  <p:tag name="KSO_WM_TEMPLATE_INDEX" val="652"/>
</p:tagLst>
</file>

<file path=ppt/tags/tag24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4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4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4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0.xml><?xml version="1.0" encoding="utf-8"?>
<p:tagLst xmlns:p="http://schemas.openxmlformats.org/presentationml/2006/main">
  <p:tag name="KSO_WPP_MARK_KEY" val="408441e8-1df5-4738-892b-94512fa89508"/>
  <p:tag name="COMMONDATA" val="eyJoZGlkIjoiZDYyZWEzMGEyOTgzNjMyODIwYmE0OTZmMjRkNDUyMDEifQ=="/>
  <p:tag name="commondata" val="eyJoZGlkIjoiM2Q4Y2M0MTAxMGRmZTZkMWUzZjg0NGZmZDVmMDc3NjUifQ=="/>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MH" val="20150923172202"/>
  <p:tag name="MH_LIBRARY" val="GRAPHIC"/>
  <p:tag name="MH_ORDER" val="Isosceles Triangle 18"/>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xml><?xml version="1.0" encoding="utf-8"?>
<p:tagLst xmlns:p="http://schemas.openxmlformats.org/presentationml/2006/main">
  <p:tag name="KSO_WM_TAG_VERSION" val="1.0"/>
  <p:tag name="KSO_WM_TEMPLATE_CATEGORY" val="custom"/>
  <p:tag name="KSO_WM_TEMPLATE_INDEX" val="652"/>
</p:tagLst>
</file>

<file path=ppt/tags/tag33.xml><?xml version="1.0" encoding="utf-8"?>
<p:tagLst xmlns:p="http://schemas.openxmlformats.org/presentationml/2006/main">
  <p:tag name="KSO_WM_TAG_VERSION" val="1.0"/>
  <p:tag name="KSO_WM_TEMPLATE_CATEGORY" val="custom"/>
  <p:tag name="KSO_WM_TEMPLATE_INDEX" val="652"/>
</p:tagLst>
</file>

<file path=ppt/tags/tag34.xml><?xml version="1.0" encoding="utf-8"?>
<p:tagLst xmlns:p="http://schemas.openxmlformats.org/presentationml/2006/main">
  <p:tag name="MH" val="20150923172202"/>
  <p:tag name="MH_LIBRARY" val="GRAPHIC"/>
  <p:tag name="MH_ORDER" val="Isosceles Triangle 26"/>
</p:tagLst>
</file>

<file path=ppt/tags/tag35.xml><?xml version="1.0" encoding="utf-8"?>
<p:tagLst xmlns:p="http://schemas.openxmlformats.org/presentationml/2006/main">
  <p:tag name="MH" val="20150923172202"/>
  <p:tag name="MH_LIBRARY" val="GRAPHIC"/>
  <p:tag name="MH_ORDER" val="Straight Connector 13"/>
</p:tagLst>
</file>

<file path=ppt/tags/tag36.xml><?xml version="1.0" encoding="utf-8"?>
<p:tagLst xmlns:p="http://schemas.openxmlformats.org/presentationml/2006/main">
  <p:tag name="MH" val="20150923172202"/>
  <p:tag name="MH_LIBRARY" val="GRAPHIC"/>
  <p:tag name="MH_ORDER" val="Isosceles Triangle 18"/>
</p:tagLst>
</file>

<file path=ppt/tags/tag37.xml><?xml version="1.0" encoding="utf-8"?>
<p:tagLst xmlns:p="http://schemas.openxmlformats.org/presentationml/2006/main">
  <p:tag name="MH" val="20150923172202"/>
  <p:tag name="MH_LIBRARY" val="GRAPHIC"/>
  <p:tag name="MH_ORDER" val="Isosceles Triangle 19"/>
</p:tagLst>
</file>

<file path=ppt/tags/tag38.xml><?xml version="1.0" encoding="utf-8"?>
<p:tagLst xmlns:p="http://schemas.openxmlformats.org/presentationml/2006/main">
  <p:tag name="MH" val="20150923172202"/>
  <p:tag name="MH_LIBRARY" val="GRAPHIC"/>
  <p:tag name="MH_ORDER" val="Isosceles Triangle 20"/>
</p:tagLst>
</file>

<file path=ppt/tags/tag39.xml><?xml version="1.0" encoding="utf-8"?>
<p:tagLst xmlns:p="http://schemas.openxmlformats.org/presentationml/2006/main">
  <p:tag name="MH" val="20150923172202"/>
  <p:tag name="MH_LIBRARY" val="GRAPHIC"/>
  <p:tag name="MH_ORDER" val="Isosceles Triangle 21"/>
</p:tagLst>
</file>

<file path=ppt/tags/tag4.xml><?xml version="1.0" encoding="utf-8"?>
<p:tagLst xmlns:p="http://schemas.openxmlformats.org/presentationml/2006/main">
  <p:tag name="MH" val="20150923172202"/>
  <p:tag name="MH_LIBRARY" val="GRAPHIC"/>
  <p:tag name="MH_ORDER" val="Isosceles Triangle 19"/>
</p:tagLst>
</file>

<file path=ppt/tags/tag40.xml><?xml version="1.0" encoding="utf-8"?>
<p:tagLst xmlns:p="http://schemas.openxmlformats.org/presentationml/2006/main">
  <p:tag name="MH" val="20150923172202"/>
  <p:tag name="MH_LIBRARY" val="GRAPHIC"/>
  <p:tag name="MH_ORDER" val="Isosceles Triangle 22"/>
</p:tagLst>
</file>

<file path=ppt/tags/tag41.xml><?xml version="1.0" encoding="utf-8"?>
<p:tagLst xmlns:p="http://schemas.openxmlformats.org/presentationml/2006/main">
  <p:tag name="MH" val="20150923172202"/>
  <p:tag name="MH_LIBRARY" val="GRAPHIC"/>
  <p:tag name="MH_ORDER" val="Oval 23"/>
</p:tagLst>
</file>

<file path=ppt/tags/tag42.xml><?xml version="1.0" encoding="utf-8"?>
<p:tagLst xmlns:p="http://schemas.openxmlformats.org/presentationml/2006/main">
  <p:tag name="MH" val="20150923172202"/>
  <p:tag name="MH_LIBRARY" val="GRAPHIC"/>
  <p:tag name="MH_ORDER" val="Oval 24"/>
</p:tagLst>
</file>

<file path=ppt/tags/tag43.xml><?xml version="1.0" encoding="utf-8"?>
<p:tagLst xmlns:p="http://schemas.openxmlformats.org/presentationml/2006/main">
  <p:tag name="MH" val="20150923172202"/>
  <p:tag name="MH_LIBRARY" val="GRAPHIC"/>
  <p:tag name="MH_ORDER" val="Oval 25"/>
</p:tagLst>
</file>

<file path=ppt/tags/tag44.xml><?xml version="1.0" encoding="utf-8"?>
<p:tagLst xmlns:p="http://schemas.openxmlformats.org/presentationml/2006/main">
  <p:tag name="MH" val="20150923172202"/>
  <p:tag name="MH_LIBRARY" val="GRAPHIC"/>
  <p:tag name="MH_ORDER" val="Isosceles Triangle 26"/>
</p:tagLst>
</file>

<file path=ppt/tags/tag45.xml><?xml version="1.0" encoding="utf-8"?>
<p:tagLst xmlns:p="http://schemas.openxmlformats.org/presentationml/2006/main">
  <p:tag name="MH" val="20150923172202"/>
  <p:tag name="MH_LIBRARY" val="GRAPHIC"/>
  <p:tag name="MH_ORDER" val="Isosceles Triangle 27"/>
</p:tagLst>
</file>

<file path=ppt/tags/tag46.xml><?xml version="1.0" encoding="utf-8"?>
<p:tagLst xmlns:p="http://schemas.openxmlformats.org/presentationml/2006/main">
  <p:tag name="MH" val="20150923170952"/>
  <p:tag name="MH_LIBRARY" val="GRAPHIC"/>
  <p:tag name="MH_ORDER" val="Right Triangle 2"/>
</p:tagLst>
</file>

<file path=ppt/tags/tag47.xml><?xml version="1.0" encoding="utf-8"?>
<p:tagLst xmlns:p="http://schemas.openxmlformats.org/presentationml/2006/main">
  <p:tag name="MH" val="20150923170952"/>
  <p:tag name="MH_LIBRARY" val="GRAPHIC"/>
  <p:tag name="MH_ORDER" val="Right Triangle 3"/>
</p:tagLst>
</file>

<file path=ppt/tags/tag48.xml><?xml version="1.0" encoding="utf-8"?>
<p:tagLst xmlns:p="http://schemas.openxmlformats.org/presentationml/2006/main">
  <p:tag name="MH" val="20150923170952"/>
  <p:tag name="MH_LIBRARY" val="GRAPHIC"/>
  <p:tag name="MH_ORDER" val="Right Triangle 4"/>
</p:tagLst>
</file>

<file path=ppt/tags/tag49.xml><?xml version="1.0" encoding="utf-8"?>
<p:tagLst xmlns:p="http://schemas.openxmlformats.org/presentationml/2006/main">
  <p:tag name="MH" val="20150923170952"/>
  <p:tag name="MH_LIBRARY" val="GRAPHIC"/>
  <p:tag name="MH_ORDER" val="Right Triangle 5"/>
</p:tagLst>
</file>

<file path=ppt/tags/tag5.xml><?xml version="1.0" encoding="utf-8"?>
<p:tagLst xmlns:p="http://schemas.openxmlformats.org/presentationml/2006/main">
  <p:tag name="MH" val="20150923172202"/>
  <p:tag name="MH_LIBRARY" val="GRAPHIC"/>
  <p:tag name="MH_ORDER" val="Isosceles Triangle 20"/>
</p:tagLst>
</file>

<file path=ppt/tags/tag50.xml><?xml version="1.0" encoding="utf-8"?>
<p:tagLst xmlns:p="http://schemas.openxmlformats.org/presentationml/2006/main">
  <p:tag name="MH" val="20150923170952"/>
  <p:tag name="MH_LIBRARY" val="GRAPHIC"/>
  <p:tag name="MH_ORDER" val="Right Triangle 6"/>
</p:tagLst>
</file>

<file path=ppt/tags/tag51.xml><?xml version="1.0" encoding="utf-8"?>
<p:tagLst xmlns:p="http://schemas.openxmlformats.org/presentationml/2006/main">
  <p:tag name="MH" val="20150923170952"/>
  <p:tag name="MH_LIBRARY" val="GRAPHIC"/>
  <p:tag name="MH_ORDER" val="Right Triangle 7"/>
</p:tagLst>
</file>

<file path=ppt/tags/tag52.xml><?xml version="1.0" encoding="utf-8"?>
<p:tagLst xmlns:p="http://schemas.openxmlformats.org/presentationml/2006/main">
  <p:tag name="MH" val="20150923170952"/>
  <p:tag name="MH_LIBRARY" val="GRAPHIC"/>
  <p:tag name="MH_ORDER" val="Right Triangle 8"/>
</p:tagLst>
</file>

<file path=ppt/tags/tag53.xml><?xml version="1.0" encoding="utf-8"?>
<p:tagLst xmlns:p="http://schemas.openxmlformats.org/presentationml/2006/main">
  <p:tag name="MH" val="20150923170952"/>
  <p:tag name="MH_LIBRARY" val="GRAPHIC"/>
  <p:tag name="MH_ORDER" val="Right Triangle 9"/>
</p:tagLst>
</file>

<file path=ppt/tags/tag54.xml><?xml version="1.0" encoding="utf-8"?>
<p:tagLst xmlns:p="http://schemas.openxmlformats.org/presentationml/2006/main">
  <p:tag name="MH" val="20150923170952"/>
  <p:tag name="MH_LIBRARY" val="GRAPHIC"/>
  <p:tag name="MH_ORDER" val="Straight Connector 10"/>
</p:tagLst>
</file>

<file path=ppt/tags/tag55.xml><?xml version="1.0" encoding="utf-8"?>
<p:tagLst xmlns:p="http://schemas.openxmlformats.org/presentationml/2006/main">
  <p:tag name="MH" val="20150923170952"/>
  <p:tag name="MH_LIBRARY" val="GRAPHIC"/>
  <p:tag name="MH_ORDER" val="Straight Connector 11"/>
</p:tagLst>
</file>

<file path=ppt/tags/tag56.xml><?xml version="1.0" encoding="utf-8"?>
<p:tagLst xmlns:p="http://schemas.openxmlformats.org/presentationml/2006/main">
  <p:tag name="MH" val="20150923170952"/>
  <p:tag name="MH_LIBRARY" val="GRAPHIC"/>
  <p:tag name="MH_ORDER" val="Straight Connector 12"/>
</p:tagLst>
</file>

<file path=ppt/tags/tag57.xml><?xml version="1.0" encoding="utf-8"?>
<p:tagLst xmlns:p="http://schemas.openxmlformats.org/presentationml/2006/main">
  <p:tag name="MH" val="20150923170952"/>
  <p:tag name="MH_LIBRARY" val="GRAPHIC"/>
  <p:tag name="MH_ORDER" val="Straight Connector 13"/>
</p:tagLst>
</file>

<file path=ppt/tags/tag58.xml><?xml version="1.0" encoding="utf-8"?>
<p:tagLst xmlns:p="http://schemas.openxmlformats.org/presentationml/2006/main">
  <p:tag name="KSO_WM_TAG_VERSION" val="1.0"/>
  <p:tag name="KSO_WM_TEMPLATE_CATEGORY" val="custom"/>
  <p:tag name="KSO_WM_TEMPLATE_INDEX" val="652"/>
</p:tagLst>
</file>

<file path=ppt/tags/tag59.xml><?xml version="1.0" encoding="utf-8"?>
<p:tagLst xmlns:p="http://schemas.openxmlformats.org/presentationml/2006/main">
  <p:tag name="KSO_WM_TAG_VERSION" val="1.0"/>
  <p:tag name="KSO_WM_TEMPLATE_CATEGORY" val="custom"/>
  <p:tag name="KSO_WM_TEMPLATE_INDEX" val="652"/>
</p:tagLst>
</file>

<file path=ppt/tags/tag6.xml><?xml version="1.0" encoding="utf-8"?>
<p:tagLst xmlns:p="http://schemas.openxmlformats.org/presentationml/2006/main">
  <p:tag name="MH" val="20150923172202"/>
  <p:tag name="MH_LIBRARY" val="GRAPHIC"/>
  <p:tag name="MH_ORDER" val="Isosceles Triangle 21"/>
</p:tagLst>
</file>

<file path=ppt/tags/tag60.xml><?xml version="1.0" encoding="utf-8"?>
<p:tagLst xmlns:p="http://schemas.openxmlformats.org/presentationml/2006/main">
  <p:tag name="MH" val="20150923172202"/>
  <p:tag name="MH_LIBRARY" val="GRAPHIC"/>
  <p:tag name="MH_ORDER" val="Isosceles Triangle 26"/>
</p:tagLst>
</file>

<file path=ppt/tags/tag61.xml><?xml version="1.0" encoding="utf-8"?>
<p:tagLst xmlns:p="http://schemas.openxmlformats.org/presentationml/2006/main">
  <p:tag name="MH" val="20150923172202"/>
  <p:tag name="MH_LIBRARY" val="GRAPHIC"/>
  <p:tag name="MH_ORDER" val="Straight Connector 13"/>
</p:tagLst>
</file>

<file path=ppt/tags/tag62.xml><?xml version="1.0" encoding="utf-8"?>
<p:tagLst xmlns:p="http://schemas.openxmlformats.org/presentationml/2006/main">
  <p:tag name="MH" val="20150923172202"/>
  <p:tag name="MH_LIBRARY" val="GRAPHIC"/>
  <p:tag name="MH_ORDER" val="Isosceles Triangle 18"/>
</p:tagLst>
</file>

<file path=ppt/tags/tag63.xml><?xml version="1.0" encoding="utf-8"?>
<p:tagLst xmlns:p="http://schemas.openxmlformats.org/presentationml/2006/main">
  <p:tag name="MH" val="20150923172202"/>
  <p:tag name="MH_LIBRARY" val="GRAPHIC"/>
  <p:tag name="MH_ORDER" val="Isosceles Triangle 19"/>
</p:tagLst>
</file>

<file path=ppt/tags/tag64.xml><?xml version="1.0" encoding="utf-8"?>
<p:tagLst xmlns:p="http://schemas.openxmlformats.org/presentationml/2006/main">
  <p:tag name="MH" val="20150923172202"/>
  <p:tag name="MH_LIBRARY" val="GRAPHIC"/>
  <p:tag name="MH_ORDER" val="Isosceles Triangle 20"/>
</p:tagLst>
</file>

<file path=ppt/tags/tag65.xml><?xml version="1.0" encoding="utf-8"?>
<p:tagLst xmlns:p="http://schemas.openxmlformats.org/presentationml/2006/main">
  <p:tag name="MH" val="20150923172202"/>
  <p:tag name="MH_LIBRARY" val="GRAPHIC"/>
  <p:tag name="MH_ORDER" val="Isosceles Triangle 21"/>
</p:tagLst>
</file>

<file path=ppt/tags/tag66.xml><?xml version="1.0" encoding="utf-8"?>
<p:tagLst xmlns:p="http://schemas.openxmlformats.org/presentationml/2006/main">
  <p:tag name="MH" val="20150923172202"/>
  <p:tag name="MH_LIBRARY" val="GRAPHIC"/>
  <p:tag name="MH_ORDER" val="Isosceles Triangle 22"/>
</p:tagLst>
</file>

<file path=ppt/tags/tag67.xml><?xml version="1.0" encoding="utf-8"?>
<p:tagLst xmlns:p="http://schemas.openxmlformats.org/presentationml/2006/main">
  <p:tag name="MH" val="20150923172202"/>
  <p:tag name="MH_LIBRARY" val="GRAPHIC"/>
  <p:tag name="MH_ORDER" val="Oval 23"/>
</p:tagLst>
</file>

<file path=ppt/tags/tag68.xml><?xml version="1.0" encoding="utf-8"?>
<p:tagLst xmlns:p="http://schemas.openxmlformats.org/presentationml/2006/main">
  <p:tag name="MH" val="20150923172202"/>
  <p:tag name="MH_LIBRARY" val="GRAPHIC"/>
  <p:tag name="MH_ORDER" val="Oval 24"/>
</p:tagLst>
</file>

<file path=ppt/tags/tag69.xml><?xml version="1.0" encoding="utf-8"?>
<p:tagLst xmlns:p="http://schemas.openxmlformats.org/presentationml/2006/main">
  <p:tag name="MH" val="20150923172202"/>
  <p:tag name="MH_LIBRARY" val="GRAPHIC"/>
  <p:tag name="MH_ORDER" val="Oval 25"/>
</p:tagLst>
</file>

<file path=ppt/tags/tag7.xml><?xml version="1.0" encoding="utf-8"?>
<p:tagLst xmlns:p="http://schemas.openxmlformats.org/presentationml/2006/main">
  <p:tag name="MH" val="20150923172202"/>
  <p:tag name="MH_LIBRARY" val="GRAPHIC"/>
  <p:tag name="MH_ORDER" val="Isosceles Triangle 22"/>
</p:tagLst>
</file>

<file path=ppt/tags/tag70.xml><?xml version="1.0" encoding="utf-8"?>
<p:tagLst xmlns:p="http://schemas.openxmlformats.org/presentationml/2006/main">
  <p:tag name="MH" val="20150923172202"/>
  <p:tag name="MH_LIBRARY" val="GRAPHIC"/>
  <p:tag name="MH_ORDER" val="Isosceles Triangle 26"/>
</p:tagLst>
</file>

<file path=ppt/tags/tag71.xml><?xml version="1.0" encoding="utf-8"?>
<p:tagLst xmlns:p="http://schemas.openxmlformats.org/presentationml/2006/main">
  <p:tag name="MH" val="20150923172202"/>
  <p:tag name="MH_LIBRARY" val="GRAPHIC"/>
  <p:tag name="MH_ORDER" val="Isosceles Triangle 27"/>
</p:tagLst>
</file>

<file path=ppt/tags/tag72.xml><?xml version="1.0" encoding="utf-8"?>
<p:tagLst xmlns:p="http://schemas.openxmlformats.org/presentationml/2006/main">
  <p:tag name="MH" val="20150923170952"/>
  <p:tag name="MH_LIBRARY" val="GRAPHIC"/>
  <p:tag name="MH_ORDER" val="Right Triangle 2"/>
</p:tagLst>
</file>

<file path=ppt/tags/tag73.xml><?xml version="1.0" encoding="utf-8"?>
<p:tagLst xmlns:p="http://schemas.openxmlformats.org/presentationml/2006/main">
  <p:tag name="MH" val="20150923170952"/>
  <p:tag name="MH_LIBRARY" val="GRAPHIC"/>
  <p:tag name="MH_ORDER" val="Right Triangle 3"/>
</p:tagLst>
</file>

<file path=ppt/tags/tag74.xml><?xml version="1.0" encoding="utf-8"?>
<p:tagLst xmlns:p="http://schemas.openxmlformats.org/presentationml/2006/main">
  <p:tag name="MH" val="20150923170952"/>
  <p:tag name="MH_LIBRARY" val="GRAPHIC"/>
  <p:tag name="MH_ORDER" val="Right Triangle 4"/>
</p:tagLst>
</file>

<file path=ppt/tags/tag75.xml><?xml version="1.0" encoding="utf-8"?>
<p:tagLst xmlns:p="http://schemas.openxmlformats.org/presentationml/2006/main">
  <p:tag name="MH" val="20150923170952"/>
  <p:tag name="MH_LIBRARY" val="GRAPHIC"/>
  <p:tag name="MH_ORDER" val="Right Triangle 5"/>
</p:tagLst>
</file>

<file path=ppt/tags/tag76.xml><?xml version="1.0" encoding="utf-8"?>
<p:tagLst xmlns:p="http://schemas.openxmlformats.org/presentationml/2006/main">
  <p:tag name="MH" val="20150923170952"/>
  <p:tag name="MH_LIBRARY" val="GRAPHIC"/>
  <p:tag name="MH_ORDER" val="Right Triangle 6"/>
</p:tagLst>
</file>

<file path=ppt/tags/tag77.xml><?xml version="1.0" encoding="utf-8"?>
<p:tagLst xmlns:p="http://schemas.openxmlformats.org/presentationml/2006/main">
  <p:tag name="MH" val="20150923170952"/>
  <p:tag name="MH_LIBRARY" val="GRAPHIC"/>
  <p:tag name="MH_ORDER" val="Right Triangle 7"/>
</p:tagLst>
</file>

<file path=ppt/tags/tag78.xml><?xml version="1.0" encoding="utf-8"?>
<p:tagLst xmlns:p="http://schemas.openxmlformats.org/presentationml/2006/main">
  <p:tag name="MH" val="20150923170952"/>
  <p:tag name="MH_LIBRARY" val="GRAPHIC"/>
  <p:tag name="MH_ORDER" val="Right Triangle 8"/>
</p:tagLst>
</file>

<file path=ppt/tags/tag79.xml><?xml version="1.0" encoding="utf-8"?>
<p:tagLst xmlns:p="http://schemas.openxmlformats.org/presentationml/2006/main">
  <p:tag name="MH" val="20150923170952"/>
  <p:tag name="MH_LIBRARY" val="GRAPHIC"/>
  <p:tag name="MH_ORDER" val="Right Triangle 9"/>
</p:tagLst>
</file>

<file path=ppt/tags/tag8.xml><?xml version="1.0" encoding="utf-8"?>
<p:tagLst xmlns:p="http://schemas.openxmlformats.org/presentationml/2006/main">
  <p:tag name="MH" val="20150923172202"/>
  <p:tag name="MH_LIBRARY" val="GRAPHIC"/>
  <p:tag name="MH_ORDER" val="Oval 23"/>
</p:tagLst>
</file>

<file path=ppt/tags/tag80.xml><?xml version="1.0" encoding="utf-8"?>
<p:tagLst xmlns:p="http://schemas.openxmlformats.org/presentationml/2006/main">
  <p:tag name="MH" val="20150923170952"/>
  <p:tag name="MH_LIBRARY" val="GRAPHIC"/>
  <p:tag name="MH_ORDER" val="Straight Connector 10"/>
</p:tagLst>
</file>

<file path=ppt/tags/tag81.xml><?xml version="1.0" encoding="utf-8"?>
<p:tagLst xmlns:p="http://schemas.openxmlformats.org/presentationml/2006/main">
  <p:tag name="MH" val="20150923170952"/>
  <p:tag name="MH_LIBRARY" val="GRAPHIC"/>
  <p:tag name="MH_ORDER" val="Straight Connector 11"/>
</p:tagLst>
</file>

<file path=ppt/tags/tag82.xml><?xml version="1.0" encoding="utf-8"?>
<p:tagLst xmlns:p="http://schemas.openxmlformats.org/presentationml/2006/main">
  <p:tag name="MH" val="20150923170952"/>
  <p:tag name="MH_LIBRARY" val="GRAPHIC"/>
  <p:tag name="MH_ORDER" val="Straight Connector 12"/>
</p:tagLst>
</file>

<file path=ppt/tags/tag83.xml><?xml version="1.0" encoding="utf-8"?>
<p:tagLst xmlns:p="http://schemas.openxmlformats.org/presentationml/2006/main">
  <p:tag name="MH" val="20150923170952"/>
  <p:tag name="MH_LIBRARY" val="GRAPHIC"/>
  <p:tag name="MH_ORDER" val="Straight Connector 13"/>
</p:tagLst>
</file>

<file path=ppt/tags/tag84.xml><?xml version="1.0" encoding="utf-8"?>
<p:tagLst xmlns:p="http://schemas.openxmlformats.org/presentationml/2006/main">
  <p:tag name="KSO_WM_TAG_VERSION" val="1.0"/>
  <p:tag name="KSO_WM_TEMPLATE_CATEGORY" val="custom"/>
  <p:tag name="KSO_WM_TEMPLATE_INDEX" val="652"/>
</p:tagLst>
</file>

<file path=ppt/tags/tag85.xml><?xml version="1.0" encoding="utf-8"?>
<p:tagLst xmlns:p="http://schemas.openxmlformats.org/presentationml/2006/main">
  <p:tag name="KSO_WM_TAG_VERSION" val="1.0"/>
  <p:tag name="KSO_WM_TEMPLATE_CATEGORY" val="custom"/>
  <p:tag name="KSO_WM_TEMPLATE_INDEX" val="652"/>
</p:tagLst>
</file>

<file path=ppt/tags/tag86.xml><?xml version="1.0" encoding="utf-8"?>
<p:tagLst xmlns:p="http://schemas.openxmlformats.org/presentationml/2006/main">
  <p:tag name="MH" val="20150923172202"/>
  <p:tag name="MH_LIBRARY" val="GRAPHIC"/>
  <p:tag name="MH_ORDER" val="Isosceles Triangle 26"/>
</p:tagLst>
</file>

<file path=ppt/tags/tag87.xml><?xml version="1.0" encoding="utf-8"?>
<p:tagLst xmlns:p="http://schemas.openxmlformats.org/presentationml/2006/main">
  <p:tag name="MH" val="20150923172202"/>
  <p:tag name="MH_LIBRARY" val="GRAPHIC"/>
  <p:tag name="MH_ORDER" val="Straight Connector 13"/>
</p:tagLst>
</file>

<file path=ppt/tags/tag88.xml><?xml version="1.0" encoding="utf-8"?>
<p:tagLst xmlns:p="http://schemas.openxmlformats.org/presentationml/2006/main">
  <p:tag name="MH" val="20150923172202"/>
  <p:tag name="MH_LIBRARY" val="GRAPHIC"/>
  <p:tag name="MH_ORDER" val="Isosceles Triangle 18"/>
</p:tagLst>
</file>

<file path=ppt/tags/tag89.xml><?xml version="1.0" encoding="utf-8"?>
<p:tagLst xmlns:p="http://schemas.openxmlformats.org/presentationml/2006/main">
  <p:tag name="MH" val="20150923172202"/>
  <p:tag name="MH_LIBRARY" val="GRAPHIC"/>
  <p:tag name="MH_ORDER" val="Isosceles Triangle 19"/>
</p:tagLst>
</file>

<file path=ppt/tags/tag9.xml><?xml version="1.0" encoding="utf-8"?>
<p:tagLst xmlns:p="http://schemas.openxmlformats.org/presentationml/2006/main">
  <p:tag name="MH" val="20150923172202"/>
  <p:tag name="MH_LIBRARY" val="GRAPHIC"/>
  <p:tag name="MH_ORDER" val="Oval 24"/>
</p:tagLst>
</file>

<file path=ppt/tags/tag90.xml><?xml version="1.0" encoding="utf-8"?>
<p:tagLst xmlns:p="http://schemas.openxmlformats.org/presentationml/2006/main">
  <p:tag name="MH" val="20150923172202"/>
  <p:tag name="MH_LIBRARY" val="GRAPHIC"/>
  <p:tag name="MH_ORDER" val="Isosceles Triangle 20"/>
</p:tagLst>
</file>

<file path=ppt/tags/tag91.xml><?xml version="1.0" encoding="utf-8"?>
<p:tagLst xmlns:p="http://schemas.openxmlformats.org/presentationml/2006/main">
  <p:tag name="MH" val="20150923172202"/>
  <p:tag name="MH_LIBRARY" val="GRAPHIC"/>
  <p:tag name="MH_ORDER" val="Isosceles Triangle 21"/>
</p:tagLst>
</file>

<file path=ppt/tags/tag92.xml><?xml version="1.0" encoding="utf-8"?>
<p:tagLst xmlns:p="http://schemas.openxmlformats.org/presentationml/2006/main">
  <p:tag name="MH" val="20150923172202"/>
  <p:tag name="MH_LIBRARY" val="GRAPHIC"/>
  <p:tag name="MH_ORDER" val="Isosceles Triangle 22"/>
</p:tagLst>
</file>

<file path=ppt/tags/tag93.xml><?xml version="1.0" encoding="utf-8"?>
<p:tagLst xmlns:p="http://schemas.openxmlformats.org/presentationml/2006/main">
  <p:tag name="MH" val="20150923172202"/>
  <p:tag name="MH_LIBRARY" val="GRAPHIC"/>
  <p:tag name="MH_ORDER" val="Oval 23"/>
</p:tagLst>
</file>

<file path=ppt/tags/tag94.xml><?xml version="1.0" encoding="utf-8"?>
<p:tagLst xmlns:p="http://schemas.openxmlformats.org/presentationml/2006/main">
  <p:tag name="MH" val="20150923172202"/>
  <p:tag name="MH_LIBRARY" val="GRAPHIC"/>
  <p:tag name="MH_ORDER" val="Oval 24"/>
</p:tagLst>
</file>

<file path=ppt/tags/tag95.xml><?xml version="1.0" encoding="utf-8"?>
<p:tagLst xmlns:p="http://schemas.openxmlformats.org/presentationml/2006/main">
  <p:tag name="MH" val="20150923172202"/>
  <p:tag name="MH_LIBRARY" val="GRAPHIC"/>
  <p:tag name="MH_ORDER" val="Oval 25"/>
</p:tagLst>
</file>

<file path=ppt/tags/tag96.xml><?xml version="1.0" encoding="utf-8"?>
<p:tagLst xmlns:p="http://schemas.openxmlformats.org/presentationml/2006/main">
  <p:tag name="MH" val="20150923172202"/>
  <p:tag name="MH_LIBRARY" val="GRAPHIC"/>
  <p:tag name="MH_ORDER" val="Isosceles Triangle 26"/>
</p:tagLst>
</file>

<file path=ppt/tags/tag97.xml><?xml version="1.0" encoding="utf-8"?>
<p:tagLst xmlns:p="http://schemas.openxmlformats.org/presentationml/2006/main">
  <p:tag name="MH" val="20150923172202"/>
  <p:tag name="MH_LIBRARY" val="GRAPHIC"/>
  <p:tag name="MH_ORDER" val="Isosceles Triangle 27"/>
</p:tagLst>
</file>

<file path=ppt/tags/tag98.xml><?xml version="1.0" encoding="utf-8"?>
<p:tagLst xmlns:p="http://schemas.openxmlformats.org/presentationml/2006/main">
  <p:tag name="MH" val="20150923170952"/>
  <p:tag name="MH_LIBRARY" val="GRAPHIC"/>
  <p:tag name="MH_ORDER" val="Right Triangle 2"/>
</p:tagLst>
</file>

<file path=ppt/tags/tag99.xml><?xml version="1.0" encoding="utf-8"?>
<p:tagLst xmlns:p="http://schemas.openxmlformats.org/presentationml/2006/main">
  <p:tag name="MH" val="20150923170952"/>
  <p:tag name="MH_LIBRARY" val="GRAPHIC"/>
  <p:tag name="MH_ORDER" val="Right Triangle 3"/>
</p:tagLst>
</file>

<file path=ppt/theme/theme1.xml><?xml version="1.0" encoding="utf-8"?>
<a:theme xmlns:a="http://schemas.openxmlformats.org/drawingml/2006/main" name="免费资料关注公众号:安全生产管理">
  <a:themeElements>
    <a:clrScheme name="446.16">
      <a:dk1>
        <a:srgbClr val="7F7F7F"/>
      </a:dk1>
      <a:lt1>
        <a:srgbClr val="FFFFFF"/>
      </a:lt1>
      <a:dk2>
        <a:srgbClr val="438AD7"/>
      </a:dk2>
      <a:lt2>
        <a:srgbClr val="DBEFF9"/>
      </a:lt2>
      <a:accent1>
        <a:srgbClr val="018BE9"/>
      </a:accent1>
      <a:accent2>
        <a:srgbClr val="FFC000"/>
      </a:accent2>
      <a:accent3>
        <a:srgbClr val="00B0F0"/>
      </a:accent3>
      <a:accent4>
        <a:srgbClr val="A5C249"/>
      </a:accent4>
      <a:accent5>
        <a:srgbClr val="009DD9"/>
      </a:accent5>
      <a:accent6>
        <a:srgbClr val="F49100"/>
      </a:accent6>
      <a:hlink>
        <a:srgbClr val="C764EE"/>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 公众号:安全生产管理">
  <a:themeElements>
    <a:clrScheme name="446.16">
      <a:dk1>
        <a:srgbClr val="7F7F7F"/>
      </a:dk1>
      <a:lt1>
        <a:srgbClr val="FFFFFF"/>
      </a:lt1>
      <a:dk2>
        <a:srgbClr val="438AD7"/>
      </a:dk2>
      <a:lt2>
        <a:srgbClr val="DBEFF9"/>
      </a:lt2>
      <a:accent1>
        <a:srgbClr val="018BE9"/>
      </a:accent1>
      <a:accent2>
        <a:srgbClr val="FFC000"/>
      </a:accent2>
      <a:accent3>
        <a:srgbClr val="00B0F0"/>
      </a:accent3>
      <a:accent4>
        <a:srgbClr val="A5C249"/>
      </a:accent4>
      <a:accent5>
        <a:srgbClr val="009DD9"/>
      </a:accent5>
      <a:accent6>
        <a:srgbClr val="F49100"/>
      </a:accent6>
      <a:hlink>
        <a:srgbClr val="C764EE"/>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免费资料关注公众号: 安全生产管理">
  <a:themeElements>
    <a:clrScheme name="446.16">
      <a:dk1>
        <a:srgbClr val="7F7F7F"/>
      </a:dk1>
      <a:lt1>
        <a:srgbClr val="FFFFFF"/>
      </a:lt1>
      <a:dk2>
        <a:srgbClr val="438AD7"/>
      </a:dk2>
      <a:lt2>
        <a:srgbClr val="DBEFF9"/>
      </a:lt2>
      <a:accent1>
        <a:srgbClr val="018BE9"/>
      </a:accent1>
      <a:accent2>
        <a:srgbClr val="FFC000"/>
      </a:accent2>
      <a:accent3>
        <a:srgbClr val="00B0F0"/>
      </a:accent3>
      <a:accent4>
        <a:srgbClr val="A5C249"/>
      </a:accent4>
      <a:accent5>
        <a:srgbClr val="009DD9"/>
      </a:accent5>
      <a:accent6>
        <a:srgbClr val="F49100"/>
      </a:accent6>
      <a:hlink>
        <a:srgbClr val="C764EE"/>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免费资料关注公众号 :安全生产管理">
  <a:themeElements>
    <a:clrScheme name="446.16">
      <a:dk1>
        <a:srgbClr val="7F7F7F"/>
      </a:dk1>
      <a:lt1>
        <a:srgbClr val="FFFFFF"/>
      </a:lt1>
      <a:dk2>
        <a:srgbClr val="438AD7"/>
      </a:dk2>
      <a:lt2>
        <a:srgbClr val="DBEFF9"/>
      </a:lt2>
      <a:accent1>
        <a:srgbClr val="018BE9"/>
      </a:accent1>
      <a:accent2>
        <a:srgbClr val="FFC000"/>
      </a:accent2>
      <a:accent3>
        <a:srgbClr val="00B0F0"/>
      </a:accent3>
      <a:accent4>
        <a:srgbClr val="A5C249"/>
      </a:accent4>
      <a:accent5>
        <a:srgbClr val="009DD9"/>
      </a:accent5>
      <a:accent6>
        <a:srgbClr val="F49100"/>
      </a:accent6>
      <a:hlink>
        <a:srgbClr val="C764EE"/>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免费资料关注 公众号:安全生产管理 ">
  <a:themeElements>
    <a:clrScheme name="446.16">
      <a:dk1>
        <a:srgbClr val="7F7F7F"/>
      </a:dk1>
      <a:lt1>
        <a:srgbClr val="FFFFFF"/>
      </a:lt1>
      <a:dk2>
        <a:srgbClr val="438AD7"/>
      </a:dk2>
      <a:lt2>
        <a:srgbClr val="DBEFF9"/>
      </a:lt2>
      <a:accent1>
        <a:srgbClr val="018BE9"/>
      </a:accent1>
      <a:accent2>
        <a:srgbClr val="FFC000"/>
      </a:accent2>
      <a:accent3>
        <a:srgbClr val="00B0F0"/>
      </a:accent3>
      <a:accent4>
        <a:srgbClr val="A5C249"/>
      </a:accent4>
      <a:accent5>
        <a:srgbClr val="009DD9"/>
      </a:accent5>
      <a:accent6>
        <a:srgbClr val="F49100"/>
      </a:accent6>
      <a:hlink>
        <a:srgbClr val="C764EE"/>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4679</Words>
  <Application>WPS 演示</Application>
  <PresentationFormat>A4 纸张(210x297 毫米)</PresentationFormat>
  <Paragraphs>408</Paragraphs>
  <Slides>43</Slides>
  <Notes>42</Notes>
  <HiddenSlides>0</HiddenSlides>
  <MMClips>0</MMClips>
  <ScaleCrop>false</ScaleCrop>
  <HeadingPairs>
    <vt:vector size="6" baseType="variant">
      <vt:variant>
        <vt:lpstr>已用的字体</vt:lpstr>
      </vt:variant>
      <vt:variant>
        <vt:i4>17</vt:i4>
      </vt:variant>
      <vt:variant>
        <vt:lpstr>主题</vt:lpstr>
      </vt:variant>
      <vt:variant>
        <vt:i4>6</vt:i4>
      </vt:variant>
      <vt:variant>
        <vt:lpstr>幻灯片标题</vt:lpstr>
      </vt:variant>
      <vt:variant>
        <vt:i4>43</vt:i4>
      </vt:variant>
    </vt:vector>
  </HeadingPairs>
  <TitlesOfParts>
    <vt:vector size="66" baseType="lpstr">
      <vt:lpstr>Arial</vt:lpstr>
      <vt:lpstr>宋体</vt:lpstr>
      <vt:lpstr>Wingdings</vt:lpstr>
      <vt:lpstr>Calibri</vt:lpstr>
      <vt:lpstr>幼圆</vt:lpstr>
      <vt:lpstr>华文琥珀</vt:lpstr>
      <vt:lpstr>微软雅黑</vt:lpstr>
      <vt:lpstr>Wingdings</vt:lpstr>
      <vt:lpstr>Calibri</vt:lpstr>
      <vt:lpstr>Lucida Sans Unicode</vt:lpstr>
      <vt:lpstr>黑体</vt:lpstr>
      <vt:lpstr>Arial Unicode MS</vt:lpstr>
      <vt:lpstr>楷体_GB2312</vt:lpstr>
      <vt:lpstr>新宋体</vt:lpstr>
      <vt:lpstr>Gulim</vt:lpstr>
      <vt:lpstr>楷体</vt:lpstr>
      <vt:lpstr>汉仪旗黑-85S</vt:lpstr>
      <vt:lpstr>免费资料关注公众号:安全生产管理</vt:lpstr>
      <vt:lpstr>免费资料关注 公众号:安全生产管理</vt:lpstr>
      <vt:lpstr>免费资料关注公众号: 安全生产管理</vt:lpstr>
      <vt:lpstr>免费资料关注公众号 :安全生产管理</vt:lpstr>
      <vt:lpstr>免费资料关注 公众号:安全生产管理 </vt:lpstr>
      <vt:lpstr>1_免费资料关注公众号: 安全生产管理</vt:lpstr>
      <vt:lpstr>PowerPoint 演示文稿</vt:lpstr>
      <vt:lpstr>PowerPoint 演示文稿</vt:lpstr>
      <vt:lpstr>PowerPoint 演示文稿</vt:lpstr>
      <vt:lpstr>PowerPoint 演示文稿</vt:lpstr>
      <vt:lpstr>PowerPoint 演示文稿</vt:lpstr>
      <vt:lpstr>做好班组安全管理工作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班前会、班后会的内容（班后会）</vt:lpstr>
      <vt:lpstr>班前会、班后会的内容 （班后会）</vt:lpstr>
      <vt:lpstr>班前会、班后会存在的问题</vt:lpstr>
      <vt:lpstr>班前会、班后会的技巧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
  <cp:keywords>免费资料关注公众号:安全生产管理; 微信公众号:安全生产管理</cp:keywords>
  <dc:description>海量安全资料加入知识星球:安全精品资料库</dc:description>
  <dc:subject>海量安全资料加入知识星球:安全精品资料库</dc:subject>
  <cp:category>免费资料关注公众号:安全生产管理</cp:category>
  <cp:lastModifiedBy>玲俐</cp:lastModifiedBy>
  <cp:revision>7</cp:revision>
  <dcterms:created xsi:type="dcterms:W3CDTF">2019-01-02T14:13:00Z</dcterms:created>
  <dcterms:modified xsi:type="dcterms:W3CDTF">2024-06-03T02:08:08Z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0x010100DF6D04DF06630643960BF73E32C88888</vt:lpwstr>
  </property>
  <property fmtid="{D5CDD505-2E9C-101B-9397-08002B2CF9AE}" pid="3" name="KSOProductBuildVer">
    <vt:lpwstr>2052-12.1.0.16929</vt:lpwstr>
  </property>
  <property fmtid="{D5CDD505-2E9C-101B-9397-08002B2CF9AE}" pid="4" name="ICV">
    <vt:lpwstr>6699FD46633444DBAFE705B56B442ACF_13</vt:lpwstr>
  </property>
</Properties>
</file>