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346" r:id="rId5"/>
    <p:sldId id="286" r:id="rId6"/>
    <p:sldId id="289" r:id="rId7"/>
    <p:sldId id="288" r:id="rId8"/>
    <p:sldId id="305" r:id="rId9"/>
    <p:sldId id="287" r:id="rId10"/>
    <p:sldId id="306" r:id="rId11"/>
    <p:sldId id="307" r:id="rId12"/>
    <p:sldId id="309" r:id="rId13"/>
    <p:sldId id="310" r:id="rId14"/>
    <p:sldId id="311" r:id="rId15"/>
    <p:sldId id="312" r:id="rId16"/>
    <p:sldId id="313" r:id="rId17"/>
    <p:sldId id="308" r:id="rId18"/>
    <p:sldId id="290" r:id="rId19"/>
    <p:sldId id="314" r:id="rId20"/>
    <p:sldId id="292" r:id="rId21"/>
    <p:sldId id="315" r:id="rId22"/>
    <p:sldId id="316" r:id="rId23"/>
    <p:sldId id="317" r:id="rId24"/>
    <p:sldId id="293" r:id="rId25"/>
    <p:sldId id="318" r:id="rId26"/>
    <p:sldId id="291" r:id="rId27"/>
    <p:sldId id="319" r:id="rId28"/>
    <p:sldId id="320" r:id="rId29"/>
    <p:sldId id="294" r:id="rId30"/>
    <p:sldId id="321" r:id="rId31"/>
    <p:sldId id="322" r:id="rId32"/>
    <p:sldId id="297" r:id="rId33"/>
    <p:sldId id="323" r:id="rId34"/>
    <p:sldId id="298" r:id="rId35"/>
    <p:sldId id="324" r:id="rId36"/>
    <p:sldId id="325" r:id="rId37"/>
    <p:sldId id="299" r:id="rId38"/>
    <p:sldId id="326" r:id="rId39"/>
    <p:sldId id="327" r:id="rId40"/>
    <p:sldId id="300" r:id="rId41"/>
    <p:sldId id="328" r:id="rId42"/>
    <p:sldId id="329" r:id="rId43"/>
    <p:sldId id="330" r:id="rId44"/>
    <p:sldId id="331" r:id="rId45"/>
    <p:sldId id="332" r:id="rId46"/>
    <p:sldId id="301" r:id="rId47"/>
    <p:sldId id="333" r:id="rId48"/>
    <p:sldId id="347" r:id="rId49"/>
  </p:sldIdLst>
  <p:sldSz cx="9144000" cy="6858000" type="screen4x3"/>
  <p:notesSz cx="6858000" cy="9144000"/>
  <p:custDataLst>
    <p:tags r:id="rId54"/>
  </p:custDataLst>
  <p:defaultTextStyle>
    <a:defPPr>
      <a:defRPr lang="zh-CN"/>
    </a:defPPr>
    <a:lvl1pPr marL="0" lvl="0"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1pPr>
    <a:lvl2pPr marL="457200" lvl="1"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2pPr>
    <a:lvl3pPr marL="914400" lvl="2"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3pPr>
    <a:lvl4pPr marL="1371600" lvl="3"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4pPr>
    <a:lvl5pPr marL="1828800" lvl="4"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5pPr>
    <a:lvl6pPr marL="2286000" lvl="5"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6pPr>
    <a:lvl7pPr marL="2743200" lvl="6"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7pPr>
    <a:lvl8pPr marL="3200400" lvl="7"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8pPr>
    <a:lvl9pPr marL="3657600" lvl="8"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3300"/>
    <a:srgbClr val="FFFF00"/>
    <a:srgbClr val="339966"/>
    <a:srgbClr val="008000"/>
    <a:srgbClr val="CC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p:restoredTop sz="94682"/>
  </p:normalViewPr>
  <p:slideViewPr>
    <p:cSldViewPr showGuides="1">
      <p:cViewPr varScale="1">
        <p:scale>
          <a:sx n="66" d="100"/>
          <a:sy n="66" d="100"/>
        </p:scale>
        <p:origin x="-12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gs" Target="tags/tag19.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35842" name="图片 35841" descr="bg01-1b"/>
          <p:cNvPicPr>
            <a:picLocks noChangeAspect="1"/>
          </p:cNvPicPr>
          <p:nvPr/>
        </p:nvPicPr>
        <p:blipFill>
          <a:blip r:embed="rId2"/>
          <a:stretch>
            <a:fillRect/>
          </a:stretch>
        </p:blipFill>
        <p:spPr>
          <a:xfrm>
            <a:off x="0" y="6105525"/>
            <a:ext cx="9144000" cy="749300"/>
          </a:xfrm>
          <a:prstGeom prst="rect">
            <a:avLst/>
          </a:prstGeom>
          <a:noFill/>
          <a:ln w="9525">
            <a:noFill/>
          </a:ln>
        </p:spPr>
      </p:pic>
      <p:sp>
        <p:nvSpPr>
          <p:cNvPr id="35843" name="标题 35842"/>
          <p:cNvSpPr>
            <a:spLocks noGrp="1"/>
          </p:cNvSpPr>
          <p:nvPr>
            <p:ph type="ctrTitle" hasCustomPrompt="1"/>
          </p:nvPr>
        </p:nvSpPr>
        <p:spPr>
          <a:xfrm>
            <a:off x="0" y="2667000"/>
            <a:ext cx="9144000" cy="990600"/>
          </a:xfrm>
          <a:prstGeom prst="rect">
            <a:avLst/>
          </a:prstGeom>
          <a:noFill/>
          <a:ln w="9525">
            <a:noFill/>
          </a:ln>
        </p:spPr>
        <p:txBody>
          <a:bodyPr anchor="ctr" anchorCtr="0"/>
          <a:lstStyle>
            <a:lvl1pPr lvl="0" algn="ctr">
              <a:buClrTx/>
              <a:buSzTx/>
              <a:buFontTx/>
              <a:defRPr sz="4400"/>
            </a:lvl1pPr>
          </a:lstStyle>
          <a:p>
            <a:pPr lvl="0"/>
            <a:r>
              <a:rPr lang="ko-KR" altLang="en-US" dirty="0"/>
              <a:t>마스터 제목 스타일 편집</a:t>
            </a:r>
            <a:endParaRPr lang="ko-KR" altLang="en-US" dirty="0"/>
          </a:p>
        </p:txBody>
      </p:sp>
      <p:sp>
        <p:nvSpPr>
          <p:cNvPr id="35844" name="副标题 35843"/>
          <p:cNvSpPr>
            <a:spLocks noGrp="1"/>
          </p:cNvSpPr>
          <p:nvPr>
            <p:ph type="subTitle" idx="1" hasCustomPrompt="1"/>
          </p:nvPr>
        </p:nvSpPr>
        <p:spPr>
          <a:xfrm>
            <a:off x="0" y="3581400"/>
            <a:ext cx="9144000" cy="762000"/>
          </a:xfrm>
          <a:prstGeom prst="rect">
            <a:avLst/>
          </a:prstGeom>
          <a:noFill/>
          <a:ln w="9525">
            <a:noFill/>
          </a:ln>
        </p:spPr>
        <p:txBody>
          <a:bodyPr anchor="t" anchorCtr="0"/>
          <a:lstStyle>
            <a:lvl1pPr marL="0" lvl="0" indent="0" algn="ctr">
              <a:lnSpc>
                <a:spcPct val="100000"/>
              </a:lnSpc>
              <a:spcBef>
                <a:spcPct val="0"/>
              </a:spcBef>
              <a:buClrTx/>
              <a:buSzTx/>
              <a:buFontTx/>
              <a:buNone/>
              <a:defRPr sz="3200">
                <a:solidFill>
                  <a:srgbClr val="C2B000"/>
                </a:solidFill>
                <a:latin typeface="-소망M" pitchFamily="18" charset="-127"/>
                <a:ea typeface="-소망M" pitchFamily="18" charset="-127"/>
              </a:defRPr>
            </a:lvl1pPr>
            <a:lvl2pPr marL="457200" lvl="1" indent="0" algn="ctr">
              <a:lnSpc>
                <a:spcPct val="100000"/>
              </a:lnSpc>
              <a:spcBef>
                <a:spcPct val="0"/>
              </a:spcBef>
              <a:buClrTx/>
              <a:buSzTx/>
              <a:buFontTx/>
              <a:buNone/>
              <a:defRPr sz="3200">
                <a:solidFill>
                  <a:srgbClr val="C2B000"/>
                </a:solidFill>
                <a:latin typeface="-소망M" pitchFamily="18" charset="-127"/>
                <a:ea typeface="-소망M" pitchFamily="18" charset="-127"/>
              </a:defRPr>
            </a:lvl2pPr>
            <a:lvl3pPr marL="914400" lvl="2" indent="0" algn="ctr">
              <a:lnSpc>
                <a:spcPct val="100000"/>
              </a:lnSpc>
              <a:spcBef>
                <a:spcPct val="0"/>
              </a:spcBef>
              <a:buClrTx/>
              <a:buSzTx/>
              <a:buFontTx/>
              <a:buNone/>
              <a:defRPr sz="3200">
                <a:solidFill>
                  <a:srgbClr val="C2B000"/>
                </a:solidFill>
                <a:latin typeface="-소망M" pitchFamily="18" charset="-127"/>
                <a:ea typeface="-소망M" pitchFamily="18" charset="-127"/>
              </a:defRPr>
            </a:lvl3pPr>
            <a:lvl4pPr marL="1371600" lvl="3" indent="0" algn="ctr">
              <a:lnSpc>
                <a:spcPct val="100000"/>
              </a:lnSpc>
              <a:spcBef>
                <a:spcPct val="0"/>
              </a:spcBef>
              <a:buClrTx/>
              <a:buSzTx/>
              <a:buFontTx/>
              <a:buNone/>
              <a:defRPr sz="3200">
                <a:solidFill>
                  <a:srgbClr val="C2B000"/>
                </a:solidFill>
                <a:latin typeface="-소망M" pitchFamily="18" charset="-127"/>
                <a:ea typeface="-소망M" pitchFamily="18" charset="-127"/>
              </a:defRPr>
            </a:lvl4pPr>
            <a:lvl5pPr marL="1828800" lvl="4" indent="0" algn="ctr">
              <a:lnSpc>
                <a:spcPct val="100000"/>
              </a:lnSpc>
              <a:spcBef>
                <a:spcPct val="0"/>
              </a:spcBef>
              <a:buClrTx/>
              <a:buSzTx/>
              <a:buFontTx/>
              <a:buNone/>
              <a:defRPr sz="3200">
                <a:solidFill>
                  <a:srgbClr val="C2B000"/>
                </a:solidFill>
                <a:latin typeface="-소망M" pitchFamily="18" charset="-127"/>
                <a:ea typeface="-소망M" pitchFamily="18" charset="-127"/>
              </a:defRPr>
            </a:lvl5pPr>
          </a:lstStyle>
          <a:p>
            <a:pPr lvl="0"/>
            <a:r>
              <a:rPr lang="ko-KR" altLang="en-US" dirty="0"/>
              <a:t>마스터 부제목 스타일 편집</a:t>
            </a:r>
            <a:endParaRPr lang="ko-KR" altLang="en-US" dirty="0"/>
          </a:p>
        </p:txBody>
      </p:sp>
      <p:sp>
        <p:nvSpPr>
          <p:cNvPr id="35845" name="日期占位符 35844"/>
          <p:cNvSpPr>
            <a:spLocks noGrp="1"/>
          </p:cNvSpPr>
          <p:nvPr>
            <p:ph type="dt" sz="half" idx="2"/>
          </p:nvPr>
        </p:nvSpPr>
        <p:spPr>
          <a:xfrm>
            <a:off x="685800" y="6248400"/>
            <a:ext cx="1905000" cy="457200"/>
          </a:xfrm>
          <a:prstGeom prst="rect">
            <a:avLst/>
          </a:prstGeom>
          <a:noFill/>
          <a:ln w="9525">
            <a:noFill/>
          </a:ln>
        </p:spPr>
        <p:txBody>
          <a:bodyPr anchor="t" anchorCtr="0"/>
          <a:lstStyle>
            <a:lvl1pPr>
              <a:defRPr sz="1400">
                <a:latin typeface="-소망M" pitchFamily="18" charset="-127"/>
                <a:ea typeface="-소망M" pitchFamily="18" charset="-127"/>
              </a:defRPr>
            </a:lvl1pPr>
          </a:lstStyle>
          <a:p>
            <a:pPr latinLnBrk="1">
              <a:spcBef>
                <a:spcPct val="0"/>
              </a:spcBef>
            </a:pPr>
            <a:fld id="{BB962C8B-B14F-4D97-AF65-F5344CB8AC3E}" type="datetime1">
              <a:rPr lang="zh-CN" altLang="en-US" dirty="0"/>
            </a:fld>
            <a:endParaRPr lang="zh-CN" altLang="en-US" dirty="0"/>
          </a:p>
        </p:txBody>
      </p:sp>
      <p:sp>
        <p:nvSpPr>
          <p:cNvPr id="35846" name="页脚占位符 35845"/>
          <p:cNvSpPr>
            <a:spLocks noGrp="1"/>
          </p:cNvSpPr>
          <p:nvPr>
            <p:ph type="ftr" sz="quarter" idx="3"/>
          </p:nvPr>
        </p:nvSpPr>
        <p:spPr>
          <a:xfrm>
            <a:off x="3124200" y="6248400"/>
            <a:ext cx="2895600" cy="457200"/>
          </a:xfrm>
          <a:prstGeom prst="rect">
            <a:avLst/>
          </a:prstGeom>
          <a:noFill/>
          <a:ln w="9525">
            <a:noFill/>
          </a:ln>
        </p:spPr>
        <p:txBody>
          <a:bodyPr anchor="t" anchorCtr="0"/>
          <a:lstStyle>
            <a:lvl1pPr algn="ctr">
              <a:defRPr sz="1400">
                <a:latin typeface="-소망M" pitchFamily="18" charset="-127"/>
                <a:ea typeface="-소망M" pitchFamily="18" charset="-127"/>
              </a:defRPr>
            </a:lvl1pPr>
          </a:lstStyle>
          <a:p>
            <a:pPr latinLnBrk="1">
              <a:spcBef>
                <a:spcPct val="0"/>
              </a:spcBef>
            </a:pPr>
            <a:endParaRPr lang="ko-KR" altLang="en-US" dirty="0"/>
          </a:p>
        </p:txBody>
      </p:sp>
      <p:sp>
        <p:nvSpPr>
          <p:cNvPr id="35847" name="灯片编号占位符 35846"/>
          <p:cNvSpPr>
            <a:spLocks noGrp="1"/>
          </p:cNvSpPr>
          <p:nvPr>
            <p:ph type="sldNum" sz="quarter" idx="4"/>
          </p:nvPr>
        </p:nvSpPr>
        <p:spPr>
          <a:xfrm>
            <a:off x="6553200" y="6248400"/>
            <a:ext cx="1905000" cy="457200"/>
          </a:xfrm>
          <a:prstGeom prst="rect">
            <a:avLst/>
          </a:prstGeom>
          <a:noFill/>
          <a:ln w="9525">
            <a:noFill/>
          </a:ln>
        </p:spPr>
        <p:txBody>
          <a:bodyPr anchor="t" anchorCtr="0"/>
          <a:lstStyle>
            <a:lvl1pPr algn="r">
              <a:defRPr sz="1400">
                <a:latin typeface="-소망M" pitchFamily="18" charset="-127"/>
                <a:ea typeface="-소망M" pitchFamily="18" charset="-127"/>
              </a:defRPr>
            </a:lvl1pPr>
          </a:lstStyle>
          <a:p>
            <a:pPr latinLnBrk="1">
              <a:spcBef>
                <a:spcPct val="0"/>
              </a:spcBef>
            </a:pPr>
            <a:fld id="{9A0DB2DC-4C9A-4742-B13C-FB6460FD3503}" type="slidenum">
              <a:rPr lang="ko-KR" altLang="en-US" dirty="0"/>
            </a:fld>
            <a:endParaRPr lang="ko-KR" altLang="en-US" dirty="0"/>
          </a:p>
        </p:txBody>
      </p:sp>
      <p:pic>
        <p:nvPicPr>
          <p:cNvPr id="35848" name="图片 35847" descr="bg01-1"/>
          <p:cNvPicPr>
            <a:picLocks noChangeAspect="1"/>
          </p:cNvPicPr>
          <p:nvPr/>
        </p:nvPicPr>
        <p:blipFill>
          <a:blip r:embed="rId3"/>
          <a:stretch>
            <a:fillRect/>
          </a:stretch>
        </p:blipFill>
        <p:spPr>
          <a:xfrm>
            <a:off x="0" y="0"/>
            <a:ext cx="9144000" cy="677863"/>
          </a:xfrm>
          <a:prstGeom prst="rect">
            <a:avLst/>
          </a:prstGeom>
          <a:noFill/>
          <a:ln w="9525">
            <a:noFill/>
          </a:ln>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1">
              <a:spcBef>
                <a:spcPct val="0"/>
              </a:spcBef>
            </a:pPr>
            <a:endParaRPr lang="zh-CN" altLang="en-US" dirty="0"/>
          </a:p>
        </p:txBody>
      </p:sp>
      <p:sp>
        <p:nvSpPr>
          <p:cNvPr id="5" name="页脚占位符 4"/>
          <p:cNvSpPr>
            <a:spLocks noGrp="1"/>
          </p:cNvSpPr>
          <p:nvPr>
            <p:ph type="ftr" sz="quarter" idx="11"/>
          </p:nvPr>
        </p:nvSpPr>
        <p:spPr/>
        <p:txBody>
          <a:bodyPr/>
          <a:lstStyle/>
          <a:p>
            <a:pPr lvl="0" latinLnBrk="1">
              <a:spcBef>
                <a:spcPct val="0"/>
              </a:spcBef>
            </a:pPr>
            <a:endParaRPr lang="ko-KR" altLang="en-US" dirty="0"/>
          </a:p>
        </p:txBody>
      </p:sp>
      <p:sp>
        <p:nvSpPr>
          <p:cNvPr id="6" name="灯片编号占位符 5"/>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9185" y="1066800"/>
            <a:ext cx="2057003" cy="4953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8175" y="1066800"/>
            <a:ext cx="6051763" cy="4953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1">
              <a:spcBef>
                <a:spcPct val="0"/>
              </a:spcBef>
            </a:pPr>
            <a:endParaRPr lang="zh-CN" altLang="en-US" dirty="0"/>
          </a:p>
        </p:txBody>
      </p:sp>
      <p:sp>
        <p:nvSpPr>
          <p:cNvPr id="5" name="页脚占位符 4"/>
          <p:cNvSpPr>
            <a:spLocks noGrp="1"/>
          </p:cNvSpPr>
          <p:nvPr>
            <p:ph type="ftr" sz="quarter" idx="11"/>
          </p:nvPr>
        </p:nvSpPr>
        <p:spPr/>
        <p:txBody>
          <a:bodyPr/>
          <a:lstStyle/>
          <a:p>
            <a:pPr lvl="0" latinLnBrk="1">
              <a:spcBef>
                <a:spcPct val="0"/>
              </a:spcBef>
            </a:pPr>
            <a:endParaRPr lang="ko-KR" altLang="en-US" dirty="0"/>
          </a:p>
        </p:txBody>
      </p:sp>
      <p:sp>
        <p:nvSpPr>
          <p:cNvPr id="6" name="灯片编号占位符 5"/>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pic>
        <p:nvPicPr>
          <p:cNvPr id="74754" name="图片 74753" descr="bg01-1b"/>
          <p:cNvPicPr>
            <a:picLocks noChangeAspect="1"/>
          </p:cNvPicPr>
          <p:nvPr/>
        </p:nvPicPr>
        <p:blipFill>
          <a:blip r:embed="rId2"/>
          <a:stretch>
            <a:fillRect/>
          </a:stretch>
        </p:blipFill>
        <p:spPr>
          <a:xfrm>
            <a:off x="0" y="6105525"/>
            <a:ext cx="9144000" cy="749300"/>
          </a:xfrm>
          <a:prstGeom prst="rect">
            <a:avLst/>
          </a:prstGeom>
          <a:noFill/>
          <a:ln w="9525">
            <a:noFill/>
          </a:ln>
        </p:spPr>
      </p:pic>
      <p:sp>
        <p:nvSpPr>
          <p:cNvPr id="74755" name="标题 74754"/>
          <p:cNvSpPr>
            <a:spLocks noGrp="1"/>
          </p:cNvSpPr>
          <p:nvPr>
            <p:ph type="ctrTitle" hasCustomPrompt="1"/>
          </p:nvPr>
        </p:nvSpPr>
        <p:spPr>
          <a:xfrm>
            <a:off x="0" y="2667000"/>
            <a:ext cx="9144000" cy="990600"/>
          </a:xfrm>
          <a:prstGeom prst="rect">
            <a:avLst/>
          </a:prstGeom>
          <a:noFill/>
          <a:ln w="9525">
            <a:noFill/>
          </a:ln>
        </p:spPr>
        <p:txBody>
          <a:bodyPr anchor="ctr" anchorCtr="0"/>
          <a:lstStyle>
            <a:lvl1pPr lvl="0" algn="ctr">
              <a:buClrTx/>
              <a:buSzTx/>
              <a:buFontTx/>
              <a:defRPr sz="4400"/>
            </a:lvl1pPr>
          </a:lstStyle>
          <a:p>
            <a:pPr lvl="0"/>
            <a:r>
              <a:rPr lang="ko-KR" altLang="en-US" dirty="0"/>
              <a:t>마스터 제목 스타일 편집</a:t>
            </a:r>
            <a:endParaRPr lang="ko-KR" altLang="en-US" dirty="0"/>
          </a:p>
        </p:txBody>
      </p:sp>
      <p:sp>
        <p:nvSpPr>
          <p:cNvPr id="74756" name="副标题 74755"/>
          <p:cNvSpPr>
            <a:spLocks noGrp="1"/>
          </p:cNvSpPr>
          <p:nvPr>
            <p:ph type="subTitle" idx="1" hasCustomPrompt="1"/>
          </p:nvPr>
        </p:nvSpPr>
        <p:spPr>
          <a:xfrm>
            <a:off x="0" y="3581400"/>
            <a:ext cx="9144000" cy="762000"/>
          </a:xfrm>
          <a:prstGeom prst="rect">
            <a:avLst/>
          </a:prstGeom>
          <a:noFill/>
          <a:ln w="9525">
            <a:noFill/>
          </a:ln>
        </p:spPr>
        <p:txBody>
          <a:bodyPr anchor="t" anchorCtr="0"/>
          <a:lstStyle>
            <a:lvl1pPr marL="0" lvl="0" indent="0" algn="ctr">
              <a:lnSpc>
                <a:spcPct val="100000"/>
              </a:lnSpc>
              <a:spcBef>
                <a:spcPct val="0"/>
              </a:spcBef>
              <a:buClrTx/>
              <a:buSzTx/>
              <a:buFontTx/>
              <a:buNone/>
              <a:defRPr sz="3200">
                <a:solidFill>
                  <a:srgbClr val="C2B000"/>
                </a:solidFill>
                <a:latin typeface="-소망M" pitchFamily="18" charset="-127"/>
                <a:ea typeface="-소망M" pitchFamily="18" charset="-127"/>
              </a:defRPr>
            </a:lvl1pPr>
            <a:lvl2pPr marL="457200" lvl="1" indent="0" algn="ctr">
              <a:lnSpc>
                <a:spcPct val="100000"/>
              </a:lnSpc>
              <a:spcBef>
                <a:spcPct val="0"/>
              </a:spcBef>
              <a:buClrTx/>
              <a:buSzTx/>
              <a:buFontTx/>
              <a:buNone/>
              <a:defRPr sz="3200">
                <a:solidFill>
                  <a:srgbClr val="C2B000"/>
                </a:solidFill>
                <a:latin typeface="-소망M" pitchFamily="18" charset="-127"/>
                <a:ea typeface="-소망M" pitchFamily="18" charset="-127"/>
              </a:defRPr>
            </a:lvl2pPr>
            <a:lvl3pPr marL="914400" lvl="2" indent="0" algn="ctr">
              <a:lnSpc>
                <a:spcPct val="100000"/>
              </a:lnSpc>
              <a:spcBef>
                <a:spcPct val="0"/>
              </a:spcBef>
              <a:buClrTx/>
              <a:buSzTx/>
              <a:buFontTx/>
              <a:buNone/>
              <a:defRPr sz="3200">
                <a:solidFill>
                  <a:srgbClr val="C2B000"/>
                </a:solidFill>
                <a:latin typeface="-소망M" pitchFamily="18" charset="-127"/>
                <a:ea typeface="-소망M" pitchFamily="18" charset="-127"/>
              </a:defRPr>
            </a:lvl3pPr>
            <a:lvl4pPr marL="1371600" lvl="3" indent="0" algn="ctr">
              <a:lnSpc>
                <a:spcPct val="100000"/>
              </a:lnSpc>
              <a:spcBef>
                <a:spcPct val="0"/>
              </a:spcBef>
              <a:buClrTx/>
              <a:buSzTx/>
              <a:buFontTx/>
              <a:buNone/>
              <a:defRPr sz="3200">
                <a:solidFill>
                  <a:srgbClr val="C2B000"/>
                </a:solidFill>
                <a:latin typeface="-소망M" pitchFamily="18" charset="-127"/>
                <a:ea typeface="-소망M" pitchFamily="18" charset="-127"/>
              </a:defRPr>
            </a:lvl4pPr>
            <a:lvl5pPr marL="1828800" lvl="4" indent="0" algn="ctr">
              <a:lnSpc>
                <a:spcPct val="100000"/>
              </a:lnSpc>
              <a:spcBef>
                <a:spcPct val="0"/>
              </a:spcBef>
              <a:buClrTx/>
              <a:buSzTx/>
              <a:buFontTx/>
              <a:buNone/>
              <a:defRPr sz="3200">
                <a:solidFill>
                  <a:srgbClr val="C2B000"/>
                </a:solidFill>
                <a:latin typeface="-소망M" pitchFamily="18" charset="-127"/>
                <a:ea typeface="-소망M" pitchFamily="18" charset="-127"/>
              </a:defRPr>
            </a:lvl5pPr>
          </a:lstStyle>
          <a:p>
            <a:pPr lvl="0"/>
            <a:r>
              <a:rPr lang="ko-KR" altLang="en-US" dirty="0"/>
              <a:t>마스터 부제목 스타일 편집</a:t>
            </a:r>
            <a:endParaRPr lang="ko-KR" altLang="en-US" dirty="0"/>
          </a:p>
        </p:txBody>
      </p:sp>
      <p:sp>
        <p:nvSpPr>
          <p:cNvPr id="74757" name="日期占位符 74756"/>
          <p:cNvSpPr>
            <a:spLocks noGrp="1"/>
          </p:cNvSpPr>
          <p:nvPr>
            <p:ph type="dt" sz="half" idx="2"/>
          </p:nvPr>
        </p:nvSpPr>
        <p:spPr>
          <a:xfrm>
            <a:off x="685800" y="6248400"/>
            <a:ext cx="1905000" cy="457200"/>
          </a:xfrm>
          <a:prstGeom prst="rect">
            <a:avLst/>
          </a:prstGeom>
          <a:noFill/>
          <a:ln w="9525">
            <a:noFill/>
          </a:ln>
        </p:spPr>
        <p:txBody>
          <a:bodyPr anchor="t" anchorCtr="0"/>
          <a:lstStyle>
            <a:lvl1pPr>
              <a:defRPr sz="1400">
                <a:latin typeface="-소망M" pitchFamily="18" charset="-127"/>
                <a:ea typeface="-소망M" pitchFamily="18" charset="-127"/>
              </a:defRPr>
            </a:lvl1pPr>
          </a:lstStyle>
          <a:p>
            <a:pPr latinLnBrk="1">
              <a:spcBef>
                <a:spcPct val="0"/>
              </a:spcBef>
            </a:pPr>
            <a:endParaRPr lang="zh-CN" altLang="en-US" dirty="0"/>
          </a:p>
        </p:txBody>
      </p:sp>
      <p:sp>
        <p:nvSpPr>
          <p:cNvPr id="74758" name="页脚占位符 74757"/>
          <p:cNvSpPr>
            <a:spLocks noGrp="1"/>
          </p:cNvSpPr>
          <p:nvPr>
            <p:ph type="ftr" sz="quarter" idx="3"/>
          </p:nvPr>
        </p:nvSpPr>
        <p:spPr>
          <a:xfrm>
            <a:off x="3124200" y="6248400"/>
            <a:ext cx="2895600" cy="457200"/>
          </a:xfrm>
          <a:prstGeom prst="rect">
            <a:avLst/>
          </a:prstGeom>
          <a:noFill/>
          <a:ln w="9525">
            <a:noFill/>
          </a:ln>
        </p:spPr>
        <p:txBody>
          <a:bodyPr anchor="t" anchorCtr="0"/>
          <a:lstStyle>
            <a:lvl1pPr algn="ctr">
              <a:defRPr sz="1400">
                <a:latin typeface="-소망M" pitchFamily="18" charset="-127"/>
                <a:ea typeface="-소망M" pitchFamily="18" charset="-127"/>
              </a:defRPr>
            </a:lvl1pPr>
          </a:lstStyle>
          <a:p>
            <a:pPr latinLnBrk="1">
              <a:spcBef>
                <a:spcPct val="0"/>
              </a:spcBef>
            </a:pPr>
            <a:endParaRPr lang="ko-KR" altLang="en-US" dirty="0"/>
          </a:p>
        </p:txBody>
      </p:sp>
      <p:sp>
        <p:nvSpPr>
          <p:cNvPr id="74759" name="灯片编号占位符 74758"/>
          <p:cNvSpPr>
            <a:spLocks noGrp="1"/>
          </p:cNvSpPr>
          <p:nvPr>
            <p:ph type="sldNum" sz="quarter" idx="4"/>
          </p:nvPr>
        </p:nvSpPr>
        <p:spPr>
          <a:xfrm>
            <a:off x="6553200" y="6248400"/>
            <a:ext cx="1905000" cy="457200"/>
          </a:xfrm>
          <a:prstGeom prst="rect">
            <a:avLst/>
          </a:prstGeom>
          <a:noFill/>
          <a:ln w="9525">
            <a:noFill/>
          </a:ln>
        </p:spPr>
        <p:txBody>
          <a:bodyPr anchor="t" anchorCtr="0"/>
          <a:lstStyle>
            <a:lvl1pPr algn="r">
              <a:defRPr sz="1400">
                <a:latin typeface="-소망M" pitchFamily="18" charset="-127"/>
                <a:ea typeface="-소망M" pitchFamily="18" charset="-127"/>
              </a:defRPr>
            </a:lvl1pPr>
          </a:lstStyle>
          <a:p>
            <a:pPr latinLnBrk="1">
              <a:spcBef>
                <a:spcPct val="0"/>
              </a:spcBef>
            </a:pPr>
            <a:fld id="{9A0DB2DC-4C9A-4742-B13C-FB6460FD3503}" type="slidenum">
              <a:rPr lang="ko-KR" altLang="en-US" dirty="0"/>
            </a:fld>
            <a:endParaRPr lang="ko-KR" altLang="en-US" dirty="0"/>
          </a:p>
        </p:txBody>
      </p:sp>
      <p:pic>
        <p:nvPicPr>
          <p:cNvPr id="74760" name="图片 74759" descr="bg01-1"/>
          <p:cNvPicPr>
            <a:picLocks noChangeAspect="1"/>
          </p:cNvPicPr>
          <p:nvPr/>
        </p:nvPicPr>
        <p:blipFill>
          <a:blip r:embed="rId3"/>
          <a:stretch>
            <a:fillRect/>
          </a:stretch>
        </p:blipFill>
        <p:spPr>
          <a:xfrm>
            <a:off x="0" y="0"/>
            <a:ext cx="9144000" cy="677863"/>
          </a:xfrm>
          <a:prstGeom prst="rect">
            <a:avLst/>
          </a:prstGeom>
          <a:noFill/>
          <a:ln w="9525">
            <a:noFill/>
          </a:ln>
        </p:spPr>
      </p:pic>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1">
              <a:spcBef>
                <a:spcPct val="0"/>
              </a:spcBef>
            </a:pPr>
            <a:endParaRPr lang="zh-CN" altLang="en-US" dirty="0"/>
          </a:p>
        </p:txBody>
      </p:sp>
      <p:sp>
        <p:nvSpPr>
          <p:cNvPr id="5" name="页脚占位符 4"/>
          <p:cNvSpPr>
            <a:spLocks noGrp="1"/>
          </p:cNvSpPr>
          <p:nvPr>
            <p:ph type="ftr" sz="quarter" idx="11"/>
          </p:nvPr>
        </p:nvSpPr>
        <p:spPr/>
        <p:txBody>
          <a:bodyPr/>
          <a:lstStyle/>
          <a:p>
            <a:pPr lvl="0" latinLnBrk="1">
              <a:spcBef>
                <a:spcPct val="0"/>
              </a:spcBef>
            </a:pPr>
            <a:endParaRPr lang="ko-KR" altLang="en-US" dirty="0"/>
          </a:p>
        </p:txBody>
      </p:sp>
      <p:sp>
        <p:nvSpPr>
          <p:cNvPr id="6" name="灯片编号占位符 5"/>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latinLnBrk="1">
              <a:spcBef>
                <a:spcPct val="0"/>
              </a:spcBef>
            </a:pPr>
            <a:endParaRPr lang="zh-CN" altLang="en-US" dirty="0"/>
          </a:p>
        </p:txBody>
      </p:sp>
      <p:sp>
        <p:nvSpPr>
          <p:cNvPr id="5" name="页脚占位符 4"/>
          <p:cNvSpPr>
            <a:spLocks noGrp="1"/>
          </p:cNvSpPr>
          <p:nvPr>
            <p:ph type="ftr" sz="quarter" idx="11"/>
          </p:nvPr>
        </p:nvSpPr>
        <p:spPr/>
        <p:txBody>
          <a:bodyPr/>
          <a:lstStyle/>
          <a:p>
            <a:pPr lvl="0" latinLnBrk="1">
              <a:spcBef>
                <a:spcPct val="0"/>
              </a:spcBef>
            </a:pPr>
            <a:endParaRPr lang="ko-KR" altLang="en-US" dirty="0"/>
          </a:p>
        </p:txBody>
      </p:sp>
      <p:sp>
        <p:nvSpPr>
          <p:cNvPr id="6" name="灯片编号占位符 5"/>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03388" y="1905000"/>
            <a:ext cx="3509772"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356416" y="1905000"/>
            <a:ext cx="3509772"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latinLnBrk="1">
              <a:spcBef>
                <a:spcPct val="0"/>
              </a:spcBef>
            </a:pPr>
            <a:endParaRPr lang="zh-CN" altLang="en-US" dirty="0"/>
          </a:p>
        </p:txBody>
      </p:sp>
      <p:sp>
        <p:nvSpPr>
          <p:cNvPr id="6" name="页脚占位符 5"/>
          <p:cNvSpPr>
            <a:spLocks noGrp="1"/>
          </p:cNvSpPr>
          <p:nvPr>
            <p:ph type="ftr" sz="quarter" idx="11"/>
          </p:nvPr>
        </p:nvSpPr>
        <p:spPr/>
        <p:txBody>
          <a:bodyPr/>
          <a:lstStyle/>
          <a:p>
            <a:pPr lvl="0" latinLnBrk="1">
              <a:spcBef>
                <a:spcPct val="0"/>
              </a:spcBef>
            </a:pPr>
            <a:endParaRPr lang="ko-KR" altLang="en-US" dirty="0"/>
          </a:p>
        </p:txBody>
      </p:sp>
      <p:sp>
        <p:nvSpPr>
          <p:cNvPr id="7" name="灯片编号占位符 6"/>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latinLnBrk="1">
              <a:spcBef>
                <a:spcPct val="0"/>
              </a:spcBef>
            </a:pPr>
            <a:endParaRPr lang="zh-CN" altLang="en-US" dirty="0"/>
          </a:p>
        </p:txBody>
      </p:sp>
      <p:sp>
        <p:nvSpPr>
          <p:cNvPr id="8" name="页脚占位符 7"/>
          <p:cNvSpPr>
            <a:spLocks noGrp="1"/>
          </p:cNvSpPr>
          <p:nvPr>
            <p:ph type="ftr" sz="quarter" idx="11"/>
          </p:nvPr>
        </p:nvSpPr>
        <p:spPr/>
        <p:txBody>
          <a:bodyPr/>
          <a:lstStyle/>
          <a:p>
            <a:pPr lvl="0" latinLnBrk="1">
              <a:spcBef>
                <a:spcPct val="0"/>
              </a:spcBef>
            </a:pPr>
            <a:endParaRPr lang="ko-KR" altLang="en-US" dirty="0"/>
          </a:p>
        </p:txBody>
      </p:sp>
      <p:sp>
        <p:nvSpPr>
          <p:cNvPr id="9" name="灯片编号占位符 8"/>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latinLnBrk="1">
              <a:spcBef>
                <a:spcPct val="0"/>
              </a:spcBef>
            </a:pPr>
            <a:endParaRPr lang="zh-CN" altLang="en-US" dirty="0"/>
          </a:p>
        </p:txBody>
      </p:sp>
      <p:sp>
        <p:nvSpPr>
          <p:cNvPr id="4" name="页脚占位符 3"/>
          <p:cNvSpPr>
            <a:spLocks noGrp="1"/>
          </p:cNvSpPr>
          <p:nvPr>
            <p:ph type="ftr" sz="quarter" idx="11"/>
          </p:nvPr>
        </p:nvSpPr>
        <p:spPr/>
        <p:txBody>
          <a:bodyPr/>
          <a:lstStyle/>
          <a:p>
            <a:pPr lvl="0" latinLnBrk="1">
              <a:spcBef>
                <a:spcPct val="0"/>
              </a:spcBef>
            </a:pPr>
            <a:endParaRPr lang="ko-KR" altLang="en-US" dirty="0"/>
          </a:p>
        </p:txBody>
      </p:sp>
      <p:sp>
        <p:nvSpPr>
          <p:cNvPr id="5" name="灯片编号占位符 4"/>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latinLnBrk="1">
              <a:spcBef>
                <a:spcPct val="0"/>
              </a:spcBef>
            </a:pPr>
            <a:endParaRPr lang="zh-CN" altLang="en-US" dirty="0"/>
          </a:p>
        </p:txBody>
      </p:sp>
      <p:sp>
        <p:nvSpPr>
          <p:cNvPr id="3" name="页脚占位符 2"/>
          <p:cNvSpPr>
            <a:spLocks noGrp="1"/>
          </p:cNvSpPr>
          <p:nvPr>
            <p:ph type="ftr" sz="quarter" idx="11"/>
          </p:nvPr>
        </p:nvSpPr>
        <p:spPr/>
        <p:txBody>
          <a:bodyPr/>
          <a:lstStyle/>
          <a:p>
            <a:pPr lvl="0" latinLnBrk="1">
              <a:spcBef>
                <a:spcPct val="0"/>
              </a:spcBef>
            </a:pPr>
            <a:endParaRPr lang="ko-KR" altLang="en-US" dirty="0"/>
          </a:p>
        </p:txBody>
      </p:sp>
      <p:sp>
        <p:nvSpPr>
          <p:cNvPr id="4" name="灯片编号占位符 3"/>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1">
              <a:spcBef>
                <a:spcPct val="0"/>
              </a:spcBef>
            </a:pPr>
            <a:endParaRPr lang="zh-CN" altLang="en-US" dirty="0"/>
          </a:p>
        </p:txBody>
      </p:sp>
      <p:sp>
        <p:nvSpPr>
          <p:cNvPr id="6" name="页脚占位符 5"/>
          <p:cNvSpPr>
            <a:spLocks noGrp="1"/>
          </p:cNvSpPr>
          <p:nvPr>
            <p:ph type="ftr" sz="quarter" idx="11"/>
          </p:nvPr>
        </p:nvSpPr>
        <p:spPr/>
        <p:txBody>
          <a:bodyPr/>
          <a:lstStyle/>
          <a:p>
            <a:pPr lvl="0" latinLnBrk="1">
              <a:spcBef>
                <a:spcPct val="0"/>
              </a:spcBef>
            </a:pPr>
            <a:endParaRPr lang="ko-KR" altLang="en-US" dirty="0"/>
          </a:p>
        </p:txBody>
      </p:sp>
      <p:sp>
        <p:nvSpPr>
          <p:cNvPr id="7" name="灯片编号占位符 6"/>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1">
              <a:spcBef>
                <a:spcPct val="0"/>
              </a:spcBef>
            </a:pPr>
            <a:endParaRPr lang="zh-CN" altLang="en-US" dirty="0"/>
          </a:p>
        </p:txBody>
      </p:sp>
      <p:sp>
        <p:nvSpPr>
          <p:cNvPr id="5" name="页脚占位符 4"/>
          <p:cNvSpPr>
            <a:spLocks noGrp="1"/>
          </p:cNvSpPr>
          <p:nvPr>
            <p:ph type="ftr" sz="quarter" idx="11"/>
          </p:nvPr>
        </p:nvSpPr>
        <p:spPr/>
        <p:txBody>
          <a:bodyPr/>
          <a:lstStyle/>
          <a:p>
            <a:pPr lvl="0" latinLnBrk="1">
              <a:spcBef>
                <a:spcPct val="0"/>
              </a:spcBef>
            </a:pPr>
            <a:endParaRPr lang="ko-KR" altLang="en-US" dirty="0"/>
          </a:p>
        </p:txBody>
      </p:sp>
      <p:sp>
        <p:nvSpPr>
          <p:cNvPr id="6" name="灯片编号占位符 5"/>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1">
              <a:spcBef>
                <a:spcPct val="0"/>
              </a:spcBef>
            </a:pPr>
            <a:endParaRPr lang="zh-CN" altLang="en-US" dirty="0"/>
          </a:p>
        </p:txBody>
      </p:sp>
      <p:sp>
        <p:nvSpPr>
          <p:cNvPr id="6" name="页脚占位符 5"/>
          <p:cNvSpPr>
            <a:spLocks noGrp="1"/>
          </p:cNvSpPr>
          <p:nvPr>
            <p:ph type="ftr" sz="quarter" idx="11"/>
          </p:nvPr>
        </p:nvSpPr>
        <p:spPr/>
        <p:txBody>
          <a:bodyPr/>
          <a:lstStyle/>
          <a:p>
            <a:pPr lvl="0" latinLnBrk="1">
              <a:spcBef>
                <a:spcPct val="0"/>
              </a:spcBef>
            </a:pPr>
            <a:endParaRPr lang="ko-KR" altLang="en-US" dirty="0"/>
          </a:p>
        </p:txBody>
      </p:sp>
      <p:sp>
        <p:nvSpPr>
          <p:cNvPr id="7" name="灯片编号占位符 6"/>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1">
              <a:spcBef>
                <a:spcPct val="0"/>
              </a:spcBef>
            </a:pPr>
            <a:endParaRPr lang="zh-CN" altLang="en-US" dirty="0"/>
          </a:p>
        </p:txBody>
      </p:sp>
      <p:sp>
        <p:nvSpPr>
          <p:cNvPr id="5" name="页脚占位符 4"/>
          <p:cNvSpPr>
            <a:spLocks noGrp="1"/>
          </p:cNvSpPr>
          <p:nvPr>
            <p:ph type="ftr" sz="quarter" idx="11"/>
          </p:nvPr>
        </p:nvSpPr>
        <p:spPr/>
        <p:txBody>
          <a:bodyPr/>
          <a:lstStyle/>
          <a:p>
            <a:pPr lvl="0" latinLnBrk="1">
              <a:spcBef>
                <a:spcPct val="0"/>
              </a:spcBef>
            </a:pPr>
            <a:endParaRPr lang="ko-KR" altLang="en-US" dirty="0"/>
          </a:p>
        </p:txBody>
      </p:sp>
      <p:sp>
        <p:nvSpPr>
          <p:cNvPr id="6" name="灯片编号占位符 5"/>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9185" y="1066800"/>
            <a:ext cx="2057003" cy="4953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8175" y="1066800"/>
            <a:ext cx="6051763" cy="4953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1">
              <a:spcBef>
                <a:spcPct val="0"/>
              </a:spcBef>
            </a:pPr>
            <a:endParaRPr lang="zh-CN" altLang="en-US" dirty="0"/>
          </a:p>
        </p:txBody>
      </p:sp>
      <p:sp>
        <p:nvSpPr>
          <p:cNvPr id="5" name="页脚占位符 4"/>
          <p:cNvSpPr>
            <a:spLocks noGrp="1"/>
          </p:cNvSpPr>
          <p:nvPr>
            <p:ph type="ftr" sz="quarter" idx="11"/>
          </p:nvPr>
        </p:nvSpPr>
        <p:spPr/>
        <p:txBody>
          <a:bodyPr/>
          <a:lstStyle/>
          <a:p>
            <a:pPr lvl="0" latinLnBrk="1">
              <a:spcBef>
                <a:spcPct val="0"/>
              </a:spcBef>
            </a:pPr>
            <a:endParaRPr lang="ko-KR" altLang="en-US" dirty="0"/>
          </a:p>
        </p:txBody>
      </p:sp>
      <p:sp>
        <p:nvSpPr>
          <p:cNvPr id="6" name="灯片编号占位符 5"/>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latinLnBrk="1">
              <a:spcBef>
                <a:spcPct val="0"/>
              </a:spcBef>
            </a:pPr>
            <a:endParaRPr lang="zh-CN" altLang="en-US" dirty="0"/>
          </a:p>
        </p:txBody>
      </p:sp>
      <p:sp>
        <p:nvSpPr>
          <p:cNvPr id="5" name="页脚占位符 4"/>
          <p:cNvSpPr>
            <a:spLocks noGrp="1"/>
          </p:cNvSpPr>
          <p:nvPr>
            <p:ph type="ftr" sz="quarter" idx="11"/>
          </p:nvPr>
        </p:nvSpPr>
        <p:spPr/>
        <p:txBody>
          <a:bodyPr/>
          <a:lstStyle/>
          <a:p>
            <a:pPr lvl="0" latinLnBrk="1">
              <a:spcBef>
                <a:spcPct val="0"/>
              </a:spcBef>
            </a:pPr>
            <a:endParaRPr lang="ko-KR" altLang="en-US" dirty="0"/>
          </a:p>
        </p:txBody>
      </p:sp>
      <p:sp>
        <p:nvSpPr>
          <p:cNvPr id="6" name="灯片编号占位符 5"/>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703388" y="1905000"/>
            <a:ext cx="3509772"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356416" y="1905000"/>
            <a:ext cx="3509772"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latinLnBrk="1">
              <a:spcBef>
                <a:spcPct val="0"/>
              </a:spcBef>
            </a:pPr>
            <a:endParaRPr lang="zh-CN" altLang="en-US" dirty="0"/>
          </a:p>
        </p:txBody>
      </p:sp>
      <p:sp>
        <p:nvSpPr>
          <p:cNvPr id="6" name="页脚占位符 5"/>
          <p:cNvSpPr>
            <a:spLocks noGrp="1"/>
          </p:cNvSpPr>
          <p:nvPr>
            <p:ph type="ftr" sz="quarter" idx="11"/>
          </p:nvPr>
        </p:nvSpPr>
        <p:spPr/>
        <p:txBody>
          <a:bodyPr/>
          <a:lstStyle/>
          <a:p>
            <a:pPr lvl="0" latinLnBrk="1">
              <a:spcBef>
                <a:spcPct val="0"/>
              </a:spcBef>
            </a:pPr>
            <a:endParaRPr lang="ko-KR" altLang="en-US" dirty="0"/>
          </a:p>
        </p:txBody>
      </p:sp>
      <p:sp>
        <p:nvSpPr>
          <p:cNvPr id="7" name="灯片编号占位符 6"/>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latinLnBrk="1">
              <a:spcBef>
                <a:spcPct val="0"/>
              </a:spcBef>
            </a:pPr>
            <a:endParaRPr lang="zh-CN" altLang="en-US" dirty="0"/>
          </a:p>
        </p:txBody>
      </p:sp>
      <p:sp>
        <p:nvSpPr>
          <p:cNvPr id="8" name="页脚占位符 7"/>
          <p:cNvSpPr>
            <a:spLocks noGrp="1"/>
          </p:cNvSpPr>
          <p:nvPr>
            <p:ph type="ftr" sz="quarter" idx="11"/>
          </p:nvPr>
        </p:nvSpPr>
        <p:spPr/>
        <p:txBody>
          <a:bodyPr/>
          <a:lstStyle/>
          <a:p>
            <a:pPr lvl="0" latinLnBrk="1">
              <a:spcBef>
                <a:spcPct val="0"/>
              </a:spcBef>
            </a:pPr>
            <a:endParaRPr lang="ko-KR" altLang="en-US" dirty="0"/>
          </a:p>
        </p:txBody>
      </p:sp>
      <p:sp>
        <p:nvSpPr>
          <p:cNvPr id="9" name="灯片编号占位符 8"/>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latinLnBrk="1">
              <a:spcBef>
                <a:spcPct val="0"/>
              </a:spcBef>
            </a:pPr>
            <a:endParaRPr lang="zh-CN" altLang="en-US" dirty="0"/>
          </a:p>
        </p:txBody>
      </p:sp>
      <p:sp>
        <p:nvSpPr>
          <p:cNvPr id="4" name="页脚占位符 3"/>
          <p:cNvSpPr>
            <a:spLocks noGrp="1"/>
          </p:cNvSpPr>
          <p:nvPr>
            <p:ph type="ftr" sz="quarter" idx="11"/>
          </p:nvPr>
        </p:nvSpPr>
        <p:spPr/>
        <p:txBody>
          <a:bodyPr/>
          <a:lstStyle/>
          <a:p>
            <a:pPr lvl="0" latinLnBrk="1">
              <a:spcBef>
                <a:spcPct val="0"/>
              </a:spcBef>
            </a:pPr>
            <a:endParaRPr lang="ko-KR" altLang="en-US" dirty="0"/>
          </a:p>
        </p:txBody>
      </p:sp>
      <p:sp>
        <p:nvSpPr>
          <p:cNvPr id="5" name="灯片编号占位符 4"/>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latinLnBrk="1">
              <a:spcBef>
                <a:spcPct val="0"/>
              </a:spcBef>
            </a:pPr>
            <a:endParaRPr lang="zh-CN" altLang="en-US" dirty="0"/>
          </a:p>
        </p:txBody>
      </p:sp>
      <p:sp>
        <p:nvSpPr>
          <p:cNvPr id="3" name="页脚占位符 2"/>
          <p:cNvSpPr>
            <a:spLocks noGrp="1"/>
          </p:cNvSpPr>
          <p:nvPr>
            <p:ph type="ftr" sz="quarter" idx="11"/>
          </p:nvPr>
        </p:nvSpPr>
        <p:spPr/>
        <p:txBody>
          <a:bodyPr/>
          <a:lstStyle/>
          <a:p>
            <a:pPr lvl="0" latinLnBrk="1">
              <a:spcBef>
                <a:spcPct val="0"/>
              </a:spcBef>
            </a:pPr>
            <a:endParaRPr lang="ko-KR" altLang="en-US" dirty="0"/>
          </a:p>
        </p:txBody>
      </p:sp>
      <p:sp>
        <p:nvSpPr>
          <p:cNvPr id="4" name="灯片编号占位符 3"/>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1">
              <a:spcBef>
                <a:spcPct val="0"/>
              </a:spcBef>
            </a:pPr>
            <a:endParaRPr lang="zh-CN" altLang="en-US" dirty="0"/>
          </a:p>
        </p:txBody>
      </p:sp>
      <p:sp>
        <p:nvSpPr>
          <p:cNvPr id="6" name="页脚占位符 5"/>
          <p:cNvSpPr>
            <a:spLocks noGrp="1"/>
          </p:cNvSpPr>
          <p:nvPr>
            <p:ph type="ftr" sz="quarter" idx="11"/>
          </p:nvPr>
        </p:nvSpPr>
        <p:spPr/>
        <p:txBody>
          <a:bodyPr/>
          <a:lstStyle/>
          <a:p>
            <a:pPr lvl="0" latinLnBrk="1">
              <a:spcBef>
                <a:spcPct val="0"/>
              </a:spcBef>
            </a:pPr>
            <a:endParaRPr lang="ko-KR" altLang="en-US" dirty="0"/>
          </a:p>
        </p:txBody>
      </p:sp>
      <p:sp>
        <p:nvSpPr>
          <p:cNvPr id="7" name="灯片编号占位符 6"/>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1">
              <a:spcBef>
                <a:spcPct val="0"/>
              </a:spcBef>
            </a:pPr>
            <a:endParaRPr lang="zh-CN" altLang="en-US" dirty="0"/>
          </a:p>
        </p:txBody>
      </p:sp>
      <p:sp>
        <p:nvSpPr>
          <p:cNvPr id="6" name="页脚占位符 5"/>
          <p:cNvSpPr>
            <a:spLocks noGrp="1"/>
          </p:cNvSpPr>
          <p:nvPr>
            <p:ph type="ftr" sz="quarter" idx="11"/>
          </p:nvPr>
        </p:nvSpPr>
        <p:spPr/>
        <p:txBody>
          <a:bodyPr/>
          <a:lstStyle/>
          <a:p>
            <a:pPr lvl="0" latinLnBrk="1">
              <a:spcBef>
                <a:spcPct val="0"/>
              </a:spcBef>
            </a:pPr>
            <a:endParaRPr lang="ko-KR" altLang="en-US" dirty="0"/>
          </a:p>
        </p:txBody>
      </p:sp>
      <p:sp>
        <p:nvSpPr>
          <p:cNvPr id="7" name="灯片编号占位符 6"/>
          <p:cNvSpPr>
            <a:spLocks noGrp="1"/>
          </p:cNvSpPr>
          <p:nvPr>
            <p:ph type="sldNum" sz="quarter" idx="12"/>
          </p:nvPr>
        </p:nvSpPr>
        <p:spPr/>
        <p:txBody>
          <a:bodyPr/>
          <a:lstStyle/>
          <a:p>
            <a:pPr lvl="0" latinLnBrk="1">
              <a:spcBef>
                <a:spcPct val="0"/>
              </a:spcBef>
            </a:pPr>
            <a:fld id="{9A0DB2DC-4C9A-4742-B13C-FB6460FD3503}" type="slidenum">
              <a:rPr lang="ko-KR" altLang="en-US" dirty="0"/>
            </a:fld>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4.png"/><Relationship Id="rId13" Type="http://schemas.openxmlformats.org/officeDocument/2006/relationships/image" Target="../media/image2.jpeg"/><Relationship Id="rId12" Type="http://schemas.openxmlformats.org/officeDocument/2006/relationships/image" Target="../media/image3.em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2.jpeg"/><Relationship Id="rId13" Type="http://schemas.openxmlformats.org/officeDocument/2006/relationships/image" Target="../media/image3.emf"/><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4818" name="图片 34817"/>
          <p:cNvPicPr/>
          <p:nvPr userDrawn="1"/>
        </p:nvPicPr>
        <p:blipFill>
          <a:blip r:embed="rId12"/>
          <a:stretch>
            <a:fillRect/>
          </a:stretch>
        </p:blipFill>
        <p:spPr>
          <a:xfrm>
            <a:off x="1590675" y="6096000"/>
            <a:ext cx="7588250" cy="139700"/>
          </a:xfrm>
          <a:prstGeom prst="rect">
            <a:avLst/>
          </a:prstGeom>
          <a:noFill/>
          <a:ln w="9525">
            <a:noFill/>
          </a:ln>
        </p:spPr>
      </p:pic>
      <p:sp>
        <p:nvSpPr>
          <p:cNvPr id="34819" name="标题 34818"/>
          <p:cNvSpPr>
            <a:spLocks noGrp="1"/>
          </p:cNvSpPr>
          <p:nvPr>
            <p:ph type="title"/>
          </p:nvPr>
        </p:nvSpPr>
        <p:spPr>
          <a:xfrm>
            <a:off x="638175" y="1066800"/>
            <a:ext cx="6400800" cy="762000"/>
          </a:xfrm>
          <a:prstGeom prst="rect">
            <a:avLst/>
          </a:prstGeom>
          <a:noFill/>
          <a:ln w="9525">
            <a:noFill/>
          </a:ln>
        </p:spPr>
        <p:txBody>
          <a:bodyPr anchor="ctr" anchorCtr="0"/>
          <a:p>
            <a:pPr lvl="0"/>
            <a:r>
              <a:rPr lang="ko-KR" altLang="en-US" dirty="0"/>
              <a:t>마스터 제목 스타일 편집</a:t>
            </a:r>
            <a:endParaRPr lang="ko-KR" altLang="en-US" dirty="0"/>
          </a:p>
        </p:txBody>
      </p:sp>
      <p:sp>
        <p:nvSpPr>
          <p:cNvPr id="34820" name="文本占位符 34819"/>
          <p:cNvSpPr>
            <a:spLocks noGrp="1"/>
          </p:cNvSpPr>
          <p:nvPr>
            <p:ph type="body" idx="1"/>
          </p:nvPr>
        </p:nvSpPr>
        <p:spPr>
          <a:xfrm>
            <a:off x="1703388" y="1905000"/>
            <a:ext cx="7162800" cy="4114800"/>
          </a:xfrm>
          <a:prstGeom prst="rect">
            <a:avLst/>
          </a:prstGeom>
          <a:noFill/>
          <a:ln w="9525">
            <a:noFill/>
          </a:ln>
        </p:spPr>
        <p:txBody>
          <a:bodyPr/>
          <a:p>
            <a:pPr lvl="0"/>
            <a:r>
              <a:rPr lang="ko-KR" altLang="en-US" dirty="0"/>
              <a:t>마스터 텍스트 스타일을 편집합니다</a:t>
            </a:r>
            <a:endParaRPr lang="ko-KR" altLang="en-US" dirty="0"/>
          </a:p>
          <a:p>
            <a:pPr lvl="1"/>
            <a:r>
              <a:rPr lang="ko-KR" altLang="en-US" dirty="0"/>
              <a:t>둘째 수준</a:t>
            </a:r>
            <a:endParaRPr lang="ko-KR" altLang="en-US" dirty="0"/>
          </a:p>
          <a:p>
            <a:pPr lvl="2"/>
            <a:r>
              <a:rPr lang="ko-KR" altLang="en-US" dirty="0"/>
              <a:t>셋째 수준</a:t>
            </a:r>
            <a:endParaRPr lang="ko-KR" altLang="en-US" dirty="0"/>
          </a:p>
          <a:p>
            <a:pPr lvl="3"/>
            <a:r>
              <a:rPr lang="ko-KR" altLang="en-US" dirty="0"/>
              <a:t>넷째 수준</a:t>
            </a:r>
            <a:endParaRPr lang="ko-KR" altLang="en-US" dirty="0"/>
          </a:p>
          <a:p>
            <a:pPr lvl="4"/>
            <a:r>
              <a:rPr lang="ko-KR" altLang="en-US" dirty="0"/>
              <a:t>다섯째 수준</a:t>
            </a:r>
            <a:endParaRPr lang="ko-KR" altLang="en-US" dirty="0"/>
          </a:p>
        </p:txBody>
      </p:sp>
      <p:sp>
        <p:nvSpPr>
          <p:cNvPr id="34821" name="日期占位符 34820"/>
          <p:cNvSpPr>
            <a:spLocks noGrp="1"/>
          </p:cNvSpPr>
          <p:nvPr>
            <p:ph type="dt" sz="half" idx="2"/>
          </p:nvPr>
        </p:nvSpPr>
        <p:spPr>
          <a:xfrm>
            <a:off x="1933575" y="6311900"/>
            <a:ext cx="1905000" cy="457200"/>
          </a:xfrm>
          <a:prstGeom prst="rect">
            <a:avLst/>
          </a:prstGeom>
          <a:noFill/>
          <a:ln w="9525">
            <a:noFill/>
          </a:ln>
        </p:spPr>
        <p:txBody>
          <a:bodyPr/>
          <a:lstStyle>
            <a:lvl1pPr>
              <a:defRPr sz="1400">
                <a:latin typeface="-소망M" pitchFamily="18" charset="-127"/>
                <a:ea typeface="-소망M" pitchFamily="18" charset="-127"/>
              </a:defRPr>
            </a:lvl1pPr>
          </a:lstStyle>
          <a:p>
            <a:pPr lvl="0" latinLnBrk="1">
              <a:spcBef>
                <a:spcPct val="0"/>
              </a:spcBef>
            </a:pPr>
            <a:endParaRPr lang="zh-CN" altLang="en-US" dirty="0"/>
          </a:p>
        </p:txBody>
      </p:sp>
      <p:sp>
        <p:nvSpPr>
          <p:cNvPr id="34822" name="页脚占位符 34821"/>
          <p:cNvSpPr>
            <a:spLocks noGrp="1"/>
          </p:cNvSpPr>
          <p:nvPr>
            <p:ph type="ftr" sz="quarter" idx="3"/>
          </p:nvPr>
        </p:nvSpPr>
        <p:spPr>
          <a:xfrm>
            <a:off x="4267200" y="6310313"/>
            <a:ext cx="2874963" cy="457200"/>
          </a:xfrm>
          <a:prstGeom prst="rect">
            <a:avLst/>
          </a:prstGeom>
          <a:noFill/>
          <a:ln w="9525">
            <a:noFill/>
          </a:ln>
        </p:spPr>
        <p:txBody>
          <a:bodyPr/>
          <a:lstStyle>
            <a:lvl1pPr algn="ctr">
              <a:defRPr sz="1400">
                <a:latin typeface="-소망M" pitchFamily="18" charset="-127"/>
                <a:ea typeface="-소망M" pitchFamily="18" charset="-127"/>
              </a:defRPr>
            </a:lvl1pPr>
          </a:lstStyle>
          <a:p>
            <a:pPr lvl="0" latinLnBrk="1">
              <a:spcBef>
                <a:spcPct val="0"/>
              </a:spcBef>
            </a:pPr>
            <a:endParaRPr lang="ko-KR" altLang="en-US" dirty="0"/>
          </a:p>
        </p:txBody>
      </p:sp>
      <p:sp>
        <p:nvSpPr>
          <p:cNvPr id="34823" name="灯片编号占位符 34822"/>
          <p:cNvSpPr>
            <a:spLocks noGrp="1"/>
          </p:cNvSpPr>
          <p:nvPr>
            <p:ph type="sldNum" sz="quarter" idx="4"/>
          </p:nvPr>
        </p:nvSpPr>
        <p:spPr>
          <a:xfrm>
            <a:off x="7329488" y="6310313"/>
            <a:ext cx="1503362" cy="457200"/>
          </a:xfrm>
          <a:prstGeom prst="rect">
            <a:avLst/>
          </a:prstGeom>
          <a:noFill/>
          <a:ln w="9525">
            <a:noFill/>
          </a:ln>
        </p:spPr>
        <p:txBody>
          <a:bodyPr/>
          <a:lstStyle>
            <a:lvl1pPr algn="r">
              <a:defRPr sz="1400">
                <a:latin typeface="-소망M" pitchFamily="18" charset="-127"/>
                <a:ea typeface="-소망M" pitchFamily="18" charset="-127"/>
              </a:defRPr>
            </a:lvl1pPr>
          </a:lstStyle>
          <a:p>
            <a:pPr lvl="0" latinLnBrk="1">
              <a:spcBef>
                <a:spcPct val="0"/>
              </a:spcBef>
            </a:pPr>
            <a:fld id="{9A0DB2DC-4C9A-4742-B13C-FB6460FD3503}" type="slidenum">
              <a:rPr lang="ko-KR" altLang="en-US" dirty="0"/>
            </a:fld>
            <a:endParaRPr lang="ko-KR" altLang="en-US" dirty="0"/>
          </a:p>
        </p:txBody>
      </p:sp>
      <p:pic>
        <p:nvPicPr>
          <p:cNvPr id="34824" name="图片 34823" descr="bg01-1"/>
          <p:cNvPicPr>
            <a:picLocks noChangeAspect="1"/>
          </p:cNvPicPr>
          <p:nvPr userDrawn="1"/>
        </p:nvPicPr>
        <p:blipFill>
          <a:blip r:embed="rId13"/>
          <a:stretch>
            <a:fillRect/>
          </a:stretch>
        </p:blipFill>
        <p:spPr>
          <a:xfrm>
            <a:off x="0" y="0"/>
            <a:ext cx="9144000" cy="677863"/>
          </a:xfrm>
          <a:prstGeom prst="rect">
            <a:avLst/>
          </a:prstGeom>
          <a:noFill/>
          <a:ln w="9525">
            <a:noFill/>
          </a:ln>
        </p:spPr>
      </p:pic>
      <p:sp>
        <p:nvSpPr>
          <p:cNvPr id="34825" name="直接连接符 34824"/>
          <p:cNvSpPr/>
          <p:nvPr userDrawn="1"/>
        </p:nvSpPr>
        <p:spPr>
          <a:xfrm>
            <a:off x="0" y="1846263"/>
            <a:ext cx="9128125" cy="0"/>
          </a:xfrm>
          <a:prstGeom prst="line">
            <a:avLst/>
          </a:prstGeom>
          <a:ln w="9525" cap="flat" cmpd="sng">
            <a:solidFill>
              <a:schemeClr val="tx1"/>
            </a:solidFill>
            <a:prstDash val="solid"/>
            <a:headEnd type="none" w="med" len="med"/>
            <a:tailEnd type="none" w="med" len="med"/>
          </a:ln>
        </p:spPr>
      </p:sp>
      <p:sp>
        <p:nvSpPr>
          <p:cNvPr id="34826" name="直接连接符 34825"/>
          <p:cNvSpPr/>
          <p:nvPr userDrawn="1"/>
        </p:nvSpPr>
        <p:spPr>
          <a:xfrm>
            <a:off x="2362200" y="1846263"/>
            <a:ext cx="0" cy="0"/>
          </a:xfrm>
          <a:prstGeom prst="line">
            <a:avLst/>
          </a:prstGeom>
          <a:ln w="9525" cap="flat" cmpd="sng">
            <a:solidFill>
              <a:schemeClr val="tx1"/>
            </a:solidFill>
            <a:prstDash val="solid"/>
            <a:headEnd type="none" w="med" len="med"/>
            <a:tailEnd type="none" w="med" len="med"/>
          </a:ln>
        </p:spPr>
      </p:sp>
      <p:sp>
        <p:nvSpPr>
          <p:cNvPr id="34827" name="直接连接符 34826"/>
          <p:cNvSpPr/>
          <p:nvPr userDrawn="1"/>
        </p:nvSpPr>
        <p:spPr>
          <a:xfrm>
            <a:off x="1590675" y="1846263"/>
            <a:ext cx="0" cy="4991100"/>
          </a:xfrm>
          <a:prstGeom prst="line">
            <a:avLst/>
          </a:prstGeom>
          <a:ln w="9525" cap="flat" cmpd="sng">
            <a:solidFill>
              <a:schemeClr val="tx1"/>
            </a:solidFill>
            <a:prstDash val="solid"/>
            <a:headEnd type="none" w="med" len="med"/>
            <a:tailEnd type="none" w="med" len="med"/>
          </a:ln>
        </p:spPr>
      </p:sp>
      <p:sp>
        <p:nvSpPr>
          <p:cNvPr id="34828" name="矩形 34827"/>
          <p:cNvSpPr/>
          <p:nvPr userDrawn="1"/>
        </p:nvSpPr>
        <p:spPr>
          <a:xfrm>
            <a:off x="492125" y="1066800"/>
            <a:ext cx="141288" cy="785813"/>
          </a:xfrm>
          <a:prstGeom prst="rect">
            <a:avLst/>
          </a:prstGeom>
          <a:solidFill>
            <a:srgbClr val="003D19"/>
          </a:solidFill>
          <a:ln w="9525">
            <a:noFill/>
          </a:ln>
        </p:spPr>
        <p:txBody>
          <a:bodyPr/>
          <a:p>
            <a:endParaRPr lang="zh-CN" altLang="en-US"/>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84100" y="79311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1" fontAlgn="base" latinLnBrk="1" hangingPunct="1">
        <a:lnSpc>
          <a:spcPct val="100000"/>
        </a:lnSpc>
        <a:spcBef>
          <a:spcPct val="0"/>
        </a:spcBef>
        <a:spcAft>
          <a:spcPct val="0"/>
        </a:spcAft>
        <a:buNone/>
        <a:defRPr sz="3600" b="0" i="0" u="none" kern="1200" baseline="0">
          <a:solidFill>
            <a:srgbClr val="000099"/>
          </a:solidFill>
          <a:latin typeface="+mj-lt"/>
          <a:ea typeface="+mj-ea"/>
          <a:cs typeface="+mj-cs"/>
        </a:defRPr>
      </a:lvl1pPr>
    </p:titleStyle>
    <p:bodyStyle>
      <a:lvl1pPr marL="342900" lvl="0" indent="-342900" algn="l" defTabSz="914400" rtl="0" eaLnBrk="1" fontAlgn="base" latinLnBrk="1" hangingPunct="1">
        <a:lnSpc>
          <a:spcPts val="2400"/>
        </a:lnSpc>
        <a:spcBef>
          <a:spcPct val="20000"/>
        </a:spcBef>
        <a:spcAft>
          <a:spcPct val="0"/>
        </a:spcAft>
        <a:buChar char="•"/>
        <a:defRPr sz="2200" b="0" i="0" u="none" kern="1200" baseline="0">
          <a:solidFill>
            <a:srgbClr val="003D19"/>
          </a:solidFill>
          <a:latin typeface="+mn-lt"/>
          <a:ea typeface="+mn-ea"/>
          <a:cs typeface="+mn-cs"/>
        </a:defRPr>
      </a:lvl1pPr>
      <a:lvl2pPr marL="742950" lvl="1" indent="-285750" algn="l" defTabSz="914400" rtl="0" eaLnBrk="1" fontAlgn="base" latinLnBrk="1" hangingPunct="1">
        <a:lnSpc>
          <a:spcPts val="2400"/>
        </a:lnSpc>
        <a:spcBef>
          <a:spcPct val="20000"/>
        </a:spcBef>
        <a:spcAft>
          <a:spcPct val="0"/>
        </a:spcAft>
        <a:buChar char="•"/>
        <a:defRPr sz="1800" b="0" i="0" u="none" kern="1200" baseline="0">
          <a:solidFill>
            <a:srgbClr val="003D19"/>
          </a:solidFill>
          <a:latin typeface="+mn-lt"/>
          <a:ea typeface="+mn-ea"/>
          <a:cs typeface="+mn-cs"/>
        </a:defRPr>
      </a:lvl2pPr>
      <a:lvl3pPr marL="1143000" lvl="2" indent="-228600" algn="l" defTabSz="914400" rtl="0" eaLnBrk="1" fontAlgn="base" latinLnBrk="1" hangingPunct="1">
        <a:lnSpc>
          <a:spcPts val="2400"/>
        </a:lnSpc>
        <a:spcBef>
          <a:spcPct val="20000"/>
        </a:spcBef>
        <a:spcAft>
          <a:spcPct val="0"/>
        </a:spcAft>
        <a:buChar char="•"/>
        <a:defRPr sz="1600" b="0" i="0" u="none" kern="1200" baseline="0">
          <a:solidFill>
            <a:srgbClr val="003D19"/>
          </a:solidFill>
          <a:latin typeface="+mn-lt"/>
          <a:ea typeface="+mn-ea"/>
          <a:cs typeface="+mn-cs"/>
        </a:defRPr>
      </a:lvl3pPr>
      <a:lvl4pPr marL="1600200" lvl="3" indent="-228600" algn="l" defTabSz="914400" rtl="0" eaLnBrk="1" fontAlgn="base" latinLnBrk="1" hangingPunct="1">
        <a:lnSpc>
          <a:spcPts val="2400"/>
        </a:lnSpc>
        <a:spcBef>
          <a:spcPct val="20000"/>
        </a:spcBef>
        <a:spcAft>
          <a:spcPct val="0"/>
        </a:spcAft>
        <a:buChar char="•"/>
        <a:defRPr sz="1400" b="0" i="0" u="none" kern="1200" baseline="0">
          <a:solidFill>
            <a:srgbClr val="003D19"/>
          </a:solidFill>
          <a:latin typeface="+mn-lt"/>
          <a:ea typeface="+mn-ea"/>
          <a:cs typeface="+mn-cs"/>
        </a:defRPr>
      </a:lvl4pPr>
      <a:lvl5pPr marL="2057400" lvl="4" indent="-228600" algn="l" defTabSz="914400" rtl="0" eaLnBrk="1" fontAlgn="base" latinLnBrk="1" hangingPunct="1">
        <a:lnSpc>
          <a:spcPts val="2400"/>
        </a:lnSpc>
        <a:spcBef>
          <a:spcPct val="20000"/>
        </a:spcBef>
        <a:spcAft>
          <a:spcPct val="0"/>
        </a:spcAft>
        <a:buChar char="•"/>
        <a:defRPr sz="1200" b="0" i="0" u="none" kern="1200" baseline="0">
          <a:solidFill>
            <a:srgbClr val="003D19"/>
          </a:solidFill>
          <a:latin typeface="+mn-lt"/>
          <a:ea typeface="+mn-ea"/>
          <a:cs typeface="+mn-cs"/>
        </a:defRPr>
      </a:lvl5pPr>
      <a:lvl6pPr marL="2514600" lvl="5" indent="-228600" algn="l" defTabSz="914400" rtl="0" eaLnBrk="1" fontAlgn="base" latinLnBrk="1" hangingPunct="1">
        <a:lnSpc>
          <a:spcPts val="2400"/>
        </a:lnSpc>
        <a:spcBef>
          <a:spcPct val="20000"/>
        </a:spcBef>
        <a:spcAft>
          <a:spcPct val="0"/>
        </a:spcAft>
        <a:buChar char="•"/>
        <a:defRPr sz="1200" b="0" i="0" u="none" kern="1200" baseline="0">
          <a:solidFill>
            <a:srgbClr val="003D19"/>
          </a:solidFill>
          <a:latin typeface="+mn-lt"/>
          <a:ea typeface="+mn-ea"/>
          <a:cs typeface="+mn-cs"/>
        </a:defRPr>
      </a:lvl6pPr>
      <a:lvl7pPr marL="2971800" lvl="6" indent="-228600" algn="l" defTabSz="914400" rtl="0" eaLnBrk="1" fontAlgn="base" latinLnBrk="1" hangingPunct="1">
        <a:lnSpc>
          <a:spcPts val="2400"/>
        </a:lnSpc>
        <a:spcBef>
          <a:spcPct val="20000"/>
        </a:spcBef>
        <a:spcAft>
          <a:spcPct val="0"/>
        </a:spcAft>
        <a:buChar char="•"/>
        <a:defRPr sz="1200" b="0" i="0" u="none" kern="1200" baseline="0">
          <a:solidFill>
            <a:srgbClr val="003D19"/>
          </a:solidFill>
          <a:latin typeface="+mn-lt"/>
          <a:ea typeface="+mn-ea"/>
          <a:cs typeface="+mn-cs"/>
        </a:defRPr>
      </a:lvl7pPr>
      <a:lvl8pPr marL="3429000" lvl="7" indent="-228600" algn="l" defTabSz="914400" rtl="0" eaLnBrk="1" fontAlgn="base" latinLnBrk="1" hangingPunct="1">
        <a:lnSpc>
          <a:spcPts val="2400"/>
        </a:lnSpc>
        <a:spcBef>
          <a:spcPct val="20000"/>
        </a:spcBef>
        <a:spcAft>
          <a:spcPct val="0"/>
        </a:spcAft>
        <a:buChar char="•"/>
        <a:defRPr sz="1200" b="0" i="0" u="none" kern="1200" baseline="0">
          <a:solidFill>
            <a:srgbClr val="003D19"/>
          </a:solidFill>
          <a:latin typeface="+mn-lt"/>
          <a:ea typeface="+mn-ea"/>
          <a:cs typeface="+mn-cs"/>
        </a:defRPr>
      </a:lvl8pPr>
      <a:lvl9pPr marL="3886200" lvl="8" indent="-228600" algn="l" defTabSz="914400" rtl="0" eaLnBrk="1" fontAlgn="base" latinLnBrk="1" hangingPunct="1">
        <a:lnSpc>
          <a:spcPts val="2400"/>
        </a:lnSpc>
        <a:spcBef>
          <a:spcPct val="20000"/>
        </a:spcBef>
        <a:spcAft>
          <a:spcPct val="0"/>
        </a:spcAft>
        <a:buChar char="•"/>
        <a:defRPr sz="1200" b="0" i="0" u="none" kern="1200" baseline="0">
          <a:solidFill>
            <a:srgbClr val="003D19"/>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2pPr>
      <a:lvl3pPr marL="914400" lvl="2"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3pPr>
      <a:lvl4pPr marL="1371600" lvl="3"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4pPr>
      <a:lvl5pPr marL="1828800" lvl="4"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5pPr>
      <a:lvl6pPr marL="2286000" lvl="5"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6pPr>
      <a:lvl7pPr marL="2743200" lvl="6"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7pPr>
      <a:lvl8pPr marL="3200400" lvl="7"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8pPr>
      <a:lvl9pPr marL="3657600" lvl="8"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73730" name="图片 73729"/>
          <p:cNvPicPr/>
          <p:nvPr/>
        </p:nvPicPr>
        <p:blipFill>
          <a:blip r:embed="rId13"/>
          <a:stretch>
            <a:fillRect/>
          </a:stretch>
        </p:blipFill>
        <p:spPr>
          <a:xfrm>
            <a:off x="1590675" y="6096000"/>
            <a:ext cx="7588250" cy="139700"/>
          </a:xfrm>
          <a:prstGeom prst="rect">
            <a:avLst/>
          </a:prstGeom>
          <a:noFill/>
          <a:ln w="9525">
            <a:noFill/>
          </a:ln>
        </p:spPr>
      </p:pic>
      <p:sp>
        <p:nvSpPr>
          <p:cNvPr id="73731" name="标题 73730"/>
          <p:cNvSpPr>
            <a:spLocks noGrp="1"/>
          </p:cNvSpPr>
          <p:nvPr>
            <p:ph type="title"/>
          </p:nvPr>
        </p:nvSpPr>
        <p:spPr>
          <a:xfrm>
            <a:off x="638175" y="1066800"/>
            <a:ext cx="6400800" cy="762000"/>
          </a:xfrm>
          <a:prstGeom prst="rect">
            <a:avLst/>
          </a:prstGeom>
          <a:noFill/>
          <a:ln w="9525">
            <a:noFill/>
          </a:ln>
        </p:spPr>
        <p:txBody>
          <a:bodyPr anchor="ctr" anchorCtr="0"/>
          <a:p>
            <a:pPr lvl="0"/>
            <a:r>
              <a:rPr lang="ko-KR" altLang="en-US" dirty="0"/>
              <a:t>마스터 제목 스타일 편집</a:t>
            </a:r>
            <a:endParaRPr lang="ko-KR" altLang="en-US" dirty="0"/>
          </a:p>
        </p:txBody>
      </p:sp>
      <p:sp>
        <p:nvSpPr>
          <p:cNvPr id="73732" name="文本占位符 73731"/>
          <p:cNvSpPr>
            <a:spLocks noGrp="1"/>
          </p:cNvSpPr>
          <p:nvPr>
            <p:ph type="body" idx="1"/>
          </p:nvPr>
        </p:nvSpPr>
        <p:spPr>
          <a:xfrm>
            <a:off x="1703388" y="1905000"/>
            <a:ext cx="7162800" cy="4114800"/>
          </a:xfrm>
          <a:prstGeom prst="rect">
            <a:avLst/>
          </a:prstGeom>
          <a:noFill/>
          <a:ln w="9525">
            <a:noFill/>
          </a:ln>
        </p:spPr>
        <p:txBody>
          <a:bodyPr/>
          <a:p>
            <a:pPr lvl="0"/>
            <a:r>
              <a:rPr lang="ko-KR" altLang="en-US" dirty="0"/>
              <a:t>마스터 텍스트 스타일을 편집합니다</a:t>
            </a:r>
            <a:endParaRPr lang="ko-KR" altLang="en-US" dirty="0"/>
          </a:p>
          <a:p>
            <a:pPr lvl="1"/>
            <a:r>
              <a:rPr lang="ko-KR" altLang="en-US" dirty="0"/>
              <a:t>둘째 수준</a:t>
            </a:r>
            <a:endParaRPr lang="ko-KR" altLang="en-US" dirty="0"/>
          </a:p>
          <a:p>
            <a:pPr lvl="2"/>
            <a:r>
              <a:rPr lang="ko-KR" altLang="en-US" dirty="0"/>
              <a:t>셋째 수준</a:t>
            </a:r>
            <a:endParaRPr lang="ko-KR" altLang="en-US" dirty="0"/>
          </a:p>
          <a:p>
            <a:pPr lvl="3"/>
            <a:r>
              <a:rPr lang="ko-KR" altLang="en-US" dirty="0"/>
              <a:t>넷째 수준</a:t>
            </a:r>
            <a:endParaRPr lang="ko-KR" altLang="en-US" dirty="0"/>
          </a:p>
          <a:p>
            <a:pPr lvl="4"/>
            <a:r>
              <a:rPr lang="ko-KR" altLang="en-US" dirty="0"/>
              <a:t>다섯째 수준</a:t>
            </a:r>
            <a:endParaRPr lang="ko-KR" altLang="en-US" dirty="0"/>
          </a:p>
        </p:txBody>
      </p:sp>
      <p:sp>
        <p:nvSpPr>
          <p:cNvPr id="73733" name="日期占位符 73732"/>
          <p:cNvSpPr>
            <a:spLocks noGrp="1"/>
          </p:cNvSpPr>
          <p:nvPr>
            <p:ph type="dt" sz="half" idx="2"/>
          </p:nvPr>
        </p:nvSpPr>
        <p:spPr>
          <a:xfrm>
            <a:off x="1933575" y="6311900"/>
            <a:ext cx="1905000" cy="457200"/>
          </a:xfrm>
          <a:prstGeom prst="rect">
            <a:avLst/>
          </a:prstGeom>
          <a:noFill/>
          <a:ln w="9525">
            <a:noFill/>
          </a:ln>
        </p:spPr>
        <p:txBody>
          <a:bodyPr/>
          <a:lstStyle>
            <a:lvl1pPr>
              <a:defRPr sz="1400">
                <a:latin typeface="-소망M" pitchFamily="18" charset="-127"/>
                <a:ea typeface="-소망M" pitchFamily="18" charset="-127"/>
              </a:defRPr>
            </a:lvl1pPr>
          </a:lstStyle>
          <a:p>
            <a:pPr lvl="0" latinLnBrk="1">
              <a:spcBef>
                <a:spcPct val="0"/>
              </a:spcBef>
            </a:pPr>
            <a:endParaRPr lang="zh-CN" altLang="en-US" dirty="0"/>
          </a:p>
        </p:txBody>
      </p:sp>
      <p:sp>
        <p:nvSpPr>
          <p:cNvPr id="73734" name="页脚占位符 73733"/>
          <p:cNvSpPr>
            <a:spLocks noGrp="1"/>
          </p:cNvSpPr>
          <p:nvPr>
            <p:ph type="ftr" sz="quarter" idx="3"/>
          </p:nvPr>
        </p:nvSpPr>
        <p:spPr>
          <a:xfrm>
            <a:off x="4267200" y="6310313"/>
            <a:ext cx="2874963" cy="457200"/>
          </a:xfrm>
          <a:prstGeom prst="rect">
            <a:avLst/>
          </a:prstGeom>
          <a:noFill/>
          <a:ln w="9525">
            <a:noFill/>
          </a:ln>
        </p:spPr>
        <p:txBody>
          <a:bodyPr/>
          <a:lstStyle>
            <a:lvl1pPr algn="ctr">
              <a:defRPr sz="1400">
                <a:latin typeface="-소망M" pitchFamily="18" charset="-127"/>
                <a:ea typeface="-소망M" pitchFamily="18" charset="-127"/>
              </a:defRPr>
            </a:lvl1pPr>
          </a:lstStyle>
          <a:p>
            <a:pPr lvl="0" latinLnBrk="1">
              <a:spcBef>
                <a:spcPct val="0"/>
              </a:spcBef>
            </a:pPr>
            <a:endParaRPr lang="ko-KR" altLang="en-US" dirty="0"/>
          </a:p>
        </p:txBody>
      </p:sp>
      <p:sp>
        <p:nvSpPr>
          <p:cNvPr id="73735" name="灯片编号占位符 73734"/>
          <p:cNvSpPr>
            <a:spLocks noGrp="1"/>
          </p:cNvSpPr>
          <p:nvPr>
            <p:ph type="sldNum" sz="quarter" idx="4"/>
          </p:nvPr>
        </p:nvSpPr>
        <p:spPr>
          <a:xfrm>
            <a:off x="7329488" y="6310313"/>
            <a:ext cx="1503362" cy="457200"/>
          </a:xfrm>
          <a:prstGeom prst="rect">
            <a:avLst/>
          </a:prstGeom>
          <a:noFill/>
          <a:ln w="9525">
            <a:noFill/>
          </a:ln>
        </p:spPr>
        <p:txBody>
          <a:bodyPr/>
          <a:lstStyle>
            <a:lvl1pPr algn="r">
              <a:defRPr sz="1400">
                <a:latin typeface="-소망M" pitchFamily="18" charset="-127"/>
                <a:ea typeface="-소망M" pitchFamily="18" charset="-127"/>
              </a:defRPr>
            </a:lvl1pPr>
          </a:lstStyle>
          <a:p>
            <a:pPr lvl="0" latinLnBrk="1">
              <a:spcBef>
                <a:spcPct val="0"/>
              </a:spcBef>
            </a:pPr>
            <a:fld id="{9A0DB2DC-4C9A-4742-B13C-FB6460FD3503}" type="slidenum">
              <a:rPr lang="ko-KR" altLang="en-US" dirty="0"/>
            </a:fld>
            <a:endParaRPr lang="ko-KR" altLang="en-US" dirty="0"/>
          </a:p>
        </p:txBody>
      </p:sp>
      <p:pic>
        <p:nvPicPr>
          <p:cNvPr id="73736" name="图片 73735" descr="bg01-1"/>
          <p:cNvPicPr>
            <a:picLocks noChangeAspect="1"/>
          </p:cNvPicPr>
          <p:nvPr/>
        </p:nvPicPr>
        <p:blipFill>
          <a:blip r:embed="rId14"/>
          <a:stretch>
            <a:fillRect/>
          </a:stretch>
        </p:blipFill>
        <p:spPr>
          <a:xfrm>
            <a:off x="0" y="0"/>
            <a:ext cx="9144000" cy="677863"/>
          </a:xfrm>
          <a:prstGeom prst="rect">
            <a:avLst/>
          </a:prstGeom>
          <a:noFill/>
          <a:ln w="9525">
            <a:noFill/>
          </a:ln>
        </p:spPr>
      </p:pic>
      <p:sp>
        <p:nvSpPr>
          <p:cNvPr id="73737" name="直接连接符 73736"/>
          <p:cNvSpPr/>
          <p:nvPr/>
        </p:nvSpPr>
        <p:spPr>
          <a:xfrm>
            <a:off x="0" y="1846263"/>
            <a:ext cx="9128125" cy="0"/>
          </a:xfrm>
          <a:prstGeom prst="line">
            <a:avLst/>
          </a:prstGeom>
          <a:ln w="9525" cap="flat" cmpd="sng">
            <a:solidFill>
              <a:schemeClr val="tx1"/>
            </a:solidFill>
            <a:prstDash val="solid"/>
            <a:headEnd type="none" w="med" len="med"/>
            <a:tailEnd type="none" w="med" len="med"/>
          </a:ln>
        </p:spPr>
      </p:sp>
      <p:sp>
        <p:nvSpPr>
          <p:cNvPr id="73738" name="直接连接符 73737"/>
          <p:cNvSpPr/>
          <p:nvPr/>
        </p:nvSpPr>
        <p:spPr>
          <a:xfrm>
            <a:off x="2362200" y="1846263"/>
            <a:ext cx="0" cy="0"/>
          </a:xfrm>
          <a:prstGeom prst="line">
            <a:avLst/>
          </a:prstGeom>
          <a:ln w="9525" cap="flat" cmpd="sng">
            <a:solidFill>
              <a:schemeClr val="tx1"/>
            </a:solidFill>
            <a:prstDash val="solid"/>
            <a:headEnd type="none" w="med" len="med"/>
            <a:tailEnd type="none" w="med" len="med"/>
          </a:ln>
        </p:spPr>
      </p:sp>
      <p:sp>
        <p:nvSpPr>
          <p:cNvPr id="73739" name="直接连接符 73738"/>
          <p:cNvSpPr/>
          <p:nvPr/>
        </p:nvSpPr>
        <p:spPr>
          <a:xfrm>
            <a:off x="1590675" y="1846263"/>
            <a:ext cx="0" cy="4991100"/>
          </a:xfrm>
          <a:prstGeom prst="line">
            <a:avLst/>
          </a:prstGeom>
          <a:ln w="9525" cap="flat" cmpd="sng">
            <a:solidFill>
              <a:schemeClr val="tx1"/>
            </a:solidFill>
            <a:prstDash val="solid"/>
            <a:headEnd type="none" w="med" len="med"/>
            <a:tailEnd type="none" w="med" len="med"/>
          </a:ln>
        </p:spPr>
      </p:sp>
      <p:sp>
        <p:nvSpPr>
          <p:cNvPr id="73740" name="矩形 73739"/>
          <p:cNvSpPr/>
          <p:nvPr/>
        </p:nvSpPr>
        <p:spPr>
          <a:xfrm>
            <a:off x="492125" y="1066800"/>
            <a:ext cx="141288" cy="785813"/>
          </a:xfrm>
          <a:prstGeom prst="rect">
            <a:avLst/>
          </a:prstGeom>
          <a:solidFill>
            <a:srgbClr val="003D19"/>
          </a:solidFill>
          <a:ln w="9525">
            <a:noFill/>
          </a:ln>
        </p:spPr>
        <p:txBody>
          <a:bodyPr/>
          <a:p>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0" lvl="0" indent="0" algn="l" defTabSz="914400" rtl="0" eaLnBrk="1" fontAlgn="base" latinLnBrk="1" hangingPunct="1">
        <a:lnSpc>
          <a:spcPct val="100000"/>
        </a:lnSpc>
        <a:spcBef>
          <a:spcPct val="0"/>
        </a:spcBef>
        <a:spcAft>
          <a:spcPct val="0"/>
        </a:spcAft>
        <a:buNone/>
        <a:defRPr sz="3600" b="0" i="0" u="none" kern="1200" baseline="0">
          <a:solidFill>
            <a:srgbClr val="000099"/>
          </a:solidFill>
          <a:latin typeface="+mj-lt"/>
          <a:ea typeface="+mj-ea"/>
          <a:cs typeface="+mj-cs"/>
        </a:defRPr>
      </a:lvl1pPr>
    </p:titleStyle>
    <p:bodyStyle>
      <a:lvl1pPr marL="342900" lvl="0" indent="-342900" algn="l" defTabSz="914400" rtl="0" eaLnBrk="1" fontAlgn="base" latinLnBrk="1" hangingPunct="1">
        <a:lnSpc>
          <a:spcPts val="2400"/>
        </a:lnSpc>
        <a:spcBef>
          <a:spcPct val="20000"/>
        </a:spcBef>
        <a:spcAft>
          <a:spcPct val="0"/>
        </a:spcAft>
        <a:buChar char="•"/>
        <a:defRPr sz="2200" b="0" i="0" u="none" kern="1200" baseline="0">
          <a:solidFill>
            <a:srgbClr val="003D19"/>
          </a:solidFill>
          <a:latin typeface="+mn-lt"/>
          <a:ea typeface="+mn-ea"/>
          <a:cs typeface="+mn-cs"/>
        </a:defRPr>
      </a:lvl1pPr>
      <a:lvl2pPr marL="742950" lvl="1" indent="-285750" algn="l" defTabSz="914400" rtl="0" eaLnBrk="1" fontAlgn="base" latinLnBrk="1" hangingPunct="1">
        <a:lnSpc>
          <a:spcPts val="2400"/>
        </a:lnSpc>
        <a:spcBef>
          <a:spcPct val="20000"/>
        </a:spcBef>
        <a:spcAft>
          <a:spcPct val="0"/>
        </a:spcAft>
        <a:buChar char="•"/>
        <a:defRPr sz="1800" b="0" i="0" u="none" kern="1200" baseline="0">
          <a:solidFill>
            <a:srgbClr val="003D19"/>
          </a:solidFill>
          <a:latin typeface="+mn-lt"/>
          <a:ea typeface="+mn-ea"/>
          <a:cs typeface="+mn-cs"/>
        </a:defRPr>
      </a:lvl2pPr>
      <a:lvl3pPr marL="1143000" lvl="2" indent="-228600" algn="l" defTabSz="914400" rtl="0" eaLnBrk="1" fontAlgn="base" latinLnBrk="1" hangingPunct="1">
        <a:lnSpc>
          <a:spcPts val="2400"/>
        </a:lnSpc>
        <a:spcBef>
          <a:spcPct val="20000"/>
        </a:spcBef>
        <a:spcAft>
          <a:spcPct val="0"/>
        </a:spcAft>
        <a:buChar char="•"/>
        <a:defRPr sz="1600" b="0" i="0" u="none" kern="1200" baseline="0">
          <a:solidFill>
            <a:srgbClr val="003D19"/>
          </a:solidFill>
          <a:latin typeface="+mn-lt"/>
          <a:ea typeface="+mn-ea"/>
          <a:cs typeface="+mn-cs"/>
        </a:defRPr>
      </a:lvl3pPr>
      <a:lvl4pPr marL="1600200" lvl="3" indent="-228600" algn="l" defTabSz="914400" rtl="0" eaLnBrk="1" fontAlgn="base" latinLnBrk="1" hangingPunct="1">
        <a:lnSpc>
          <a:spcPts val="2400"/>
        </a:lnSpc>
        <a:spcBef>
          <a:spcPct val="20000"/>
        </a:spcBef>
        <a:spcAft>
          <a:spcPct val="0"/>
        </a:spcAft>
        <a:buChar char="•"/>
        <a:defRPr sz="1400" b="0" i="0" u="none" kern="1200" baseline="0">
          <a:solidFill>
            <a:srgbClr val="003D19"/>
          </a:solidFill>
          <a:latin typeface="+mn-lt"/>
          <a:ea typeface="+mn-ea"/>
          <a:cs typeface="+mn-cs"/>
        </a:defRPr>
      </a:lvl4pPr>
      <a:lvl5pPr marL="2057400" lvl="4" indent="-228600" algn="l" defTabSz="914400" rtl="0" eaLnBrk="1" fontAlgn="base" latinLnBrk="1" hangingPunct="1">
        <a:lnSpc>
          <a:spcPts val="2400"/>
        </a:lnSpc>
        <a:spcBef>
          <a:spcPct val="20000"/>
        </a:spcBef>
        <a:spcAft>
          <a:spcPct val="0"/>
        </a:spcAft>
        <a:buChar char="•"/>
        <a:defRPr sz="1200" b="0" i="0" u="none" kern="1200" baseline="0">
          <a:solidFill>
            <a:srgbClr val="003D19"/>
          </a:solidFill>
          <a:latin typeface="+mn-lt"/>
          <a:ea typeface="+mn-ea"/>
          <a:cs typeface="+mn-cs"/>
        </a:defRPr>
      </a:lvl5pPr>
      <a:lvl6pPr marL="2514600" lvl="5" indent="-228600" algn="l" defTabSz="914400" rtl="0" eaLnBrk="1" fontAlgn="base" latinLnBrk="1" hangingPunct="1">
        <a:lnSpc>
          <a:spcPts val="2400"/>
        </a:lnSpc>
        <a:spcBef>
          <a:spcPct val="20000"/>
        </a:spcBef>
        <a:spcAft>
          <a:spcPct val="0"/>
        </a:spcAft>
        <a:buChar char="•"/>
        <a:defRPr sz="1200" b="0" i="0" u="none" kern="1200" baseline="0">
          <a:solidFill>
            <a:srgbClr val="003D19"/>
          </a:solidFill>
          <a:latin typeface="+mn-lt"/>
          <a:ea typeface="+mn-ea"/>
          <a:cs typeface="+mn-cs"/>
        </a:defRPr>
      </a:lvl6pPr>
      <a:lvl7pPr marL="2971800" lvl="6" indent="-228600" algn="l" defTabSz="914400" rtl="0" eaLnBrk="1" fontAlgn="base" latinLnBrk="1" hangingPunct="1">
        <a:lnSpc>
          <a:spcPts val="2400"/>
        </a:lnSpc>
        <a:spcBef>
          <a:spcPct val="20000"/>
        </a:spcBef>
        <a:spcAft>
          <a:spcPct val="0"/>
        </a:spcAft>
        <a:buChar char="•"/>
        <a:defRPr sz="1200" b="0" i="0" u="none" kern="1200" baseline="0">
          <a:solidFill>
            <a:srgbClr val="003D19"/>
          </a:solidFill>
          <a:latin typeface="+mn-lt"/>
          <a:ea typeface="+mn-ea"/>
          <a:cs typeface="+mn-cs"/>
        </a:defRPr>
      </a:lvl7pPr>
      <a:lvl8pPr marL="3429000" lvl="7" indent="-228600" algn="l" defTabSz="914400" rtl="0" eaLnBrk="1" fontAlgn="base" latinLnBrk="1" hangingPunct="1">
        <a:lnSpc>
          <a:spcPts val="2400"/>
        </a:lnSpc>
        <a:spcBef>
          <a:spcPct val="20000"/>
        </a:spcBef>
        <a:spcAft>
          <a:spcPct val="0"/>
        </a:spcAft>
        <a:buChar char="•"/>
        <a:defRPr sz="1200" b="0" i="0" u="none" kern="1200" baseline="0">
          <a:solidFill>
            <a:srgbClr val="003D19"/>
          </a:solidFill>
          <a:latin typeface="+mn-lt"/>
          <a:ea typeface="+mn-ea"/>
          <a:cs typeface="+mn-cs"/>
        </a:defRPr>
      </a:lvl8pPr>
      <a:lvl9pPr marL="3886200" lvl="8" indent="-228600" algn="l" defTabSz="914400" rtl="0" eaLnBrk="1" fontAlgn="base" latinLnBrk="1" hangingPunct="1">
        <a:lnSpc>
          <a:spcPts val="2400"/>
        </a:lnSpc>
        <a:spcBef>
          <a:spcPct val="20000"/>
        </a:spcBef>
        <a:spcAft>
          <a:spcPct val="0"/>
        </a:spcAft>
        <a:buChar char="•"/>
        <a:defRPr sz="1200" b="0" i="0" u="none" kern="1200" baseline="0">
          <a:solidFill>
            <a:srgbClr val="003D19"/>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2pPr>
      <a:lvl3pPr marL="914400" lvl="2"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3pPr>
      <a:lvl4pPr marL="1371600" lvl="3"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4pPr>
      <a:lvl5pPr marL="1828800" lvl="4"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5pPr>
      <a:lvl6pPr marL="2286000" lvl="5"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6pPr>
      <a:lvl7pPr marL="2743200" lvl="6"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7pPr>
      <a:lvl8pPr marL="3200400" lvl="7"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8pPr>
      <a:lvl9pPr marL="3657600" lvl="8" indent="0" algn="l" defTabSz="914400" rtl="0" eaLnBrk="1" fontAlgn="base" latinLnBrk="1" hangingPunct="1">
        <a:lnSpc>
          <a:spcPct val="100000"/>
        </a:lnSpc>
        <a:spcBef>
          <a:spcPct val="50000"/>
        </a:spcBef>
        <a:spcAft>
          <a:spcPct val="0"/>
        </a:spcAft>
        <a:buNone/>
        <a:defRPr sz="3200" b="0" i="0" u="none" kern="1200" baseline="0">
          <a:solidFill>
            <a:srgbClr val="000099"/>
          </a:solidFill>
          <a:latin typeface="-소망B" pitchFamily="18" charset="-127"/>
          <a:ea typeface="华文新魏"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6.jpeg"/><Relationship Id="rId4" Type="http://schemas.openxmlformats.org/officeDocument/2006/relationships/tags" Target="../tags/tag16.xml"/><Relationship Id="rId3" Type="http://schemas.openxmlformats.org/officeDocument/2006/relationships/image" Target="../media/image25.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3" name="文本框 2052"/>
          <p:cNvSpPr txBox="1"/>
          <p:nvPr/>
        </p:nvSpPr>
        <p:spPr>
          <a:xfrm>
            <a:off x="971550" y="2492375"/>
            <a:ext cx="6913563" cy="1006475"/>
          </a:xfrm>
          <a:prstGeom prst="rect">
            <a:avLst/>
          </a:prstGeom>
          <a:noFill/>
          <a:ln w="9525">
            <a:noFill/>
          </a:ln>
        </p:spPr>
        <p:txBody>
          <a:bodyPr>
            <a:spAutoFit/>
          </a:bodyPr>
          <a:p>
            <a:pPr algn="ctr" eaLnBrk="0" latinLnBrk="0" hangingPunct="0"/>
            <a:r>
              <a:rPr lang="zh-CN" altLang="en-US" sz="6000" dirty="0">
                <a:solidFill>
                  <a:schemeClr val="tx1"/>
                </a:solidFill>
                <a:latin typeface="隶书" pitchFamily="49" charset="-122"/>
                <a:ea typeface="隶书" pitchFamily="49" charset="-122"/>
              </a:rPr>
              <a:t>第三章 物理化学法 </a:t>
            </a:r>
            <a:endParaRPr lang="zh-CN" altLang="en-US" dirty="0">
              <a:solidFill>
                <a:schemeClr val="tx1"/>
              </a:solidFill>
              <a:latin typeface="隶书" pitchFamily="49" charset="-122"/>
              <a:ea typeface="隶书"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507990" y="378891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057990" y="503684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b="1">
                <a:solidFill>
                  <a:schemeClr val="bg1"/>
                </a:solidFill>
              </a:rPr>
              <a:t>全面</a:t>
            </a:r>
            <a:endParaRPr lang="zh-CN" altLang="en-US" sz="2400" b="1">
              <a:solidFill>
                <a:schemeClr val="bg1"/>
              </a:solidFill>
            </a:endParaRPr>
          </a:p>
        </p:txBody>
      </p:sp>
      <p:sp>
        <p:nvSpPr>
          <p:cNvPr id="9" name="椭圆 8"/>
          <p:cNvSpPr/>
          <p:nvPr>
            <p:custDataLst>
              <p:tags r:id="rId3"/>
            </p:custDataLst>
          </p:nvPr>
        </p:nvSpPr>
        <p:spPr>
          <a:xfrm>
            <a:off x="6301105" y="503745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b="1">
                <a:solidFill>
                  <a:schemeClr val="dk1">
                    <a:lumMod val="85000"/>
                    <a:lumOff val="15000"/>
                  </a:schemeClr>
                </a:solidFill>
              </a:rPr>
              <a:t>专业</a:t>
            </a:r>
            <a:endParaRPr lang="zh-CN" altLang="en-US" sz="2400" b="1">
              <a:solidFill>
                <a:schemeClr val="dk1">
                  <a:lumMod val="85000"/>
                  <a:lumOff val="15000"/>
                </a:schemeClr>
              </a:solidFill>
            </a:endParaRPr>
          </a:p>
        </p:txBody>
      </p:sp>
      <p:sp>
        <p:nvSpPr>
          <p:cNvPr id="10" name="椭圆 9"/>
          <p:cNvSpPr/>
          <p:nvPr>
            <p:custDataLst>
              <p:tags r:id="rId4"/>
            </p:custDataLst>
          </p:nvPr>
        </p:nvSpPr>
        <p:spPr>
          <a:xfrm>
            <a:off x="7544220" y="503684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b="1">
                <a:solidFill>
                  <a:schemeClr val="bg1"/>
                </a:solidFill>
              </a:rPr>
              <a:t>实用</a:t>
            </a:r>
            <a:endParaRPr lang="zh-CN" altLang="en-US" sz="2400" b="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900" name="文本框 80899"/>
          <p:cNvSpPr txBox="1"/>
          <p:nvPr/>
        </p:nvSpPr>
        <p:spPr>
          <a:xfrm>
            <a:off x="900113" y="1341438"/>
            <a:ext cx="5976937" cy="641350"/>
          </a:xfrm>
          <a:prstGeom prst="rect">
            <a:avLst/>
          </a:prstGeom>
          <a:noFill/>
          <a:ln w="9525">
            <a:noFill/>
          </a:ln>
        </p:spPr>
        <p:txBody>
          <a:bodyPr>
            <a:spAutoFit/>
          </a:bodyPr>
          <a:p>
            <a:r>
              <a:rPr lang="zh-CN" altLang="en-US" sz="3600" dirty="0">
                <a:latin typeface="-소망B" pitchFamily="18" charset="-127"/>
                <a:ea typeface="华文新魏" pitchFamily="2" charset="-122"/>
              </a:rPr>
              <a:t>（三）调节池运行管理要点</a:t>
            </a:r>
            <a:endParaRPr lang="zh-CN" altLang="en-US" sz="3600" dirty="0">
              <a:latin typeface="-소망B" pitchFamily="18" charset="-127"/>
              <a:ea typeface="华文新魏" pitchFamily="2" charset="-122"/>
            </a:endParaRPr>
          </a:p>
        </p:txBody>
      </p:sp>
      <p:sp>
        <p:nvSpPr>
          <p:cNvPr id="80901" name="文本框 80900"/>
          <p:cNvSpPr txBox="1"/>
          <p:nvPr/>
        </p:nvSpPr>
        <p:spPr>
          <a:xfrm>
            <a:off x="1654175" y="2349500"/>
            <a:ext cx="7489825" cy="2465388"/>
          </a:xfrm>
          <a:prstGeom prst="rect">
            <a:avLst/>
          </a:prstGeom>
          <a:noFill/>
          <a:ln w="9525">
            <a:noFill/>
          </a:ln>
        </p:spPr>
        <p:txBody>
          <a:bodyPr>
            <a:spAutoFit/>
          </a:bodyPr>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、能够容纳水质水量变化一个周期所排放的全部废水量。 </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、对沉淀物的处理，以免减少调节池的有效容积</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3</a:t>
            </a:r>
            <a:r>
              <a:rPr lang="zh-CN" altLang="en-US" sz="2400" dirty="0">
                <a:latin typeface="-소망B" pitchFamily="18" charset="-127"/>
                <a:ea typeface="华文新魏" pitchFamily="2" charset="-122"/>
              </a:rPr>
              <a:t>、经常巡查。</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4</a:t>
            </a:r>
            <a:r>
              <a:rPr lang="zh-CN" altLang="en-US" sz="2400" dirty="0">
                <a:latin typeface="-소망B" pitchFamily="18" charset="-127"/>
                <a:ea typeface="华文新魏" pitchFamily="2" charset="-122"/>
              </a:rPr>
              <a:t>、事故调节池的阀门必须能够实现自动控制。</a:t>
            </a:r>
            <a:endParaRPr lang="zh-CN" altLang="en-US" sz="2400" dirty="0">
              <a:latin typeface="-소망B" pitchFamily="18" charset="-127"/>
              <a:ea typeface="华文新魏"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4" name="文本框 81923"/>
          <p:cNvSpPr txBox="1"/>
          <p:nvPr/>
        </p:nvSpPr>
        <p:spPr>
          <a:xfrm>
            <a:off x="755650" y="1125538"/>
            <a:ext cx="4895850" cy="579437"/>
          </a:xfrm>
          <a:prstGeom prst="rect">
            <a:avLst/>
          </a:prstGeom>
          <a:noFill/>
          <a:ln w="9525">
            <a:noFill/>
          </a:ln>
        </p:spPr>
        <p:txBody>
          <a:bodyPr>
            <a:spAutoFit/>
          </a:bodyPr>
          <a:p>
            <a:r>
              <a:rPr lang="zh-CN" altLang="en-US" dirty="0">
                <a:latin typeface="-소망B" pitchFamily="18" charset="-127"/>
                <a:ea typeface="华文新魏" pitchFamily="2" charset="-122"/>
              </a:rPr>
              <a:t>四、沉淀与隔油</a:t>
            </a:r>
            <a:endParaRPr lang="zh-CN" altLang="en-US" dirty="0">
              <a:latin typeface="-소망B" pitchFamily="18" charset="-127"/>
              <a:ea typeface="华文新魏" pitchFamily="2" charset="-122"/>
            </a:endParaRPr>
          </a:p>
        </p:txBody>
      </p:sp>
      <p:sp>
        <p:nvSpPr>
          <p:cNvPr id="81925" name="文本框 81924"/>
          <p:cNvSpPr txBox="1"/>
          <p:nvPr/>
        </p:nvSpPr>
        <p:spPr>
          <a:xfrm>
            <a:off x="1619250" y="1989138"/>
            <a:ext cx="7524750" cy="3013075"/>
          </a:xfrm>
          <a:prstGeom prst="rect">
            <a:avLst/>
          </a:prstGeom>
          <a:noFill/>
          <a:ln w="9525">
            <a:noFill/>
          </a:ln>
        </p:spPr>
        <p:txBody>
          <a:bodyPr>
            <a:spAutoFit/>
          </a:bodyPr>
          <a:p>
            <a:r>
              <a:rPr lang="zh-CN" altLang="en-US" sz="2400" dirty="0">
                <a:latin typeface="-소망B" pitchFamily="18" charset="-127"/>
                <a:ea typeface="华文新魏" pitchFamily="2" charset="-122"/>
              </a:rPr>
              <a:t>（一）沉淀的功能与原理</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功能：沉淀通过对废水中的颗粒物（</a:t>
            </a:r>
            <a:r>
              <a:rPr lang="en-US" altLang="zh-CN" sz="2400">
                <a:latin typeface="-소망B" pitchFamily="18" charset="-127"/>
                <a:ea typeface="华文新魏" pitchFamily="2" charset="-122"/>
              </a:rPr>
              <a:t>&gt;10um</a:t>
            </a:r>
            <a:r>
              <a:rPr lang="zh-CN" altLang="en-US" sz="2400" dirty="0">
                <a:latin typeface="-소망B" pitchFamily="18" charset="-127"/>
                <a:ea typeface="华文新魏" pitchFamily="2" charset="-122"/>
              </a:rPr>
              <a:t>）的去除，不仅降低了废水中污染物的浓度，同时对保证整个废水处理系统的正常运行页起到了重要作用。几乎式所有水处理过程不可缺少的基本单元之一。</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在实际应用中，进行重力沉降分离的构筑物主要是：沉砂池、沉淀池。</a:t>
            </a:r>
            <a:endParaRPr lang="zh-CN" altLang="en-US" sz="2400" dirty="0">
              <a:latin typeface="-소망B" pitchFamily="18" charset="-127"/>
              <a:ea typeface="华文新魏"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8" name="文本框 82947"/>
          <p:cNvSpPr txBox="1"/>
          <p:nvPr/>
        </p:nvSpPr>
        <p:spPr>
          <a:xfrm>
            <a:off x="827088" y="1268413"/>
            <a:ext cx="4608512" cy="457200"/>
          </a:xfrm>
          <a:prstGeom prst="rect">
            <a:avLst/>
          </a:prstGeom>
          <a:noFill/>
          <a:ln w="9525">
            <a:noFill/>
          </a:ln>
        </p:spPr>
        <p:txBody>
          <a:bodyPr>
            <a:spAutoFit/>
          </a:bodyPr>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理想沉淀池的原理</a:t>
            </a:r>
            <a:endParaRPr lang="zh-CN" altLang="en-US" sz="2400" dirty="0">
              <a:latin typeface="-소망B" pitchFamily="18" charset="-127"/>
              <a:ea typeface="华文新魏" pitchFamily="2" charset="-122"/>
            </a:endParaRPr>
          </a:p>
        </p:txBody>
      </p:sp>
      <p:sp>
        <p:nvSpPr>
          <p:cNvPr id="82949" name="文本框 82948"/>
          <p:cNvSpPr txBox="1"/>
          <p:nvPr/>
        </p:nvSpPr>
        <p:spPr>
          <a:xfrm>
            <a:off x="684213" y="1989138"/>
            <a:ext cx="7848600" cy="822325"/>
          </a:xfrm>
          <a:prstGeom prst="rect">
            <a:avLst/>
          </a:prstGeom>
          <a:noFill/>
          <a:ln w="9525">
            <a:noFill/>
          </a:ln>
        </p:spPr>
        <p:txBody>
          <a:bodyPr>
            <a:spAutoFit/>
          </a:bodyPr>
          <a:p>
            <a:r>
              <a:rPr lang="en-US" altLang="zh-CN" sz="2400" dirty="0">
                <a:latin typeface="Times New Roman" panose="02020603050405020304" pitchFamily="18" charset="0"/>
                <a:ea typeface="华文新魏" pitchFamily="2" charset="-122"/>
              </a:rPr>
              <a:t>       </a:t>
            </a:r>
            <a:r>
              <a:rPr lang="zh-CN" altLang="en-US" sz="2400" dirty="0">
                <a:latin typeface="Times New Roman" panose="02020603050405020304" pitchFamily="18" charset="0"/>
                <a:ea typeface="华文新魏" pitchFamily="2" charset="-122"/>
              </a:rPr>
              <a:t>由</a:t>
            </a:r>
            <a:r>
              <a:rPr lang="en-US" altLang="zh-CN" sz="2400">
                <a:latin typeface="Times New Roman" panose="02020603050405020304" pitchFamily="18" charset="0"/>
                <a:ea typeface="华文新魏" pitchFamily="2" charset="-122"/>
              </a:rPr>
              <a:t>P66</a:t>
            </a:r>
            <a:r>
              <a:rPr lang="zh-CN" altLang="en-US" sz="2400" dirty="0">
                <a:latin typeface="Times New Roman" panose="02020603050405020304" pitchFamily="18" charset="0"/>
                <a:ea typeface="华文新魏" pitchFamily="2" charset="-122"/>
              </a:rPr>
              <a:t>图</a:t>
            </a:r>
            <a:r>
              <a:rPr lang="en-US" altLang="zh-CN" sz="2400">
                <a:latin typeface="Times New Roman" panose="02020603050405020304" pitchFamily="18" charset="0"/>
                <a:ea typeface="华文新魏" pitchFamily="2" charset="-122"/>
              </a:rPr>
              <a:t>3-6</a:t>
            </a:r>
            <a:r>
              <a:rPr lang="zh-CN" altLang="en-US" sz="2400" dirty="0">
                <a:latin typeface="Times New Roman" panose="02020603050405020304" pitchFamily="18" charset="0"/>
                <a:ea typeface="华文新魏" pitchFamily="2" charset="-122"/>
              </a:rPr>
              <a:t>可知，沉速</a:t>
            </a:r>
            <a:r>
              <a:rPr lang="en-US" altLang="zh-CN" sz="2400">
                <a:latin typeface="Times New Roman" panose="02020603050405020304" pitchFamily="18" charset="0"/>
                <a:ea typeface="华文新魏" pitchFamily="2" charset="-122"/>
              </a:rPr>
              <a:t>u</a:t>
            </a:r>
            <a:r>
              <a:rPr lang="en-US" altLang="zh-CN" sz="2400" baseline="-25000">
                <a:latin typeface="Times New Roman" panose="02020603050405020304" pitchFamily="18" charset="0"/>
                <a:ea typeface="华文新魏" pitchFamily="2" charset="-122"/>
              </a:rPr>
              <a:t>t</a:t>
            </a:r>
            <a:r>
              <a:rPr lang="en-US" altLang="zh-CN" sz="2400">
                <a:latin typeface="Times New Roman" panose="02020603050405020304" pitchFamily="18" charset="0"/>
                <a:ea typeface="华文新魏" pitchFamily="2" charset="-122"/>
              </a:rPr>
              <a:t>≥u</a:t>
            </a:r>
            <a:r>
              <a:rPr lang="en-US" altLang="zh-CN" sz="2400" baseline="-25000">
                <a:latin typeface="Times New Roman" panose="02020603050405020304" pitchFamily="18" charset="0"/>
                <a:ea typeface="华文新魏" pitchFamily="2" charset="-122"/>
              </a:rPr>
              <a:t>0</a:t>
            </a:r>
            <a:r>
              <a:rPr lang="zh-CN" altLang="en-US" sz="2400" dirty="0">
                <a:latin typeface="Times New Roman" panose="02020603050405020304" pitchFamily="18" charset="0"/>
                <a:ea typeface="华文新魏" pitchFamily="2" charset="-122"/>
              </a:rPr>
              <a:t>的颗粒，都可以在</a:t>
            </a:r>
            <a:r>
              <a:rPr lang="en-US" altLang="zh-CN" sz="2400">
                <a:latin typeface="Times New Roman" panose="02020603050405020304" pitchFamily="18" charset="0"/>
                <a:ea typeface="华文新魏" pitchFamily="2" charset="-122"/>
              </a:rPr>
              <a:t>B’</a:t>
            </a:r>
            <a:r>
              <a:rPr lang="zh-CN" altLang="en-US" sz="2400" dirty="0">
                <a:latin typeface="Times New Roman" panose="02020603050405020304" pitchFamily="18" charset="0"/>
                <a:ea typeface="华文新魏" pitchFamily="2" charset="-122"/>
              </a:rPr>
              <a:t>点前沉淀掉，从而实现从废水中去除颗粒物。</a:t>
            </a:r>
            <a:endParaRPr lang="zh-CN" altLang="en-US" sz="2400" dirty="0">
              <a:latin typeface="Times New Roman" panose="02020603050405020304" pitchFamily="18" charset="0"/>
              <a:ea typeface="华文新魏" pitchFamily="2" charset="-122"/>
            </a:endParaRPr>
          </a:p>
        </p:txBody>
      </p:sp>
      <p:sp>
        <p:nvSpPr>
          <p:cNvPr id="82950" name="文本框 82949"/>
          <p:cNvSpPr txBox="1"/>
          <p:nvPr/>
        </p:nvSpPr>
        <p:spPr>
          <a:xfrm>
            <a:off x="755650" y="3213100"/>
            <a:ext cx="8208963" cy="2282825"/>
          </a:xfrm>
          <a:prstGeom prst="rect">
            <a:avLst/>
          </a:prstGeom>
          <a:noFill/>
          <a:ln w="9525">
            <a:noFill/>
          </a:ln>
        </p:spPr>
        <p:txBody>
          <a:bodyPr>
            <a:spAutoFit/>
          </a:bodyPr>
          <a:p>
            <a:r>
              <a:rPr lang="zh-CN" altLang="en-US" sz="2400" dirty="0">
                <a:latin typeface="-소망B" pitchFamily="18" charset="-127"/>
                <a:ea typeface="华文新魏" pitchFamily="2" charset="-122"/>
              </a:rPr>
              <a:t>（二）沉砂池</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     沉砂池以重力分离为基础，将进入沉砂池的污水流速控制在只能使比重大的无机颗粒下沉，而有机悬浮颗粒则随水流走。</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常见有：平流沉砂池、曝气沉砂池、旋流沉砂池。</a:t>
            </a:r>
            <a:endParaRPr lang="zh-CN" altLang="en-US" sz="2400" dirty="0">
              <a:latin typeface="-소망B" pitchFamily="18" charset="-127"/>
              <a:ea typeface="华文新魏"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2" name="文本框 83971"/>
          <p:cNvSpPr txBox="1"/>
          <p:nvPr/>
        </p:nvSpPr>
        <p:spPr>
          <a:xfrm>
            <a:off x="755650" y="1196975"/>
            <a:ext cx="4464050" cy="457200"/>
          </a:xfrm>
          <a:prstGeom prst="rect">
            <a:avLst/>
          </a:prstGeom>
          <a:noFill/>
          <a:ln w="9525">
            <a:noFill/>
          </a:ln>
        </p:spPr>
        <p:txBody>
          <a:bodyPr>
            <a:spAutoFit/>
          </a:bodyPr>
          <a:p>
            <a:r>
              <a:rPr lang="zh-CN" altLang="en-US" sz="2400" dirty="0">
                <a:latin typeface="-소망B" pitchFamily="18" charset="-127"/>
                <a:ea typeface="华文新魏" pitchFamily="2" charset="-122"/>
              </a:rPr>
              <a:t>（三）沉淀池</a:t>
            </a:r>
            <a:endParaRPr lang="zh-CN" altLang="en-US" sz="2400" dirty="0">
              <a:latin typeface="-소망B" pitchFamily="18" charset="-127"/>
              <a:ea typeface="华文新魏" pitchFamily="2" charset="-122"/>
            </a:endParaRPr>
          </a:p>
        </p:txBody>
      </p:sp>
      <p:sp>
        <p:nvSpPr>
          <p:cNvPr id="83973" name="文本框 83972"/>
          <p:cNvSpPr txBox="1"/>
          <p:nvPr/>
        </p:nvSpPr>
        <p:spPr>
          <a:xfrm>
            <a:off x="250825" y="1916113"/>
            <a:ext cx="8893175" cy="4838700"/>
          </a:xfrm>
          <a:prstGeom prst="rect">
            <a:avLst/>
          </a:prstGeom>
          <a:noFill/>
          <a:ln w="9525">
            <a:noFill/>
          </a:ln>
        </p:spPr>
        <p:txBody>
          <a:bodyPr>
            <a:spAutoFit/>
          </a:bodyPr>
          <a:p>
            <a:r>
              <a:rPr lang="zh-CN" altLang="en-US" sz="2400" dirty="0">
                <a:latin typeface="-소망B" pitchFamily="18" charset="-127"/>
                <a:ea typeface="华文新魏" pitchFamily="2" charset="-122"/>
              </a:rPr>
              <a:t>沉淀池由四个功能区组成：流入区、沉降区、流出区、污泥区。</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根据在生物处理系统中的位置，分为</a:t>
            </a:r>
            <a:r>
              <a:rPr lang="zh-CN" altLang="en-US" sz="2400" dirty="0">
                <a:solidFill>
                  <a:srgbClr val="FF3300"/>
                </a:solidFill>
                <a:latin typeface="-소망B" pitchFamily="18" charset="-127"/>
                <a:ea typeface="华文新魏" pitchFamily="2" charset="-122"/>
              </a:rPr>
              <a:t>初次沉淀池和二次沉淀池</a:t>
            </a:r>
            <a:r>
              <a:rPr lang="zh-CN" altLang="en-US" sz="2400" dirty="0">
                <a:latin typeface="-소망B" pitchFamily="18" charset="-127"/>
                <a:ea typeface="华文新魏" pitchFamily="2" charset="-122"/>
              </a:rPr>
              <a:t>。</a:t>
            </a:r>
            <a:endParaRPr lang="zh-CN" altLang="en-US" sz="2400">
              <a:latin typeface="-소망B" pitchFamily="18" charset="-127"/>
              <a:ea typeface="华文新魏" pitchFamily="2" charset="-122"/>
            </a:endParaRPr>
          </a:p>
          <a:p>
            <a:r>
              <a:rPr lang="zh-CN" altLang="en-US" sz="2400" dirty="0">
                <a:latin typeface="-소망B" pitchFamily="18" charset="-127"/>
                <a:ea typeface="华文新魏" pitchFamily="2" charset="-122"/>
              </a:rPr>
              <a:t>根据水流方向，沉淀池主要有四种类型：</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平流式；竖流式；辐流式；斜板（管）式。</a:t>
            </a:r>
            <a:endParaRPr lang="zh-CN" altLang="en-US" sz="2400" dirty="0">
              <a:latin typeface="-소망B" pitchFamily="18" charset="-127"/>
              <a:ea typeface="华文新魏" pitchFamily="2" charset="-122"/>
            </a:endParaRPr>
          </a:p>
          <a:p>
            <a:r>
              <a:rPr lang="zh-CN" altLang="en-US" sz="2400" dirty="0">
                <a:solidFill>
                  <a:srgbClr val="9900CC"/>
                </a:solidFill>
                <a:latin typeface="-소망B" pitchFamily="18" charset="-127"/>
                <a:ea typeface="华文新魏" pitchFamily="2" charset="-122"/>
              </a:rPr>
              <a:t>沉淀池的选择原则：</a:t>
            </a:r>
            <a:endParaRPr lang="zh-CN" altLang="en-US" sz="2400" dirty="0">
              <a:solidFill>
                <a:srgbClr val="9900CC"/>
              </a:solidFill>
              <a:latin typeface="-소망B" pitchFamily="18" charset="-127"/>
              <a:ea typeface="华文新魏" pitchFamily="2" charset="-122"/>
            </a:endParaRPr>
          </a:p>
          <a:p>
            <a:r>
              <a:rPr lang="en-US" altLang="zh-CN" sz="2400">
                <a:solidFill>
                  <a:srgbClr val="9900CC"/>
                </a:solidFill>
                <a:latin typeface="-소망B" pitchFamily="18" charset="-127"/>
                <a:ea typeface="华文新魏" pitchFamily="2" charset="-122"/>
              </a:rPr>
              <a:t>1</a:t>
            </a:r>
            <a:r>
              <a:rPr lang="zh-CN" altLang="en-US" sz="2400" dirty="0">
                <a:solidFill>
                  <a:srgbClr val="9900CC"/>
                </a:solidFill>
                <a:latin typeface="-소망B" pitchFamily="18" charset="-127"/>
                <a:ea typeface="华文新魏" pitchFamily="2" charset="-122"/>
              </a:rPr>
              <a:t>）根据废水量</a:t>
            </a:r>
            <a:endParaRPr lang="zh-CN" altLang="en-US" sz="2400" dirty="0">
              <a:solidFill>
                <a:srgbClr val="9900CC"/>
              </a:solidFill>
              <a:latin typeface="-소망B" pitchFamily="18" charset="-127"/>
              <a:ea typeface="华文新魏" pitchFamily="2" charset="-122"/>
            </a:endParaRPr>
          </a:p>
          <a:p>
            <a:r>
              <a:rPr lang="en-US" altLang="zh-CN" sz="2400">
                <a:solidFill>
                  <a:srgbClr val="9900CC"/>
                </a:solidFill>
                <a:latin typeface="-소망B" pitchFamily="18" charset="-127"/>
                <a:ea typeface="华文新魏" pitchFamily="2" charset="-122"/>
              </a:rPr>
              <a:t>2</a:t>
            </a:r>
            <a:r>
              <a:rPr lang="zh-CN" altLang="en-US" sz="2400" dirty="0">
                <a:solidFill>
                  <a:srgbClr val="9900CC"/>
                </a:solidFill>
                <a:latin typeface="-소망B" pitchFamily="18" charset="-127"/>
                <a:ea typeface="华文新魏" pitchFamily="2" charset="-122"/>
              </a:rPr>
              <a:t>）根据悬浮物与泥渣的性质</a:t>
            </a:r>
            <a:endParaRPr lang="zh-CN" altLang="en-US" sz="2400" dirty="0">
              <a:solidFill>
                <a:srgbClr val="9900CC"/>
              </a:solidFill>
              <a:latin typeface="-소망B" pitchFamily="18" charset="-127"/>
              <a:ea typeface="华文新魏" pitchFamily="2" charset="-122"/>
            </a:endParaRPr>
          </a:p>
          <a:p>
            <a:r>
              <a:rPr lang="en-US" altLang="zh-CN" sz="2400">
                <a:solidFill>
                  <a:srgbClr val="9900CC"/>
                </a:solidFill>
                <a:latin typeface="-소망B" pitchFamily="18" charset="-127"/>
                <a:ea typeface="华文新魏" pitchFamily="2" charset="-122"/>
              </a:rPr>
              <a:t>3</a:t>
            </a:r>
            <a:r>
              <a:rPr lang="zh-CN" altLang="en-US" sz="2400" dirty="0">
                <a:solidFill>
                  <a:srgbClr val="9900CC"/>
                </a:solidFill>
                <a:latin typeface="-소망B" pitchFamily="18" charset="-127"/>
                <a:ea typeface="华文新魏" pitchFamily="2" charset="-122"/>
              </a:rPr>
              <a:t>）根据总体布置与地质条件</a:t>
            </a:r>
            <a:endParaRPr lang="zh-CN" altLang="en-US" sz="2400" dirty="0">
              <a:solidFill>
                <a:srgbClr val="9900CC"/>
              </a:solidFill>
              <a:latin typeface="-소망B" pitchFamily="18" charset="-127"/>
              <a:ea typeface="华文新魏" pitchFamily="2" charset="-122"/>
            </a:endParaRPr>
          </a:p>
          <a:p>
            <a:r>
              <a:rPr lang="en-US" altLang="zh-CN" sz="2400">
                <a:solidFill>
                  <a:srgbClr val="9900CC"/>
                </a:solidFill>
                <a:latin typeface="-소망B" pitchFamily="18" charset="-127"/>
                <a:ea typeface="华文新魏" pitchFamily="2" charset="-122"/>
              </a:rPr>
              <a:t>4</a:t>
            </a:r>
            <a:r>
              <a:rPr lang="zh-CN" altLang="en-US" sz="2400" dirty="0">
                <a:solidFill>
                  <a:srgbClr val="9900CC"/>
                </a:solidFill>
                <a:latin typeface="-소망B" pitchFamily="18" charset="-127"/>
                <a:ea typeface="华文新魏" pitchFamily="2" charset="-122"/>
              </a:rPr>
              <a:t>）根据造价高低与运行管理水平</a:t>
            </a:r>
            <a:endParaRPr lang="zh-CN" altLang="en-US" sz="2400" dirty="0">
              <a:solidFill>
                <a:srgbClr val="9900CC"/>
              </a:solidFill>
              <a:latin typeface="-소망B" pitchFamily="18" charset="-127"/>
              <a:ea typeface="华文新魏"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6" name="文本框 84995"/>
          <p:cNvSpPr txBox="1"/>
          <p:nvPr/>
        </p:nvSpPr>
        <p:spPr>
          <a:xfrm>
            <a:off x="755650" y="3284538"/>
            <a:ext cx="7920038" cy="3013075"/>
          </a:xfrm>
          <a:prstGeom prst="rect">
            <a:avLst/>
          </a:prstGeom>
          <a:noFill/>
          <a:ln w="9525">
            <a:noFill/>
          </a:ln>
        </p:spPr>
        <p:txBody>
          <a:bodyPr>
            <a:spAutoFit/>
          </a:bodyPr>
          <a:p>
            <a:r>
              <a:rPr lang="zh-CN" altLang="en-US" sz="2400" dirty="0">
                <a:latin typeface="-소망B" pitchFamily="18" charset="-127"/>
                <a:ea typeface="华文新魏" pitchFamily="2" charset="-122"/>
              </a:rPr>
              <a:t>（四）隔油</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 </a:t>
            </a:r>
            <a:r>
              <a:rPr lang="zh-CN" altLang="en-US" sz="2400" dirty="0">
                <a:latin typeface="-소망B" pitchFamily="18" charset="-127"/>
                <a:ea typeface="华文新魏" pitchFamily="2" charset="-122"/>
              </a:rPr>
              <a:t>隔油的功能与原理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采用自然上浮法去除废水中可浮油的方法称为隔油，使用的构筑物称为隔油池。</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 </a:t>
            </a:r>
            <a:r>
              <a:rPr lang="zh-CN" altLang="en-US" sz="2400" dirty="0">
                <a:latin typeface="-소망B" pitchFamily="18" charset="-127"/>
                <a:ea typeface="华文新魏" pitchFamily="2" charset="-122"/>
              </a:rPr>
              <a:t>隔油池的常见类型</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平流式隔油池、斜板式隔油池</a:t>
            </a:r>
            <a:endParaRPr lang="zh-CN" altLang="en-US" sz="2400" dirty="0">
              <a:latin typeface="-소망B" pitchFamily="18" charset="-127"/>
              <a:ea typeface="华文新魏" pitchFamily="2" charset="-122"/>
            </a:endParaRPr>
          </a:p>
        </p:txBody>
      </p:sp>
      <p:sp>
        <p:nvSpPr>
          <p:cNvPr id="84997" name="文本框 84996"/>
          <p:cNvSpPr txBox="1"/>
          <p:nvPr/>
        </p:nvSpPr>
        <p:spPr>
          <a:xfrm>
            <a:off x="827088" y="1989138"/>
            <a:ext cx="8066087" cy="579437"/>
          </a:xfrm>
          <a:prstGeom prst="rect">
            <a:avLst/>
          </a:prstGeom>
          <a:noFill/>
          <a:ln w="9525">
            <a:noFill/>
          </a:ln>
        </p:spPr>
        <p:txBody>
          <a:bodyPr>
            <a:spAutoFit/>
          </a:bodyPr>
          <a:p>
            <a:endParaRPr dirty="0">
              <a:latin typeface="-소망B" pitchFamily="18" charset="-127"/>
              <a:ea typeface="华文新魏" pitchFamily="2" charset="-122"/>
            </a:endParaRPr>
          </a:p>
        </p:txBody>
      </p:sp>
      <p:sp>
        <p:nvSpPr>
          <p:cNvPr id="84998" name="文本框 84997"/>
          <p:cNvSpPr txBox="1"/>
          <p:nvPr/>
        </p:nvSpPr>
        <p:spPr>
          <a:xfrm>
            <a:off x="827088" y="1196975"/>
            <a:ext cx="7993062" cy="1917700"/>
          </a:xfrm>
          <a:prstGeom prst="rect">
            <a:avLst/>
          </a:prstGeom>
          <a:noFill/>
          <a:ln w="9525">
            <a:noFill/>
          </a:ln>
        </p:spPr>
        <p:txBody>
          <a:bodyPr>
            <a:spAutoFit/>
          </a:bodyPr>
          <a:p>
            <a:r>
              <a:rPr lang="zh-CN" altLang="en-US" sz="2400" dirty="0">
                <a:latin typeface="-소망B" pitchFamily="18" charset="-127"/>
                <a:ea typeface="华文新魏" pitchFamily="2" charset="-122"/>
              </a:rPr>
              <a:t>沉淀池的运行管理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工艺参数：水力表面负荷、水力停留时间、出水堰板的溢流负荷。</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工艺控制：控制流量、增减沉淀池数量、排泥除渣</a:t>
            </a:r>
            <a:endParaRPr lang="zh-CN" altLang="en-US" sz="2400" dirty="0">
              <a:latin typeface="-소망B" pitchFamily="18" charset="-127"/>
              <a:ea typeface="华文新魏"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6" name="文本框 79875"/>
          <p:cNvSpPr txBox="1"/>
          <p:nvPr/>
        </p:nvSpPr>
        <p:spPr>
          <a:xfrm>
            <a:off x="1763713" y="1989138"/>
            <a:ext cx="5183187" cy="2100262"/>
          </a:xfrm>
          <a:prstGeom prst="rect">
            <a:avLst/>
          </a:prstGeom>
          <a:noFill/>
          <a:ln w="9525">
            <a:noFill/>
          </a:ln>
        </p:spPr>
        <p:txBody>
          <a:bodyPr>
            <a:spAutoFit/>
          </a:bodyPr>
          <a:p>
            <a:r>
              <a:rPr lang="en-US" altLang="zh-CN" sz="2400">
                <a:latin typeface="-소망B" pitchFamily="18" charset="-127"/>
                <a:ea typeface="华文新魏" pitchFamily="2" charset="-122"/>
              </a:rPr>
              <a:t>3.</a:t>
            </a:r>
            <a:r>
              <a:rPr lang="zh-CN" altLang="en-US" sz="2400" dirty="0">
                <a:latin typeface="-소망B" pitchFamily="18" charset="-127"/>
                <a:ea typeface="华文新魏" pitchFamily="2" charset="-122"/>
              </a:rPr>
              <a:t>隔油池的运行管理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同时具备收油和排泥</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密封，以防止油气污染和火灾</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采取保温防寒措施</a:t>
            </a:r>
            <a:endParaRPr lang="zh-CN" altLang="en-US" sz="2400" dirty="0">
              <a:latin typeface="-소망B" pitchFamily="18" charset="-127"/>
              <a:ea typeface="华文新魏"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2" name="标题 43011"/>
          <p:cNvSpPr txBox="1"/>
          <p:nvPr>
            <p:ph type="title"/>
          </p:nvPr>
        </p:nvSpPr>
        <p:spPr>
          <a:xfrm>
            <a:off x="638175" y="1066800"/>
            <a:ext cx="3573463" cy="762000"/>
          </a:xfrm>
          <a:gradFill rotWithShape="1">
            <a:gsLst>
              <a:gs pos="0">
                <a:schemeClr val="bg1">
                  <a:alpha val="100000"/>
                </a:schemeClr>
              </a:gs>
              <a:gs pos="50000">
                <a:srgbClr val="CCCC00">
                  <a:alpha val="70000"/>
                </a:srgbClr>
              </a:gs>
              <a:gs pos="100000">
                <a:schemeClr val="bg1">
                  <a:alpha val="100000"/>
                </a:schemeClr>
              </a:gs>
            </a:gsLst>
            <a:lin ang="2700000" scaled="1"/>
            <a:tileRect/>
          </a:gradFill>
          <a:ln/>
        </p:spPr>
        <p:txBody>
          <a:bodyPr vert="horz" wrap="square" lIns="91440" tIns="45720" rIns="91440" bIns="45720" anchor="ctr" anchorCtr="0"/>
          <a:p>
            <a:pPr>
              <a:spcBef>
                <a:spcPct val="50000"/>
              </a:spcBef>
            </a:pPr>
            <a:r>
              <a:rPr lang="zh-CN" altLang="en-US" dirty="0">
                <a:ea typeface="华文新魏" pitchFamily="2" charset="-122"/>
              </a:rPr>
              <a:t>五、过滤</a:t>
            </a:r>
            <a:endParaRPr lang="zh-CN" altLang="en-US" dirty="0">
              <a:ea typeface="华文新魏" pitchFamily="2" charset="-122"/>
            </a:endParaRPr>
          </a:p>
        </p:txBody>
      </p:sp>
      <p:pic>
        <p:nvPicPr>
          <p:cNvPr id="43017" name="图片 43016" descr="projects_castlehillSEPP5"/>
          <p:cNvPicPr>
            <a:picLocks noChangeAspect="1"/>
          </p:cNvPicPr>
          <p:nvPr/>
        </p:nvPicPr>
        <p:blipFill>
          <a:blip r:embed="rId1"/>
          <a:stretch>
            <a:fillRect/>
          </a:stretch>
        </p:blipFill>
        <p:spPr>
          <a:xfrm>
            <a:off x="6011863" y="1989138"/>
            <a:ext cx="2909887" cy="1209675"/>
          </a:xfrm>
          <a:prstGeom prst="rect">
            <a:avLst/>
          </a:prstGeom>
          <a:noFill/>
          <a:ln w="9525">
            <a:noFill/>
          </a:ln>
        </p:spPr>
      </p:pic>
      <p:sp>
        <p:nvSpPr>
          <p:cNvPr id="43018" name="文本框 43017"/>
          <p:cNvSpPr txBox="1"/>
          <p:nvPr/>
        </p:nvSpPr>
        <p:spPr>
          <a:xfrm>
            <a:off x="0" y="2349500"/>
            <a:ext cx="8675688" cy="3925888"/>
          </a:xfrm>
          <a:prstGeom prst="rect">
            <a:avLst/>
          </a:prstGeom>
          <a:noFill/>
          <a:ln w="9525">
            <a:noFill/>
          </a:ln>
        </p:spPr>
        <p:txBody>
          <a:bodyPr>
            <a:spAutoFit/>
          </a:bodyPr>
          <a:p>
            <a:r>
              <a:rPr lang="zh-CN" altLang="en-US" sz="2400" dirty="0">
                <a:latin typeface="-소망B" pitchFamily="18" charset="-127"/>
                <a:ea typeface="华文新魏" pitchFamily="2" charset="-122"/>
              </a:rPr>
              <a:t>（一）功能与原理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通过具有空隙的颗粒状滤料层来截留废水中细小固体颗粒的处理工艺。对废水中的</a:t>
            </a:r>
            <a:r>
              <a:rPr lang="en-US" altLang="zh-CN" sz="2400">
                <a:latin typeface="-소망B" pitchFamily="18" charset="-127"/>
                <a:ea typeface="华文新魏" pitchFamily="2" charset="-122"/>
              </a:rPr>
              <a:t>BOD</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COD</a:t>
            </a:r>
            <a:r>
              <a:rPr lang="zh-CN" altLang="en-US" sz="2400" dirty="0">
                <a:latin typeface="-소망B" pitchFamily="18" charset="-127"/>
                <a:ea typeface="华文新魏" pitchFamily="2" charset="-122"/>
              </a:rPr>
              <a:t>也有一定的去除。</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在过滤过程中，主要通过下列三种左右将污染物去除掉</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筛滤作用、沉淀作用、接触吸附作用</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（二）过滤池常见类型</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按滤速大小分；按滤料的分层结构分；按水流过滤层的方向分；按作用水头分。</a:t>
            </a:r>
            <a:endParaRPr lang="zh-CN" altLang="en-US" sz="2400" dirty="0">
              <a:latin typeface="-소망B" pitchFamily="18" charset="-127"/>
              <a:ea typeface="华文新魏" pitchFamily="2" charset="-122"/>
            </a:endParaRPr>
          </a:p>
        </p:txBody>
      </p:sp>
    </p:spTree>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20" name="文本框 86019"/>
          <p:cNvSpPr txBox="1"/>
          <p:nvPr/>
        </p:nvSpPr>
        <p:spPr>
          <a:xfrm>
            <a:off x="468313" y="1341438"/>
            <a:ext cx="8675687" cy="3743325"/>
          </a:xfrm>
          <a:prstGeom prst="rect">
            <a:avLst/>
          </a:prstGeom>
          <a:noFill/>
          <a:ln w="9525">
            <a:noFill/>
          </a:ln>
        </p:spPr>
        <p:txBody>
          <a:bodyPr>
            <a:spAutoFit/>
          </a:bodyPr>
          <a:p>
            <a:r>
              <a:rPr lang="zh-CN" altLang="en-US" sz="2400" dirty="0">
                <a:latin typeface="-소망B" pitchFamily="18" charset="-127"/>
                <a:ea typeface="华文新魏" pitchFamily="2" charset="-122"/>
              </a:rPr>
              <a:t>（三）过滤池的主要组成部分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滤料层；承托层；配水系统；冲洗系统</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（四）过滤工艺控制与维护</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、流速的控制</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工作周期的控制</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3.</a:t>
            </a:r>
            <a:r>
              <a:rPr lang="zh-CN" altLang="en-US" sz="2400" dirty="0">
                <a:latin typeface="-소망B" pitchFamily="18" charset="-127"/>
                <a:ea typeface="华文新魏" pitchFamily="2" charset="-122"/>
              </a:rPr>
              <a:t>冲洗效果的控制</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4.</a:t>
            </a:r>
            <a:r>
              <a:rPr lang="zh-CN" altLang="en-US" sz="2400" dirty="0">
                <a:latin typeface="-소망B" pitchFamily="18" charset="-127"/>
                <a:ea typeface="华文新魏" pitchFamily="2" charset="-122"/>
              </a:rPr>
              <a:t>日常维护</a:t>
            </a:r>
            <a:endParaRPr lang="zh-CN" altLang="en-US" sz="2400" dirty="0">
              <a:latin typeface="-소망B" pitchFamily="18" charset="-127"/>
              <a:ea typeface="华文新魏"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5" name="标题 46084"/>
          <p:cNvSpPr>
            <a:spLocks noGrp="1"/>
          </p:cNvSpPr>
          <p:nvPr>
            <p:ph type="title"/>
          </p:nvPr>
        </p:nvSpPr>
        <p:spPr>
          <a:xfrm>
            <a:off x="638175" y="1066800"/>
            <a:ext cx="4005263" cy="762000"/>
          </a:xfrm>
          <a:gradFill rotWithShape="1">
            <a:gsLst>
              <a:gs pos="0">
                <a:schemeClr val="bg1">
                  <a:alpha val="100000"/>
                </a:schemeClr>
              </a:gs>
              <a:gs pos="100000">
                <a:srgbClr val="FF9900">
                  <a:alpha val="20000"/>
                </a:srgbClr>
              </a:gs>
            </a:gsLst>
            <a:lin ang="0" scaled="1"/>
            <a:tileRect/>
          </a:gradFill>
          <a:ln/>
        </p:spPr>
        <p:txBody>
          <a:bodyPr vert="horz" wrap="square" lIns="91440" tIns="45720" rIns="91440" bIns="45720" anchor="ctr" anchorCtr="0"/>
          <a:p>
            <a:r>
              <a:rPr lang="zh-CN" altLang="en-US" sz="3400" dirty="0">
                <a:latin typeface="华文新魏" pitchFamily="2" charset="-122"/>
                <a:ea typeface="华文新魏" pitchFamily="2" charset="-122"/>
              </a:rPr>
              <a:t>六、中和与</a:t>
            </a:r>
            <a:r>
              <a:rPr lang="en-US" altLang="zh-CN" sz="3400">
                <a:latin typeface="华文新魏" pitchFamily="2" charset="-122"/>
                <a:ea typeface="华文新魏" pitchFamily="2" charset="-122"/>
              </a:rPr>
              <a:t>pH</a:t>
            </a:r>
            <a:r>
              <a:rPr lang="zh-CN" altLang="en-US" sz="3400" dirty="0">
                <a:latin typeface="华文新魏" pitchFamily="2" charset="-122"/>
                <a:ea typeface="华文新魏" pitchFamily="2" charset="-122"/>
              </a:rPr>
              <a:t>调节</a:t>
            </a:r>
            <a:endParaRPr lang="zh-CN" altLang="en-US" sz="3400" dirty="0">
              <a:latin typeface="华文新魏" pitchFamily="2" charset="-122"/>
              <a:ea typeface="华文新魏" pitchFamily="2" charset="-122"/>
            </a:endParaRPr>
          </a:p>
        </p:txBody>
      </p:sp>
      <p:pic>
        <p:nvPicPr>
          <p:cNvPr id="46086" name="图片 46085" descr="ev007"/>
          <p:cNvPicPr>
            <a:picLocks noChangeAspect="1"/>
          </p:cNvPicPr>
          <p:nvPr/>
        </p:nvPicPr>
        <p:blipFill>
          <a:blip r:embed="rId1"/>
          <a:stretch>
            <a:fillRect/>
          </a:stretch>
        </p:blipFill>
        <p:spPr>
          <a:xfrm>
            <a:off x="14288" y="5843588"/>
            <a:ext cx="1547812" cy="842962"/>
          </a:xfrm>
          <a:prstGeom prst="rect">
            <a:avLst/>
          </a:prstGeom>
          <a:noFill/>
          <a:ln w="9525">
            <a:noFill/>
          </a:ln>
        </p:spPr>
      </p:pic>
      <p:pic>
        <p:nvPicPr>
          <p:cNvPr id="46087" name="图片 46086" descr="ev005水循环示意图"/>
          <p:cNvPicPr>
            <a:picLocks noChangeAspect="1"/>
          </p:cNvPicPr>
          <p:nvPr/>
        </p:nvPicPr>
        <p:blipFill>
          <a:blip r:embed="rId2"/>
          <a:stretch>
            <a:fillRect/>
          </a:stretch>
        </p:blipFill>
        <p:spPr>
          <a:xfrm>
            <a:off x="179388" y="4292600"/>
            <a:ext cx="1247775" cy="889000"/>
          </a:xfrm>
          <a:prstGeom prst="rect">
            <a:avLst/>
          </a:prstGeom>
          <a:noFill/>
          <a:ln w="9525">
            <a:noFill/>
          </a:ln>
        </p:spPr>
      </p:pic>
      <p:pic>
        <p:nvPicPr>
          <p:cNvPr id="46088" name="图片 46087" descr="ev006"/>
          <p:cNvPicPr>
            <a:picLocks noChangeAspect="1"/>
          </p:cNvPicPr>
          <p:nvPr/>
        </p:nvPicPr>
        <p:blipFill>
          <a:blip r:embed="rId3"/>
          <a:stretch>
            <a:fillRect/>
          </a:stretch>
        </p:blipFill>
        <p:spPr>
          <a:xfrm>
            <a:off x="7451725" y="736600"/>
            <a:ext cx="1476375" cy="1052513"/>
          </a:xfrm>
          <a:prstGeom prst="rect">
            <a:avLst/>
          </a:prstGeom>
          <a:noFill/>
          <a:ln w="9525">
            <a:noFill/>
          </a:ln>
        </p:spPr>
      </p:pic>
      <p:sp>
        <p:nvSpPr>
          <p:cNvPr id="46090" name="文本框 46089"/>
          <p:cNvSpPr txBox="1"/>
          <p:nvPr/>
        </p:nvSpPr>
        <p:spPr>
          <a:xfrm>
            <a:off x="468313" y="2205038"/>
            <a:ext cx="8675687" cy="3195637"/>
          </a:xfrm>
          <a:prstGeom prst="rect">
            <a:avLst/>
          </a:prstGeom>
          <a:noFill/>
          <a:ln w="9525">
            <a:noFill/>
          </a:ln>
        </p:spPr>
        <p:txBody>
          <a:bodyPr>
            <a:spAutoFit/>
          </a:bodyPr>
          <a:p>
            <a:r>
              <a:rPr lang="zh-CN" altLang="en-US" sz="2400" dirty="0">
                <a:latin typeface="-소망B" pitchFamily="18" charset="-127"/>
                <a:ea typeface="华文新魏" pitchFamily="2" charset="-122"/>
              </a:rPr>
              <a:t>（一）功能与原理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中和法是利用碱性药剂或酸性药剂将废水从酸性或碱性调整到中性附近的一类处理方法。</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酸性废水一般采用石灰、石灰石、白云石、苏打、苛性钠中和。碱性废水采用盐酸或硫酸中和。</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       石灰因其价廉，使用较为广泛，但是产生的渣的处理与处置十分棘手。</a:t>
            </a:r>
            <a:endParaRPr lang="zh-CN" altLang="en-US" sz="2400" dirty="0">
              <a:latin typeface="-소망B" pitchFamily="18" charset="-127"/>
              <a:ea typeface="华文新魏" pitchFamily="2" charset="-122"/>
            </a:endParaRPr>
          </a:p>
        </p:txBody>
      </p:sp>
    </p:spTree>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文本框 87043"/>
          <p:cNvSpPr txBox="1"/>
          <p:nvPr/>
        </p:nvSpPr>
        <p:spPr>
          <a:xfrm>
            <a:off x="468313" y="1341438"/>
            <a:ext cx="8675687" cy="3560762"/>
          </a:xfrm>
          <a:prstGeom prst="rect">
            <a:avLst/>
          </a:prstGeom>
          <a:noFill/>
          <a:ln w="9525">
            <a:noFill/>
          </a:ln>
        </p:spPr>
        <p:txBody>
          <a:bodyPr>
            <a:spAutoFit/>
          </a:bodyPr>
          <a:p>
            <a:r>
              <a:rPr lang="zh-CN" altLang="en-US" sz="2400" dirty="0">
                <a:latin typeface="-소망B" pitchFamily="18" charset="-127"/>
                <a:ea typeface="华文新魏" pitchFamily="2" charset="-122"/>
              </a:rPr>
              <a:t>（二）中和处理方法</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酸性废水：碱性废水或废渣中和法；投碱中和法；过滤中和法</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碱性废水：利用酸性废水中和碱性废水；投酸中和法；酸性废气中和法。</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（三）常用中和设备及运行管理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酸碱废水互相中和的设施；投药中和设备；中和过滤池</a:t>
            </a:r>
            <a:endParaRPr lang="zh-CN" altLang="en-US" sz="2400" dirty="0">
              <a:latin typeface="-소망B" pitchFamily="18" charset="-127"/>
              <a:ea typeface="华文新魏" pitchFamily="2" charset="-122"/>
            </a:endParaRPr>
          </a:p>
          <a:p>
            <a:endParaRPr lang="zh-CN" altLang="en-US" sz="2400" dirty="0">
              <a:latin typeface="-소망B" pitchFamily="18" charset="-127"/>
              <a:ea typeface="华文新魏"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5925" y="1772920"/>
            <a:ext cx="4180205" cy="2953385"/>
          </a:xfrm>
          <a:prstGeom prst="rect">
            <a:avLst/>
          </a:prstGeom>
          <a:noFill/>
        </p:spPr>
        <p:txBody>
          <a:bodyPr wrap="square" rtlCol="0" anchor="t">
            <a:spAutoFit/>
          </a:bodyPr>
          <a:lstStyle/>
          <a:p>
            <a:pPr indent="304800" algn="just">
              <a:lnSpc>
                <a:spcPct val="16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6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707765" y="4653280"/>
            <a:ext cx="5148739" cy="1337945"/>
          </a:xfrm>
          <a:prstGeom prst="rect">
            <a:avLst/>
          </a:prstGeom>
          <a:noFill/>
        </p:spPr>
        <p:txBody>
          <a:bodyPr wrap="square" rtlCol="0" anchor="t">
            <a:spAutoFit/>
          </a:bodyPr>
          <a:lstStyle/>
          <a:p>
            <a:pPr>
              <a:lnSpc>
                <a:spcPct val="150000"/>
              </a:lnSpc>
            </a:pPr>
            <a:r>
              <a:rPr lang="en-US" altLang="zh-CN" sz="24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95812" y="4797425"/>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300550" y="1917065"/>
            <a:ext cx="2809399" cy="1872615"/>
          </a:xfrm>
          <a:prstGeom prst="rect">
            <a:avLst/>
          </a:prstGeom>
        </p:spPr>
      </p:pic>
      <p:sp>
        <p:nvSpPr>
          <p:cNvPr id="6" name="标题 3"/>
          <p:cNvSpPr txBox="1"/>
          <p:nvPr/>
        </p:nvSpPr>
        <p:spPr>
          <a:xfrm>
            <a:off x="827088" y="1266984"/>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8" name="标题 88067"/>
          <p:cNvSpPr>
            <a:spLocks noGrp="1"/>
          </p:cNvSpPr>
          <p:nvPr>
            <p:ph type="title"/>
          </p:nvPr>
        </p:nvSpPr>
        <p:spPr>
          <a:xfrm>
            <a:off x="638175" y="1066800"/>
            <a:ext cx="4005263" cy="762000"/>
          </a:xfrm>
          <a:gradFill rotWithShape="1">
            <a:gsLst>
              <a:gs pos="0">
                <a:schemeClr val="bg1">
                  <a:alpha val="100000"/>
                </a:schemeClr>
              </a:gs>
              <a:gs pos="100000">
                <a:srgbClr val="FF9900">
                  <a:alpha val="20000"/>
                </a:srgbClr>
              </a:gs>
            </a:gsLst>
            <a:lin ang="0" scaled="1"/>
            <a:tileRect/>
          </a:gradFill>
          <a:ln/>
        </p:spPr>
        <p:txBody>
          <a:bodyPr vert="horz" wrap="square" lIns="91440" tIns="45720" rIns="91440" bIns="45720" anchor="ctr" anchorCtr="0"/>
          <a:p>
            <a:r>
              <a:rPr lang="zh-CN" altLang="en-US" dirty="0">
                <a:latin typeface="华文新魏" pitchFamily="2" charset="-122"/>
                <a:ea typeface="华文新魏" pitchFamily="2" charset="-122"/>
              </a:rPr>
              <a:t>七、化学沉淀法</a:t>
            </a:r>
            <a:endParaRPr lang="zh-CN" altLang="en-US" dirty="0">
              <a:latin typeface="华文新魏" pitchFamily="2" charset="-122"/>
              <a:ea typeface="华文新魏" pitchFamily="2" charset="-122"/>
            </a:endParaRPr>
          </a:p>
        </p:txBody>
      </p:sp>
      <p:sp>
        <p:nvSpPr>
          <p:cNvPr id="88069" name="文本框 88068"/>
          <p:cNvSpPr txBox="1"/>
          <p:nvPr/>
        </p:nvSpPr>
        <p:spPr>
          <a:xfrm>
            <a:off x="468313" y="2349500"/>
            <a:ext cx="8675687" cy="4108450"/>
          </a:xfrm>
          <a:prstGeom prst="rect">
            <a:avLst/>
          </a:prstGeom>
          <a:noFill/>
          <a:ln w="9525">
            <a:noFill/>
          </a:ln>
        </p:spPr>
        <p:txBody>
          <a:bodyPr>
            <a:spAutoFit/>
          </a:bodyPr>
          <a:p>
            <a:r>
              <a:rPr lang="zh-CN" altLang="en-US" sz="2400" dirty="0">
                <a:latin typeface="-소망B" pitchFamily="18" charset="-127"/>
                <a:ea typeface="华文新魏" pitchFamily="2" charset="-122"/>
              </a:rPr>
              <a:t>（一）功能和原理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向废水中投加某些化学药剂，与废水中的污染物发生化学反应，形成难溶的沉淀物的方法称为化学沉淀法。</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（二）常用化学沉淀法的类型</a:t>
            </a:r>
            <a:endParaRPr lang="zh-CN" altLang="en-US" sz="2400" dirty="0">
              <a:latin typeface="-소망B" pitchFamily="18" charset="-127"/>
              <a:ea typeface="华文新魏" pitchFamily="2" charset="-122"/>
            </a:endParaRPr>
          </a:p>
          <a:p>
            <a:r>
              <a:rPr lang="zh-CN" altLang="en-US" sz="2400">
                <a:latin typeface="-소망B" pitchFamily="18" charset="-127"/>
                <a:ea typeface="华文新魏" pitchFamily="2" charset="-122"/>
              </a:rPr>
              <a:t>            </a:t>
            </a:r>
            <a:r>
              <a:rPr lang="en-US" altLang="zh-CN" sz="2400">
                <a:latin typeface="-소망B" pitchFamily="18" charset="-127"/>
                <a:ea typeface="华文新魏" pitchFamily="2" charset="-122"/>
              </a:rPr>
              <a:t>1 </a:t>
            </a:r>
            <a:r>
              <a:rPr lang="zh-CN" altLang="en-US" sz="2400" dirty="0">
                <a:latin typeface="-소망B" pitchFamily="18" charset="-127"/>
                <a:ea typeface="华文新魏" pitchFamily="2" charset="-122"/>
              </a:rPr>
              <a:t>氢氧化物沉淀法</a:t>
            </a:r>
            <a:endParaRPr lang="zh-CN" altLang="en-US" sz="2400" dirty="0">
              <a:latin typeface="-소망B" pitchFamily="18" charset="-127"/>
              <a:ea typeface="华文新魏" pitchFamily="2" charset="-122"/>
            </a:endParaRPr>
          </a:p>
          <a:p>
            <a:r>
              <a:rPr lang="zh-CN" altLang="en-US" sz="2400">
                <a:latin typeface="-소망B" pitchFamily="18" charset="-127"/>
                <a:ea typeface="华文新魏" pitchFamily="2" charset="-122"/>
              </a:rPr>
              <a:t>            </a:t>
            </a:r>
            <a:r>
              <a:rPr lang="en-US" altLang="zh-CN" sz="2400">
                <a:latin typeface="-소망B" pitchFamily="18" charset="-127"/>
                <a:ea typeface="华文新魏" pitchFamily="2" charset="-122"/>
              </a:rPr>
              <a:t>2 </a:t>
            </a:r>
            <a:r>
              <a:rPr lang="zh-CN" altLang="en-US" sz="2400" dirty="0">
                <a:latin typeface="-소망B" pitchFamily="18" charset="-127"/>
                <a:ea typeface="华文新魏" pitchFamily="2" charset="-122"/>
              </a:rPr>
              <a:t>硫化物沉淀法</a:t>
            </a:r>
            <a:endParaRPr lang="zh-CN" altLang="en-US" sz="2400" dirty="0">
              <a:latin typeface="-소망B" pitchFamily="18" charset="-127"/>
              <a:ea typeface="华文新魏" pitchFamily="2" charset="-122"/>
            </a:endParaRPr>
          </a:p>
          <a:p>
            <a:r>
              <a:rPr lang="zh-CN" altLang="en-US" sz="2400">
                <a:latin typeface="-소망B" pitchFamily="18" charset="-127"/>
                <a:ea typeface="华文新魏" pitchFamily="2" charset="-122"/>
              </a:rPr>
              <a:t>            </a:t>
            </a:r>
            <a:r>
              <a:rPr lang="en-US" altLang="zh-CN" sz="2400">
                <a:latin typeface="-소망B" pitchFamily="18" charset="-127"/>
                <a:ea typeface="华文新魏" pitchFamily="2" charset="-122"/>
              </a:rPr>
              <a:t>3 </a:t>
            </a:r>
            <a:r>
              <a:rPr lang="zh-CN" altLang="en-US" sz="2400" dirty="0">
                <a:latin typeface="-소망B" pitchFamily="18" charset="-127"/>
                <a:ea typeface="华文新魏" pitchFamily="2" charset="-122"/>
              </a:rPr>
              <a:t>碳酸盐沉淀法</a:t>
            </a:r>
            <a:endParaRPr lang="zh-CN" altLang="en-US" sz="2400" dirty="0">
              <a:latin typeface="-소망B" pitchFamily="18" charset="-127"/>
              <a:ea typeface="华文新魏" pitchFamily="2" charset="-122"/>
            </a:endParaRPr>
          </a:p>
          <a:p>
            <a:r>
              <a:rPr lang="zh-CN" altLang="en-US" sz="2400">
                <a:latin typeface="-소망B" pitchFamily="18" charset="-127"/>
                <a:ea typeface="华文新魏" pitchFamily="2" charset="-122"/>
              </a:rPr>
              <a:t>            </a:t>
            </a:r>
            <a:r>
              <a:rPr lang="en-US" altLang="zh-CN" sz="2400">
                <a:latin typeface="-소망B" pitchFamily="18" charset="-127"/>
                <a:ea typeface="华文新魏" pitchFamily="2" charset="-122"/>
              </a:rPr>
              <a:t>4 </a:t>
            </a:r>
            <a:r>
              <a:rPr lang="zh-CN" altLang="en-US" sz="2400" dirty="0">
                <a:latin typeface="-소망B" pitchFamily="18" charset="-127"/>
                <a:ea typeface="华文新魏" pitchFamily="2" charset="-122"/>
              </a:rPr>
              <a:t>钡盐沉淀法</a:t>
            </a:r>
            <a:endParaRPr lang="zh-CN" altLang="en-US" sz="2400" dirty="0">
              <a:latin typeface="-소망B" pitchFamily="18" charset="-127"/>
              <a:ea typeface="华文新魏"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2" name="文本框 89091"/>
          <p:cNvSpPr txBox="1"/>
          <p:nvPr/>
        </p:nvSpPr>
        <p:spPr>
          <a:xfrm>
            <a:off x="1763713" y="2133600"/>
            <a:ext cx="8675687" cy="2100263"/>
          </a:xfrm>
          <a:prstGeom prst="rect">
            <a:avLst/>
          </a:prstGeom>
          <a:noFill/>
          <a:ln w="9525">
            <a:noFill/>
          </a:ln>
        </p:spPr>
        <p:txBody>
          <a:bodyPr>
            <a:spAutoFit/>
          </a:bodyPr>
          <a:p>
            <a:r>
              <a:rPr lang="zh-CN" altLang="en-US" sz="2400" dirty="0">
                <a:latin typeface="-소망B" pitchFamily="18" charset="-127"/>
                <a:ea typeface="华文新魏" pitchFamily="2" charset="-122"/>
              </a:rPr>
              <a:t>（三）化学沉淀法的运行管理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一般采用普通的平流式沉淀池或竖流式沉淀池。</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停留时间的确定</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注意设备的防腐问题</a:t>
            </a:r>
            <a:endParaRPr lang="zh-CN" altLang="en-US" sz="2400" dirty="0">
              <a:latin typeface="-소망B" pitchFamily="18" charset="-127"/>
              <a:ea typeface="华文新魏"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7" name="文本占位符 47106"/>
          <p:cNvSpPr>
            <a:spLocks noGrp="1"/>
          </p:cNvSpPr>
          <p:nvPr>
            <p:ph type="body" idx="1"/>
          </p:nvPr>
        </p:nvSpPr>
        <p:spPr>
          <a:xfrm>
            <a:off x="1258888" y="1916113"/>
            <a:ext cx="7885112" cy="4249737"/>
          </a:xfrm>
          <a:ln/>
        </p:spPr>
        <p:txBody>
          <a:bodyPr/>
          <a:p>
            <a:pPr>
              <a:lnSpc>
                <a:spcPct val="100000"/>
              </a:lnSpc>
              <a:spcBef>
                <a:spcPct val="0"/>
              </a:spcBef>
              <a:buNone/>
            </a:pPr>
            <a:r>
              <a:rPr lang="zh-CN" altLang="en-US" sz="2400" dirty="0">
                <a:latin typeface="Times New Roman" panose="02020603050405020304" pitchFamily="18" charset="0"/>
                <a:ea typeface="华文新魏" pitchFamily="2" charset="-122"/>
              </a:rPr>
              <a:t>（一）功能与原理</a:t>
            </a:r>
            <a:endParaRPr lang="zh-CN" altLang="en-US" sz="2400" dirty="0">
              <a:latin typeface="Times New Roman" panose="02020603050405020304" pitchFamily="18" charset="0"/>
              <a:ea typeface="华文新魏" pitchFamily="2" charset="-122"/>
            </a:endParaRPr>
          </a:p>
          <a:p>
            <a:pPr>
              <a:lnSpc>
                <a:spcPct val="100000"/>
              </a:lnSpc>
              <a:spcBef>
                <a:spcPct val="0"/>
              </a:spcBef>
              <a:buNone/>
            </a:pPr>
            <a:r>
              <a:rPr lang="zh-CN" altLang="en-US" sz="2400" dirty="0">
                <a:latin typeface="Times New Roman" panose="02020603050405020304" pitchFamily="18" charset="0"/>
                <a:ea typeface="华文新魏" pitchFamily="2" charset="-122"/>
              </a:rPr>
              <a:t>    废水中的溶解性物质可以通过化学氧化还原反应转化成无害的物质，或者转化成容易从水中分离排除的形态（气体、固体）从而达到处理的目的，称为氧化还原处理法。</a:t>
            </a:r>
            <a:endParaRPr lang="zh-CN" altLang="en-US" sz="2400" dirty="0">
              <a:latin typeface="Times New Roman" panose="02020603050405020304" pitchFamily="18" charset="0"/>
              <a:ea typeface="华文新魏" pitchFamily="2" charset="-122"/>
            </a:endParaRPr>
          </a:p>
          <a:p>
            <a:pPr>
              <a:lnSpc>
                <a:spcPct val="100000"/>
              </a:lnSpc>
              <a:spcBef>
                <a:spcPct val="0"/>
              </a:spcBef>
              <a:buNone/>
            </a:pPr>
            <a:r>
              <a:rPr lang="zh-CN" altLang="en-US" sz="2400" dirty="0">
                <a:latin typeface="Times New Roman" panose="02020603050405020304" pitchFamily="18" charset="0"/>
                <a:ea typeface="华文新魏" pitchFamily="2" charset="-122"/>
              </a:rPr>
              <a:t>（二）氧化法处理工业废水</a:t>
            </a:r>
            <a:endParaRPr lang="zh-CN" altLang="en-US" sz="2400" dirty="0">
              <a:latin typeface="Times New Roman" panose="02020603050405020304" pitchFamily="18" charset="0"/>
              <a:ea typeface="华文新魏" pitchFamily="2" charset="-122"/>
            </a:endParaRPr>
          </a:p>
          <a:p>
            <a:pPr>
              <a:lnSpc>
                <a:spcPct val="100000"/>
              </a:lnSpc>
              <a:spcBef>
                <a:spcPct val="0"/>
              </a:spcBef>
              <a:buNone/>
            </a:pPr>
            <a:r>
              <a:rPr lang="zh-CN" altLang="en-US" sz="2400" dirty="0">
                <a:latin typeface="Times New Roman" panose="02020603050405020304" pitchFamily="18" charset="0"/>
                <a:ea typeface="华文新魏" pitchFamily="2" charset="-122"/>
              </a:rPr>
              <a:t>向废水投入氧化剂，氧化水中的有害物质，从而到达去除效果。</a:t>
            </a:r>
            <a:endParaRPr lang="zh-CN" altLang="en-US" sz="2400" dirty="0">
              <a:latin typeface="Times New Roman" panose="02020603050405020304" pitchFamily="18" charset="0"/>
              <a:ea typeface="华文新魏" pitchFamily="2" charset="-122"/>
            </a:endParaRPr>
          </a:p>
          <a:p>
            <a:pPr>
              <a:lnSpc>
                <a:spcPct val="100000"/>
              </a:lnSpc>
              <a:spcBef>
                <a:spcPct val="0"/>
              </a:spcBef>
              <a:buNone/>
            </a:pPr>
            <a:r>
              <a:rPr lang="zh-CN" altLang="en-US" sz="2400" dirty="0">
                <a:latin typeface="Times New Roman" panose="02020603050405020304" pitchFamily="18" charset="0"/>
                <a:ea typeface="华文新魏" pitchFamily="2" charset="-122"/>
              </a:rPr>
              <a:t>常用的氧化法有：空气氧化法；氯氧化法；臭氧氧化法等</a:t>
            </a:r>
            <a:endParaRPr lang="zh-CN" altLang="en-US" sz="2400" dirty="0">
              <a:latin typeface="Times New Roman" panose="02020603050405020304" pitchFamily="18" charset="0"/>
              <a:ea typeface="华文新魏" pitchFamily="2" charset="-122"/>
            </a:endParaRPr>
          </a:p>
        </p:txBody>
      </p:sp>
      <p:sp>
        <p:nvSpPr>
          <p:cNvPr id="47110" name="标题 47109"/>
          <p:cNvSpPr>
            <a:spLocks noGrp="1"/>
          </p:cNvSpPr>
          <p:nvPr>
            <p:ph type="title"/>
          </p:nvPr>
        </p:nvSpPr>
        <p:spPr>
          <a:xfrm>
            <a:off x="638175" y="1066800"/>
            <a:ext cx="4221163" cy="762000"/>
          </a:xfrm>
          <a:gradFill rotWithShape="1">
            <a:gsLst>
              <a:gs pos="0">
                <a:schemeClr val="bg1">
                  <a:alpha val="100000"/>
                </a:schemeClr>
              </a:gs>
              <a:gs pos="100000">
                <a:srgbClr val="FF9900">
                  <a:alpha val="20000"/>
                </a:srgbClr>
              </a:gs>
            </a:gsLst>
            <a:lin ang="0" scaled="1"/>
            <a:tileRect/>
          </a:gradFill>
          <a:ln/>
        </p:spPr>
        <p:txBody>
          <a:bodyPr vert="horz" wrap="square" lIns="91440" tIns="45720" rIns="91440" bIns="45720" anchor="ctr" anchorCtr="0"/>
          <a:p>
            <a:r>
              <a:rPr lang="zh-CN" altLang="en-US" sz="3400" dirty="0">
                <a:latin typeface="华文新魏" pitchFamily="2" charset="-122"/>
                <a:ea typeface="华文新魏" pitchFamily="2" charset="-122"/>
              </a:rPr>
              <a:t>八、氧化还原法</a:t>
            </a:r>
            <a:endParaRPr lang="zh-CN" altLang="en-US" sz="3400" dirty="0">
              <a:latin typeface="华文新魏" pitchFamily="2" charset="-122"/>
              <a:ea typeface="华文新魏" pitchFamily="2" charset="-122"/>
            </a:endParaRPr>
          </a:p>
        </p:txBody>
      </p:sp>
      <p:pic>
        <p:nvPicPr>
          <p:cNvPr id="47111" name="图片 47110" descr="findhorn"/>
          <p:cNvPicPr>
            <a:picLocks noChangeAspect="1"/>
          </p:cNvPicPr>
          <p:nvPr/>
        </p:nvPicPr>
        <p:blipFill>
          <a:blip r:embed="rId1"/>
          <a:stretch>
            <a:fillRect/>
          </a:stretch>
        </p:blipFill>
        <p:spPr>
          <a:xfrm>
            <a:off x="7235825" y="636588"/>
            <a:ext cx="1654175" cy="1241425"/>
          </a:xfrm>
          <a:prstGeom prst="rect">
            <a:avLst/>
          </a:prstGeom>
          <a:noFill/>
          <a:ln w="9525">
            <a:noFill/>
          </a:ln>
        </p:spPr>
      </p:pic>
    </p:spTree>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6" name="文本框 90115"/>
          <p:cNvSpPr txBox="1"/>
          <p:nvPr/>
        </p:nvSpPr>
        <p:spPr>
          <a:xfrm>
            <a:off x="1547813" y="1341438"/>
            <a:ext cx="8066087" cy="4656137"/>
          </a:xfrm>
          <a:prstGeom prst="rect">
            <a:avLst/>
          </a:prstGeom>
          <a:noFill/>
          <a:ln w="9525">
            <a:noFill/>
          </a:ln>
        </p:spPr>
        <p:txBody>
          <a:bodyPr>
            <a:spAutoFit/>
          </a:bodyPr>
          <a:p>
            <a:r>
              <a:rPr lang="zh-CN" altLang="en-US" sz="2400" dirty="0">
                <a:latin typeface="-소망B" pitchFamily="18" charset="-127"/>
                <a:ea typeface="华文新魏" pitchFamily="2" charset="-122"/>
              </a:rPr>
              <a:t>（三）还原法处理工业废水</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目前化学还原法主要用于去除水中的重金属离子，如</a:t>
            </a:r>
            <a:r>
              <a:rPr lang="en-US" altLang="zh-CN" sz="2400">
                <a:latin typeface="-소망B" pitchFamily="18" charset="-127"/>
                <a:ea typeface="华文新魏" pitchFamily="2" charset="-122"/>
              </a:rPr>
              <a:t>Cr</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VI</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Hg</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II</a:t>
            </a:r>
            <a:r>
              <a:rPr lang="zh-CN" altLang="en-US" sz="2400" dirty="0">
                <a:latin typeface="-소망B" pitchFamily="18" charset="-127"/>
                <a:ea typeface="华文新魏" pitchFamily="2" charset="-122"/>
              </a:rPr>
              <a:t>）。</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（四）常用氧化还原反应设备和运行管理</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氯氧化设备</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空气氧化设备</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3.</a:t>
            </a:r>
            <a:r>
              <a:rPr lang="zh-CN" altLang="en-US" sz="2400" dirty="0">
                <a:latin typeface="-소망B" pitchFamily="18" charset="-127"/>
                <a:ea typeface="华文新魏" pitchFamily="2" charset="-122"/>
              </a:rPr>
              <a:t>臭氧氧化设备</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4.</a:t>
            </a:r>
            <a:r>
              <a:rPr lang="zh-CN" altLang="en-US" sz="2400" dirty="0">
                <a:latin typeface="-소망B" pitchFamily="18" charset="-127"/>
                <a:ea typeface="华文新魏" pitchFamily="2" charset="-122"/>
              </a:rPr>
              <a:t>金属过滤床还原设备</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5.</a:t>
            </a:r>
            <a:r>
              <a:rPr lang="zh-CN" altLang="en-US" sz="2400" dirty="0">
                <a:latin typeface="-소망B" pitchFamily="18" charset="-127"/>
                <a:ea typeface="华文新魏" pitchFamily="2" charset="-122"/>
              </a:rPr>
              <a:t>硫酸亚铁＋石灰还原系统</a:t>
            </a:r>
            <a:endParaRPr lang="zh-CN" altLang="en-US" sz="2400" dirty="0">
              <a:latin typeface="-소망B" pitchFamily="18" charset="-127"/>
              <a:ea typeface="华文新魏"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矩形 45059"/>
          <p:cNvSpPr/>
          <p:nvPr/>
        </p:nvSpPr>
        <p:spPr>
          <a:xfrm>
            <a:off x="611188" y="1052513"/>
            <a:ext cx="2997200" cy="762000"/>
          </a:xfrm>
          <a:prstGeom prst="rect">
            <a:avLst/>
          </a:prstGeom>
          <a:gradFill rotWithShape="1">
            <a:gsLst>
              <a:gs pos="0">
                <a:schemeClr val="bg1"/>
              </a:gs>
              <a:gs pos="100000">
                <a:srgbClr val="FF9900">
                  <a:alpha val="20000"/>
                </a:srgbClr>
              </a:gs>
            </a:gsLst>
            <a:lin ang="0" scaled="1"/>
            <a:tileRect/>
          </a:gradFill>
          <a:ln w="9525">
            <a:noFill/>
          </a:ln>
        </p:spPr>
        <p:txBody>
          <a:bodyPr anchor="ctr" anchorCtr="0"/>
          <a:lstStyle>
            <a:lvl1pPr marL="0" lvl="0" indent="0" algn="l" defTabSz="914400" rtl="0" eaLnBrk="1" fontAlgn="base" latinLnBrk="1" hangingPunct="1">
              <a:lnSpc>
                <a:spcPct val="100000"/>
              </a:lnSpc>
              <a:spcBef>
                <a:spcPct val="0"/>
              </a:spcBef>
              <a:spcAft>
                <a:spcPct val="0"/>
              </a:spcAft>
              <a:buNone/>
              <a:defRPr sz="3600" u="none" kern="1200" baseline="0">
                <a:solidFill>
                  <a:srgbClr val="000099"/>
                </a:solidFill>
                <a:latin typeface="-소망B" pitchFamily="18" charset="-127"/>
                <a:ea typeface="-소망B" pitchFamily="18" charset="-127"/>
              </a:defRPr>
            </a:lvl1pPr>
          </a:lstStyle>
          <a:p>
            <a:pPr lvl="0"/>
            <a:r>
              <a:rPr lang="zh-CN" altLang="en-US" sz="3400" dirty="0">
                <a:latin typeface="华文新魏" pitchFamily="2" charset="-122"/>
                <a:ea typeface="华文新魏" pitchFamily="2" charset="-122"/>
              </a:rPr>
              <a:t>九、电解</a:t>
            </a:r>
            <a:endParaRPr lang="zh-CN" altLang="en-US" sz="3400">
              <a:latin typeface="华文新魏" pitchFamily="2" charset="-122"/>
              <a:ea typeface="华文新魏" pitchFamily="2" charset="-122"/>
            </a:endParaRPr>
          </a:p>
        </p:txBody>
      </p:sp>
      <p:pic>
        <p:nvPicPr>
          <p:cNvPr id="45061" name="图片 45060" descr="ecovillage0-2"/>
          <p:cNvPicPr>
            <a:picLocks noChangeAspect="1"/>
          </p:cNvPicPr>
          <p:nvPr/>
        </p:nvPicPr>
        <p:blipFill>
          <a:blip r:embed="rId1"/>
          <a:stretch>
            <a:fillRect/>
          </a:stretch>
        </p:blipFill>
        <p:spPr>
          <a:xfrm>
            <a:off x="136525" y="5473700"/>
            <a:ext cx="1979613" cy="1031875"/>
          </a:xfrm>
          <a:prstGeom prst="rect">
            <a:avLst/>
          </a:prstGeom>
          <a:noFill/>
          <a:ln w="9525">
            <a:noFill/>
          </a:ln>
        </p:spPr>
      </p:pic>
      <p:pic>
        <p:nvPicPr>
          <p:cNvPr id="45062" name="图片 45061" descr="greenbuilt-ecovillage"/>
          <p:cNvPicPr>
            <a:picLocks noChangeAspect="1"/>
          </p:cNvPicPr>
          <p:nvPr/>
        </p:nvPicPr>
        <p:blipFill>
          <a:blip r:embed="rId2"/>
          <a:stretch>
            <a:fillRect/>
          </a:stretch>
        </p:blipFill>
        <p:spPr>
          <a:xfrm>
            <a:off x="7077075" y="642938"/>
            <a:ext cx="1814513" cy="1214437"/>
          </a:xfrm>
          <a:prstGeom prst="rect">
            <a:avLst/>
          </a:prstGeom>
          <a:noFill/>
          <a:ln w="9525">
            <a:noFill/>
          </a:ln>
        </p:spPr>
      </p:pic>
      <p:sp>
        <p:nvSpPr>
          <p:cNvPr id="45066" name="文本框 45065"/>
          <p:cNvSpPr txBox="1"/>
          <p:nvPr/>
        </p:nvSpPr>
        <p:spPr>
          <a:xfrm>
            <a:off x="468313" y="1989138"/>
            <a:ext cx="8675687" cy="2830512"/>
          </a:xfrm>
          <a:prstGeom prst="rect">
            <a:avLst/>
          </a:prstGeom>
          <a:noFill/>
          <a:ln w="9525">
            <a:noFill/>
          </a:ln>
        </p:spPr>
        <p:txBody>
          <a:bodyPr>
            <a:spAutoFit/>
          </a:bodyPr>
          <a:p>
            <a:r>
              <a:rPr lang="zh-CN" altLang="en-US" sz="2400" dirty="0">
                <a:latin typeface="-소망B" pitchFamily="18" charset="-127"/>
                <a:ea typeface="华文新魏" pitchFamily="2" charset="-122"/>
              </a:rPr>
              <a:t>（一）功能与原理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电解法指在直流电场的作用下，利用电极上产生的氧化还原反应，去除废水中的污染物的办法。用来进行电解的装置叫电解槽。</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（二）常用的电解法</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电化学氧化法；电化学还原法；电解凝聚法；电解气浮法</a:t>
            </a:r>
            <a:endParaRPr lang="zh-CN" altLang="en-US" sz="2400" dirty="0">
              <a:latin typeface="-소망B" pitchFamily="18" charset="-127"/>
              <a:ea typeface="华文新魏" pitchFamily="2" charset="-122"/>
            </a:endParaRPr>
          </a:p>
        </p:txBody>
      </p:sp>
    </p:spTree>
  </p:cSld>
  <p:clrMapOvr>
    <a:masterClrMapping/>
  </p:clrMapOvr>
  <p:transition spd="slow">
    <p:pull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4" name="文本框 92163"/>
          <p:cNvSpPr txBox="1"/>
          <p:nvPr/>
        </p:nvSpPr>
        <p:spPr>
          <a:xfrm>
            <a:off x="1692275" y="1412875"/>
            <a:ext cx="7670800" cy="3013075"/>
          </a:xfrm>
          <a:prstGeom prst="rect">
            <a:avLst/>
          </a:prstGeom>
          <a:noFill/>
          <a:ln w="9525">
            <a:noFill/>
          </a:ln>
        </p:spPr>
        <p:txBody>
          <a:bodyPr>
            <a:spAutoFit/>
          </a:bodyPr>
          <a:p>
            <a:r>
              <a:rPr lang="zh-CN" altLang="en-US" sz="2400" dirty="0">
                <a:latin typeface="-소망B" pitchFamily="18" charset="-127"/>
                <a:ea typeface="华文新魏" pitchFamily="2" charset="-122"/>
              </a:rPr>
              <a:t>（三）电解槽的结构形式和极板电路</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电解槽</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按废水流动方式分为回流式、翻腾式两种。</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极板电路</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极板电路有两种：单极板电路和双极板电路。生产上使用双极板较多，以为其极板腐蚀均匀。</a:t>
            </a:r>
            <a:endParaRPr lang="zh-CN" altLang="en-US" sz="2400" dirty="0">
              <a:latin typeface="-소망B" pitchFamily="18" charset="-127"/>
              <a:ea typeface="华文新魏"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90" name="文本框 93189"/>
          <p:cNvSpPr txBox="1"/>
          <p:nvPr/>
        </p:nvSpPr>
        <p:spPr>
          <a:xfrm>
            <a:off x="1581150" y="1484313"/>
            <a:ext cx="7670800" cy="4838700"/>
          </a:xfrm>
          <a:prstGeom prst="rect">
            <a:avLst/>
          </a:prstGeom>
          <a:noFill/>
          <a:ln w="9525">
            <a:noFill/>
          </a:ln>
        </p:spPr>
        <p:txBody>
          <a:bodyPr>
            <a:spAutoFit/>
          </a:bodyPr>
          <a:p>
            <a:r>
              <a:rPr lang="zh-CN" altLang="en-US" sz="2400" dirty="0">
                <a:latin typeface="-소망B" pitchFamily="18" charset="-127"/>
                <a:ea typeface="华文新魏" pitchFamily="2" charset="-122"/>
              </a:rPr>
              <a:t>（四）电解的运行管理</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控制极板的间距：</a:t>
            </a:r>
            <a:r>
              <a:rPr lang="en-US" altLang="zh-CN" sz="2400">
                <a:latin typeface="-소망B" pitchFamily="18" charset="-127"/>
                <a:ea typeface="华文新魏" pitchFamily="2" charset="-122"/>
              </a:rPr>
              <a:t>30</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40mm</a:t>
            </a:r>
            <a:endParaRPr lang="en-US" altLang="zh-CN" sz="2400">
              <a:latin typeface="-소망B" pitchFamily="18" charset="-127"/>
              <a:ea typeface="华文新魏" pitchFamily="2" charset="-122"/>
            </a:endParaRPr>
          </a:p>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控制槽电压：取决于废水的电导率和极板间距</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3.</a:t>
            </a:r>
            <a:r>
              <a:rPr lang="zh-CN" altLang="en-US" sz="2400" dirty="0">
                <a:latin typeface="-소망B" pitchFamily="18" charset="-127"/>
                <a:ea typeface="华文新魏" pitchFamily="2" charset="-122"/>
              </a:rPr>
              <a:t>控制电流密度</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4.</a:t>
            </a:r>
            <a:r>
              <a:rPr lang="zh-CN" altLang="en-US" sz="2400" dirty="0">
                <a:latin typeface="-소망B" pitchFamily="18" charset="-127"/>
                <a:ea typeface="华文新魏" pitchFamily="2" charset="-122"/>
              </a:rPr>
              <a:t>控制电解槽的</a:t>
            </a:r>
            <a:r>
              <a:rPr lang="en-US" altLang="zh-CN" sz="2400">
                <a:latin typeface="-소망B" pitchFamily="18" charset="-127"/>
                <a:ea typeface="华文新魏" pitchFamily="2" charset="-122"/>
              </a:rPr>
              <a:t>pH</a:t>
            </a:r>
            <a:endParaRPr lang="en-US" altLang="zh-CN" sz="2400">
              <a:latin typeface="-소망B" pitchFamily="18" charset="-127"/>
              <a:ea typeface="华文新魏" pitchFamily="2" charset="-122"/>
            </a:endParaRPr>
          </a:p>
          <a:p>
            <a:r>
              <a:rPr lang="en-US" altLang="zh-CN" sz="2400">
                <a:latin typeface="-소망B" pitchFamily="18" charset="-127"/>
                <a:ea typeface="华文新魏" pitchFamily="2" charset="-122"/>
              </a:rPr>
              <a:t>5.</a:t>
            </a:r>
            <a:r>
              <a:rPr lang="zh-CN" altLang="en-US" sz="2400" dirty="0">
                <a:latin typeface="-소망B" pitchFamily="18" charset="-127"/>
                <a:ea typeface="华文新魏" pitchFamily="2" charset="-122"/>
              </a:rPr>
              <a:t>搅拌：可以减少电极间的浓差极化现象。</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6.</a:t>
            </a:r>
            <a:r>
              <a:rPr lang="zh-CN" altLang="en-US" sz="2400" dirty="0">
                <a:latin typeface="-소망B" pitchFamily="18" charset="-127"/>
                <a:ea typeface="华文新魏" pitchFamily="2" charset="-122"/>
              </a:rPr>
              <a:t>极板的腐蚀和钝化现象：极板的清洗</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7.</a:t>
            </a:r>
            <a:r>
              <a:rPr lang="zh-CN" altLang="en-US" sz="2400" dirty="0">
                <a:latin typeface="-소망B" pitchFamily="18" charset="-127"/>
                <a:ea typeface="华文新魏" pitchFamily="2" charset="-122"/>
              </a:rPr>
              <a:t>操作间保证通风</a:t>
            </a:r>
            <a:endParaRPr lang="zh-CN" altLang="en-US" sz="2400" dirty="0">
              <a:latin typeface="-소망B" pitchFamily="18" charset="-127"/>
              <a:ea typeface="华文新魏" pitchFamily="2" charset="-122"/>
            </a:endParaRPr>
          </a:p>
          <a:p>
            <a:endParaRPr lang="zh-CN" altLang="en-US" sz="2400" dirty="0">
              <a:latin typeface="-소망B" pitchFamily="18" charset="-127"/>
              <a:ea typeface="华文新魏"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3" name="标题 48132"/>
          <p:cNvSpPr/>
          <p:nvPr>
            <p:ph type="title"/>
          </p:nvPr>
        </p:nvSpPr>
        <p:spPr>
          <a:xfrm>
            <a:off x="638175" y="1066800"/>
            <a:ext cx="3717925" cy="762000"/>
          </a:xfrm>
          <a:gradFill rotWithShape="1">
            <a:gsLst>
              <a:gs pos="0">
                <a:schemeClr val="bg1">
                  <a:alpha val="100000"/>
                </a:schemeClr>
              </a:gs>
              <a:gs pos="100000">
                <a:srgbClr val="FF9900">
                  <a:alpha val="20000"/>
                </a:srgbClr>
              </a:gs>
            </a:gsLst>
            <a:lin ang="0" scaled="1"/>
            <a:tileRect/>
          </a:gradFill>
          <a:ln/>
        </p:spPr>
        <p:txBody>
          <a:bodyPr vert="horz" wrap="square" lIns="91440" tIns="45720" rIns="91440" bIns="45720" anchor="ctr" anchorCtr="0"/>
          <a:p>
            <a:r>
              <a:rPr lang="zh-CN" altLang="en-US" sz="3400" dirty="0">
                <a:latin typeface="华文新魏" pitchFamily="2" charset="-122"/>
                <a:ea typeface="华文新魏" pitchFamily="2" charset="-122"/>
              </a:rPr>
              <a:t>十、混凝法</a:t>
            </a:r>
            <a:endParaRPr lang="zh-CN" altLang="en-US" sz="3400">
              <a:latin typeface="华文新魏" pitchFamily="2" charset="-122"/>
              <a:ea typeface="华文新魏" pitchFamily="2" charset="-122"/>
            </a:endParaRPr>
          </a:p>
        </p:txBody>
      </p:sp>
      <p:pic>
        <p:nvPicPr>
          <p:cNvPr id="48134" name="图片 48133" descr="44"/>
          <p:cNvPicPr>
            <a:picLocks noChangeAspect="1"/>
          </p:cNvPicPr>
          <p:nvPr/>
        </p:nvPicPr>
        <p:blipFill>
          <a:blip r:embed="rId1"/>
          <a:stretch>
            <a:fillRect/>
          </a:stretch>
        </p:blipFill>
        <p:spPr>
          <a:xfrm>
            <a:off x="1547813" y="5876925"/>
            <a:ext cx="7596187" cy="981075"/>
          </a:xfrm>
          <a:prstGeom prst="rect">
            <a:avLst/>
          </a:prstGeom>
          <a:noFill/>
          <a:ln w="9525">
            <a:noFill/>
          </a:ln>
        </p:spPr>
      </p:pic>
      <p:sp>
        <p:nvSpPr>
          <p:cNvPr id="48137" name="文本框 48136"/>
          <p:cNvSpPr txBox="1"/>
          <p:nvPr/>
        </p:nvSpPr>
        <p:spPr>
          <a:xfrm>
            <a:off x="684213" y="2019300"/>
            <a:ext cx="7670800" cy="3925888"/>
          </a:xfrm>
          <a:prstGeom prst="rect">
            <a:avLst/>
          </a:prstGeom>
          <a:noFill/>
          <a:ln w="9525">
            <a:noFill/>
          </a:ln>
        </p:spPr>
        <p:txBody>
          <a:bodyPr>
            <a:spAutoFit/>
          </a:bodyPr>
          <a:p>
            <a:r>
              <a:rPr lang="zh-CN" altLang="en-US" sz="2400" dirty="0">
                <a:latin typeface="-소망B" pitchFamily="18" charset="-127"/>
                <a:ea typeface="华文新魏" pitchFamily="2" charset="-122"/>
              </a:rPr>
              <a:t>（一）功能和原理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 混凝法就是向废水中投加混凝药剂，使其中的胶体和细微悬浮物脱稳，并聚集为数百微米以至数毫米的矾花，进而通过沉淀或其他方法予以去除的废水处理技术。</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（二）常用混凝剂和助凝剂</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无机盐类混凝剂：铁盐、铝盐等</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有机高分子类混凝剂：</a:t>
            </a:r>
            <a:r>
              <a:rPr lang="en-US" altLang="zh-CN" sz="2400">
                <a:latin typeface="-소망B" pitchFamily="18" charset="-127"/>
                <a:ea typeface="华文新魏" pitchFamily="2" charset="-122"/>
              </a:rPr>
              <a:t>PAM</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PDMDAAC</a:t>
            </a:r>
            <a:r>
              <a:rPr lang="zh-CN" altLang="en-US" sz="2400" dirty="0">
                <a:latin typeface="-소망B" pitchFamily="18" charset="-127"/>
                <a:ea typeface="华文新魏" pitchFamily="2" charset="-122"/>
              </a:rPr>
              <a:t>等</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助凝剂：</a:t>
            </a:r>
            <a:r>
              <a:rPr lang="en-US" altLang="zh-CN" sz="2400">
                <a:latin typeface="-소망B" pitchFamily="18" charset="-127"/>
                <a:ea typeface="华文新魏" pitchFamily="2" charset="-122"/>
              </a:rPr>
              <a:t>pH</a:t>
            </a:r>
            <a:r>
              <a:rPr lang="zh-CN" altLang="en-US" sz="2400" dirty="0">
                <a:latin typeface="-소망B" pitchFamily="18" charset="-127"/>
                <a:ea typeface="华文新魏" pitchFamily="2" charset="-122"/>
              </a:rPr>
              <a:t>调整剂、絮体结构改良剂、氧化剂</a:t>
            </a:r>
            <a:endParaRPr lang="zh-CN" altLang="en-US" sz="2400" dirty="0">
              <a:latin typeface="-소망B" pitchFamily="18" charset="-127"/>
              <a:ea typeface="华文新魏" pitchFamily="2" charset="-122"/>
            </a:endParaRPr>
          </a:p>
        </p:txBody>
      </p:sp>
    </p:spTree>
  </p:cSld>
  <p:clrMapOvr>
    <a:masterClrMapping/>
  </p:clrMapOvr>
  <p:transition spd="slow">
    <p:pull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2" name="文本框 94211"/>
          <p:cNvSpPr txBox="1"/>
          <p:nvPr/>
        </p:nvSpPr>
        <p:spPr>
          <a:xfrm>
            <a:off x="611188" y="1484313"/>
            <a:ext cx="3384550" cy="3560762"/>
          </a:xfrm>
          <a:prstGeom prst="rect">
            <a:avLst/>
          </a:prstGeom>
          <a:noFill/>
          <a:ln w="9525">
            <a:noFill/>
          </a:ln>
        </p:spPr>
        <p:txBody>
          <a:bodyPr>
            <a:spAutoFit/>
          </a:bodyPr>
          <a:p>
            <a:r>
              <a:rPr lang="zh-CN" altLang="en-US" sz="2400" dirty="0">
                <a:latin typeface="-소망B" pitchFamily="18" charset="-127"/>
                <a:ea typeface="华文新魏" pitchFamily="2" charset="-122"/>
              </a:rPr>
              <a:t>（三）混凝工艺</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 整个混凝工艺涉及以下几个步骤：</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 </a:t>
            </a:r>
            <a:r>
              <a:rPr lang="zh-CN" altLang="en-US" sz="2400" dirty="0">
                <a:latin typeface="-소망B" pitchFamily="18" charset="-127"/>
                <a:ea typeface="华文新魏" pitchFamily="2" charset="-122"/>
              </a:rPr>
              <a:t>混凝剂的配制与投加</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混合</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3.</a:t>
            </a:r>
            <a:r>
              <a:rPr lang="zh-CN" altLang="en-US" sz="2400" dirty="0">
                <a:latin typeface="-소망B" pitchFamily="18" charset="-127"/>
                <a:ea typeface="华文新魏" pitchFamily="2" charset="-122"/>
              </a:rPr>
              <a:t>反应</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4.</a:t>
            </a:r>
            <a:r>
              <a:rPr lang="zh-CN" altLang="en-US" sz="2400" dirty="0">
                <a:latin typeface="-소망B" pitchFamily="18" charset="-127"/>
                <a:ea typeface="华文新魏" pitchFamily="2" charset="-122"/>
              </a:rPr>
              <a:t>矾花分离</a:t>
            </a:r>
            <a:endParaRPr lang="zh-CN" altLang="en-US" sz="2400" dirty="0">
              <a:latin typeface="-소망B" pitchFamily="18" charset="-127"/>
              <a:ea typeface="华文新魏" pitchFamily="2" charset="-122"/>
            </a:endParaRPr>
          </a:p>
        </p:txBody>
      </p:sp>
      <p:sp>
        <p:nvSpPr>
          <p:cNvPr id="94213" name="文本框 94212"/>
          <p:cNvSpPr txBox="1"/>
          <p:nvPr/>
        </p:nvSpPr>
        <p:spPr>
          <a:xfrm>
            <a:off x="4500563" y="1484313"/>
            <a:ext cx="4175125" cy="2647950"/>
          </a:xfrm>
          <a:prstGeom prst="rect">
            <a:avLst/>
          </a:prstGeom>
          <a:noFill/>
          <a:ln w="9525">
            <a:noFill/>
          </a:ln>
        </p:spPr>
        <p:txBody>
          <a:bodyPr>
            <a:spAutoFit/>
          </a:bodyPr>
          <a:p>
            <a:r>
              <a:rPr lang="zh-CN" altLang="en-US" sz="2400" dirty="0">
                <a:latin typeface="-소망B" pitchFamily="18" charset="-127"/>
                <a:ea typeface="华文新魏" pitchFamily="2" charset="-122"/>
              </a:rPr>
              <a:t>（四）混凝工艺运行控制条件</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 </a:t>
            </a:r>
            <a:r>
              <a:rPr lang="en-US" altLang="zh-CN" sz="2400">
                <a:latin typeface="-소망B" pitchFamily="18" charset="-127"/>
                <a:ea typeface="华文新魏" pitchFamily="2" charset="-122"/>
              </a:rPr>
              <a:t>pH</a:t>
            </a:r>
            <a:r>
              <a:rPr lang="zh-CN" altLang="en-US" sz="2400" dirty="0">
                <a:latin typeface="-소망B" pitchFamily="18" charset="-127"/>
                <a:ea typeface="华文新魏" pitchFamily="2" charset="-122"/>
              </a:rPr>
              <a:t>；</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水温：</a:t>
            </a:r>
            <a:r>
              <a:rPr lang="en-US" altLang="zh-CN" sz="2400">
                <a:latin typeface="-소망B" pitchFamily="18" charset="-127"/>
                <a:ea typeface="华文新魏" pitchFamily="2" charset="-122"/>
              </a:rPr>
              <a:t>20</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30℃</a:t>
            </a:r>
            <a:endParaRPr lang="en-US" altLang="zh-CN" sz="2400">
              <a:latin typeface="-소망B" pitchFamily="18" charset="-127"/>
              <a:ea typeface="华文新魏" pitchFamily="2" charset="-122"/>
            </a:endParaRPr>
          </a:p>
          <a:p>
            <a:r>
              <a:rPr lang="zh-CN" altLang="en-US" sz="2400" dirty="0">
                <a:latin typeface="-소망B" pitchFamily="18" charset="-127"/>
                <a:ea typeface="华文新魏" pitchFamily="2" charset="-122"/>
              </a:rPr>
              <a:t>混凝剂的选择和投加量</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水力条件</a:t>
            </a:r>
            <a:endParaRPr lang="zh-CN" altLang="en-US" sz="2400" dirty="0">
              <a:latin typeface="-소망B" pitchFamily="18" charset="-127"/>
              <a:ea typeface="华文新魏"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6" name="文本框 95235"/>
          <p:cNvSpPr txBox="1"/>
          <p:nvPr/>
        </p:nvSpPr>
        <p:spPr>
          <a:xfrm>
            <a:off x="611188" y="1484313"/>
            <a:ext cx="8064500" cy="2100262"/>
          </a:xfrm>
          <a:prstGeom prst="rect">
            <a:avLst/>
          </a:prstGeom>
          <a:noFill/>
          <a:ln w="9525">
            <a:noFill/>
          </a:ln>
        </p:spPr>
        <p:txBody>
          <a:bodyPr>
            <a:spAutoFit/>
          </a:bodyPr>
          <a:p>
            <a:r>
              <a:rPr lang="zh-CN" altLang="en-US" sz="2400" dirty="0">
                <a:latin typeface="-소망B" pitchFamily="18" charset="-127"/>
                <a:ea typeface="华文新魏" pitchFamily="2" charset="-122"/>
              </a:rPr>
              <a:t>（五）混凝设备</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混凝工艺需要用到以下设备：</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 </a:t>
            </a:r>
            <a:r>
              <a:rPr lang="zh-CN" altLang="en-US" sz="2400" dirty="0">
                <a:latin typeface="-소망B" pitchFamily="18" charset="-127"/>
                <a:ea typeface="华文新魏" pitchFamily="2" charset="-122"/>
              </a:rPr>
              <a:t>混凝剂的配制与投加设备     </a:t>
            </a:r>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混合设备</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3.</a:t>
            </a:r>
            <a:r>
              <a:rPr lang="zh-CN" altLang="en-US" sz="2400" dirty="0">
                <a:latin typeface="-소망B" pitchFamily="18" charset="-127"/>
                <a:ea typeface="华文新魏" pitchFamily="2" charset="-122"/>
              </a:rPr>
              <a:t>反应设备                          </a:t>
            </a:r>
            <a:r>
              <a:rPr lang="en-US" altLang="zh-CN" sz="2400">
                <a:latin typeface="-소망B" pitchFamily="18" charset="-127"/>
                <a:ea typeface="华文新魏" pitchFamily="2" charset="-122"/>
              </a:rPr>
              <a:t>4.</a:t>
            </a:r>
            <a:r>
              <a:rPr lang="zh-CN" altLang="en-US" sz="2400" dirty="0">
                <a:latin typeface="-소망B" pitchFamily="18" charset="-127"/>
                <a:ea typeface="华文新魏" pitchFamily="2" charset="-122"/>
              </a:rPr>
              <a:t>矾花分离设备</a:t>
            </a:r>
            <a:endParaRPr lang="zh-CN" altLang="en-US" sz="2400" dirty="0">
              <a:latin typeface="-소망B" pitchFamily="18" charset="-127"/>
              <a:ea typeface="华文新魏" pitchFamily="2" charset="-122"/>
            </a:endParaRPr>
          </a:p>
        </p:txBody>
      </p:sp>
      <p:sp>
        <p:nvSpPr>
          <p:cNvPr id="95237" name="文本框 95236"/>
          <p:cNvSpPr txBox="1"/>
          <p:nvPr/>
        </p:nvSpPr>
        <p:spPr>
          <a:xfrm>
            <a:off x="684213" y="3644900"/>
            <a:ext cx="8064500" cy="2100263"/>
          </a:xfrm>
          <a:prstGeom prst="rect">
            <a:avLst/>
          </a:prstGeom>
          <a:noFill/>
          <a:ln w="9525">
            <a:noFill/>
          </a:ln>
        </p:spPr>
        <p:txBody>
          <a:bodyPr>
            <a:spAutoFit/>
          </a:bodyPr>
          <a:p>
            <a:r>
              <a:rPr lang="zh-CN" altLang="en-US" sz="2400" dirty="0">
                <a:latin typeface="-소망B" pitchFamily="18" charset="-127"/>
                <a:ea typeface="华文新魏" pitchFamily="2" charset="-122"/>
              </a:rPr>
              <a:t>（六）混凝设备日常运行中需注意的问题</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防堵</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保温</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3.</a:t>
            </a:r>
            <a:r>
              <a:rPr lang="zh-CN" altLang="en-US" sz="2400" dirty="0">
                <a:latin typeface="-소망B" pitchFamily="18" charset="-127"/>
                <a:ea typeface="华文新魏" pitchFamily="2" charset="-122"/>
              </a:rPr>
              <a:t>搅拌强度和时间的控制</a:t>
            </a:r>
            <a:endParaRPr lang="zh-CN" altLang="en-US" sz="2400">
              <a:latin typeface="-소망B" pitchFamily="18" charset="-127"/>
              <a:ea typeface="华文新魏"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6" name="文本占位符 38915"/>
          <p:cNvSpPr>
            <a:spLocks noGrp="1"/>
          </p:cNvSpPr>
          <p:nvPr>
            <p:ph type="body" idx="1"/>
          </p:nvPr>
        </p:nvSpPr>
        <p:spPr>
          <a:xfrm>
            <a:off x="1692275" y="1916113"/>
            <a:ext cx="2303463" cy="4176712"/>
          </a:xfrm>
          <a:ln/>
        </p:spPr>
        <p:txBody>
          <a:bodyPr vert="horz" wrap="square" lIns="91440" tIns="45720" rIns="91440" bIns="45720" anchor="t" anchorCtr="0"/>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u="sng" dirty="0">
                <a:latin typeface="华文新魏" pitchFamily="2" charset="-122"/>
                <a:ea typeface="华文新魏" pitchFamily="2" charset="-122"/>
              </a:rPr>
              <a:t>概述</a:t>
            </a:r>
            <a:endParaRPr lang="zh-CN" altLang="en-US" sz="1800" u="sng" dirty="0">
              <a:latin typeface="华文新魏" pitchFamily="2" charset="-122"/>
              <a:ea typeface="华文新魏" pitchFamily="2" charset="-122"/>
            </a:endParaRPr>
          </a:p>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u="sng" dirty="0">
                <a:latin typeface="华文新魏" pitchFamily="2" charset="-122"/>
                <a:ea typeface="华文新魏" pitchFamily="2" charset="-122"/>
              </a:rPr>
              <a:t>格栅与筛网</a:t>
            </a:r>
            <a:endParaRPr lang="zh-CN" altLang="en-US" sz="1800" u="sng" dirty="0">
              <a:latin typeface="华文新魏" pitchFamily="2" charset="-122"/>
              <a:ea typeface="华文新魏" pitchFamily="2" charset="-122"/>
            </a:endParaRPr>
          </a:p>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dirty="0">
                <a:latin typeface="华文新魏" pitchFamily="2" charset="-122"/>
                <a:ea typeface="华文新魏" pitchFamily="2" charset="-122"/>
                <a:sym typeface="Wingdings 3" pitchFamily="18" charset="2"/>
              </a:rPr>
              <a:t>均质调节</a:t>
            </a:r>
            <a:endParaRPr lang="zh-CN" altLang="en-US" sz="1800" dirty="0">
              <a:latin typeface="华文新魏" pitchFamily="2" charset="-122"/>
              <a:ea typeface="华文新魏" pitchFamily="2" charset="-122"/>
              <a:sym typeface="Wingdings 3" pitchFamily="18" charset="2"/>
            </a:endParaRPr>
          </a:p>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dirty="0">
                <a:latin typeface="华文新魏" pitchFamily="2" charset="-122"/>
                <a:ea typeface="华文新魏" pitchFamily="2" charset="-122"/>
                <a:sym typeface="Wingdings 3" pitchFamily="18" charset="2"/>
              </a:rPr>
              <a:t>沉淀与隔油</a:t>
            </a:r>
            <a:endParaRPr lang="zh-CN" altLang="en-US" sz="1800" u="sng" dirty="0">
              <a:latin typeface="华文新魏" pitchFamily="2" charset="-122"/>
              <a:ea typeface="华文新魏" pitchFamily="2" charset="-122"/>
            </a:endParaRPr>
          </a:p>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dirty="0">
                <a:latin typeface="华文新魏" pitchFamily="2" charset="-122"/>
                <a:ea typeface="华文新魏" pitchFamily="2" charset="-122"/>
                <a:sym typeface="Wingdings 3" pitchFamily="18" charset="2"/>
              </a:rPr>
              <a:t>过滤</a:t>
            </a:r>
            <a:endParaRPr lang="zh-CN" altLang="en-US" sz="1800" u="sng" dirty="0">
              <a:latin typeface="华文新魏" pitchFamily="2" charset="-122"/>
              <a:ea typeface="华文新魏" pitchFamily="2" charset="-122"/>
            </a:endParaRPr>
          </a:p>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dirty="0">
                <a:latin typeface="华文新魏" pitchFamily="2" charset="-122"/>
                <a:ea typeface="华文新魏" pitchFamily="2" charset="-122"/>
                <a:sym typeface="Wingdings 3" pitchFamily="18" charset="2"/>
              </a:rPr>
              <a:t>中和与</a:t>
            </a:r>
            <a:r>
              <a:rPr lang="en-US" altLang="zh-CN" sz="1800">
                <a:latin typeface="华文新魏" pitchFamily="2" charset="-122"/>
                <a:ea typeface="华文新魏" pitchFamily="2" charset="-122"/>
                <a:sym typeface="Wingdings 3" pitchFamily="18" charset="2"/>
              </a:rPr>
              <a:t>pH</a:t>
            </a:r>
            <a:r>
              <a:rPr lang="zh-CN" altLang="en-US" sz="1800" dirty="0">
                <a:latin typeface="华文新魏" pitchFamily="2" charset="-122"/>
                <a:ea typeface="华文新魏" pitchFamily="2" charset="-122"/>
                <a:sym typeface="Wingdings 3" pitchFamily="18" charset="2"/>
              </a:rPr>
              <a:t>调节</a:t>
            </a:r>
            <a:endParaRPr lang="zh-CN" altLang="en-US" sz="1800" u="sng" dirty="0">
              <a:latin typeface="华文新魏" pitchFamily="2" charset="-122"/>
              <a:ea typeface="华文新魏" pitchFamily="2" charset="-122"/>
            </a:endParaRPr>
          </a:p>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dirty="0">
                <a:latin typeface="华文新魏" pitchFamily="2" charset="-122"/>
                <a:ea typeface="华文新魏" pitchFamily="2" charset="-122"/>
                <a:sym typeface="Wingdings 3" pitchFamily="18" charset="2"/>
              </a:rPr>
              <a:t>化学沉淀法</a:t>
            </a:r>
            <a:endParaRPr lang="zh-CN" altLang="en-US" sz="1800" u="sng" dirty="0">
              <a:latin typeface="华文新魏" pitchFamily="2" charset="-122"/>
              <a:ea typeface="华文新魏" pitchFamily="2" charset="-122"/>
            </a:endParaRPr>
          </a:p>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dirty="0">
                <a:latin typeface="华文新魏" pitchFamily="2" charset="-122"/>
                <a:ea typeface="华文新魏" pitchFamily="2" charset="-122"/>
                <a:sym typeface="Wingdings 3" pitchFamily="18" charset="2"/>
              </a:rPr>
              <a:t>化学氧化还原法</a:t>
            </a:r>
            <a:endParaRPr lang="zh-CN" altLang="en-US" sz="1800" u="sng" dirty="0">
              <a:latin typeface="华文新魏" pitchFamily="2" charset="-122"/>
              <a:ea typeface="华文新魏" pitchFamily="2" charset="-122"/>
            </a:endParaRPr>
          </a:p>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dirty="0">
                <a:latin typeface="华文新魏" pitchFamily="2" charset="-122"/>
                <a:ea typeface="华文新魏" pitchFamily="2" charset="-122"/>
                <a:sym typeface="Wingdings 3" pitchFamily="18" charset="2"/>
              </a:rPr>
              <a:t>电解</a:t>
            </a:r>
            <a:endParaRPr lang="zh-CN" altLang="en-US" sz="1800" u="sng" dirty="0">
              <a:latin typeface="华文新魏" pitchFamily="2" charset="-122"/>
              <a:ea typeface="华文新魏" pitchFamily="2" charset="-122"/>
            </a:endParaRPr>
          </a:p>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dirty="0">
                <a:latin typeface="华文新魏" pitchFamily="2" charset="-122"/>
                <a:ea typeface="华文新魏" pitchFamily="2" charset="-122"/>
                <a:sym typeface="Wingdings 3" pitchFamily="18" charset="2"/>
              </a:rPr>
              <a:t>混凝法</a:t>
            </a:r>
            <a:endParaRPr lang="zh-CN" altLang="en-US" sz="1800" dirty="0">
              <a:latin typeface="华文新魏" pitchFamily="2" charset="-122"/>
              <a:ea typeface="华文新魏" pitchFamily="2" charset="-122"/>
              <a:sym typeface="Wingdings 3" pitchFamily="18" charset="2"/>
            </a:endParaRPr>
          </a:p>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dirty="0">
                <a:latin typeface="华文新魏" pitchFamily="2" charset="-122"/>
                <a:ea typeface="华文新魏" pitchFamily="2" charset="-122"/>
                <a:sym typeface="Wingdings 3" pitchFamily="18" charset="2"/>
              </a:rPr>
              <a:t>气浮法</a:t>
            </a:r>
            <a:endParaRPr lang="zh-CN" altLang="en-US" sz="1800" dirty="0">
              <a:latin typeface="华文新魏" pitchFamily="2" charset="-122"/>
              <a:ea typeface="华文新魏" pitchFamily="2" charset="-122"/>
              <a:sym typeface="Wingdings 3" pitchFamily="18" charset="2"/>
            </a:endParaRPr>
          </a:p>
          <a:p>
            <a:pPr mar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u="sng" dirty="0">
                <a:latin typeface="华文新魏" pitchFamily="2" charset="-122"/>
                <a:ea typeface="华文新魏" pitchFamily="2" charset="-122"/>
              </a:rPr>
              <a:t>吸附法</a:t>
            </a:r>
            <a:endParaRPr lang="zh-CN" altLang="en-US" sz="1800" u="sng" dirty="0">
              <a:latin typeface="华文新魏" pitchFamily="2" charset="-122"/>
              <a:ea typeface="华文新魏" pitchFamily="2" charset="-122"/>
            </a:endParaRPr>
          </a:p>
        </p:txBody>
      </p:sp>
      <p:sp>
        <p:nvSpPr>
          <p:cNvPr id="38918" name="标题 38917"/>
          <p:cNvSpPr txBox="1"/>
          <p:nvPr>
            <p:ph type="title"/>
          </p:nvPr>
        </p:nvSpPr>
        <p:spPr>
          <a:xfrm>
            <a:off x="639763" y="1052513"/>
            <a:ext cx="2305050" cy="762000"/>
          </a:xfrm>
          <a:gradFill rotWithShape="1">
            <a:gsLst>
              <a:gs pos="0">
                <a:schemeClr val="bg1">
                  <a:alpha val="100000"/>
                </a:schemeClr>
              </a:gs>
              <a:gs pos="50000">
                <a:srgbClr val="CCCC00">
                  <a:alpha val="70000"/>
                </a:srgbClr>
              </a:gs>
              <a:gs pos="100000">
                <a:schemeClr val="bg1">
                  <a:alpha val="100000"/>
                </a:schemeClr>
              </a:gs>
            </a:gsLst>
            <a:lin ang="5400000" scaled="1"/>
            <a:tileRect/>
          </a:gradFill>
          <a:ln/>
        </p:spPr>
        <p:txBody>
          <a:bodyPr vert="horz" wrap="square" lIns="91440" tIns="45720" rIns="91440" bIns="45720" anchor="ctr" anchorCtr="0"/>
          <a:p>
            <a:pPr algn="ctr">
              <a:spcBef>
                <a:spcPct val="50000"/>
              </a:spcBef>
            </a:pPr>
            <a:r>
              <a:rPr lang="zh-CN" altLang="en-US" dirty="0">
                <a:solidFill>
                  <a:schemeClr val="accent2"/>
                </a:solidFill>
                <a:ea typeface="华文新魏" pitchFamily="2" charset="-122"/>
              </a:rPr>
              <a:t>主要内容</a:t>
            </a:r>
            <a:endParaRPr lang="zh-CN" altLang="en-US" dirty="0">
              <a:solidFill>
                <a:schemeClr val="accent2"/>
              </a:solidFill>
              <a:ea typeface="华文新魏" pitchFamily="2" charset="-122"/>
            </a:endParaRPr>
          </a:p>
        </p:txBody>
      </p:sp>
      <p:pic>
        <p:nvPicPr>
          <p:cNvPr id="38920" name="图片 38919" descr="parkieecovillages"/>
          <p:cNvPicPr>
            <a:picLocks noChangeAspect="1"/>
          </p:cNvPicPr>
          <p:nvPr/>
        </p:nvPicPr>
        <p:blipFill>
          <a:blip r:embed="rId1"/>
          <a:stretch>
            <a:fillRect/>
          </a:stretch>
        </p:blipFill>
        <p:spPr>
          <a:xfrm>
            <a:off x="7569200" y="692150"/>
            <a:ext cx="1574800" cy="1906588"/>
          </a:xfrm>
          <a:prstGeom prst="rect">
            <a:avLst/>
          </a:prstGeom>
          <a:noFill/>
          <a:ln w="9525">
            <a:noFill/>
          </a:ln>
        </p:spPr>
      </p:pic>
      <p:sp>
        <p:nvSpPr>
          <p:cNvPr id="38921" name="矩形 38920"/>
          <p:cNvSpPr/>
          <p:nvPr/>
        </p:nvSpPr>
        <p:spPr>
          <a:xfrm>
            <a:off x="5003800" y="2060575"/>
            <a:ext cx="2303463" cy="4176713"/>
          </a:xfrm>
          <a:prstGeom prst="rect">
            <a:avLst/>
          </a:prstGeom>
          <a:noFill/>
          <a:ln w="9525">
            <a:noFill/>
          </a:ln>
        </p:spPr>
        <p:txBody>
          <a:bodyPr/>
          <a:lstStyle>
            <a:lvl1pPr marL="342900" lvl="0" indent="-342900" algn="l" defTabSz="914400" rtl="0" eaLnBrk="1" fontAlgn="base" latinLnBrk="1" hangingPunct="1">
              <a:lnSpc>
                <a:spcPts val="2400"/>
              </a:lnSpc>
              <a:spcBef>
                <a:spcPct val="20000"/>
              </a:spcBef>
              <a:spcAft>
                <a:spcPct val="0"/>
              </a:spcAft>
              <a:buChar char="•"/>
              <a:defRPr sz="2200" u="none" kern="1200" baseline="0">
                <a:solidFill>
                  <a:srgbClr val="003D19"/>
                </a:solidFill>
                <a:latin typeface="-윤고딕140" pitchFamily="18" charset="-127"/>
                <a:ea typeface="-윤고딕140" pitchFamily="18" charset="-127"/>
              </a:defRPr>
            </a:lvl1pPr>
            <a:lvl2pPr marL="742950" lvl="1" indent="-285750" algn="l" defTabSz="914400" rtl="0" eaLnBrk="1" fontAlgn="base" latinLnBrk="1" hangingPunct="1">
              <a:lnSpc>
                <a:spcPts val="2400"/>
              </a:lnSpc>
              <a:spcBef>
                <a:spcPct val="20000"/>
              </a:spcBef>
              <a:spcAft>
                <a:spcPct val="0"/>
              </a:spcAft>
              <a:buChar char="•"/>
              <a:defRPr sz="1800" b="0" i="0" u="none" kern="1200" baseline="0">
                <a:solidFill>
                  <a:srgbClr val="003D19"/>
                </a:solidFill>
                <a:latin typeface="-윤고딕140" pitchFamily="18" charset="-127"/>
                <a:ea typeface="-윤고딕140" pitchFamily="18" charset="-127"/>
              </a:defRPr>
            </a:lvl2pPr>
            <a:lvl3pPr marL="1143000" lvl="2" indent="-228600" algn="l" defTabSz="914400" rtl="0" eaLnBrk="1" fontAlgn="base" latinLnBrk="1" hangingPunct="1">
              <a:lnSpc>
                <a:spcPts val="2400"/>
              </a:lnSpc>
              <a:spcBef>
                <a:spcPct val="20000"/>
              </a:spcBef>
              <a:spcAft>
                <a:spcPct val="0"/>
              </a:spcAft>
              <a:buChar char="•"/>
              <a:defRPr sz="1600" b="0" i="0" u="none" kern="1200" baseline="0">
                <a:solidFill>
                  <a:srgbClr val="003D19"/>
                </a:solidFill>
                <a:latin typeface="-윤고딕140" pitchFamily="18" charset="-127"/>
                <a:ea typeface="-윤고딕140" pitchFamily="18" charset="-127"/>
              </a:defRPr>
            </a:lvl3pPr>
            <a:lvl4pPr marL="1600200" lvl="3" indent="-228600" algn="l" defTabSz="914400" rtl="0" eaLnBrk="1" fontAlgn="base" latinLnBrk="1" hangingPunct="1">
              <a:lnSpc>
                <a:spcPts val="2400"/>
              </a:lnSpc>
              <a:spcBef>
                <a:spcPct val="20000"/>
              </a:spcBef>
              <a:spcAft>
                <a:spcPct val="0"/>
              </a:spcAft>
              <a:buChar char="•"/>
              <a:defRPr sz="1400" b="0" i="0" u="none" kern="1200" baseline="0">
                <a:solidFill>
                  <a:srgbClr val="003D19"/>
                </a:solidFill>
                <a:latin typeface="-윤고딕140" pitchFamily="18" charset="-127"/>
                <a:ea typeface="-윤고딕140" pitchFamily="18" charset="-127"/>
              </a:defRPr>
            </a:lvl4pPr>
            <a:lvl5pPr marL="2057400" lvl="4" indent="-228600" algn="l" defTabSz="914400" rtl="0" eaLnBrk="1" fontAlgn="base" latinLnBrk="1" hangingPunct="1">
              <a:lnSpc>
                <a:spcPts val="2400"/>
              </a:lnSpc>
              <a:spcBef>
                <a:spcPct val="20000"/>
              </a:spcBef>
              <a:spcAft>
                <a:spcPct val="0"/>
              </a:spcAft>
              <a:buChar char="•"/>
              <a:defRPr sz="1200" b="0" i="0" u="none" kern="1200" baseline="0">
                <a:solidFill>
                  <a:srgbClr val="003D19"/>
                </a:solidFill>
                <a:latin typeface="-윤고딕140" pitchFamily="18" charset="-127"/>
                <a:ea typeface="-윤고딕140" pitchFamily="18" charset="-127"/>
              </a:defRPr>
            </a:lvl5pPr>
          </a:lstStyle>
          <a:p>
            <a:pPr marL="0" lv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u="sng" dirty="0">
                <a:latin typeface="华文新魏" pitchFamily="2" charset="-122"/>
                <a:ea typeface="华文新魏" pitchFamily="2" charset="-122"/>
              </a:rPr>
              <a:t>离子交换法</a:t>
            </a:r>
            <a:endParaRPr lang="zh-CN" altLang="en-US" sz="1800" u="sng" dirty="0">
              <a:latin typeface="华文新魏" pitchFamily="2" charset="-122"/>
              <a:ea typeface="华文新魏" pitchFamily="2" charset="-122"/>
            </a:endParaRPr>
          </a:p>
          <a:p>
            <a:pPr marL="0" lv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u="sng" dirty="0">
                <a:latin typeface="华文新魏" pitchFamily="2" charset="-122"/>
                <a:ea typeface="华文新魏" pitchFamily="2" charset="-122"/>
              </a:rPr>
              <a:t>膜分离技术</a:t>
            </a:r>
            <a:endParaRPr lang="zh-CN" altLang="en-US" sz="1800" u="sng" dirty="0">
              <a:latin typeface="华文新魏" pitchFamily="2" charset="-122"/>
              <a:ea typeface="华文新魏" pitchFamily="2" charset="-122"/>
            </a:endParaRPr>
          </a:p>
          <a:p>
            <a:pPr marL="0" lvl="0" indent="0" defTabSz="914400">
              <a:lnSpc>
                <a:spcPct val="110000"/>
              </a:lnSpc>
              <a:buNone/>
              <a:tabLst>
                <a:tab pos="716280" algn="l"/>
                <a:tab pos="808355" algn="l"/>
              </a:tabLst>
            </a:pPr>
            <a:r>
              <a:rPr lang="en-US" altLang="zh-CN" sz="1800" dirty="0">
                <a:latin typeface="华文新魏" pitchFamily="2" charset="-122"/>
                <a:ea typeface="华文新魏" pitchFamily="2" charset="-122"/>
                <a:sym typeface="Wingdings 3" pitchFamily="18" charset="2"/>
              </a:rPr>
              <a:t></a:t>
            </a:r>
            <a:r>
              <a:rPr lang="zh-CN" altLang="en-US" sz="1800" dirty="0">
                <a:latin typeface="华文新魏" pitchFamily="2" charset="-122"/>
                <a:ea typeface="华文新魏" pitchFamily="2" charset="-122"/>
                <a:sym typeface="Wingdings 3" pitchFamily="18" charset="2"/>
              </a:rPr>
              <a:t>消毒</a:t>
            </a:r>
            <a:endParaRPr lang="zh-CN" altLang="en-US" sz="1800" u="sng" dirty="0">
              <a:latin typeface="华文新魏" pitchFamily="2" charset="-122"/>
              <a:ea typeface="华文新魏" pitchFamily="2" charset="-122"/>
            </a:endParaRPr>
          </a:p>
        </p:txBody>
      </p:sp>
    </p:spTree>
  </p:cSld>
  <p:clrMapOvr>
    <a:masterClrMapping/>
  </p:clrMapOvr>
  <p:transition spd="slow">
    <p:cover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5" name="文本框 51204"/>
          <p:cNvSpPr txBox="1"/>
          <p:nvPr/>
        </p:nvSpPr>
        <p:spPr>
          <a:xfrm>
            <a:off x="611188" y="1081088"/>
            <a:ext cx="3573462" cy="762000"/>
          </a:xfrm>
          <a:prstGeom prst="rect">
            <a:avLst/>
          </a:prstGeom>
          <a:gradFill rotWithShape="1">
            <a:gsLst>
              <a:gs pos="0">
                <a:schemeClr val="bg1"/>
              </a:gs>
              <a:gs pos="50000">
                <a:srgbClr val="CCCC00">
                  <a:alpha val="70000"/>
                </a:srgbClr>
              </a:gs>
              <a:gs pos="100000">
                <a:schemeClr val="bg1"/>
              </a:gs>
            </a:gsLst>
            <a:lin ang="2700000" scaled="1"/>
            <a:tileRect/>
          </a:gradFill>
          <a:ln w="9525">
            <a:noFill/>
          </a:ln>
        </p:spPr>
        <p:txBody>
          <a:bodyPr anchor="ctr" anchorCtr="0"/>
          <a:lstStyle>
            <a:lvl1pPr marL="0" lvl="0" indent="0" algn="l" defTabSz="914400" rtl="0" eaLnBrk="1" fontAlgn="base" latinLnBrk="1" hangingPunct="1">
              <a:lnSpc>
                <a:spcPct val="100000"/>
              </a:lnSpc>
              <a:spcBef>
                <a:spcPct val="0"/>
              </a:spcBef>
              <a:spcAft>
                <a:spcPct val="0"/>
              </a:spcAft>
              <a:buNone/>
              <a:defRPr sz="3600" u="none" kern="1200" baseline="0">
                <a:solidFill>
                  <a:srgbClr val="000099"/>
                </a:solidFill>
                <a:latin typeface="-소망B" pitchFamily="18" charset="-127"/>
                <a:ea typeface="-소망B" pitchFamily="18" charset="-127"/>
              </a:defRPr>
            </a:lvl1pPr>
          </a:lstStyle>
          <a:p>
            <a:pPr lvl="0">
              <a:spcBef>
                <a:spcPct val="50000"/>
              </a:spcBef>
            </a:pPr>
            <a:r>
              <a:rPr lang="zh-CN" altLang="en-US" dirty="0">
                <a:ea typeface="华文新魏" pitchFamily="2" charset="-122"/>
              </a:rPr>
              <a:t>十一、气浮法</a:t>
            </a:r>
            <a:endParaRPr lang="zh-CN" altLang="en-US" dirty="0">
              <a:ea typeface="华文新魏" pitchFamily="2" charset="-122"/>
            </a:endParaRPr>
          </a:p>
        </p:txBody>
      </p:sp>
      <p:pic>
        <p:nvPicPr>
          <p:cNvPr id="51211" name="图片 51210" descr="EVconstr68"/>
          <p:cNvPicPr>
            <a:picLocks noChangeAspect="1"/>
          </p:cNvPicPr>
          <p:nvPr/>
        </p:nvPicPr>
        <p:blipFill>
          <a:blip r:embed="rId1"/>
          <a:stretch>
            <a:fillRect/>
          </a:stretch>
        </p:blipFill>
        <p:spPr>
          <a:xfrm>
            <a:off x="6443663" y="3789363"/>
            <a:ext cx="2087562" cy="1558925"/>
          </a:xfrm>
          <a:prstGeom prst="rect">
            <a:avLst/>
          </a:prstGeom>
          <a:noFill/>
          <a:ln w="9525">
            <a:noFill/>
          </a:ln>
        </p:spPr>
      </p:pic>
      <p:sp>
        <p:nvSpPr>
          <p:cNvPr id="51213" name="文本框 51212"/>
          <p:cNvSpPr txBox="1"/>
          <p:nvPr/>
        </p:nvSpPr>
        <p:spPr>
          <a:xfrm>
            <a:off x="684213" y="2019300"/>
            <a:ext cx="7670800" cy="4108450"/>
          </a:xfrm>
          <a:prstGeom prst="rect">
            <a:avLst/>
          </a:prstGeom>
          <a:noFill/>
          <a:ln w="9525">
            <a:noFill/>
          </a:ln>
        </p:spPr>
        <p:txBody>
          <a:bodyPr>
            <a:spAutoFit/>
          </a:bodyPr>
          <a:p>
            <a:r>
              <a:rPr lang="zh-CN" altLang="en-US" sz="2400" dirty="0">
                <a:latin typeface="-소망B" pitchFamily="18" charset="-127"/>
                <a:ea typeface="华文新魏" pitchFamily="2" charset="-122"/>
              </a:rPr>
              <a:t>（一）功能和原理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 气浮是在水中产生大量细微气泡，细微气泡与废水中的细小悬浮粒子相黏附，形成整体密度小于水的气泡－颗粒复合体，随气泡一起浮升到水面，形成泡沫或浮渣，从而使水中悬浮物得以分离。</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气浮的实现，必须具备：</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必须在水中产生足够数量的细微气泡</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必须使气泡能够与污染物相黏附，并形成不溶性固体物</a:t>
            </a:r>
            <a:endParaRPr lang="zh-CN" altLang="en-US" sz="2400" dirty="0">
              <a:latin typeface="-소망B" pitchFamily="18" charset="-127"/>
              <a:ea typeface="华文新魏" pitchFamily="2" charset="-122"/>
            </a:endParaRPr>
          </a:p>
        </p:txBody>
      </p:sp>
    </p:spTree>
  </p:cSld>
  <p:clrMapOvr>
    <a:masterClrMapping/>
  </p:clrMapOvr>
  <p:transitio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60" name="文本框 96259"/>
          <p:cNvSpPr txBox="1"/>
          <p:nvPr/>
        </p:nvSpPr>
        <p:spPr>
          <a:xfrm>
            <a:off x="684213" y="2019300"/>
            <a:ext cx="7670800" cy="3560763"/>
          </a:xfrm>
          <a:prstGeom prst="rect">
            <a:avLst/>
          </a:prstGeom>
          <a:noFill/>
          <a:ln w="9525">
            <a:noFill/>
          </a:ln>
        </p:spPr>
        <p:txBody>
          <a:bodyPr>
            <a:spAutoFit/>
          </a:bodyPr>
          <a:p>
            <a:r>
              <a:rPr lang="zh-CN" altLang="en-US" sz="2400" dirty="0">
                <a:latin typeface="-소망B" pitchFamily="18" charset="-127"/>
                <a:ea typeface="华文新魏" pitchFamily="2" charset="-122"/>
              </a:rPr>
              <a:t>（二）气浮的类型</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 按产生微气泡方式可分为：溶气气浮法；散气气浮法；电解气浮法。其中溶气气浮应用最广。</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（三）气浮法在废水处理中的应用</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炼油厂含油废水</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造纸白水处理</a:t>
            </a:r>
            <a:endParaRPr lang="zh-CN" altLang="en-US" sz="2400" dirty="0">
              <a:latin typeface="-소망B" pitchFamily="18" charset="-127"/>
              <a:ea typeface="华文新魏" pitchFamily="2" charset="-122"/>
            </a:endParaRPr>
          </a:p>
          <a:p>
            <a:endParaRPr lang="zh-CN" altLang="en-US" sz="2400" dirty="0">
              <a:latin typeface="-소망B" pitchFamily="18" charset="-127"/>
              <a:ea typeface="华文新魏"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30" name="图片 52229" descr="美万村5"/>
          <p:cNvPicPr>
            <a:picLocks noChangeAspect="1"/>
          </p:cNvPicPr>
          <p:nvPr/>
        </p:nvPicPr>
        <p:blipFill>
          <a:blip r:embed="rId1"/>
          <a:stretch>
            <a:fillRect/>
          </a:stretch>
        </p:blipFill>
        <p:spPr>
          <a:xfrm>
            <a:off x="7164388" y="692150"/>
            <a:ext cx="1519237" cy="1139825"/>
          </a:xfrm>
          <a:prstGeom prst="rect">
            <a:avLst/>
          </a:prstGeom>
          <a:noFill/>
          <a:ln w="9525">
            <a:noFill/>
          </a:ln>
        </p:spPr>
      </p:pic>
      <p:sp>
        <p:nvSpPr>
          <p:cNvPr id="52231" name="文本框 52230"/>
          <p:cNvSpPr txBox="1"/>
          <p:nvPr/>
        </p:nvSpPr>
        <p:spPr>
          <a:xfrm>
            <a:off x="611188" y="1081088"/>
            <a:ext cx="3573462" cy="762000"/>
          </a:xfrm>
          <a:prstGeom prst="rect">
            <a:avLst/>
          </a:prstGeom>
          <a:gradFill rotWithShape="1">
            <a:gsLst>
              <a:gs pos="0">
                <a:schemeClr val="bg1"/>
              </a:gs>
              <a:gs pos="50000">
                <a:srgbClr val="CCCC00">
                  <a:alpha val="70000"/>
                </a:srgbClr>
              </a:gs>
              <a:gs pos="100000">
                <a:schemeClr val="bg1"/>
              </a:gs>
            </a:gsLst>
            <a:lin ang="2700000" scaled="1"/>
            <a:tileRect/>
          </a:gradFill>
          <a:ln w="9525">
            <a:noFill/>
          </a:ln>
        </p:spPr>
        <p:txBody>
          <a:bodyPr anchor="ctr" anchorCtr="0"/>
          <a:lstStyle>
            <a:lvl1pPr marL="0" lvl="0" indent="0" algn="l" defTabSz="914400" rtl="0" eaLnBrk="1" fontAlgn="base" latinLnBrk="1" hangingPunct="1">
              <a:lnSpc>
                <a:spcPct val="100000"/>
              </a:lnSpc>
              <a:spcBef>
                <a:spcPct val="0"/>
              </a:spcBef>
              <a:spcAft>
                <a:spcPct val="0"/>
              </a:spcAft>
              <a:buNone/>
              <a:defRPr sz="3600" u="none" kern="1200" baseline="0">
                <a:solidFill>
                  <a:srgbClr val="000099"/>
                </a:solidFill>
                <a:latin typeface="-소망B" pitchFamily="18" charset="-127"/>
                <a:ea typeface="-소망B" pitchFamily="18" charset="-127"/>
              </a:defRPr>
            </a:lvl1pPr>
          </a:lstStyle>
          <a:p>
            <a:pPr lvl="0">
              <a:spcBef>
                <a:spcPct val="50000"/>
              </a:spcBef>
            </a:pPr>
            <a:r>
              <a:rPr lang="zh-CN" altLang="en-US" dirty="0">
                <a:ea typeface="华文新魏" pitchFamily="2" charset="-122"/>
              </a:rPr>
              <a:t>十二、吸附法</a:t>
            </a:r>
            <a:endParaRPr lang="zh-CN" altLang="en-US" dirty="0">
              <a:ea typeface="华文新魏" pitchFamily="2" charset="-122"/>
            </a:endParaRPr>
          </a:p>
        </p:txBody>
      </p:sp>
      <p:sp>
        <p:nvSpPr>
          <p:cNvPr id="52233" name="文本框 52232"/>
          <p:cNvSpPr txBox="1"/>
          <p:nvPr/>
        </p:nvSpPr>
        <p:spPr>
          <a:xfrm>
            <a:off x="1979613" y="1989138"/>
            <a:ext cx="6840537" cy="3743325"/>
          </a:xfrm>
          <a:prstGeom prst="rect">
            <a:avLst/>
          </a:prstGeom>
          <a:noFill/>
          <a:ln w="9525">
            <a:noFill/>
          </a:ln>
        </p:spPr>
        <p:txBody>
          <a:bodyPr>
            <a:spAutoFit/>
          </a:bodyPr>
          <a:p>
            <a:r>
              <a:rPr lang="zh-CN" altLang="en-US" sz="2400" dirty="0">
                <a:latin typeface="-소망B" pitchFamily="18" charset="-127"/>
                <a:ea typeface="华文新魏" pitchFamily="2" charset="-122"/>
              </a:rPr>
              <a:t>（一）原理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 利用多孔性固体吸附废水中的一种或几种溶质，达到废水净化的目的或回收有用溶质的过程。</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吸附剂与吸附质</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吸附平衡与吸附量</a:t>
            </a:r>
            <a:endParaRPr lang="zh-CN" altLang="en-US" sz="2400" dirty="0">
              <a:latin typeface="-소망B" pitchFamily="18" charset="-127"/>
              <a:ea typeface="华文新魏" pitchFamily="2" charset="-122"/>
            </a:endParaRPr>
          </a:p>
          <a:p>
            <a:r>
              <a:rPr lang="zh-CN" altLang="en-US" sz="2400" dirty="0">
                <a:solidFill>
                  <a:srgbClr val="9900CC"/>
                </a:solidFill>
                <a:latin typeface="-소망B" pitchFamily="18" charset="-127"/>
                <a:ea typeface="华文新魏" pitchFamily="2" charset="-122"/>
              </a:rPr>
              <a:t>吸附的影响因素</a:t>
            </a:r>
            <a:r>
              <a:rPr lang="zh-CN" altLang="en-US" sz="2400" dirty="0">
                <a:latin typeface="-소망B" pitchFamily="18" charset="-127"/>
                <a:ea typeface="华文新魏" pitchFamily="2" charset="-122"/>
              </a:rPr>
              <a:t>：吸附剂的性质；吸附质的性质； 废水的</a:t>
            </a:r>
            <a:r>
              <a:rPr lang="en-US" altLang="zh-CN" sz="2400">
                <a:latin typeface="-소망B" pitchFamily="18" charset="-127"/>
                <a:ea typeface="华文新魏" pitchFamily="2" charset="-122"/>
              </a:rPr>
              <a:t>pH</a:t>
            </a:r>
            <a:r>
              <a:rPr lang="zh-CN" altLang="en-US" sz="2400" dirty="0">
                <a:latin typeface="-소망B" pitchFamily="18" charset="-127"/>
                <a:ea typeface="华文新魏" pitchFamily="2" charset="-122"/>
              </a:rPr>
              <a:t>； 温度；共存物的影响；接触时间</a:t>
            </a:r>
            <a:endParaRPr lang="zh-CN" altLang="en-US" sz="2400" dirty="0">
              <a:latin typeface="-소망B" pitchFamily="18" charset="-127"/>
              <a:ea typeface="华文新魏" pitchFamily="2" charset="-122"/>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4" name="文本框 97283"/>
          <p:cNvSpPr txBox="1"/>
          <p:nvPr/>
        </p:nvSpPr>
        <p:spPr>
          <a:xfrm>
            <a:off x="1908175" y="1341438"/>
            <a:ext cx="6840538" cy="3378200"/>
          </a:xfrm>
          <a:prstGeom prst="rect">
            <a:avLst/>
          </a:prstGeom>
          <a:noFill/>
          <a:ln w="9525">
            <a:noFill/>
          </a:ln>
        </p:spPr>
        <p:txBody>
          <a:bodyPr>
            <a:spAutoFit/>
          </a:bodyPr>
          <a:p>
            <a:r>
              <a:rPr lang="zh-CN" altLang="en-US" sz="2400" dirty="0">
                <a:latin typeface="-소망B" pitchFamily="18" charset="-127"/>
                <a:ea typeface="华文新魏" pitchFamily="2" charset="-122"/>
              </a:rPr>
              <a:t>（二）常用吸附剂</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吸附剂应具有吸附选择性好，吸附能力强，容易再生利用，来源广，价格低等</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常用的吸附剂如活性炭、天然沸石等</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（三）吸附操作方式和设备</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操作方式：静态间歇操作；动态连续操作（</a:t>
            </a:r>
            <a:r>
              <a:rPr lang="zh-CN" altLang="en-US" sz="2400" dirty="0">
                <a:solidFill>
                  <a:srgbClr val="9900CC"/>
                </a:solidFill>
                <a:latin typeface="-소망B" pitchFamily="18" charset="-127"/>
                <a:ea typeface="华文新魏" pitchFamily="2" charset="-122"/>
              </a:rPr>
              <a:t>固定床，移动床和流化床）</a:t>
            </a:r>
            <a:endParaRPr lang="zh-CN" altLang="en-US" sz="2400" dirty="0">
              <a:solidFill>
                <a:srgbClr val="9900CC"/>
              </a:solidFill>
              <a:latin typeface="-소망B" pitchFamily="18" charset="-127"/>
              <a:ea typeface="华文新魏"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8" name="文本框 98307"/>
          <p:cNvSpPr txBox="1"/>
          <p:nvPr/>
        </p:nvSpPr>
        <p:spPr>
          <a:xfrm>
            <a:off x="1908175" y="1341438"/>
            <a:ext cx="6840538" cy="4108450"/>
          </a:xfrm>
          <a:prstGeom prst="rect">
            <a:avLst/>
          </a:prstGeom>
          <a:noFill/>
          <a:ln w="9525">
            <a:noFill/>
          </a:ln>
        </p:spPr>
        <p:txBody>
          <a:bodyPr>
            <a:spAutoFit/>
          </a:bodyPr>
          <a:p>
            <a:r>
              <a:rPr lang="zh-CN" altLang="en-US" sz="2400" dirty="0">
                <a:latin typeface="-소망B" pitchFamily="18" charset="-127"/>
                <a:ea typeface="华文新魏" pitchFamily="2" charset="-122"/>
              </a:rPr>
              <a:t>（四）活性炭再生</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加热再生法（脱水、干燥等） ；蒸汽法；化学再生法；生物再生法（处于试验阶段）</a:t>
            </a:r>
            <a:endParaRPr lang="zh-CN" altLang="en-US" sz="2400" dirty="0">
              <a:latin typeface="-소망B" pitchFamily="18" charset="-127"/>
              <a:ea typeface="华文新魏" pitchFamily="2" charset="-122"/>
            </a:endParaRPr>
          </a:p>
          <a:p>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（五）吸附装置的运行操作及维护</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炭的预处理、废水的预处理、反冲洗等</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（六）吸附法在废水处理中的应用</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主要是重金属废水、含油废水等</a:t>
            </a:r>
            <a:endParaRPr lang="zh-CN" altLang="en-US" sz="2400" dirty="0">
              <a:latin typeface="-소망B" pitchFamily="18" charset="-127"/>
              <a:ea typeface="华文新魏"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3" name="标题 53252"/>
          <p:cNvSpPr/>
          <p:nvPr>
            <p:ph type="title"/>
          </p:nvPr>
        </p:nvSpPr>
        <p:spPr>
          <a:xfrm>
            <a:off x="638175" y="1066800"/>
            <a:ext cx="3717925" cy="762000"/>
          </a:xfrm>
          <a:gradFill rotWithShape="1">
            <a:gsLst>
              <a:gs pos="0">
                <a:srgbClr val="800080">
                  <a:alpha val="49001"/>
                </a:srgbClr>
              </a:gs>
              <a:gs pos="100000">
                <a:srgbClr val="800080">
                  <a:gamma/>
                  <a:tint val="0"/>
                  <a:invGamma/>
                  <a:alpha val="100000"/>
                </a:srgbClr>
              </a:gs>
            </a:gsLst>
            <a:path path="rect">
              <a:fillToRect l="100000" t="100000"/>
            </a:path>
            <a:tileRect/>
          </a:gradFill>
          <a:ln/>
        </p:spPr>
        <p:txBody>
          <a:bodyPr vert="horz" wrap="square" lIns="91440" tIns="45720" rIns="91440" bIns="45720" anchor="ctr" anchorCtr="0"/>
          <a:p>
            <a:r>
              <a:rPr lang="zh-CN" altLang="en-US" sz="3400" dirty="0">
                <a:latin typeface="华文新魏" pitchFamily="2" charset="-122"/>
                <a:ea typeface="华文新魏" pitchFamily="2" charset="-122"/>
              </a:rPr>
              <a:t>十三、离子交换法</a:t>
            </a:r>
            <a:endParaRPr lang="zh-CN" altLang="en-US" sz="3400">
              <a:latin typeface="华文新魏" pitchFamily="2" charset="-122"/>
              <a:ea typeface="华文新魏" pitchFamily="2" charset="-122"/>
            </a:endParaRPr>
          </a:p>
        </p:txBody>
      </p:sp>
      <p:sp>
        <p:nvSpPr>
          <p:cNvPr id="53255" name="文本框 53254"/>
          <p:cNvSpPr txBox="1"/>
          <p:nvPr/>
        </p:nvSpPr>
        <p:spPr>
          <a:xfrm>
            <a:off x="1619250" y="1916113"/>
            <a:ext cx="6840538" cy="4473575"/>
          </a:xfrm>
          <a:prstGeom prst="rect">
            <a:avLst/>
          </a:prstGeom>
          <a:noFill/>
          <a:ln w="9525">
            <a:noFill/>
          </a:ln>
        </p:spPr>
        <p:txBody>
          <a:bodyPr>
            <a:spAutoFit/>
          </a:bodyPr>
          <a:p>
            <a:r>
              <a:rPr lang="zh-CN" altLang="en-US" sz="2400" dirty="0">
                <a:latin typeface="-소망B" pitchFamily="18" charset="-127"/>
                <a:ea typeface="华文新魏" pitchFamily="2" charset="-122"/>
              </a:rPr>
              <a:t>（一）原理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离子交换的实质是不溶性离子化合物（离子交换剂）上可交换离子与溶液中其他同性离子的交换反应，是一种特殊的吸附过程。</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（二）离子交换剂</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按材料可分为无机</a:t>
            </a:r>
            <a:r>
              <a:rPr lang="en-US" altLang="zh-CN" sz="2400">
                <a:latin typeface="-소망B" pitchFamily="18" charset="-127"/>
                <a:ea typeface="华文新魏" pitchFamily="2" charset="-122"/>
              </a:rPr>
              <a:t>/</a:t>
            </a:r>
            <a:r>
              <a:rPr lang="zh-CN" altLang="en-US" sz="2400" dirty="0">
                <a:latin typeface="-소망B" pitchFamily="18" charset="-127"/>
                <a:ea typeface="华文新魏" pitchFamily="2" charset="-122"/>
              </a:rPr>
              <a:t>有机离子交换剂；又可分为天然</a:t>
            </a:r>
            <a:r>
              <a:rPr lang="en-US" altLang="zh-CN" sz="2400">
                <a:latin typeface="-소망B" pitchFamily="18" charset="-127"/>
                <a:ea typeface="华文新魏" pitchFamily="2" charset="-122"/>
              </a:rPr>
              <a:t>/</a:t>
            </a:r>
            <a:r>
              <a:rPr lang="zh-CN" altLang="en-US" sz="2400" dirty="0">
                <a:latin typeface="-소망B" pitchFamily="18" charset="-127"/>
                <a:ea typeface="华文新魏" pitchFamily="2" charset="-122"/>
              </a:rPr>
              <a:t>人工合成离子交换剂。</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离子交换树脂是常用的离子交换剂，其性能从三个方面考虑：树脂的选择性；树脂的交换容量及其物理化学性能。</a:t>
            </a:r>
            <a:endParaRPr lang="zh-CN" altLang="en-US" sz="2400" dirty="0">
              <a:latin typeface="-소망B" pitchFamily="18" charset="-127"/>
              <a:ea typeface="华文新魏" pitchFamily="2" charset="-122"/>
            </a:endParaRPr>
          </a:p>
        </p:txBody>
      </p:sp>
    </p:spTree>
  </p:cSld>
  <p:clrMapOvr>
    <a:masterClrMapping/>
  </p:clrMapOvr>
  <p:transition spd="slow">
    <p:split orient="vert"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2" name="文本框 99331"/>
          <p:cNvSpPr txBox="1"/>
          <p:nvPr/>
        </p:nvSpPr>
        <p:spPr>
          <a:xfrm>
            <a:off x="1619250" y="1916113"/>
            <a:ext cx="7345363" cy="3378200"/>
          </a:xfrm>
          <a:prstGeom prst="rect">
            <a:avLst/>
          </a:prstGeom>
          <a:noFill/>
          <a:ln w="9525">
            <a:noFill/>
          </a:ln>
        </p:spPr>
        <p:txBody>
          <a:bodyPr>
            <a:spAutoFit/>
          </a:bodyPr>
          <a:p>
            <a:r>
              <a:rPr lang="zh-CN" altLang="en-US" sz="2400" dirty="0">
                <a:latin typeface="-소망B" pitchFamily="18" charset="-127"/>
                <a:ea typeface="华文新魏" pitchFamily="2" charset="-122"/>
              </a:rPr>
              <a:t>（三）离子交换工艺过程</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操作过程包括</a:t>
            </a:r>
            <a:r>
              <a:rPr lang="en-US" altLang="zh-CN" sz="2400">
                <a:latin typeface="-소망B" pitchFamily="18" charset="-127"/>
                <a:ea typeface="华文新魏" pitchFamily="2" charset="-122"/>
              </a:rPr>
              <a:t>4</a:t>
            </a:r>
            <a:r>
              <a:rPr lang="zh-CN" altLang="en-US" sz="2400" dirty="0">
                <a:latin typeface="-소망B" pitchFamily="18" charset="-127"/>
                <a:ea typeface="华文新魏" pitchFamily="2" charset="-122"/>
              </a:rPr>
              <a:t>个阶段：交换；反冲洗；再生；清洗</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（四）离子交换操作方式和常用设备</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按操作方式：离子交换设备有固定床、移动床、流动床三种。</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常用设备：预处理设备、离子交换器和再生附属设备（再生液配制）</a:t>
            </a:r>
            <a:endParaRPr lang="zh-CN" altLang="en-US" sz="2400" dirty="0">
              <a:latin typeface="-소망B" pitchFamily="18" charset="-127"/>
              <a:ea typeface="华文新魏"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6" name="文本框 100355"/>
          <p:cNvSpPr txBox="1"/>
          <p:nvPr/>
        </p:nvSpPr>
        <p:spPr>
          <a:xfrm>
            <a:off x="1619250" y="1916113"/>
            <a:ext cx="7345363" cy="2830512"/>
          </a:xfrm>
          <a:prstGeom prst="rect">
            <a:avLst/>
          </a:prstGeom>
          <a:noFill/>
          <a:ln w="9525">
            <a:noFill/>
          </a:ln>
        </p:spPr>
        <p:txBody>
          <a:bodyPr>
            <a:spAutoFit/>
          </a:bodyPr>
          <a:p>
            <a:r>
              <a:rPr lang="zh-CN" altLang="en-US" sz="2400" dirty="0">
                <a:latin typeface="-소망B" pitchFamily="18" charset="-127"/>
                <a:ea typeface="华文新魏" pitchFamily="2" charset="-122"/>
              </a:rPr>
              <a:t>（五）运行操作中应该注意的问题</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悬浮物和油类；含盐量过高的影响；高价离子影响；氧化剂的影响；高分子有机物的影响；</a:t>
            </a:r>
            <a:r>
              <a:rPr lang="en-US" altLang="zh-CN" sz="2400">
                <a:latin typeface="-소망B" pitchFamily="18" charset="-127"/>
                <a:ea typeface="华文新魏" pitchFamily="2" charset="-122"/>
              </a:rPr>
              <a:t>pH</a:t>
            </a:r>
            <a:r>
              <a:rPr lang="zh-CN" altLang="en-US" sz="2400" dirty="0">
                <a:latin typeface="-소망B" pitchFamily="18" charset="-127"/>
                <a:ea typeface="华文新魏" pitchFamily="2" charset="-122"/>
              </a:rPr>
              <a:t>的影响；温度的影响等</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（六）离子交换法在废水处理中的应用</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处理含镉、铬等重金属废水应用较多。</a:t>
            </a:r>
            <a:endParaRPr lang="zh-CN" altLang="en-US" sz="2400" dirty="0">
              <a:latin typeface="-소망B" pitchFamily="18" charset="-127"/>
              <a:ea typeface="华文新魏"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7" name="标题 54276"/>
          <p:cNvSpPr/>
          <p:nvPr>
            <p:ph type="title"/>
          </p:nvPr>
        </p:nvSpPr>
        <p:spPr>
          <a:xfrm>
            <a:off x="638175" y="1066800"/>
            <a:ext cx="4581525" cy="762000"/>
          </a:xfrm>
          <a:gradFill rotWithShape="1">
            <a:gsLst>
              <a:gs pos="0">
                <a:srgbClr val="800080">
                  <a:alpha val="49001"/>
                </a:srgbClr>
              </a:gs>
              <a:gs pos="100000">
                <a:srgbClr val="800080">
                  <a:gamma/>
                  <a:tint val="0"/>
                  <a:invGamma/>
                  <a:alpha val="100000"/>
                </a:srgbClr>
              </a:gs>
            </a:gsLst>
            <a:path path="rect">
              <a:fillToRect l="100000" t="100000"/>
            </a:path>
            <a:tileRect/>
          </a:gradFill>
          <a:ln/>
        </p:spPr>
        <p:txBody>
          <a:bodyPr vert="horz" wrap="square" lIns="91440" tIns="45720" rIns="91440" bIns="45720" anchor="ctr" anchorCtr="0"/>
          <a:p>
            <a:r>
              <a:rPr lang="zh-CN" altLang="en-US" sz="3400" dirty="0">
                <a:latin typeface="华文新魏" pitchFamily="2" charset="-122"/>
                <a:ea typeface="华文新魏" pitchFamily="2" charset="-122"/>
              </a:rPr>
              <a:t>十四、膜分离技术</a:t>
            </a:r>
            <a:endParaRPr lang="zh-CN" altLang="en-US" sz="3400">
              <a:latin typeface="华文新魏" pitchFamily="2" charset="-122"/>
              <a:ea typeface="华文新魏" pitchFamily="2" charset="-122"/>
            </a:endParaRPr>
          </a:p>
        </p:txBody>
      </p:sp>
      <p:pic>
        <p:nvPicPr>
          <p:cNvPr id="54278" name="图片 54277" descr="11-1"/>
          <p:cNvPicPr>
            <a:picLocks noChangeAspect="1"/>
          </p:cNvPicPr>
          <p:nvPr/>
        </p:nvPicPr>
        <p:blipFill>
          <a:blip r:embed="rId1"/>
          <a:stretch>
            <a:fillRect/>
          </a:stretch>
        </p:blipFill>
        <p:spPr>
          <a:xfrm>
            <a:off x="7308850" y="663575"/>
            <a:ext cx="1835150" cy="1204913"/>
          </a:xfrm>
          <a:prstGeom prst="rect">
            <a:avLst/>
          </a:prstGeom>
          <a:noFill/>
          <a:ln w="9525">
            <a:noFill/>
          </a:ln>
        </p:spPr>
      </p:pic>
      <p:sp>
        <p:nvSpPr>
          <p:cNvPr id="54280" name="文本框 54279"/>
          <p:cNvSpPr txBox="1"/>
          <p:nvPr/>
        </p:nvSpPr>
        <p:spPr>
          <a:xfrm>
            <a:off x="1619250" y="1916113"/>
            <a:ext cx="6840538" cy="3195637"/>
          </a:xfrm>
          <a:prstGeom prst="rect">
            <a:avLst/>
          </a:prstGeom>
          <a:noFill/>
          <a:ln w="9525">
            <a:noFill/>
          </a:ln>
        </p:spPr>
        <p:txBody>
          <a:bodyPr>
            <a:spAutoFit/>
          </a:bodyPr>
          <a:p>
            <a:r>
              <a:rPr lang="zh-CN" altLang="en-US" sz="2400" dirty="0">
                <a:latin typeface="-소망B" pitchFamily="18" charset="-127"/>
                <a:ea typeface="华文新魏" pitchFamily="2" charset="-122"/>
              </a:rPr>
              <a:t>（一）概述</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膜分离法是利用特殊的薄膜对液体中的成分进行选择性分离的技术。常用的有扩散渗析、电渗析、反渗透、超滤、微滤等。</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（二）扩散渗析</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推动力是渗析膜两侧的浓度差。原理图见</a:t>
            </a:r>
            <a:r>
              <a:rPr lang="en-US" altLang="zh-CN" sz="2400">
                <a:latin typeface="-소망B" pitchFamily="18" charset="-127"/>
                <a:ea typeface="华文新魏" pitchFamily="2" charset="-122"/>
              </a:rPr>
              <a:t>P123</a:t>
            </a:r>
            <a:r>
              <a:rPr lang="zh-CN" altLang="en-US" sz="2400" dirty="0">
                <a:latin typeface="-소망B" pitchFamily="18" charset="-127"/>
                <a:ea typeface="华文新魏" pitchFamily="2" charset="-122"/>
              </a:rPr>
              <a:t>图</a:t>
            </a:r>
            <a:r>
              <a:rPr lang="en-US" altLang="zh-CN" sz="2400">
                <a:latin typeface="-소망B" pitchFamily="18" charset="-127"/>
                <a:ea typeface="华文新魏" pitchFamily="2" charset="-122"/>
              </a:rPr>
              <a:t>3-60</a:t>
            </a:r>
            <a:endParaRPr lang="en-US" altLang="zh-CN" sz="2400">
              <a:latin typeface="-소망B" pitchFamily="18" charset="-127"/>
              <a:ea typeface="华文新魏" pitchFamily="2" charset="-122"/>
            </a:endParaRPr>
          </a:p>
        </p:txBody>
      </p:sp>
    </p:spTree>
  </p:cSld>
  <p:clrMapOvr>
    <a:masterClrMapping/>
  </p:clrMapOvr>
  <p:transition spd="slow">
    <p:strips dir="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80" name="文本框 101379"/>
          <p:cNvSpPr txBox="1"/>
          <p:nvPr/>
        </p:nvSpPr>
        <p:spPr>
          <a:xfrm>
            <a:off x="1619250" y="1916113"/>
            <a:ext cx="6840538" cy="3195637"/>
          </a:xfrm>
          <a:prstGeom prst="rect">
            <a:avLst/>
          </a:prstGeom>
          <a:noFill/>
          <a:ln w="9525">
            <a:noFill/>
          </a:ln>
        </p:spPr>
        <p:txBody>
          <a:bodyPr>
            <a:spAutoFit/>
          </a:bodyPr>
          <a:p>
            <a:r>
              <a:rPr lang="zh-CN" altLang="en-US" sz="2400" dirty="0">
                <a:latin typeface="-소망B" pitchFamily="18" charset="-127"/>
                <a:ea typeface="华文新魏" pitchFamily="2" charset="-122"/>
              </a:rPr>
              <a:t>（三）电渗析</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在直流电场的作用下，利用阴阳离子交换膜对溶液中阴阳离子的选择透过性，是溶液中的溶质与水分离的一种物理化学过程。</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电渗析主要由膜堆、极区、压紧装置三部分组成。</a:t>
            </a:r>
            <a:endParaRPr lang="zh-CN" altLang="en-US" sz="2400" dirty="0">
              <a:latin typeface="-소망B" pitchFamily="18" charset="-127"/>
              <a:ea typeface="华文新魏" pitchFamily="2" charset="-122"/>
            </a:endParaRPr>
          </a:p>
          <a:p>
            <a:r>
              <a:rPr lang="zh-CN" altLang="en-US" sz="2400" dirty="0">
                <a:solidFill>
                  <a:srgbClr val="FF3300"/>
                </a:solidFill>
                <a:latin typeface="-소망B" pitchFamily="18" charset="-127"/>
                <a:ea typeface="华文新魏" pitchFamily="2" charset="-122"/>
              </a:rPr>
              <a:t>电渗析的极化与结垢</a:t>
            </a:r>
            <a:endParaRPr lang="zh-CN" altLang="en-US" sz="2400" dirty="0">
              <a:solidFill>
                <a:srgbClr val="FF3300"/>
              </a:solidFill>
              <a:latin typeface="-소망B" pitchFamily="18" charset="-127"/>
              <a:ea typeface="华文新魏"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90" name="文本占位符 41989"/>
          <p:cNvSpPr txBox="1"/>
          <p:nvPr>
            <p:ph type="body" idx="1"/>
          </p:nvPr>
        </p:nvSpPr>
        <p:spPr>
          <a:xfrm>
            <a:off x="0" y="2060575"/>
            <a:ext cx="8855075" cy="3814763"/>
          </a:xfrm>
          <a:ln w="12700"/>
        </p:spPr>
        <p:txBody>
          <a:bodyPr vert="horz" wrap="square" lIns="91440" tIns="45720" rIns="91440" bIns="45720" anchor="t" anchorCtr="0"/>
          <a:p>
            <a:pPr>
              <a:lnSpc>
                <a:spcPct val="115000"/>
              </a:lnSpc>
              <a:spcBef>
                <a:spcPct val="0"/>
              </a:spcBef>
              <a:buNone/>
            </a:pPr>
            <a:r>
              <a:rPr lang="en-US" altLang="zh-CN" sz="2000" dirty="0">
                <a:latin typeface="Times New Roman" panose="02020603050405020304" pitchFamily="18" charset="0"/>
                <a:ea typeface="华文新魏" pitchFamily="2" charset="-122"/>
              </a:rPr>
              <a:t>           </a:t>
            </a:r>
            <a:r>
              <a:rPr lang="zh-CN" altLang="en-US" sz="2000" dirty="0">
                <a:latin typeface="Times New Roman" panose="02020603050405020304" pitchFamily="18" charset="0"/>
                <a:ea typeface="华文新魏" pitchFamily="2" charset="-122"/>
              </a:rPr>
              <a:t>物理化学法又分为物理法、化学法、和物理化学法。</a:t>
            </a:r>
            <a:endParaRPr lang="zh-CN" altLang="en-US" sz="2000" dirty="0">
              <a:latin typeface="Times New Roman" panose="02020603050405020304" pitchFamily="18" charset="0"/>
              <a:ea typeface="华文新魏" pitchFamily="2" charset="-122"/>
            </a:endParaRPr>
          </a:p>
          <a:p>
            <a:pPr>
              <a:lnSpc>
                <a:spcPct val="115000"/>
              </a:lnSpc>
              <a:spcBef>
                <a:spcPct val="0"/>
              </a:spcBef>
              <a:buNone/>
            </a:pPr>
            <a:r>
              <a:rPr lang="zh-CN" altLang="en-US" sz="2000" dirty="0">
                <a:latin typeface="Times New Roman" panose="02020603050405020304" pitchFamily="18" charset="0"/>
                <a:ea typeface="华文新魏" pitchFamily="2" charset="-122"/>
              </a:rPr>
              <a:t>            </a:t>
            </a:r>
            <a:r>
              <a:rPr lang="zh-CN" altLang="en-US" sz="2000" dirty="0">
                <a:solidFill>
                  <a:schemeClr val="accent2"/>
                </a:solidFill>
                <a:latin typeface="Times New Roman" panose="02020603050405020304" pitchFamily="18" charset="0"/>
                <a:ea typeface="华文新魏" pitchFamily="2" charset="-122"/>
              </a:rPr>
              <a:t>物理法</a:t>
            </a:r>
            <a:r>
              <a:rPr lang="zh-CN" altLang="en-US" sz="2000" dirty="0">
                <a:latin typeface="Times New Roman" panose="02020603050405020304" pitchFamily="18" charset="0"/>
                <a:ea typeface="华文新魏" pitchFamily="2" charset="-122"/>
              </a:rPr>
              <a:t>是指借助物理作用或者通过物理作用时废水发生变化的处理过程。具有简单、成本低、管理方便、等优点。</a:t>
            </a:r>
            <a:endParaRPr lang="zh-CN" altLang="en-US" sz="2000" dirty="0">
              <a:latin typeface="Times New Roman" panose="02020603050405020304" pitchFamily="18" charset="0"/>
              <a:ea typeface="华文新魏" pitchFamily="2" charset="-122"/>
            </a:endParaRPr>
          </a:p>
          <a:p>
            <a:pPr>
              <a:lnSpc>
                <a:spcPct val="115000"/>
              </a:lnSpc>
              <a:spcBef>
                <a:spcPct val="0"/>
              </a:spcBef>
              <a:buNone/>
            </a:pPr>
            <a:r>
              <a:rPr lang="zh-CN" altLang="en-US" sz="2000" dirty="0">
                <a:latin typeface="Times New Roman" panose="02020603050405020304" pitchFamily="18" charset="0"/>
                <a:ea typeface="华文新魏" pitchFamily="2" charset="-122"/>
              </a:rPr>
              <a:t>            </a:t>
            </a:r>
            <a:r>
              <a:rPr lang="zh-CN" altLang="en-US" sz="2000" dirty="0">
                <a:solidFill>
                  <a:schemeClr val="accent2"/>
                </a:solidFill>
                <a:latin typeface="Times New Roman" panose="02020603050405020304" pitchFamily="18" charset="0"/>
                <a:ea typeface="华文新魏" pitchFamily="2" charset="-122"/>
              </a:rPr>
              <a:t>化学方法</a:t>
            </a:r>
            <a:r>
              <a:rPr lang="zh-CN" altLang="en-US" sz="2000" dirty="0">
                <a:latin typeface="Times New Roman" panose="02020603050405020304" pitchFamily="18" charset="0"/>
                <a:ea typeface="华文新魏" pitchFamily="2" charset="-122"/>
              </a:rPr>
              <a:t>时借助或通过化学反应完成废水的处理过程。它的处理对象一般是废水中无机的或者有机难降解的溶解性物质。</a:t>
            </a:r>
            <a:endParaRPr lang="zh-CN" altLang="en-US" sz="2000" dirty="0">
              <a:latin typeface="Times New Roman" panose="02020603050405020304" pitchFamily="18" charset="0"/>
              <a:ea typeface="华文新魏" pitchFamily="2" charset="-122"/>
            </a:endParaRPr>
          </a:p>
          <a:p>
            <a:pPr>
              <a:lnSpc>
                <a:spcPct val="115000"/>
              </a:lnSpc>
              <a:spcBef>
                <a:spcPct val="0"/>
              </a:spcBef>
              <a:buNone/>
            </a:pPr>
            <a:r>
              <a:rPr lang="zh-CN" altLang="en-US" sz="2000" dirty="0">
                <a:latin typeface="Times New Roman" panose="02020603050405020304" pitchFamily="18" charset="0"/>
                <a:ea typeface="华文新魏" pitchFamily="2" charset="-122"/>
              </a:rPr>
              <a:t>            </a:t>
            </a:r>
            <a:r>
              <a:rPr lang="zh-CN" altLang="en-US" sz="2000" dirty="0">
                <a:solidFill>
                  <a:schemeClr val="accent2"/>
                </a:solidFill>
                <a:latin typeface="Times New Roman" panose="02020603050405020304" pitchFamily="18" charset="0"/>
                <a:ea typeface="华文新魏" pitchFamily="2" charset="-122"/>
              </a:rPr>
              <a:t>物理化学</a:t>
            </a:r>
            <a:r>
              <a:rPr lang="zh-CN" altLang="en-US" sz="2000" dirty="0">
                <a:latin typeface="Times New Roman" panose="02020603050405020304" pitchFamily="18" charset="0"/>
                <a:ea typeface="华文新魏" pitchFamily="2" charset="-122"/>
              </a:rPr>
              <a:t>方法是利用物理化学的原理和化工单元操作以去除水中的杂质。它的处理对象主要是废水中无机的或有机难降解的溶解性污染物或胶体物质。</a:t>
            </a:r>
            <a:endParaRPr lang="zh-CN" altLang="en-US" sz="2000" dirty="0">
              <a:latin typeface="Times New Roman" panose="02020603050405020304" pitchFamily="18" charset="0"/>
              <a:ea typeface="华文新魏" pitchFamily="2" charset="-122"/>
            </a:endParaRPr>
          </a:p>
        </p:txBody>
      </p:sp>
      <p:sp>
        <p:nvSpPr>
          <p:cNvPr id="41991" name="标题 41990"/>
          <p:cNvSpPr txBox="1"/>
          <p:nvPr>
            <p:ph type="title"/>
          </p:nvPr>
        </p:nvSpPr>
        <p:spPr>
          <a:xfrm>
            <a:off x="638175" y="1066800"/>
            <a:ext cx="3573463" cy="762000"/>
          </a:xfrm>
          <a:gradFill rotWithShape="1">
            <a:gsLst>
              <a:gs pos="0">
                <a:srgbClr val="CCCC00">
                  <a:alpha val="70000"/>
                </a:srgbClr>
              </a:gs>
              <a:gs pos="50000">
                <a:schemeClr val="bg1">
                  <a:alpha val="100000"/>
                </a:schemeClr>
              </a:gs>
              <a:gs pos="100000">
                <a:srgbClr val="CCCC00">
                  <a:alpha val="70000"/>
                </a:srgbClr>
              </a:gs>
            </a:gsLst>
            <a:lin ang="5400000" scaled="1"/>
            <a:tileRect/>
          </a:gradFill>
          <a:ln/>
        </p:spPr>
        <p:txBody>
          <a:bodyPr vert="horz" wrap="square" lIns="91440" tIns="45720" rIns="91440" bIns="45720" anchor="ctr" anchorCtr="0"/>
          <a:p>
            <a:pPr>
              <a:spcBef>
                <a:spcPct val="50000"/>
              </a:spcBef>
            </a:pPr>
            <a:r>
              <a:rPr lang="zh-CN" altLang="en-US" dirty="0">
                <a:ea typeface="华文新魏" pitchFamily="2" charset="-122"/>
              </a:rPr>
              <a:t>一、概述</a:t>
            </a:r>
            <a:endParaRPr lang="zh-CN" altLang="en-US" dirty="0">
              <a:ea typeface="华文新魏" pitchFamily="2" charset="-122"/>
            </a:endParaRPr>
          </a:p>
        </p:txBody>
      </p:sp>
      <p:pic>
        <p:nvPicPr>
          <p:cNvPr id="41994" name="图片 41993" descr="main_graphic"/>
          <p:cNvPicPr>
            <a:picLocks noChangeAspect="1"/>
          </p:cNvPicPr>
          <p:nvPr/>
        </p:nvPicPr>
        <p:blipFill>
          <a:blip r:embed="rId1"/>
          <a:stretch>
            <a:fillRect/>
          </a:stretch>
        </p:blipFill>
        <p:spPr>
          <a:xfrm>
            <a:off x="6659563" y="692150"/>
            <a:ext cx="1801812" cy="1139825"/>
          </a:xfrm>
          <a:prstGeom prst="rect">
            <a:avLst/>
          </a:prstGeom>
          <a:noFill/>
          <a:ln w="9525">
            <a:noFill/>
          </a:ln>
        </p:spPr>
      </p:pic>
    </p:spTree>
  </p:cSld>
  <p:clrMapOvr>
    <a:masterClrMapping/>
  </p:clrMapOvr>
  <p:transition spd="slow">
    <p:strips dir="l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4" name="文本框 102403"/>
          <p:cNvSpPr txBox="1"/>
          <p:nvPr/>
        </p:nvSpPr>
        <p:spPr>
          <a:xfrm>
            <a:off x="1619250" y="1916113"/>
            <a:ext cx="6840538" cy="4656137"/>
          </a:xfrm>
          <a:prstGeom prst="rect">
            <a:avLst/>
          </a:prstGeom>
          <a:noFill/>
          <a:ln w="9525">
            <a:noFill/>
          </a:ln>
        </p:spPr>
        <p:txBody>
          <a:bodyPr>
            <a:spAutoFit/>
          </a:bodyPr>
          <a:p>
            <a:r>
              <a:rPr lang="zh-CN" altLang="en-US" sz="2400" dirty="0">
                <a:latin typeface="-소망B" pitchFamily="18" charset="-127"/>
                <a:ea typeface="华文新魏" pitchFamily="2" charset="-122"/>
              </a:rPr>
              <a:t>（四）反渗透</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半透膜：只允许溶剂通过而不允许溶质通过。</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渗透压是反渗透设计中一个重要参数。</a:t>
            </a:r>
            <a:endParaRPr lang="zh-CN" altLang="en-US" sz="2400" dirty="0">
              <a:latin typeface="-소망B" pitchFamily="18" charset="-127"/>
              <a:ea typeface="华文新魏" pitchFamily="2" charset="-122"/>
            </a:endParaRPr>
          </a:p>
          <a:p>
            <a:pPr algn="ctr"/>
            <a:r>
              <a:rPr lang="en-US" altLang="zh-CN" sz="2400">
                <a:latin typeface="-소망B" pitchFamily="18" charset="-127"/>
                <a:ea typeface="华文新魏" pitchFamily="2" charset="-122"/>
              </a:rPr>
              <a:t>Π</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i RTC</a:t>
            </a:r>
            <a:endParaRPr lang="en-US" altLang="zh-CN" sz="2400">
              <a:latin typeface="-소망B" pitchFamily="18" charset="-127"/>
              <a:ea typeface="华文新魏" pitchFamily="2" charset="-122"/>
            </a:endParaRPr>
          </a:p>
          <a:p>
            <a:r>
              <a:rPr lang="en-US" altLang="zh-CN" sz="2400">
                <a:latin typeface="-소망B" pitchFamily="18" charset="-127"/>
                <a:ea typeface="华文新魏" pitchFamily="2" charset="-122"/>
              </a:rPr>
              <a:t>i-</a:t>
            </a:r>
            <a:r>
              <a:rPr lang="zh-CN" altLang="en-US" sz="2400" dirty="0">
                <a:latin typeface="-소망B" pitchFamily="18" charset="-127"/>
                <a:ea typeface="华文新魏" pitchFamily="2" charset="-122"/>
              </a:rPr>
              <a:t>范特霍夫系数</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3.</a:t>
            </a:r>
            <a:r>
              <a:rPr lang="zh-CN" altLang="en-US" sz="2400" dirty="0">
                <a:latin typeface="-소망B" pitchFamily="18" charset="-127"/>
                <a:ea typeface="华文新魏" pitchFamily="2" charset="-122"/>
              </a:rPr>
              <a:t>使用较多的反渗透膜主要是醋酸纤维素膜和芳香族聚酰胺两种。</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反渗透膜的选择透过性可用以下三个指标表示：</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溶质分离率；溶剂透过流速；水回收率</a:t>
            </a:r>
            <a:endParaRPr lang="zh-CN" altLang="en-US" sz="2400" dirty="0">
              <a:solidFill>
                <a:srgbClr val="FF3300"/>
              </a:solidFill>
              <a:latin typeface="-소망B" pitchFamily="18" charset="-127"/>
              <a:ea typeface="华文新魏"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9" name="文本框 103428"/>
          <p:cNvSpPr txBox="1"/>
          <p:nvPr/>
        </p:nvSpPr>
        <p:spPr>
          <a:xfrm>
            <a:off x="1619250" y="1916113"/>
            <a:ext cx="6840538" cy="1370012"/>
          </a:xfrm>
          <a:prstGeom prst="rect">
            <a:avLst/>
          </a:prstGeom>
          <a:noFill/>
          <a:ln w="9525">
            <a:noFill/>
          </a:ln>
        </p:spPr>
        <p:txBody>
          <a:bodyPr>
            <a:spAutoFit/>
          </a:bodyPr>
          <a:p>
            <a:r>
              <a:rPr lang="en-US" altLang="zh-CN" sz="2400">
                <a:latin typeface="-소망B" pitchFamily="18" charset="-127"/>
                <a:ea typeface="华文新魏" pitchFamily="2" charset="-122"/>
              </a:rPr>
              <a:t>4.</a:t>
            </a:r>
            <a:r>
              <a:rPr lang="zh-CN" altLang="en-US" sz="2400" dirty="0">
                <a:latin typeface="-소망B" pitchFamily="18" charset="-127"/>
                <a:ea typeface="华文新魏" pitchFamily="2" charset="-122"/>
              </a:rPr>
              <a:t>工艺流程</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主要包括：预处理工艺；反渗透处理工艺；反渗透膜的清洗；浓缩液处理。</a:t>
            </a:r>
            <a:endParaRPr lang="zh-CN" altLang="en-US" sz="2400" dirty="0">
              <a:solidFill>
                <a:srgbClr val="FF3300"/>
              </a:solidFill>
              <a:latin typeface="-소망B" pitchFamily="18" charset="-127"/>
              <a:ea typeface="华文新魏"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2" name="文本框 104451"/>
          <p:cNvSpPr txBox="1"/>
          <p:nvPr/>
        </p:nvSpPr>
        <p:spPr>
          <a:xfrm>
            <a:off x="1619250" y="1916113"/>
            <a:ext cx="6840538" cy="3743325"/>
          </a:xfrm>
          <a:prstGeom prst="rect">
            <a:avLst/>
          </a:prstGeom>
          <a:noFill/>
          <a:ln w="9525">
            <a:noFill/>
          </a:ln>
        </p:spPr>
        <p:txBody>
          <a:bodyPr>
            <a:spAutoFit/>
          </a:bodyPr>
          <a:p>
            <a:r>
              <a:rPr lang="zh-CN" altLang="en-US" sz="2400" dirty="0">
                <a:latin typeface="-소망B" pitchFamily="18" charset="-127"/>
                <a:ea typeface="华文新魏" pitchFamily="2" charset="-122"/>
              </a:rPr>
              <a:t>（五）超滤</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用于去除废水中大分子物质和微粒。</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超滤膜是实现超滤的关键。要求超滤膜具有较好的分离透过性，并能耐高温，</a:t>
            </a:r>
            <a:r>
              <a:rPr lang="en-US" altLang="zh-CN" sz="2400">
                <a:latin typeface="-소망B" pitchFamily="18" charset="-127"/>
                <a:ea typeface="华文新魏" pitchFamily="2" charset="-122"/>
              </a:rPr>
              <a:t>pH</a:t>
            </a:r>
            <a:r>
              <a:rPr lang="zh-CN" altLang="en-US" sz="2400" dirty="0">
                <a:latin typeface="-소망B" pitchFamily="18" charset="-127"/>
                <a:ea typeface="华文新魏" pitchFamily="2" charset="-122"/>
              </a:rPr>
              <a:t>适用范围广，化学稳定性好。</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3.</a:t>
            </a:r>
            <a:r>
              <a:rPr lang="zh-CN" altLang="en-US" sz="2400" dirty="0">
                <a:latin typeface="-소망B" pitchFamily="18" charset="-127"/>
                <a:ea typeface="华文新魏" pitchFamily="2" charset="-122"/>
              </a:rPr>
              <a:t>运行的主要影响因素</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料液流速；温度；运行周期；料液的预处理；膜的清洗</a:t>
            </a:r>
            <a:endParaRPr lang="zh-CN" altLang="en-US" sz="2400" dirty="0">
              <a:latin typeface="-소망B" pitchFamily="18" charset="-127"/>
              <a:ea typeface="华文新魏"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6" name="文本框 105475"/>
          <p:cNvSpPr txBox="1"/>
          <p:nvPr/>
        </p:nvSpPr>
        <p:spPr>
          <a:xfrm>
            <a:off x="1619250" y="1916113"/>
            <a:ext cx="6840538" cy="1552575"/>
          </a:xfrm>
          <a:prstGeom prst="rect">
            <a:avLst/>
          </a:prstGeom>
          <a:noFill/>
          <a:ln w="9525">
            <a:noFill/>
          </a:ln>
        </p:spPr>
        <p:txBody>
          <a:bodyPr>
            <a:spAutoFit/>
          </a:bodyPr>
          <a:p>
            <a:r>
              <a:rPr lang="zh-CN" altLang="en-US" sz="2400" dirty="0">
                <a:latin typeface="-소망B" pitchFamily="18" charset="-127"/>
                <a:ea typeface="华文新魏" pitchFamily="2" charset="-122"/>
              </a:rPr>
              <a:t>（六）微滤</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微孔过滤，过滤微粒的粒径在</a:t>
            </a:r>
            <a:r>
              <a:rPr lang="en-US" altLang="zh-CN" sz="2400">
                <a:latin typeface="-소망B" pitchFamily="18" charset="-127"/>
                <a:ea typeface="华文新魏" pitchFamily="2" charset="-122"/>
              </a:rPr>
              <a:t>0.05</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15um</a:t>
            </a:r>
            <a:r>
              <a:rPr lang="zh-CN" altLang="en-US" sz="2400" dirty="0">
                <a:latin typeface="-소망B" pitchFamily="18" charset="-127"/>
                <a:ea typeface="华文新魏" pitchFamily="2" charset="-122"/>
              </a:rPr>
              <a:t>之间。</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微滤膜的选择与性能</a:t>
            </a:r>
            <a:endParaRPr lang="zh-CN" altLang="en-US" sz="2400" dirty="0">
              <a:latin typeface="-소망B" pitchFamily="18" charset="-127"/>
              <a:ea typeface="华文新魏"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301" name="标题 55300"/>
          <p:cNvSpPr/>
          <p:nvPr>
            <p:ph type="title"/>
          </p:nvPr>
        </p:nvSpPr>
        <p:spPr>
          <a:xfrm>
            <a:off x="755650" y="1052513"/>
            <a:ext cx="3529013" cy="762000"/>
          </a:xfrm>
          <a:gradFill rotWithShape="1">
            <a:gsLst>
              <a:gs pos="0">
                <a:srgbClr val="800080">
                  <a:alpha val="49001"/>
                </a:srgbClr>
              </a:gs>
              <a:gs pos="100000">
                <a:srgbClr val="800080">
                  <a:gamma/>
                  <a:tint val="0"/>
                  <a:invGamma/>
                  <a:alpha val="100000"/>
                </a:srgbClr>
              </a:gs>
            </a:gsLst>
            <a:path path="rect">
              <a:fillToRect l="100000" t="100000"/>
            </a:path>
            <a:tileRect/>
          </a:gradFill>
          <a:ln/>
        </p:spPr>
        <p:txBody>
          <a:bodyPr vert="horz" wrap="square" lIns="91440" tIns="45720" rIns="91440" bIns="45720" anchor="ctr" anchorCtr="0"/>
          <a:p>
            <a:r>
              <a:rPr lang="zh-CN" altLang="en-US" sz="3400" dirty="0">
                <a:latin typeface="华文新魏" pitchFamily="2" charset="-122"/>
                <a:ea typeface="华文新魏" pitchFamily="2" charset="-122"/>
              </a:rPr>
              <a:t>十五、消毒</a:t>
            </a:r>
            <a:endParaRPr lang="zh-CN" altLang="en-US" sz="3400">
              <a:latin typeface="华文新魏" pitchFamily="2" charset="-122"/>
              <a:ea typeface="华文新魏" pitchFamily="2" charset="-122"/>
            </a:endParaRPr>
          </a:p>
        </p:txBody>
      </p:sp>
      <p:pic>
        <p:nvPicPr>
          <p:cNvPr id="55305" name="图片 55304" descr="美万村6"/>
          <p:cNvPicPr>
            <a:picLocks noChangeAspect="1"/>
          </p:cNvPicPr>
          <p:nvPr/>
        </p:nvPicPr>
        <p:blipFill>
          <a:blip r:embed="rId1"/>
          <a:stretch>
            <a:fillRect/>
          </a:stretch>
        </p:blipFill>
        <p:spPr>
          <a:xfrm>
            <a:off x="0" y="5516563"/>
            <a:ext cx="1619250" cy="1341437"/>
          </a:xfrm>
          <a:prstGeom prst="rect">
            <a:avLst/>
          </a:prstGeom>
          <a:noFill/>
          <a:ln w="9525">
            <a:noFill/>
          </a:ln>
        </p:spPr>
      </p:pic>
      <p:pic>
        <p:nvPicPr>
          <p:cNvPr id="55306" name="图片 55305" descr="美万村5"/>
          <p:cNvPicPr>
            <a:picLocks noChangeAspect="1"/>
          </p:cNvPicPr>
          <p:nvPr/>
        </p:nvPicPr>
        <p:blipFill>
          <a:blip r:embed="rId2"/>
          <a:stretch>
            <a:fillRect/>
          </a:stretch>
        </p:blipFill>
        <p:spPr>
          <a:xfrm>
            <a:off x="0" y="2636838"/>
            <a:ext cx="1619250" cy="1512887"/>
          </a:xfrm>
          <a:prstGeom prst="rect">
            <a:avLst/>
          </a:prstGeom>
          <a:noFill/>
          <a:ln w="9525">
            <a:noFill/>
          </a:ln>
        </p:spPr>
      </p:pic>
      <p:pic>
        <p:nvPicPr>
          <p:cNvPr id="55307" name="图片 55306" descr="美万村2"/>
          <p:cNvPicPr>
            <a:picLocks noChangeAspect="1"/>
          </p:cNvPicPr>
          <p:nvPr/>
        </p:nvPicPr>
        <p:blipFill>
          <a:blip r:embed="rId3"/>
          <a:stretch>
            <a:fillRect/>
          </a:stretch>
        </p:blipFill>
        <p:spPr>
          <a:xfrm>
            <a:off x="0" y="4076700"/>
            <a:ext cx="1619250" cy="1439863"/>
          </a:xfrm>
          <a:prstGeom prst="rect">
            <a:avLst/>
          </a:prstGeom>
          <a:noFill/>
          <a:ln w="9525">
            <a:noFill/>
          </a:ln>
        </p:spPr>
      </p:pic>
      <p:sp>
        <p:nvSpPr>
          <p:cNvPr id="55310" name="文本框 55309"/>
          <p:cNvSpPr txBox="1"/>
          <p:nvPr/>
        </p:nvSpPr>
        <p:spPr>
          <a:xfrm>
            <a:off x="1619250" y="1916113"/>
            <a:ext cx="6840538" cy="4473575"/>
          </a:xfrm>
          <a:prstGeom prst="rect">
            <a:avLst/>
          </a:prstGeom>
          <a:noFill/>
          <a:ln w="9525">
            <a:noFill/>
          </a:ln>
        </p:spPr>
        <p:txBody>
          <a:bodyPr>
            <a:spAutoFit/>
          </a:bodyPr>
          <a:p>
            <a:r>
              <a:rPr lang="zh-CN" altLang="en-US" sz="2400" dirty="0">
                <a:latin typeface="-소망B" pitchFamily="18" charset="-127"/>
                <a:ea typeface="华文新魏" pitchFamily="2" charset="-122"/>
              </a:rPr>
              <a:t>（一）概述</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采用常规的废水处理工艺，一般不能有效的灭活这些病原微生物，必须进行消毒处理。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（二）常规消毒方法</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氯消毒：包括液氯消毒、二氧化氯消毒和次氯酸钠消毒。</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紫外线消毒；</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臭氧消毒；</a:t>
            </a:r>
            <a:endParaRPr lang="zh-CN" altLang="en-US" sz="2400" dirty="0">
              <a:latin typeface="-소망B" pitchFamily="18" charset="-127"/>
              <a:ea typeface="华文新魏" pitchFamily="2" charset="-122"/>
            </a:endParaRPr>
          </a:p>
          <a:p>
            <a:endParaRPr lang="zh-CN" altLang="en-US" sz="2400" dirty="0">
              <a:latin typeface="-소망B" pitchFamily="18" charset="-127"/>
              <a:ea typeface="华文新魏" pitchFamily="2" charset="-122"/>
            </a:endParaRPr>
          </a:p>
        </p:txBody>
      </p:sp>
    </p:spTree>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500" name="文本框 106499"/>
          <p:cNvSpPr txBox="1"/>
          <p:nvPr/>
        </p:nvSpPr>
        <p:spPr>
          <a:xfrm>
            <a:off x="1619250" y="1916113"/>
            <a:ext cx="7273925" cy="3378200"/>
          </a:xfrm>
          <a:prstGeom prst="rect">
            <a:avLst/>
          </a:prstGeom>
          <a:noFill/>
          <a:ln w="9525">
            <a:noFill/>
          </a:ln>
        </p:spPr>
        <p:txBody>
          <a:bodyPr>
            <a:spAutoFit/>
          </a:bodyPr>
          <a:p>
            <a:r>
              <a:rPr lang="zh-CN" altLang="en-US" sz="2400" dirty="0">
                <a:latin typeface="-소망B" pitchFamily="18" charset="-127"/>
                <a:ea typeface="华文新魏" pitchFamily="2" charset="-122"/>
              </a:rPr>
              <a:t>（三）影响消毒效果的主要因素</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投加量和时间；微生物特性；温度；</a:t>
            </a:r>
            <a:r>
              <a:rPr lang="en-US" altLang="zh-CN" sz="2400">
                <a:latin typeface="-소망B" pitchFamily="18" charset="-127"/>
                <a:ea typeface="华文新魏" pitchFamily="2" charset="-122"/>
              </a:rPr>
              <a:t>pH</a:t>
            </a:r>
            <a:r>
              <a:rPr lang="zh-CN" altLang="en-US" sz="2400" dirty="0">
                <a:latin typeface="-소망B" pitchFamily="18" charset="-127"/>
                <a:ea typeface="华文新魏" pitchFamily="2" charset="-122"/>
              </a:rPr>
              <a:t>；水中杂质；消毒剂与微生物的混合接触状况；处理工艺等</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（四）消毒设备及运行管理</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加氯设备：加氯机、接触池、混合设备以及氯瓶等。</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紫外线消毒：封闭管道式、明渠式</a:t>
            </a:r>
            <a:endParaRPr lang="zh-CN" altLang="en-US" sz="2400" dirty="0">
              <a:latin typeface="-소망B" pitchFamily="18" charset="-127"/>
              <a:ea typeface="华文新魏"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107473" y="4141176"/>
            <a:ext cx="3015037" cy="98933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5" name="文本占位符 40964"/>
          <p:cNvSpPr>
            <a:spLocks noGrp="1"/>
          </p:cNvSpPr>
          <p:nvPr>
            <p:ph type="body" idx="1"/>
          </p:nvPr>
        </p:nvSpPr>
        <p:spPr>
          <a:xfrm>
            <a:off x="1692275" y="2276475"/>
            <a:ext cx="7272338" cy="1008063"/>
          </a:xfrm>
          <a:ln/>
        </p:spPr>
        <p:txBody>
          <a:bodyPr vert="horz" wrap="square" lIns="91440" tIns="45720" rIns="91440" bIns="45720" anchor="t" anchorCtr="0"/>
          <a:p>
            <a:pPr>
              <a:lnSpc>
                <a:spcPct val="105000"/>
              </a:lnSpc>
              <a:buFont typeface="Wingdings" panose="05000000000000000000" pitchFamily="2" charset="2"/>
              <a:buNone/>
            </a:pPr>
            <a:r>
              <a:rPr lang="en-US" altLang="zh-CN" sz="4000" dirty="0">
                <a:latin typeface="华文新魏" pitchFamily="2" charset="-122"/>
                <a:ea typeface="华文新魏" pitchFamily="2" charset="-122"/>
                <a:sym typeface="Wingdings 3" pitchFamily="18" charset="2"/>
              </a:rPr>
              <a:t> </a:t>
            </a:r>
            <a:r>
              <a:rPr lang="zh-CN" altLang="en-US" sz="2400" dirty="0">
                <a:latin typeface="华文新魏" pitchFamily="2" charset="-122"/>
                <a:ea typeface="华文新魏" pitchFamily="2" charset="-122"/>
                <a:sym typeface="Wingdings 3" pitchFamily="18" charset="2"/>
              </a:rPr>
              <a:t>格栅是截留污水中粗大污染物的处理设施。由一组平行的金属棒或栅条制成的框架组成。</a:t>
            </a:r>
            <a:endParaRPr lang="zh-CN" altLang="en-US" sz="2400">
              <a:solidFill>
                <a:srgbClr val="CCCC00"/>
              </a:solidFill>
              <a:latin typeface="Times New Roman" panose="02020603050405020304" pitchFamily="18" charset="0"/>
              <a:ea typeface="华文行楷" pitchFamily="2" charset="-122"/>
            </a:endParaRPr>
          </a:p>
        </p:txBody>
      </p:sp>
      <p:sp>
        <p:nvSpPr>
          <p:cNvPr id="40968" name="标题 40967"/>
          <p:cNvSpPr txBox="1"/>
          <p:nvPr>
            <p:ph type="title"/>
          </p:nvPr>
        </p:nvSpPr>
        <p:spPr>
          <a:xfrm>
            <a:off x="639763" y="1066800"/>
            <a:ext cx="3573462" cy="762000"/>
          </a:xfrm>
          <a:gradFill rotWithShape="1">
            <a:gsLst>
              <a:gs pos="0">
                <a:srgbClr val="CCCC00">
                  <a:alpha val="70000"/>
                </a:srgbClr>
              </a:gs>
              <a:gs pos="50000">
                <a:schemeClr val="bg1">
                  <a:alpha val="100000"/>
                </a:schemeClr>
              </a:gs>
              <a:gs pos="100000">
                <a:srgbClr val="CCCC00">
                  <a:alpha val="70000"/>
                </a:srgbClr>
              </a:gs>
            </a:gsLst>
            <a:lin ang="5400000" scaled="1"/>
            <a:tileRect/>
          </a:gradFill>
          <a:ln/>
        </p:spPr>
        <p:txBody>
          <a:bodyPr vert="horz" wrap="square" lIns="91440" tIns="45720" rIns="91440" bIns="45720" anchor="ctr" anchorCtr="0"/>
          <a:p>
            <a:pPr>
              <a:spcBef>
                <a:spcPct val="50000"/>
              </a:spcBef>
            </a:pPr>
            <a:r>
              <a:rPr lang="zh-CN" altLang="en-US" dirty="0">
                <a:ea typeface="华文新魏" pitchFamily="2" charset="-122"/>
              </a:rPr>
              <a:t>二、格栅与筛网</a:t>
            </a:r>
            <a:endParaRPr lang="zh-CN" altLang="en-US" dirty="0">
              <a:ea typeface="华文新魏" pitchFamily="2" charset="-122"/>
            </a:endParaRPr>
          </a:p>
        </p:txBody>
      </p:sp>
      <p:pic>
        <p:nvPicPr>
          <p:cNvPr id="40972" name="图片 40971" descr="spring"/>
          <p:cNvPicPr>
            <a:picLocks noChangeAspect="1"/>
          </p:cNvPicPr>
          <p:nvPr/>
        </p:nvPicPr>
        <p:blipFill>
          <a:blip r:embed="rId1"/>
          <a:stretch>
            <a:fillRect/>
          </a:stretch>
        </p:blipFill>
        <p:spPr>
          <a:xfrm>
            <a:off x="7164388" y="641350"/>
            <a:ext cx="1835150" cy="1258888"/>
          </a:xfrm>
          <a:prstGeom prst="rect">
            <a:avLst/>
          </a:prstGeom>
          <a:noFill/>
          <a:ln w="9525">
            <a:noFill/>
          </a:ln>
        </p:spPr>
      </p:pic>
      <p:pic>
        <p:nvPicPr>
          <p:cNvPr id="40973" name="图片 40972" descr="ev  garden   findhorn"/>
          <p:cNvPicPr>
            <a:picLocks noChangeAspect="1"/>
          </p:cNvPicPr>
          <p:nvPr/>
        </p:nvPicPr>
        <p:blipFill>
          <a:blip r:embed="rId2"/>
          <a:stretch>
            <a:fillRect/>
          </a:stretch>
        </p:blipFill>
        <p:spPr>
          <a:xfrm>
            <a:off x="28575" y="4751388"/>
            <a:ext cx="1522413" cy="1446212"/>
          </a:xfrm>
          <a:prstGeom prst="rect">
            <a:avLst/>
          </a:prstGeom>
          <a:noFill/>
          <a:ln w="9525">
            <a:noFill/>
          </a:ln>
        </p:spPr>
      </p:pic>
      <p:sp>
        <p:nvSpPr>
          <p:cNvPr id="40974" name="文本框 40973"/>
          <p:cNvSpPr txBox="1"/>
          <p:nvPr/>
        </p:nvSpPr>
        <p:spPr>
          <a:xfrm>
            <a:off x="0" y="1844675"/>
            <a:ext cx="5903913" cy="457200"/>
          </a:xfrm>
          <a:prstGeom prst="rect">
            <a:avLst/>
          </a:prstGeom>
          <a:noFill/>
          <a:ln w="9525">
            <a:noFill/>
          </a:ln>
        </p:spPr>
        <p:txBody>
          <a:bodyPr>
            <a:spAutoFit/>
          </a:bodyPr>
          <a:p>
            <a:r>
              <a:rPr lang="zh-CN" altLang="en-US" sz="2400" dirty="0">
                <a:latin typeface="-소망B" pitchFamily="18" charset="-127"/>
                <a:ea typeface="华文新魏" pitchFamily="2" charset="-122"/>
              </a:rPr>
              <a:t>（一）格栅</a:t>
            </a:r>
            <a:endParaRPr lang="zh-CN" altLang="en-US" sz="2400" dirty="0">
              <a:latin typeface="-소망B" pitchFamily="18" charset="-127"/>
              <a:ea typeface="华文新魏" pitchFamily="2" charset="-122"/>
            </a:endParaRPr>
          </a:p>
        </p:txBody>
      </p:sp>
      <p:sp>
        <p:nvSpPr>
          <p:cNvPr id="40975" name="文本框 40974"/>
          <p:cNvSpPr txBox="1"/>
          <p:nvPr/>
        </p:nvSpPr>
        <p:spPr>
          <a:xfrm>
            <a:off x="1619250" y="3357563"/>
            <a:ext cx="7740650" cy="2133600"/>
          </a:xfrm>
          <a:prstGeom prst="rect">
            <a:avLst/>
          </a:prstGeom>
          <a:noFill/>
          <a:ln w="9525">
            <a:noFill/>
          </a:ln>
        </p:spPr>
        <p:txBody>
          <a:bodyPr>
            <a:spAutoFit/>
          </a:bodyPr>
          <a:p>
            <a:r>
              <a:rPr lang="en-US" altLang="zh-CN" sz="2400">
                <a:latin typeface="-소망B" pitchFamily="18" charset="-127"/>
                <a:ea typeface="华文新魏" pitchFamily="2" charset="-122"/>
              </a:rPr>
              <a:t>1 </a:t>
            </a:r>
            <a:r>
              <a:rPr lang="zh-CN" altLang="en-US" sz="2400" dirty="0">
                <a:latin typeface="-소망B" pitchFamily="18" charset="-127"/>
                <a:ea typeface="华文新魏" pitchFamily="2" charset="-122"/>
              </a:rPr>
              <a:t>格栅的分类</a:t>
            </a:r>
            <a:endParaRPr lang="zh-CN" altLang="en-US" sz="2400" dirty="0">
              <a:latin typeface="-소망B" pitchFamily="18" charset="-127"/>
              <a:ea typeface="华文新魏" pitchFamily="2" charset="-122"/>
            </a:endParaRPr>
          </a:p>
          <a:p>
            <a:r>
              <a:rPr lang="zh-CN" altLang="en-US" sz="2000" dirty="0">
                <a:latin typeface="Times New Roman" panose="02020603050405020304" pitchFamily="18" charset="0"/>
                <a:ea typeface="华文新魏" pitchFamily="2" charset="-122"/>
              </a:rPr>
              <a:t>按栅条之间的间距：粗格栅（</a:t>
            </a:r>
            <a:r>
              <a:rPr lang="en-US" altLang="zh-CN" sz="2000">
                <a:latin typeface="Times New Roman" panose="02020603050405020304" pitchFamily="18" charset="0"/>
                <a:ea typeface="华文新魏" pitchFamily="2" charset="-122"/>
              </a:rPr>
              <a:t>20</a:t>
            </a:r>
            <a:r>
              <a:rPr lang="zh-CN" altLang="en-US" sz="2000" dirty="0">
                <a:latin typeface="Times New Roman" panose="02020603050405020304" pitchFamily="18" charset="0"/>
                <a:ea typeface="华文新魏" pitchFamily="2" charset="-122"/>
              </a:rPr>
              <a:t>～</a:t>
            </a:r>
            <a:r>
              <a:rPr lang="en-US" altLang="zh-CN" sz="2000">
                <a:latin typeface="Times New Roman" panose="02020603050405020304" pitchFamily="18" charset="0"/>
                <a:ea typeface="华文新魏" pitchFamily="2" charset="-122"/>
              </a:rPr>
              <a:t>100mm</a:t>
            </a:r>
            <a:r>
              <a:rPr lang="zh-CN" altLang="en-US" sz="2000" dirty="0">
                <a:latin typeface="Times New Roman" panose="02020603050405020304" pitchFamily="18" charset="0"/>
                <a:ea typeface="华文新魏" pitchFamily="2" charset="-122"/>
              </a:rPr>
              <a:t>）、中格栅（</a:t>
            </a:r>
            <a:r>
              <a:rPr lang="en-US" altLang="zh-CN" sz="2000">
                <a:latin typeface="Times New Roman" panose="02020603050405020304" pitchFamily="18" charset="0"/>
                <a:ea typeface="华文新魏" pitchFamily="2" charset="-122"/>
              </a:rPr>
              <a:t>10</a:t>
            </a:r>
            <a:r>
              <a:rPr lang="zh-CN" altLang="en-US" sz="2000" dirty="0">
                <a:latin typeface="Times New Roman" panose="02020603050405020304" pitchFamily="18" charset="0"/>
                <a:ea typeface="华文新魏" pitchFamily="2" charset="-122"/>
              </a:rPr>
              <a:t>～</a:t>
            </a:r>
            <a:r>
              <a:rPr lang="en-US" altLang="zh-CN" sz="2000">
                <a:latin typeface="Times New Roman" panose="02020603050405020304" pitchFamily="18" charset="0"/>
                <a:ea typeface="华文新魏" pitchFamily="2" charset="-122"/>
              </a:rPr>
              <a:t>40mm</a:t>
            </a:r>
            <a:r>
              <a:rPr lang="zh-CN" altLang="en-US" sz="2000" dirty="0">
                <a:latin typeface="Times New Roman" panose="02020603050405020304" pitchFamily="18" charset="0"/>
                <a:ea typeface="华文新魏" pitchFamily="2" charset="-122"/>
              </a:rPr>
              <a:t>）、细格栅（</a:t>
            </a:r>
            <a:r>
              <a:rPr lang="en-US" altLang="zh-CN" sz="2000">
                <a:latin typeface="Times New Roman" panose="02020603050405020304" pitchFamily="18" charset="0"/>
                <a:ea typeface="华文新魏" pitchFamily="2" charset="-122"/>
              </a:rPr>
              <a:t>3</a:t>
            </a:r>
            <a:r>
              <a:rPr lang="zh-CN" altLang="en-US" sz="2000" dirty="0">
                <a:latin typeface="Times New Roman" panose="02020603050405020304" pitchFamily="18" charset="0"/>
                <a:ea typeface="华文新魏" pitchFamily="2" charset="-122"/>
              </a:rPr>
              <a:t>～</a:t>
            </a:r>
            <a:r>
              <a:rPr lang="en-US" altLang="zh-CN" sz="2000">
                <a:latin typeface="Times New Roman" panose="02020603050405020304" pitchFamily="18" charset="0"/>
                <a:ea typeface="华文新魏" pitchFamily="2" charset="-122"/>
              </a:rPr>
              <a:t>10mm</a:t>
            </a:r>
            <a:r>
              <a:rPr lang="zh-CN" altLang="en-US" sz="2000" dirty="0">
                <a:latin typeface="Times New Roman" panose="02020603050405020304" pitchFamily="18" charset="0"/>
                <a:ea typeface="华文新魏" pitchFamily="2" charset="-122"/>
              </a:rPr>
              <a:t>）。</a:t>
            </a:r>
            <a:endParaRPr lang="zh-CN" altLang="en-US" sz="2000" dirty="0">
              <a:latin typeface="Times New Roman" panose="02020603050405020304" pitchFamily="18" charset="0"/>
              <a:ea typeface="华文新魏" pitchFamily="2" charset="-122"/>
            </a:endParaRPr>
          </a:p>
          <a:p>
            <a:r>
              <a:rPr lang="zh-CN" altLang="en-US" sz="2000" dirty="0">
                <a:latin typeface="Times New Roman" panose="02020603050405020304" pitchFamily="18" charset="0"/>
                <a:ea typeface="华文新魏" pitchFamily="2" charset="-122"/>
              </a:rPr>
              <a:t>按清渣方式：人工清渣、机械清渣</a:t>
            </a:r>
            <a:endParaRPr lang="zh-CN" altLang="en-US" sz="2000" dirty="0">
              <a:latin typeface="Times New Roman" panose="02020603050405020304" pitchFamily="18" charset="0"/>
              <a:ea typeface="华文新魏" pitchFamily="2" charset="-122"/>
            </a:endParaRPr>
          </a:p>
          <a:p>
            <a:endParaRPr lang="zh-CN" altLang="en-US" sz="2000" dirty="0">
              <a:latin typeface="Times New Roman" panose="02020603050405020304" pitchFamily="18" charset="0"/>
              <a:ea typeface="华文新魏" pitchFamily="2" charset="-122"/>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4" name="文本框 76803"/>
          <p:cNvSpPr txBox="1"/>
          <p:nvPr/>
        </p:nvSpPr>
        <p:spPr>
          <a:xfrm>
            <a:off x="1258888" y="1052513"/>
            <a:ext cx="5689600" cy="457200"/>
          </a:xfrm>
          <a:prstGeom prst="rect">
            <a:avLst/>
          </a:prstGeom>
          <a:noFill/>
          <a:ln w="9525">
            <a:noFill/>
          </a:ln>
        </p:spPr>
        <p:txBody>
          <a:bodyPr>
            <a:spAutoFit/>
          </a:bodyPr>
          <a:p>
            <a:r>
              <a:rPr lang="en-US" altLang="zh-CN" sz="2400">
                <a:latin typeface="-소망B" pitchFamily="18" charset="-127"/>
                <a:ea typeface="华文新魏" pitchFamily="2" charset="-122"/>
              </a:rPr>
              <a:t>2 </a:t>
            </a:r>
            <a:r>
              <a:rPr lang="zh-CN" altLang="en-US" sz="2400" dirty="0">
                <a:latin typeface="-소망B" pitchFamily="18" charset="-127"/>
                <a:ea typeface="华文新魏" pitchFamily="2" charset="-122"/>
              </a:rPr>
              <a:t>运行控制条件</a:t>
            </a:r>
            <a:endParaRPr lang="zh-CN" altLang="en-US" sz="2400" dirty="0">
              <a:latin typeface="-소망B" pitchFamily="18" charset="-127"/>
              <a:ea typeface="华文新魏" pitchFamily="2" charset="-122"/>
            </a:endParaRPr>
          </a:p>
        </p:txBody>
      </p:sp>
      <p:sp>
        <p:nvSpPr>
          <p:cNvPr id="76805" name="文本框 76804"/>
          <p:cNvSpPr txBox="1"/>
          <p:nvPr/>
        </p:nvSpPr>
        <p:spPr>
          <a:xfrm>
            <a:off x="1619250" y="1989138"/>
            <a:ext cx="7524750" cy="4749800"/>
          </a:xfrm>
          <a:prstGeom prst="rect">
            <a:avLst/>
          </a:prstGeom>
          <a:noFill/>
          <a:ln w="9525">
            <a:noFill/>
          </a:ln>
        </p:spPr>
        <p:txBody>
          <a:bodyPr>
            <a:spAutoFit/>
          </a:bodyPr>
          <a:p>
            <a:r>
              <a:rPr lang="zh-CN" altLang="en-US" sz="2400" dirty="0">
                <a:latin typeface="-소망B" pitchFamily="18" charset="-127"/>
                <a:ea typeface="华文新魏" pitchFamily="2" charset="-122"/>
              </a:rPr>
              <a:t>格栅运行管理和设计的主要参数包括：</a:t>
            </a:r>
            <a:endParaRPr lang="zh-CN" altLang="en-US" sz="2400" dirty="0">
              <a:latin typeface="-소망B" pitchFamily="18" charset="-127"/>
              <a:ea typeface="华文新魏" pitchFamily="2" charset="-122"/>
            </a:endParaRPr>
          </a:p>
          <a:p>
            <a:r>
              <a:rPr lang="zh-CN" altLang="en-US" sz="2400" dirty="0">
                <a:solidFill>
                  <a:srgbClr val="FF3300"/>
                </a:solidFill>
                <a:latin typeface="-소망B" pitchFamily="18" charset="-127"/>
                <a:ea typeface="华文新魏" pitchFamily="2" charset="-122"/>
              </a:rPr>
              <a:t>栅距</a:t>
            </a:r>
            <a:r>
              <a:rPr lang="zh-CN" altLang="en-US" sz="2400" dirty="0">
                <a:latin typeface="-소망B" pitchFamily="18" charset="-127"/>
                <a:ea typeface="华文新魏" pitchFamily="2" charset="-122"/>
              </a:rPr>
              <a:t>：一般按照先粗后细的原则进行</a:t>
            </a:r>
            <a:endParaRPr lang="zh-CN" altLang="en-US" sz="2400">
              <a:latin typeface="-소망B" pitchFamily="18" charset="-127"/>
              <a:ea typeface="华文新魏" pitchFamily="2" charset="-122"/>
            </a:endParaRPr>
          </a:p>
          <a:p>
            <a:r>
              <a:rPr lang="zh-CN" altLang="en-US" sz="2400" dirty="0">
                <a:solidFill>
                  <a:srgbClr val="FF3300"/>
                </a:solidFill>
                <a:latin typeface="-소망B" pitchFamily="18" charset="-127"/>
                <a:ea typeface="华文新魏" pitchFamily="2" charset="-122"/>
              </a:rPr>
              <a:t>过栅流速</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0.6</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1.0m/s</a:t>
            </a:r>
            <a:endParaRPr lang="en-US" altLang="zh-CN" sz="2400">
              <a:latin typeface="-소망B" pitchFamily="18" charset="-127"/>
              <a:ea typeface="华文新魏" pitchFamily="2" charset="-122"/>
            </a:endParaRPr>
          </a:p>
          <a:p>
            <a:r>
              <a:rPr lang="zh-CN" altLang="en-US" sz="2400" dirty="0">
                <a:solidFill>
                  <a:srgbClr val="FF3300"/>
                </a:solidFill>
                <a:latin typeface="-소망B" pitchFamily="18" charset="-127"/>
                <a:ea typeface="华文新魏" pitchFamily="2" charset="-122"/>
              </a:rPr>
              <a:t>水头损失</a:t>
            </a:r>
            <a:r>
              <a:rPr lang="zh-CN" altLang="en-US" sz="2400" dirty="0">
                <a:latin typeface="-소망B" pitchFamily="18" charset="-127"/>
                <a:ea typeface="华文新魏" pitchFamily="2" charset="-122"/>
              </a:rPr>
              <a:t>：指格栅前后水位差，与过栅流速有关，一般在</a:t>
            </a:r>
            <a:r>
              <a:rPr lang="en-US" altLang="zh-CN" sz="2400">
                <a:latin typeface="-소망B" pitchFamily="18" charset="-127"/>
                <a:ea typeface="华文新魏" pitchFamily="2" charset="-122"/>
              </a:rPr>
              <a:t>0.08</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0.15m</a:t>
            </a:r>
            <a:r>
              <a:rPr lang="zh-CN" altLang="en-US" sz="2400" dirty="0">
                <a:latin typeface="-소망B" pitchFamily="18" charset="-127"/>
                <a:ea typeface="华文新魏" pitchFamily="2" charset="-122"/>
              </a:rPr>
              <a:t>之间。</a:t>
            </a:r>
            <a:endParaRPr lang="zh-CN" altLang="en-US" sz="2400" dirty="0">
              <a:latin typeface="-소망B" pitchFamily="18" charset="-127"/>
              <a:ea typeface="华文新魏" pitchFamily="2" charset="-122"/>
            </a:endParaRPr>
          </a:p>
          <a:p>
            <a:r>
              <a:rPr lang="zh-CN" altLang="en-US" sz="2400" dirty="0">
                <a:solidFill>
                  <a:srgbClr val="FF3300"/>
                </a:solidFill>
                <a:latin typeface="-소망B" pitchFamily="18" charset="-127"/>
                <a:ea typeface="华文新魏" pitchFamily="2" charset="-122"/>
              </a:rPr>
              <a:t>栅渣量</a:t>
            </a:r>
            <a:r>
              <a:rPr lang="zh-CN" altLang="en-US" sz="3600" dirty="0">
                <a:latin typeface="-소망B" pitchFamily="18" charset="-127"/>
                <a:ea typeface="华文新魏" pitchFamily="2" charset="-122"/>
              </a:rPr>
              <a:t>：</a:t>
            </a:r>
            <a:r>
              <a:rPr lang="zh-CN" altLang="en-US" sz="2400" dirty="0">
                <a:latin typeface="-소망B" pitchFamily="18" charset="-127"/>
                <a:ea typeface="华文新魏" pitchFamily="2" charset="-122"/>
              </a:rPr>
              <a:t>与地区特点、栅条间隙大小、废水流量以及下水道系统的类型等因素有关。一般采用下式估算：</a:t>
            </a:r>
            <a:endParaRPr lang="zh-CN" altLang="en-US" sz="2400" dirty="0">
              <a:latin typeface="-소망B" pitchFamily="18" charset="-127"/>
              <a:ea typeface="华文新魏" pitchFamily="2" charset="-122"/>
            </a:endParaRPr>
          </a:p>
          <a:p>
            <a:pPr algn="ctr"/>
            <a:r>
              <a:rPr lang="en-US" altLang="zh-CN" sz="2400">
                <a:latin typeface="-소망B" pitchFamily="18" charset="-127"/>
                <a:ea typeface="华文新魏" pitchFamily="2" charset="-122"/>
              </a:rPr>
              <a:t>W=86400QmaxW</a:t>
            </a:r>
            <a:r>
              <a:rPr lang="en-US" altLang="zh-CN" sz="2400" baseline="-25000">
                <a:latin typeface="-소망B" pitchFamily="18" charset="-127"/>
                <a:ea typeface="华文新魏" pitchFamily="2" charset="-122"/>
              </a:rPr>
              <a:t>1</a:t>
            </a:r>
            <a:r>
              <a:rPr lang="en-US" altLang="zh-CN" sz="2400">
                <a:latin typeface="-소망B" pitchFamily="18" charset="-127"/>
                <a:ea typeface="华文新魏" pitchFamily="2" charset="-122"/>
              </a:rPr>
              <a:t>/1000Kz</a:t>
            </a:r>
            <a:endParaRPr lang="en-US" altLang="zh-CN" sz="2400">
              <a:latin typeface="-소망B" pitchFamily="18" charset="-127"/>
              <a:ea typeface="华文新魏" pitchFamily="2" charset="-122"/>
            </a:endParaRPr>
          </a:p>
          <a:p>
            <a:r>
              <a:rPr lang="en-US" altLang="zh-CN" sz="2400" err="1">
                <a:latin typeface="-소망B" pitchFamily="18" charset="-127"/>
                <a:ea typeface="华文新魏" pitchFamily="2" charset="-122"/>
              </a:rPr>
              <a:t>Kz</a:t>
            </a:r>
            <a:r>
              <a:rPr lang="zh-CN" altLang="en-US" sz="2400" dirty="0">
                <a:latin typeface="-소망B" pitchFamily="18" charset="-127"/>
                <a:ea typeface="华文新魏" pitchFamily="2" charset="-122"/>
              </a:rPr>
              <a:t>－城市污水流量总变化系数</a:t>
            </a:r>
            <a:endParaRPr lang="zh-CN" altLang="en-US" sz="2400" dirty="0">
              <a:latin typeface="-소망B" pitchFamily="18" charset="-127"/>
              <a:ea typeface="华文新魏"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1" name="文本占位符 39940"/>
          <p:cNvSpPr/>
          <p:nvPr>
            <p:ph type="body" idx="1"/>
          </p:nvPr>
        </p:nvSpPr>
        <p:spPr>
          <a:xfrm>
            <a:off x="719138" y="1557338"/>
            <a:ext cx="8424862" cy="1439862"/>
          </a:xfrm>
          <a:ln/>
        </p:spPr>
        <p:txBody>
          <a:bodyPr vert="horz" wrap="square" lIns="91440" tIns="45720" rIns="91440" bIns="45720" anchor="t" anchorCtr="0"/>
          <a:p>
            <a:pPr>
              <a:lnSpc>
                <a:spcPct val="115000"/>
              </a:lnSpc>
              <a:buNone/>
            </a:pPr>
            <a:r>
              <a:rPr lang="en-US" altLang="zh-CN" sz="2400">
                <a:latin typeface="Times New Roman" panose="02020603050405020304" pitchFamily="18" charset="0"/>
                <a:ea typeface="华文新魏" pitchFamily="2" charset="-122"/>
              </a:rPr>
              <a:t>3 </a:t>
            </a:r>
            <a:r>
              <a:rPr lang="zh-CN" altLang="en-US" sz="2400" dirty="0">
                <a:latin typeface="Times New Roman" panose="02020603050405020304" pitchFamily="18" charset="0"/>
                <a:ea typeface="华文新魏" pitchFamily="2" charset="-122"/>
              </a:rPr>
              <a:t>维护管理</a:t>
            </a:r>
            <a:endParaRPr lang="zh-CN" altLang="en-US" sz="2400" dirty="0">
              <a:latin typeface="Times New Roman" panose="02020603050405020304" pitchFamily="18" charset="0"/>
              <a:ea typeface="华文新魏" pitchFamily="2" charset="-122"/>
            </a:endParaRPr>
          </a:p>
          <a:p>
            <a:pPr>
              <a:lnSpc>
                <a:spcPct val="115000"/>
              </a:lnSpc>
              <a:buNone/>
            </a:pPr>
            <a:r>
              <a:rPr lang="zh-CN" altLang="en-US" sz="2400" dirty="0">
                <a:latin typeface="Times New Roman" panose="02020603050405020304" pitchFamily="18" charset="0"/>
                <a:ea typeface="华文新魏" pitchFamily="2" charset="-122"/>
              </a:rPr>
              <a:t>及时清扫，定期检查渠道的沉砂情况，并注意卫生与安全。</a:t>
            </a:r>
            <a:endParaRPr lang="zh-CN" altLang="en-US" sz="2400" dirty="0">
              <a:latin typeface="Times New Roman" panose="02020603050405020304" pitchFamily="18" charset="0"/>
              <a:ea typeface="华文新魏" pitchFamily="2" charset="-122"/>
            </a:endParaRPr>
          </a:p>
        </p:txBody>
      </p:sp>
      <p:pic>
        <p:nvPicPr>
          <p:cNvPr id="39942" name="图片 39941" descr="distantmatavenero"/>
          <p:cNvPicPr>
            <a:picLocks noChangeAspect="1"/>
          </p:cNvPicPr>
          <p:nvPr/>
        </p:nvPicPr>
        <p:blipFill>
          <a:blip r:embed="rId1"/>
          <a:stretch>
            <a:fillRect/>
          </a:stretch>
        </p:blipFill>
        <p:spPr>
          <a:xfrm>
            <a:off x="7235825" y="620713"/>
            <a:ext cx="1709738" cy="1281112"/>
          </a:xfrm>
          <a:prstGeom prst="rect">
            <a:avLst/>
          </a:prstGeom>
          <a:noFill/>
          <a:ln w="9525">
            <a:noFill/>
          </a:ln>
        </p:spPr>
      </p:pic>
      <p:sp>
        <p:nvSpPr>
          <p:cNvPr id="39944" name="文本框 39943"/>
          <p:cNvSpPr txBox="1"/>
          <p:nvPr/>
        </p:nvSpPr>
        <p:spPr>
          <a:xfrm>
            <a:off x="611188" y="2708275"/>
            <a:ext cx="6408737" cy="457200"/>
          </a:xfrm>
          <a:prstGeom prst="rect">
            <a:avLst/>
          </a:prstGeom>
          <a:noFill/>
          <a:ln w="9525">
            <a:noFill/>
          </a:ln>
        </p:spPr>
        <p:txBody>
          <a:bodyPr>
            <a:spAutoFit/>
          </a:bodyPr>
          <a:p>
            <a:r>
              <a:rPr lang="zh-CN" altLang="en-US" sz="2400" dirty="0">
                <a:latin typeface="-소망B" pitchFamily="18" charset="-127"/>
                <a:ea typeface="华文新魏" pitchFamily="2" charset="-122"/>
              </a:rPr>
              <a:t>（二）筛网</a:t>
            </a:r>
            <a:endParaRPr lang="zh-CN" altLang="en-US" sz="2400" dirty="0">
              <a:latin typeface="-소망B" pitchFamily="18" charset="-127"/>
              <a:ea typeface="华文新魏" pitchFamily="2" charset="-122"/>
            </a:endParaRPr>
          </a:p>
        </p:txBody>
      </p:sp>
      <p:sp>
        <p:nvSpPr>
          <p:cNvPr id="39945" name="文本框 39944"/>
          <p:cNvSpPr txBox="1"/>
          <p:nvPr/>
        </p:nvSpPr>
        <p:spPr>
          <a:xfrm>
            <a:off x="755650" y="3429000"/>
            <a:ext cx="7704138" cy="2100263"/>
          </a:xfrm>
          <a:prstGeom prst="rect">
            <a:avLst/>
          </a:prstGeom>
          <a:noFill/>
          <a:ln w="9525">
            <a:noFill/>
          </a:ln>
        </p:spPr>
        <p:txBody>
          <a:bodyPr>
            <a:spAutoFit/>
          </a:bodyPr>
          <a:p>
            <a:r>
              <a:rPr lang="en-US" altLang="zh-CN" sz="2400">
                <a:latin typeface="-소망B" pitchFamily="18" charset="-127"/>
                <a:ea typeface="华文新魏" pitchFamily="2" charset="-122"/>
              </a:rPr>
              <a:t>1 </a:t>
            </a:r>
            <a:r>
              <a:rPr lang="zh-CN" altLang="en-US" sz="2400" dirty="0">
                <a:latin typeface="-소망B" pitchFamily="18" charset="-127"/>
                <a:ea typeface="华文新魏" pitchFamily="2" charset="-122"/>
              </a:rPr>
              <a:t>功能</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      筛网式用金属丝或纤维丝编织而成，孔径一般在</a:t>
            </a:r>
            <a:r>
              <a:rPr lang="en-US" altLang="zh-CN" sz="2400">
                <a:latin typeface="-소망B" pitchFamily="18" charset="-127"/>
                <a:ea typeface="华文新魏" pitchFamily="2" charset="-122"/>
              </a:rPr>
              <a:t>0.15</a:t>
            </a:r>
            <a:r>
              <a:rPr lang="zh-CN" altLang="en-US" sz="2400" dirty="0">
                <a:latin typeface="-소망B" pitchFamily="18" charset="-127"/>
                <a:ea typeface="华文新魏" pitchFamily="2" charset="-122"/>
              </a:rPr>
              <a:t>～</a:t>
            </a:r>
            <a:r>
              <a:rPr lang="en-US" altLang="zh-CN" sz="2400">
                <a:latin typeface="-소망B" pitchFamily="18" charset="-127"/>
                <a:ea typeface="华文新魏" pitchFamily="2" charset="-122"/>
              </a:rPr>
              <a:t>1mm</a:t>
            </a:r>
            <a:r>
              <a:rPr lang="zh-CN" altLang="en-US" sz="2400" dirty="0">
                <a:latin typeface="-소망B" pitchFamily="18" charset="-127"/>
                <a:ea typeface="华文新魏" pitchFamily="2" charset="-122"/>
              </a:rPr>
              <a:t>，不同尺寸的筛网，能有效的去除和回收不同类型和大小的悬浮物，如纤维等，具有简单、高效、运行费用低等有点。</a:t>
            </a:r>
            <a:endParaRPr lang="zh-CN" altLang="en-US" sz="2400" dirty="0">
              <a:latin typeface="-소망B" pitchFamily="18" charset="-127"/>
              <a:ea typeface="华文新魏" pitchFamily="2" charset="-122"/>
            </a:endParaRPr>
          </a:p>
        </p:txBody>
      </p:sp>
    </p:spTree>
  </p:cSld>
  <p:clrMapOvr>
    <a:masterClrMapping/>
  </p:clrMapOvr>
  <p:transition spd="slow">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8" name="文本框 77827"/>
          <p:cNvSpPr txBox="1"/>
          <p:nvPr/>
        </p:nvSpPr>
        <p:spPr>
          <a:xfrm>
            <a:off x="900113" y="1341438"/>
            <a:ext cx="3311525" cy="457200"/>
          </a:xfrm>
          <a:prstGeom prst="rect">
            <a:avLst/>
          </a:prstGeom>
          <a:noFill/>
          <a:ln w="9525">
            <a:noFill/>
          </a:ln>
        </p:spPr>
        <p:txBody>
          <a:bodyPr>
            <a:spAutoFit/>
          </a:bodyPr>
          <a:p>
            <a:r>
              <a:rPr lang="en-US" altLang="zh-CN" sz="2400">
                <a:latin typeface="-소망B" pitchFamily="18" charset="-127"/>
                <a:ea typeface="华文新魏" pitchFamily="2" charset="-122"/>
              </a:rPr>
              <a:t>2.</a:t>
            </a:r>
            <a:r>
              <a:rPr lang="zh-CN" altLang="en-US" sz="2400" dirty="0">
                <a:latin typeface="-소망B" pitchFamily="18" charset="-127"/>
                <a:ea typeface="华文新魏" pitchFamily="2" charset="-122"/>
              </a:rPr>
              <a:t>常见类型</a:t>
            </a:r>
            <a:endParaRPr lang="zh-CN" altLang="en-US" sz="2400" dirty="0">
              <a:latin typeface="-소망B" pitchFamily="18" charset="-127"/>
              <a:ea typeface="华文新魏" pitchFamily="2" charset="-122"/>
            </a:endParaRPr>
          </a:p>
        </p:txBody>
      </p:sp>
      <p:sp>
        <p:nvSpPr>
          <p:cNvPr id="77829" name="文本框 77828"/>
          <p:cNvSpPr txBox="1"/>
          <p:nvPr/>
        </p:nvSpPr>
        <p:spPr>
          <a:xfrm>
            <a:off x="684213" y="1989138"/>
            <a:ext cx="8135937" cy="1370012"/>
          </a:xfrm>
          <a:prstGeom prst="rect">
            <a:avLst/>
          </a:prstGeom>
          <a:noFill/>
          <a:ln w="9525">
            <a:noFill/>
          </a:ln>
        </p:spPr>
        <p:txBody>
          <a:bodyPr>
            <a:spAutoFit/>
          </a:bodyPr>
          <a:p>
            <a:r>
              <a:rPr lang="en-US" altLang="zh-CN" sz="2400">
                <a:latin typeface="-소망B" pitchFamily="18" charset="-127"/>
                <a:ea typeface="华文新魏" pitchFamily="2" charset="-122"/>
              </a:rPr>
              <a:t>1</a:t>
            </a:r>
            <a:r>
              <a:rPr lang="zh-CN" altLang="en-US" sz="2400" dirty="0">
                <a:latin typeface="-소망B" pitchFamily="18" charset="-127"/>
                <a:ea typeface="华文新魏" pitchFamily="2" charset="-122"/>
              </a:rPr>
              <a:t>）振动筛网：由振动筛和固定筛组成。</a:t>
            </a:r>
            <a:endParaRPr lang="zh-CN" altLang="en-US" sz="2400" dirty="0">
              <a:latin typeface="-소망B" pitchFamily="18" charset="-127"/>
              <a:ea typeface="华文新魏" pitchFamily="2" charset="-122"/>
            </a:endParaRPr>
          </a:p>
          <a:p>
            <a:r>
              <a:rPr lang="en-US" altLang="zh-CN" sz="2400">
                <a:latin typeface="-소망B" pitchFamily="18" charset="-127"/>
                <a:ea typeface="华文新魏" pitchFamily="2" charset="-122"/>
              </a:rPr>
              <a:t>2) </a:t>
            </a:r>
            <a:r>
              <a:rPr lang="zh-CN" altLang="en-US" sz="2400" dirty="0">
                <a:latin typeface="-소망B" pitchFamily="18" charset="-127"/>
                <a:ea typeface="华文新魏" pitchFamily="2" charset="-122"/>
              </a:rPr>
              <a:t>水力筛网：由运动筛网和固定筛网组成。进水端要保持一定的压力。</a:t>
            </a:r>
            <a:endParaRPr lang="zh-CN" altLang="en-US" sz="2400" dirty="0">
              <a:latin typeface="-소망B" pitchFamily="18" charset="-127"/>
              <a:ea typeface="华文新魏" pitchFamily="2" charset="-122"/>
            </a:endParaRPr>
          </a:p>
        </p:txBody>
      </p:sp>
      <p:sp>
        <p:nvSpPr>
          <p:cNvPr id="77831" name="文本框 77830"/>
          <p:cNvSpPr txBox="1"/>
          <p:nvPr/>
        </p:nvSpPr>
        <p:spPr>
          <a:xfrm>
            <a:off x="539750" y="3789363"/>
            <a:ext cx="8135938" cy="1370012"/>
          </a:xfrm>
          <a:prstGeom prst="rect">
            <a:avLst/>
          </a:prstGeom>
          <a:noFill/>
          <a:ln w="9525">
            <a:noFill/>
          </a:ln>
        </p:spPr>
        <p:txBody>
          <a:bodyPr>
            <a:spAutoFit/>
          </a:bodyPr>
          <a:p>
            <a:r>
              <a:rPr lang="en-US" altLang="zh-CN" sz="2400">
                <a:latin typeface="-소망B" pitchFamily="18" charset="-127"/>
                <a:ea typeface="华文新魏" pitchFamily="2" charset="-122"/>
              </a:rPr>
              <a:t>3. </a:t>
            </a:r>
            <a:r>
              <a:rPr lang="zh-CN" altLang="en-US" sz="2400" dirty="0">
                <a:latin typeface="-소망B" pitchFamily="18" charset="-127"/>
                <a:ea typeface="华文新魏" pitchFamily="2" charset="-122"/>
              </a:rPr>
              <a:t>维护管理</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选择耐酸碱、腐蚀的材料，要求进水均匀，进行除油处理；反冲洗</a:t>
            </a:r>
            <a:endParaRPr lang="zh-CN" altLang="en-US" sz="2400" dirty="0">
              <a:latin typeface="-소망B" pitchFamily="18" charset="-127"/>
              <a:ea typeface="华文新魏"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2" name="文本框 78851"/>
          <p:cNvSpPr txBox="1"/>
          <p:nvPr/>
        </p:nvSpPr>
        <p:spPr>
          <a:xfrm>
            <a:off x="900113" y="1125538"/>
            <a:ext cx="3527425" cy="641350"/>
          </a:xfrm>
          <a:prstGeom prst="rect">
            <a:avLst/>
          </a:prstGeom>
          <a:noFill/>
          <a:ln w="9525">
            <a:noFill/>
          </a:ln>
        </p:spPr>
        <p:txBody>
          <a:bodyPr>
            <a:spAutoFit/>
          </a:bodyPr>
          <a:p>
            <a:r>
              <a:rPr lang="zh-CN" altLang="en-US" sz="3600" dirty="0">
                <a:latin typeface="-소망B" pitchFamily="18" charset="-127"/>
                <a:ea typeface="华文新魏" pitchFamily="2" charset="-122"/>
              </a:rPr>
              <a:t>三、均质调节</a:t>
            </a:r>
            <a:endParaRPr lang="zh-CN" altLang="en-US" sz="3600" dirty="0">
              <a:latin typeface="-소망B" pitchFamily="18" charset="-127"/>
              <a:ea typeface="华文新魏" pitchFamily="2" charset="-122"/>
            </a:endParaRPr>
          </a:p>
        </p:txBody>
      </p:sp>
      <p:sp>
        <p:nvSpPr>
          <p:cNvPr id="78853" name="文本框 78852"/>
          <p:cNvSpPr txBox="1"/>
          <p:nvPr/>
        </p:nvSpPr>
        <p:spPr>
          <a:xfrm>
            <a:off x="1619250" y="2060575"/>
            <a:ext cx="7273925" cy="3560763"/>
          </a:xfrm>
          <a:prstGeom prst="rect">
            <a:avLst/>
          </a:prstGeom>
          <a:noFill/>
          <a:ln w="9525">
            <a:noFill/>
          </a:ln>
        </p:spPr>
        <p:txBody>
          <a:bodyPr>
            <a:spAutoFit/>
          </a:bodyPr>
          <a:p>
            <a:r>
              <a:rPr lang="zh-CN" altLang="en-US" sz="2400" dirty="0">
                <a:latin typeface="-소망B" pitchFamily="18" charset="-127"/>
                <a:ea typeface="华文新魏" pitchFamily="2" charset="-122"/>
              </a:rPr>
              <a:t>（一、功能</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调节水质，为处理设备创造良好的工作条件。一般通过调节池来实现。</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（二） 常见类型</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水量调节池</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水质调节池：搅拌装置的设置</a:t>
            </a:r>
            <a:endParaRPr lang="zh-CN" altLang="en-US" sz="2400" dirty="0">
              <a:latin typeface="-소망B" pitchFamily="18" charset="-127"/>
              <a:ea typeface="华文新魏" pitchFamily="2" charset="-122"/>
            </a:endParaRPr>
          </a:p>
          <a:p>
            <a:r>
              <a:rPr lang="zh-CN" altLang="en-US" sz="2400" dirty="0">
                <a:latin typeface="-소망B" pitchFamily="18" charset="-127"/>
                <a:ea typeface="华文新魏" pitchFamily="2" charset="-122"/>
              </a:rPr>
              <a:t>事故调节池：事故发生时，保护处理系统不受冲击</a:t>
            </a:r>
            <a:endParaRPr lang="zh-CN" altLang="en-US" sz="2400" dirty="0">
              <a:latin typeface="-소망B" pitchFamily="18" charset="-127"/>
              <a:ea typeface="华文新魏"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M2Q4Y2M0MTAxMGRmZTZkMWUzZjg0NGZmZDVmMDc3NjU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B083">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소망B"/>
        <a:ea typeface="-소망B"/>
        <a:cs typeface=""/>
      </a:majorFont>
      <a:minorFont>
        <a:latin typeface="-윤고딕140"/>
        <a:ea typeface="-윤고딕140"/>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083">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소망B"/>
        <a:ea typeface="-소망B"/>
        <a:cs typeface=""/>
      </a:majorFont>
      <a:minorFont>
        <a:latin typeface="-윤고딕140"/>
        <a:ea typeface="-윤고딕140"/>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26</Template>
  <TotalTime>0</TotalTime>
  <Words>5252</Words>
  <Application>WPS 演示</Application>
  <PresentationFormat/>
  <Paragraphs>378</Paragraphs>
  <Slides>46</Slides>
  <Notes>0</Notes>
  <HiddenSlides>0</HiddenSlides>
  <MMClips>0</MMClips>
  <ScaleCrop>false</ScaleCrop>
  <HeadingPairs>
    <vt:vector size="6" baseType="variant">
      <vt:variant>
        <vt:lpstr>已用的字体</vt:lpstr>
      </vt:variant>
      <vt:variant>
        <vt:i4>27</vt:i4>
      </vt:variant>
      <vt:variant>
        <vt:lpstr>主题</vt:lpstr>
      </vt:variant>
      <vt:variant>
        <vt:i4>2</vt:i4>
      </vt:variant>
      <vt:variant>
        <vt:lpstr>幻灯片标题</vt:lpstr>
      </vt:variant>
      <vt:variant>
        <vt:i4>46</vt:i4>
      </vt:variant>
    </vt:vector>
  </HeadingPairs>
  <TitlesOfParts>
    <vt:vector size="75" baseType="lpstr">
      <vt:lpstr>Arial</vt:lpstr>
      <vt:lpstr>宋体</vt:lpstr>
      <vt:lpstr>Wingdings</vt:lpstr>
      <vt:lpstr>Times New Roman</vt:lpstr>
      <vt:lpstr>-소망B</vt:lpstr>
      <vt:lpstr>Malgun Gothic</vt:lpstr>
      <vt:lpstr>-윤고딕140</vt:lpstr>
      <vt:lpstr>-소망M</vt:lpstr>
      <vt:lpstr>隶书</vt:lpstr>
      <vt:lpstr>微软雅黑</vt:lpstr>
      <vt:lpstr>华文行楷</vt:lpstr>
      <vt:lpstr>华文新魏</vt:lpstr>
      <vt:lpstr>Wingdings 3</vt:lpstr>
      <vt:lpstr>Symbol</vt:lpstr>
      <vt:lpstr>Wingdings 2</vt:lpstr>
      <vt:lpstr>Wingdings</vt:lpstr>
      <vt:lpstr>BatangChe</vt:lpstr>
      <vt:lpstr>仿宋_GB2312</vt:lpstr>
      <vt:lpstr>仿宋</vt:lpstr>
      <vt:lpstr>Arial Unicode MS</vt:lpstr>
      <vt:lpstr>Calibri</vt:lpstr>
      <vt:lpstr>华文行楷</vt:lpstr>
      <vt:lpstr>-윤고딕140</vt:lpstr>
      <vt:lpstr>Segoe Print</vt:lpstr>
      <vt:lpstr>楷体</vt:lpstr>
      <vt:lpstr>汉仪旗黑-85S</vt:lpstr>
      <vt:lpstr>黑体</vt:lpstr>
      <vt:lpstr>B083</vt:lpstr>
      <vt:lpstr>1_B083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玲俐</cp:lastModifiedBy>
  <cp:revision>88</cp:revision>
  <dcterms:created xsi:type="dcterms:W3CDTF">2004-03-02T02:05:09Z</dcterms:created>
  <dcterms:modified xsi:type="dcterms:W3CDTF">2024-06-03T07:01:12Z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2F15ADF851F74B36BF6B66C42E3243B6_13</vt:lpwstr>
  </property>
  <property fmtid="{D5CDD505-2E9C-101B-9397-08002B2CF9AE}" pid="3" name="KSOProductBuildVer">
    <vt:lpwstr>2052-12.1.0.16929</vt:lpwstr>
  </property>
</Properties>
</file>